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56798" y="1973107"/>
              <a:ext cx="279351" cy="1808317"/>
            </a:xfrm>
            <a:custGeom>
              <a:avLst/>
              <a:pathLst>
                <a:path w="279351" h="1808317">
                  <a:moveTo>
                    <a:pt x="0" y="1808317"/>
                  </a:moveTo>
                  <a:lnTo>
                    <a:pt x="9632" y="1746710"/>
                  </a:lnTo>
                  <a:lnTo>
                    <a:pt x="19265" y="1685102"/>
                  </a:lnTo>
                  <a:lnTo>
                    <a:pt x="28898" y="1623495"/>
                  </a:lnTo>
                  <a:lnTo>
                    <a:pt x="38531" y="1561888"/>
                  </a:lnTo>
                  <a:lnTo>
                    <a:pt x="48164" y="1500281"/>
                  </a:lnTo>
                  <a:lnTo>
                    <a:pt x="57796" y="1438674"/>
                  </a:lnTo>
                  <a:lnTo>
                    <a:pt x="67429" y="1377066"/>
                  </a:lnTo>
                  <a:lnTo>
                    <a:pt x="77062" y="1315459"/>
                  </a:lnTo>
                  <a:lnTo>
                    <a:pt x="86695" y="1253852"/>
                  </a:lnTo>
                  <a:lnTo>
                    <a:pt x="96328" y="1192245"/>
                  </a:lnTo>
                  <a:lnTo>
                    <a:pt x="105961" y="1130637"/>
                  </a:lnTo>
                  <a:lnTo>
                    <a:pt x="115593" y="1069030"/>
                  </a:lnTo>
                  <a:lnTo>
                    <a:pt x="125226" y="1007423"/>
                  </a:lnTo>
                  <a:lnTo>
                    <a:pt x="134859" y="945816"/>
                  </a:lnTo>
                  <a:lnTo>
                    <a:pt x="144492" y="884208"/>
                  </a:lnTo>
                  <a:lnTo>
                    <a:pt x="154125" y="822601"/>
                  </a:lnTo>
                  <a:lnTo>
                    <a:pt x="163758" y="760994"/>
                  </a:lnTo>
                  <a:lnTo>
                    <a:pt x="173390" y="699387"/>
                  </a:lnTo>
                  <a:lnTo>
                    <a:pt x="183023" y="637780"/>
                  </a:lnTo>
                  <a:lnTo>
                    <a:pt x="192656" y="576172"/>
                  </a:lnTo>
                  <a:lnTo>
                    <a:pt x="202289" y="514565"/>
                  </a:lnTo>
                  <a:lnTo>
                    <a:pt x="211922" y="452958"/>
                  </a:lnTo>
                  <a:lnTo>
                    <a:pt x="221554" y="391351"/>
                  </a:lnTo>
                  <a:lnTo>
                    <a:pt x="231187" y="329743"/>
                  </a:lnTo>
                  <a:lnTo>
                    <a:pt x="240820" y="268136"/>
                  </a:lnTo>
                  <a:lnTo>
                    <a:pt x="250453" y="206529"/>
                  </a:lnTo>
                  <a:lnTo>
                    <a:pt x="260086" y="144922"/>
                  </a:lnTo>
                  <a:lnTo>
                    <a:pt x="269719" y="83314"/>
                  </a:lnTo>
                  <a:lnTo>
                    <a:pt x="279351" y="21707"/>
                  </a:lnTo>
                  <a:lnTo>
                    <a:pt x="209882" y="12221"/>
                  </a:lnTo>
                  <a:lnTo>
                    <a:pt x="140097" y="5435"/>
                  </a:lnTo>
                  <a:lnTo>
                    <a:pt x="70101" y="1359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56798" y="1994815"/>
              <a:ext cx="969223" cy="1786609"/>
            </a:xfrm>
            <a:custGeom>
              <a:avLst/>
              <a:pathLst>
                <a:path w="969223" h="1786609">
                  <a:moveTo>
                    <a:pt x="0" y="1786609"/>
                  </a:moveTo>
                  <a:lnTo>
                    <a:pt x="33421" y="1733967"/>
                  </a:lnTo>
                  <a:lnTo>
                    <a:pt x="66843" y="1681324"/>
                  </a:lnTo>
                  <a:lnTo>
                    <a:pt x="100264" y="1628681"/>
                  </a:lnTo>
                  <a:lnTo>
                    <a:pt x="133686" y="1576039"/>
                  </a:lnTo>
                  <a:lnTo>
                    <a:pt x="167107" y="1523396"/>
                  </a:lnTo>
                  <a:lnTo>
                    <a:pt x="200529" y="1470754"/>
                  </a:lnTo>
                  <a:lnTo>
                    <a:pt x="233950" y="1418111"/>
                  </a:lnTo>
                  <a:lnTo>
                    <a:pt x="267372" y="1365468"/>
                  </a:lnTo>
                  <a:lnTo>
                    <a:pt x="300793" y="1312826"/>
                  </a:lnTo>
                  <a:lnTo>
                    <a:pt x="334215" y="1260183"/>
                  </a:lnTo>
                  <a:lnTo>
                    <a:pt x="367636" y="1207540"/>
                  </a:lnTo>
                  <a:lnTo>
                    <a:pt x="401058" y="1154898"/>
                  </a:lnTo>
                  <a:lnTo>
                    <a:pt x="434479" y="1102255"/>
                  </a:lnTo>
                  <a:lnTo>
                    <a:pt x="467901" y="1049613"/>
                  </a:lnTo>
                  <a:lnTo>
                    <a:pt x="501322" y="996970"/>
                  </a:lnTo>
                  <a:lnTo>
                    <a:pt x="534744" y="944327"/>
                  </a:lnTo>
                  <a:lnTo>
                    <a:pt x="568165" y="891685"/>
                  </a:lnTo>
                  <a:lnTo>
                    <a:pt x="601587" y="839042"/>
                  </a:lnTo>
                  <a:lnTo>
                    <a:pt x="635008" y="786399"/>
                  </a:lnTo>
                  <a:lnTo>
                    <a:pt x="668430" y="733757"/>
                  </a:lnTo>
                  <a:lnTo>
                    <a:pt x="701851" y="681114"/>
                  </a:lnTo>
                  <a:lnTo>
                    <a:pt x="735273" y="628472"/>
                  </a:lnTo>
                  <a:lnTo>
                    <a:pt x="768694" y="575829"/>
                  </a:lnTo>
                  <a:lnTo>
                    <a:pt x="802116" y="523186"/>
                  </a:lnTo>
                  <a:lnTo>
                    <a:pt x="835537" y="470544"/>
                  </a:lnTo>
                  <a:lnTo>
                    <a:pt x="868959" y="417901"/>
                  </a:lnTo>
                  <a:lnTo>
                    <a:pt x="902380" y="365258"/>
                  </a:lnTo>
                  <a:lnTo>
                    <a:pt x="935802" y="312616"/>
                  </a:lnTo>
                  <a:lnTo>
                    <a:pt x="969223" y="259973"/>
                  </a:lnTo>
                  <a:lnTo>
                    <a:pt x="916434" y="227712"/>
                  </a:lnTo>
                  <a:lnTo>
                    <a:pt x="862572" y="197276"/>
                  </a:lnTo>
                  <a:lnTo>
                    <a:pt x="807701" y="168700"/>
                  </a:lnTo>
                  <a:lnTo>
                    <a:pt x="751884" y="142018"/>
                  </a:lnTo>
                  <a:lnTo>
                    <a:pt x="695187" y="117260"/>
                  </a:lnTo>
                  <a:lnTo>
                    <a:pt x="637676" y="94457"/>
                  </a:lnTo>
                  <a:lnTo>
                    <a:pt x="579419" y="73634"/>
                  </a:lnTo>
                  <a:lnTo>
                    <a:pt x="520484" y="54816"/>
                  </a:lnTo>
                  <a:lnTo>
                    <a:pt x="460940" y="38025"/>
                  </a:lnTo>
                  <a:lnTo>
                    <a:pt x="400856" y="23281"/>
                  </a:lnTo>
                  <a:lnTo>
                    <a:pt x="340303" y="10601"/>
                  </a:lnTo>
                  <a:lnTo>
                    <a:pt x="279351" y="0"/>
                  </a:lnTo>
                  <a:lnTo>
                    <a:pt x="269719" y="61607"/>
                  </a:lnTo>
                  <a:lnTo>
                    <a:pt x="260086" y="123214"/>
                  </a:lnTo>
                  <a:lnTo>
                    <a:pt x="250453" y="184821"/>
                  </a:lnTo>
                  <a:lnTo>
                    <a:pt x="240820" y="246428"/>
                  </a:lnTo>
                  <a:lnTo>
                    <a:pt x="231187" y="308036"/>
                  </a:lnTo>
                  <a:lnTo>
                    <a:pt x="221554" y="369643"/>
                  </a:lnTo>
                  <a:lnTo>
                    <a:pt x="211922" y="431250"/>
                  </a:lnTo>
                  <a:lnTo>
                    <a:pt x="202289" y="492857"/>
                  </a:lnTo>
                  <a:lnTo>
                    <a:pt x="192656" y="554465"/>
                  </a:lnTo>
                  <a:lnTo>
                    <a:pt x="183023" y="616072"/>
                  </a:lnTo>
                  <a:lnTo>
                    <a:pt x="173390" y="677679"/>
                  </a:lnTo>
                  <a:lnTo>
                    <a:pt x="163758" y="739286"/>
                  </a:lnTo>
                  <a:lnTo>
                    <a:pt x="154125" y="800894"/>
                  </a:lnTo>
                  <a:lnTo>
                    <a:pt x="144492" y="862501"/>
                  </a:lnTo>
                  <a:lnTo>
                    <a:pt x="134859" y="924108"/>
                  </a:lnTo>
                  <a:lnTo>
                    <a:pt x="125226" y="985715"/>
                  </a:lnTo>
                  <a:lnTo>
                    <a:pt x="115593" y="1047322"/>
                  </a:lnTo>
                  <a:lnTo>
                    <a:pt x="105961" y="1108930"/>
                  </a:lnTo>
                  <a:lnTo>
                    <a:pt x="96328" y="1170537"/>
                  </a:lnTo>
                  <a:lnTo>
                    <a:pt x="86695" y="1232144"/>
                  </a:lnTo>
                  <a:lnTo>
                    <a:pt x="77062" y="1293751"/>
                  </a:lnTo>
                  <a:lnTo>
                    <a:pt x="67429" y="1355359"/>
                  </a:lnTo>
                  <a:lnTo>
                    <a:pt x="57796" y="1416966"/>
                  </a:lnTo>
                  <a:lnTo>
                    <a:pt x="48164" y="1478573"/>
                  </a:lnTo>
                  <a:lnTo>
                    <a:pt x="38531" y="1540180"/>
                  </a:lnTo>
                  <a:lnTo>
                    <a:pt x="28898" y="1601788"/>
                  </a:lnTo>
                  <a:lnTo>
                    <a:pt x="19265" y="1663395"/>
                  </a:lnTo>
                  <a:lnTo>
                    <a:pt x="9632" y="1725002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48672" y="1973107"/>
              <a:ext cx="3616356" cy="3616614"/>
            </a:xfrm>
            <a:custGeom>
              <a:avLst/>
              <a:pathLst>
                <a:path w="3616356" h="3616614">
                  <a:moveTo>
                    <a:pt x="1808126" y="1808317"/>
                  </a:moveTo>
                  <a:lnTo>
                    <a:pt x="1808126" y="1745961"/>
                  </a:lnTo>
                  <a:lnTo>
                    <a:pt x="1808126" y="1683605"/>
                  </a:lnTo>
                  <a:lnTo>
                    <a:pt x="1808126" y="1621250"/>
                  </a:lnTo>
                  <a:lnTo>
                    <a:pt x="1808126" y="1558894"/>
                  </a:lnTo>
                  <a:lnTo>
                    <a:pt x="1808126" y="1496538"/>
                  </a:lnTo>
                  <a:lnTo>
                    <a:pt x="1808126" y="1434182"/>
                  </a:lnTo>
                  <a:lnTo>
                    <a:pt x="1808126" y="1371827"/>
                  </a:lnTo>
                  <a:lnTo>
                    <a:pt x="1808126" y="1309471"/>
                  </a:lnTo>
                  <a:lnTo>
                    <a:pt x="1808126" y="1247115"/>
                  </a:lnTo>
                  <a:lnTo>
                    <a:pt x="1808126" y="1184759"/>
                  </a:lnTo>
                  <a:lnTo>
                    <a:pt x="1808126" y="1122403"/>
                  </a:lnTo>
                  <a:lnTo>
                    <a:pt x="1808126" y="1060048"/>
                  </a:lnTo>
                  <a:lnTo>
                    <a:pt x="1808126" y="997692"/>
                  </a:lnTo>
                  <a:lnTo>
                    <a:pt x="1808126" y="935336"/>
                  </a:lnTo>
                  <a:lnTo>
                    <a:pt x="1808126" y="872980"/>
                  </a:lnTo>
                  <a:lnTo>
                    <a:pt x="1808126" y="810625"/>
                  </a:lnTo>
                  <a:lnTo>
                    <a:pt x="1808126" y="748269"/>
                  </a:lnTo>
                  <a:lnTo>
                    <a:pt x="1808126" y="685913"/>
                  </a:lnTo>
                  <a:lnTo>
                    <a:pt x="1808126" y="623557"/>
                  </a:lnTo>
                  <a:lnTo>
                    <a:pt x="1808126" y="561201"/>
                  </a:lnTo>
                  <a:lnTo>
                    <a:pt x="1808126" y="498846"/>
                  </a:lnTo>
                  <a:lnTo>
                    <a:pt x="1808126" y="436490"/>
                  </a:lnTo>
                  <a:lnTo>
                    <a:pt x="1808126" y="374134"/>
                  </a:lnTo>
                  <a:lnTo>
                    <a:pt x="1808126" y="311778"/>
                  </a:lnTo>
                  <a:lnTo>
                    <a:pt x="1808126" y="249423"/>
                  </a:lnTo>
                  <a:lnTo>
                    <a:pt x="1808126" y="187067"/>
                  </a:lnTo>
                  <a:lnTo>
                    <a:pt x="1808126" y="124711"/>
                  </a:lnTo>
                  <a:lnTo>
                    <a:pt x="1808126" y="62355"/>
                  </a:lnTo>
                  <a:lnTo>
                    <a:pt x="1808126" y="0"/>
                  </a:lnTo>
                  <a:lnTo>
                    <a:pt x="1746959" y="1034"/>
                  </a:lnTo>
                  <a:lnTo>
                    <a:pt x="1685863" y="4137"/>
                  </a:lnTo>
                  <a:lnTo>
                    <a:pt x="1624906" y="9305"/>
                  </a:lnTo>
                  <a:lnTo>
                    <a:pt x="1564160" y="16532"/>
                  </a:lnTo>
                  <a:lnTo>
                    <a:pt x="1503692" y="25810"/>
                  </a:lnTo>
                  <a:lnTo>
                    <a:pt x="1443573" y="37127"/>
                  </a:lnTo>
                  <a:lnTo>
                    <a:pt x="1383871" y="50472"/>
                  </a:lnTo>
                  <a:lnTo>
                    <a:pt x="1324655" y="65828"/>
                  </a:lnTo>
                  <a:lnTo>
                    <a:pt x="1265992" y="83178"/>
                  </a:lnTo>
                  <a:lnTo>
                    <a:pt x="1207949" y="102503"/>
                  </a:lnTo>
                  <a:lnTo>
                    <a:pt x="1150593" y="123780"/>
                  </a:lnTo>
                  <a:lnTo>
                    <a:pt x="1093990" y="146985"/>
                  </a:lnTo>
                  <a:lnTo>
                    <a:pt x="1038204" y="172092"/>
                  </a:lnTo>
                  <a:lnTo>
                    <a:pt x="983300" y="199070"/>
                  </a:lnTo>
                  <a:lnTo>
                    <a:pt x="929339" y="227891"/>
                  </a:lnTo>
                  <a:lnTo>
                    <a:pt x="876384" y="258520"/>
                  </a:lnTo>
                  <a:lnTo>
                    <a:pt x="824495" y="290923"/>
                  </a:lnTo>
                  <a:lnTo>
                    <a:pt x="773732" y="325063"/>
                  </a:lnTo>
                  <a:lnTo>
                    <a:pt x="724153" y="360900"/>
                  </a:lnTo>
                  <a:lnTo>
                    <a:pt x="675814" y="398394"/>
                  </a:lnTo>
                  <a:lnTo>
                    <a:pt x="628772" y="437501"/>
                  </a:lnTo>
                  <a:lnTo>
                    <a:pt x="583079" y="478177"/>
                  </a:lnTo>
                  <a:lnTo>
                    <a:pt x="538788" y="520375"/>
                  </a:lnTo>
                  <a:lnTo>
                    <a:pt x="495949" y="564048"/>
                  </a:lnTo>
                  <a:lnTo>
                    <a:pt x="454613" y="609144"/>
                  </a:lnTo>
                  <a:lnTo>
                    <a:pt x="414825" y="655613"/>
                  </a:lnTo>
                  <a:lnTo>
                    <a:pt x="376632" y="703401"/>
                  </a:lnTo>
                  <a:lnTo>
                    <a:pt x="340078" y="752453"/>
                  </a:lnTo>
                  <a:lnTo>
                    <a:pt x="305203" y="802714"/>
                  </a:lnTo>
                  <a:lnTo>
                    <a:pt x="272049" y="854126"/>
                  </a:lnTo>
                  <a:lnTo>
                    <a:pt x="240652" y="906630"/>
                  </a:lnTo>
                  <a:lnTo>
                    <a:pt x="211050" y="960166"/>
                  </a:lnTo>
                  <a:lnTo>
                    <a:pt x="183275" y="1014672"/>
                  </a:lnTo>
                  <a:lnTo>
                    <a:pt x="157360" y="1070087"/>
                  </a:lnTo>
                  <a:lnTo>
                    <a:pt x="133334" y="1126346"/>
                  </a:lnTo>
                  <a:lnTo>
                    <a:pt x="111224" y="1183387"/>
                  </a:lnTo>
                  <a:lnTo>
                    <a:pt x="91057" y="1241142"/>
                  </a:lnTo>
                  <a:lnTo>
                    <a:pt x="72855" y="1299546"/>
                  </a:lnTo>
                  <a:lnTo>
                    <a:pt x="56639" y="1358533"/>
                  </a:lnTo>
                  <a:lnTo>
                    <a:pt x="42427" y="1418034"/>
                  </a:lnTo>
                  <a:lnTo>
                    <a:pt x="30236" y="1477982"/>
                  </a:lnTo>
                  <a:lnTo>
                    <a:pt x="20080" y="1538309"/>
                  </a:lnTo>
                  <a:lnTo>
                    <a:pt x="11970" y="1598944"/>
                  </a:lnTo>
                  <a:lnTo>
                    <a:pt x="5916" y="1659819"/>
                  </a:lnTo>
                  <a:lnTo>
                    <a:pt x="1924" y="1720863"/>
                  </a:lnTo>
                  <a:lnTo>
                    <a:pt x="0" y="1782008"/>
                  </a:lnTo>
                  <a:lnTo>
                    <a:pt x="144" y="1843183"/>
                  </a:lnTo>
                  <a:lnTo>
                    <a:pt x="2358" y="1904318"/>
                  </a:lnTo>
                  <a:lnTo>
                    <a:pt x="6639" y="1965343"/>
                  </a:lnTo>
                  <a:lnTo>
                    <a:pt x="12981" y="2026189"/>
                  </a:lnTo>
                  <a:lnTo>
                    <a:pt x="21378" y="2086785"/>
                  </a:lnTo>
                  <a:lnTo>
                    <a:pt x="31819" y="2147062"/>
                  </a:lnTo>
                  <a:lnTo>
                    <a:pt x="44294" y="2206952"/>
                  </a:lnTo>
                  <a:lnTo>
                    <a:pt x="58787" y="2266385"/>
                  </a:lnTo>
                  <a:lnTo>
                    <a:pt x="75282" y="2325295"/>
                  </a:lnTo>
                  <a:lnTo>
                    <a:pt x="93761" y="2383612"/>
                  </a:lnTo>
                  <a:lnTo>
                    <a:pt x="114201" y="2441271"/>
                  </a:lnTo>
                  <a:lnTo>
                    <a:pt x="136580" y="2498206"/>
                  </a:lnTo>
                  <a:lnTo>
                    <a:pt x="160872" y="2554351"/>
                  </a:lnTo>
                  <a:lnTo>
                    <a:pt x="187049" y="2609643"/>
                  </a:lnTo>
                  <a:lnTo>
                    <a:pt x="215082" y="2664017"/>
                  </a:lnTo>
                  <a:lnTo>
                    <a:pt x="244937" y="2717412"/>
                  </a:lnTo>
                  <a:lnTo>
                    <a:pt x="276582" y="2769767"/>
                  </a:lnTo>
                  <a:lnTo>
                    <a:pt x="309979" y="2821021"/>
                  </a:lnTo>
                  <a:lnTo>
                    <a:pt x="345091" y="2871117"/>
                  </a:lnTo>
                  <a:lnTo>
                    <a:pt x="381878" y="2919996"/>
                  </a:lnTo>
                  <a:lnTo>
                    <a:pt x="420296" y="2967602"/>
                  </a:lnTo>
                  <a:lnTo>
                    <a:pt x="460303" y="3013882"/>
                  </a:lnTo>
                  <a:lnTo>
                    <a:pt x="501853" y="3058782"/>
                  </a:lnTo>
                  <a:lnTo>
                    <a:pt x="544897" y="3102252"/>
                  </a:lnTo>
                  <a:lnTo>
                    <a:pt x="589388" y="3144240"/>
                  </a:lnTo>
                  <a:lnTo>
                    <a:pt x="635273" y="3184699"/>
                  </a:lnTo>
                  <a:lnTo>
                    <a:pt x="682500" y="3223583"/>
                  </a:lnTo>
                  <a:lnTo>
                    <a:pt x="731015" y="3260848"/>
                  </a:lnTo>
                  <a:lnTo>
                    <a:pt x="780764" y="3296450"/>
                  </a:lnTo>
                  <a:lnTo>
                    <a:pt x="831688" y="3330349"/>
                  </a:lnTo>
                  <a:lnTo>
                    <a:pt x="883729" y="3362506"/>
                  </a:lnTo>
                  <a:lnTo>
                    <a:pt x="936829" y="3392884"/>
                  </a:lnTo>
                  <a:lnTo>
                    <a:pt x="990925" y="3421449"/>
                  </a:lnTo>
                  <a:lnTo>
                    <a:pt x="1045957" y="3448168"/>
                  </a:lnTo>
                  <a:lnTo>
                    <a:pt x="1101861" y="3473010"/>
                  </a:lnTo>
                  <a:lnTo>
                    <a:pt x="1158573" y="3495947"/>
                  </a:lnTo>
                  <a:lnTo>
                    <a:pt x="1216029" y="3516952"/>
                  </a:lnTo>
                  <a:lnTo>
                    <a:pt x="1274163" y="3536002"/>
                  </a:lnTo>
                  <a:lnTo>
                    <a:pt x="1332907" y="3553075"/>
                  </a:lnTo>
                  <a:lnTo>
                    <a:pt x="1392195" y="3568150"/>
                  </a:lnTo>
                  <a:lnTo>
                    <a:pt x="1451960" y="3581212"/>
                  </a:lnTo>
                  <a:lnTo>
                    <a:pt x="1512132" y="3592245"/>
                  </a:lnTo>
                  <a:lnTo>
                    <a:pt x="1572643" y="3601236"/>
                  </a:lnTo>
                  <a:lnTo>
                    <a:pt x="1633423" y="3608176"/>
                  </a:lnTo>
                  <a:lnTo>
                    <a:pt x="1694403" y="3613055"/>
                  </a:lnTo>
                  <a:lnTo>
                    <a:pt x="1755513" y="3615869"/>
                  </a:lnTo>
                  <a:lnTo>
                    <a:pt x="1816684" y="3616614"/>
                  </a:lnTo>
                  <a:lnTo>
                    <a:pt x="1877845" y="3615290"/>
                  </a:lnTo>
                  <a:lnTo>
                    <a:pt x="1938926" y="3611898"/>
                  </a:lnTo>
                  <a:lnTo>
                    <a:pt x="1999857" y="3606441"/>
                  </a:lnTo>
                  <a:lnTo>
                    <a:pt x="2060569" y="3598927"/>
                  </a:lnTo>
                  <a:lnTo>
                    <a:pt x="2120992" y="3589363"/>
                  </a:lnTo>
                  <a:lnTo>
                    <a:pt x="2181057" y="3577762"/>
                  </a:lnTo>
                  <a:lnTo>
                    <a:pt x="2240695" y="3564135"/>
                  </a:lnTo>
                  <a:lnTo>
                    <a:pt x="2299838" y="3548498"/>
                  </a:lnTo>
                  <a:lnTo>
                    <a:pt x="2358418" y="3530870"/>
                  </a:lnTo>
                  <a:lnTo>
                    <a:pt x="2416368" y="3511271"/>
                  </a:lnTo>
                  <a:lnTo>
                    <a:pt x="2473623" y="3489723"/>
                  </a:lnTo>
                  <a:lnTo>
                    <a:pt x="2530116" y="3466250"/>
                  </a:lnTo>
                  <a:lnTo>
                    <a:pt x="2585782" y="3440880"/>
                  </a:lnTo>
                  <a:lnTo>
                    <a:pt x="2640558" y="3413642"/>
                  </a:lnTo>
                  <a:lnTo>
                    <a:pt x="2694382" y="3384566"/>
                  </a:lnTo>
                  <a:lnTo>
                    <a:pt x="2747192" y="3353686"/>
                  </a:lnTo>
                  <a:lnTo>
                    <a:pt x="2798926" y="3321038"/>
                  </a:lnTo>
                  <a:lnTo>
                    <a:pt x="2849527" y="3286659"/>
                  </a:lnTo>
                  <a:lnTo>
                    <a:pt x="2898936" y="3250587"/>
                  </a:lnTo>
                  <a:lnTo>
                    <a:pt x="2947097" y="3212865"/>
                  </a:lnTo>
                  <a:lnTo>
                    <a:pt x="2993954" y="3173536"/>
                  </a:lnTo>
                  <a:lnTo>
                    <a:pt x="3039454" y="3132644"/>
                  </a:lnTo>
                  <a:lnTo>
                    <a:pt x="3083545" y="3090237"/>
                  </a:lnTo>
                  <a:lnTo>
                    <a:pt x="3126176" y="3046362"/>
                  </a:lnTo>
                  <a:lnTo>
                    <a:pt x="3167298" y="3001070"/>
                  </a:lnTo>
                  <a:lnTo>
                    <a:pt x="3206866" y="2954414"/>
                  </a:lnTo>
                  <a:lnTo>
                    <a:pt x="3244832" y="2906446"/>
                  </a:lnTo>
                  <a:lnTo>
                    <a:pt x="3281154" y="2857221"/>
                  </a:lnTo>
                  <a:lnTo>
                    <a:pt x="3315790" y="2806795"/>
                  </a:lnTo>
                  <a:lnTo>
                    <a:pt x="3348701" y="2755227"/>
                  </a:lnTo>
                  <a:lnTo>
                    <a:pt x="3379849" y="2702575"/>
                  </a:lnTo>
                  <a:lnTo>
                    <a:pt x="3409198" y="2648900"/>
                  </a:lnTo>
                  <a:lnTo>
                    <a:pt x="3436714" y="2594263"/>
                  </a:lnTo>
                  <a:lnTo>
                    <a:pt x="3462367" y="2538726"/>
                  </a:lnTo>
                  <a:lnTo>
                    <a:pt x="3486126" y="2482353"/>
                  </a:lnTo>
                  <a:lnTo>
                    <a:pt x="3507965" y="2425209"/>
                  </a:lnTo>
                  <a:lnTo>
                    <a:pt x="3527859" y="2367359"/>
                  </a:lnTo>
                  <a:lnTo>
                    <a:pt x="3545785" y="2308869"/>
                  </a:lnTo>
                  <a:lnTo>
                    <a:pt x="3561722" y="2249807"/>
                  </a:lnTo>
                  <a:lnTo>
                    <a:pt x="3575651" y="2190238"/>
                  </a:lnTo>
                  <a:lnTo>
                    <a:pt x="3587559" y="2130233"/>
                  </a:lnTo>
                  <a:lnTo>
                    <a:pt x="3597429" y="2069860"/>
                  </a:lnTo>
                  <a:lnTo>
                    <a:pt x="3605252" y="2009187"/>
                  </a:lnTo>
                  <a:lnTo>
                    <a:pt x="3611018" y="1948284"/>
                  </a:lnTo>
                  <a:lnTo>
                    <a:pt x="3614721" y="1887221"/>
                  </a:lnTo>
                  <a:lnTo>
                    <a:pt x="3616356" y="1826068"/>
                  </a:lnTo>
                  <a:lnTo>
                    <a:pt x="3615922" y="1764894"/>
                  </a:lnTo>
                  <a:lnTo>
                    <a:pt x="3613418" y="1703771"/>
                  </a:lnTo>
                  <a:lnTo>
                    <a:pt x="3608849" y="1642766"/>
                  </a:lnTo>
                  <a:lnTo>
                    <a:pt x="3602219" y="1581952"/>
                  </a:lnTo>
                  <a:lnTo>
                    <a:pt x="3593535" y="1521396"/>
                  </a:lnTo>
                  <a:lnTo>
                    <a:pt x="3582809" y="1461169"/>
                  </a:lnTo>
                  <a:lnTo>
                    <a:pt x="3570051" y="1401339"/>
                  </a:lnTo>
                  <a:lnTo>
                    <a:pt x="3555277" y="1341974"/>
                  </a:lnTo>
                  <a:lnTo>
                    <a:pt x="3538503" y="1283144"/>
                  </a:lnTo>
                  <a:lnTo>
                    <a:pt x="3519749" y="1224914"/>
                  </a:lnTo>
                  <a:lnTo>
                    <a:pt x="3499036" y="1167353"/>
                  </a:lnTo>
                  <a:lnTo>
                    <a:pt x="3476387" y="1110524"/>
                  </a:lnTo>
                  <a:lnTo>
                    <a:pt x="3451830" y="1054495"/>
                  </a:lnTo>
                  <a:lnTo>
                    <a:pt x="3425391" y="999328"/>
                  </a:lnTo>
                  <a:lnTo>
                    <a:pt x="3397102" y="945087"/>
                  </a:lnTo>
                  <a:lnTo>
                    <a:pt x="3366994" y="891833"/>
                  </a:lnTo>
                  <a:lnTo>
                    <a:pt x="3335102" y="839629"/>
                  </a:lnTo>
                  <a:lnTo>
                    <a:pt x="3301462" y="788534"/>
                  </a:lnTo>
                  <a:lnTo>
                    <a:pt x="3266113" y="738605"/>
                  </a:lnTo>
                  <a:lnTo>
                    <a:pt x="3229096" y="689901"/>
                  </a:lnTo>
                  <a:lnTo>
                    <a:pt x="3190452" y="642476"/>
                  </a:lnTo>
                  <a:lnTo>
                    <a:pt x="3150227" y="596386"/>
                  </a:lnTo>
                  <a:lnTo>
                    <a:pt x="3108465" y="551683"/>
                  </a:lnTo>
                  <a:lnTo>
                    <a:pt x="3065216" y="508418"/>
                  </a:lnTo>
                  <a:lnTo>
                    <a:pt x="3020527" y="466641"/>
                  </a:lnTo>
                  <a:lnTo>
                    <a:pt x="2974451" y="426399"/>
                  </a:lnTo>
                  <a:lnTo>
                    <a:pt x="2927040" y="387739"/>
                  </a:lnTo>
                  <a:lnTo>
                    <a:pt x="2878349" y="350705"/>
                  </a:lnTo>
                  <a:lnTo>
                    <a:pt x="2828433" y="315338"/>
                  </a:lnTo>
                  <a:lnTo>
                    <a:pt x="2777349" y="281681"/>
                  </a:lnTo>
                  <a:lnTo>
                    <a:pt x="2743928" y="334323"/>
                  </a:lnTo>
                  <a:lnTo>
                    <a:pt x="2710506" y="386966"/>
                  </a:lnTo>
                  <a:lnTo>
                    <a:pt x="2677085" y="439609"/>
                  </a:lnTo>
                  <a:lnTo>
                    <a:pt x="2643663" y="492251"/>
                  </a:lnTo>
                  <a:lnTo>
                    <a:pt x="2610242" y="544894"/>
                  </a:lnTo>
                  <a:lnTo>
                    <a:pt x="2576820" y="597537"/>
                  </a:lnTo>
                  <a:lnTo>
                    <a:pt x="2543399" y="650179"/>
                  </a:lnTo>
                  <a:lnTo>
                    <a:pt x="2509977" y="702822"/>
                  </a:lnTo>
                  <a:lnTo>
                    <a:pt x="2476556" y="755464"/>
                  </a:lnTo>
                  <a:lnTo>
                    <a:pt x="2443134" y="808107"/>
                  </a:lnTo>
                  <a:lnTo>
                    <a:pt x="2409713" y="860750"/>
                  </a:lnTo>
                  <a:lnTo>
                    <a:pt x="2376291" y="913392"/>
                  </a:lnTo>
                  <a:lnTo>
                    <a:pt x="2342870" y="966035"/>
                  </a:lnTo>
                  <a:lnTo>
                    <a:pt x="2309448" y="1018678"/>
                  </a:lnTo>
                  <a:lnTo>
                    <a:pt x="2276027" y="1071320"/>
                  </a:lnTo>
                  <a:lnTo>
                    <a:pt x="2242605" y="1123963"/>
                  </a:lnTo>
                  <a:lnTo>
                    <a:pt x="2209184" y="1176605"/>
                  </a:lnTo>
                  <a:lnTo>
                    <a:pt x="2175762" y="1229248"/>
                  </a:lnTo>
                  <a:lnTo>
                    <a:pt x="2142341" y="1281891"/>
                  </a:lnTo>
                  <a:lnTo>
                    <a:pt x="2108919" y="1334533"/>
                  </a:lnTo>
                  <a:lnTo>
                    <a:pt x="2075498" y="1387176"/>
                  </a:lnTo>
                  <a:lnTo>
                    <a:pt x="2042076" y="1439819"/>
                  </a:lnTo>
                  <a:lnTo>
                    <a:pt x="2008655" y="1492461"/>
                  </a:lnTo>
                  <a:lnTo>
                    <a:pt x="1975233" y="1545104"/>
                  </a:lnTo>
                  <a:lnTo>
                    <a:pt x="1941812" y="1597746"/>
                  </a:lnTo>
                  <a:lnTo>
                    <a:pt x="1908390" y="1650389"/>
                  </a:lnTo>
                  <a:lnTo>
                    <a:pt x="1874969" y="1703032"/>
                  </a:lnTo>
                  <a:lnTo>
                    <a:pt x="1841547" y="17556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978579" y="28249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5064893" y="29104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97641" y="28264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250791" y="28634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5198494" y="28264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177392" y="28256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261166" y="28712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187767" y="28332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227439" y="288034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241343" y="292677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313683" y="29658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46431" y="288182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99581" y="29188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447284" y="28818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426182" y="28809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09956" y="29266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436556" y="2888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675784" y="45946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688699" y="46049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760405" y="45961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908332" y="46331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856035" y="45961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834933" y="45952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918707" y="46409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845308" y="46029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976423" y="28217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062738" y="29072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095485" y="28232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248635" y="28602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196339" y="28232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175236" y="28223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259010" y="28680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185611" y="28300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225284" y="287711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239187" y="292355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311528" y="29625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344275" y="28785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497425" y="29155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445128" y="28785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424026" y="28777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07800" y="29234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434401" y="28853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673628" y="45914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686544" y="460172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758249" y="45929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906177" y="46298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853880" y="45929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832777" y="45920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916551" y="46377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843152" y="45996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973197" y="28195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059512" y="29050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92259" y="28210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245409" y="28580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193112" y="28210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172010" y="28202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255784" y="28658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182385" y="28278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222058" y="28749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235961" y="29213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308302" y="29604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341049" y="287644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494199" y="29134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441902" y="28764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420800" y="28755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504574" y="29212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431175" y="28832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670402" y="45892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683317" y="45995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755023" y="45907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902950" y="46277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850653" y="45907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829551" y="45899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913325" y="46355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839926" y="45975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969392" y="281883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5055706" y="29043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5088454" y="28203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5241604" y="28573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189307" y="28203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168205" y="28194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251979" y="28651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178579" y="28270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18252" y="287420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32156" y="292064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304496" y="29596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337243" y="287568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490394" y="29126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438097" y="28756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416995" y="28748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00768" y="29204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427369" y="28824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666596" y="458851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679512" y="459881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751217" y="458999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899145" y="46269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846848" y="45899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825746" y="45891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909520" y="46348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836120" y="45967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965586" y="281959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051901" y="29050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084648" y="282107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5237798" y="285805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185501" y="282107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5164399" y="282022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248173" y="286589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5174774" y="28278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214447" y="287495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5228350" y="292139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5300691" y="296042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5333438" y="287644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5486588" y="29134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5434291" y="28764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5413189" y="28755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496963" y="29212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5423564" y="28832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662791" y="458926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675706" y="459957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747412" y="45907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895339" y="46277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4843043" y="45907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4821940" y="45899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905714" y="46355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832315" y="45975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4962360" y="28217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048675" y="29072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081422" y="28232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234572" y="28602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182275" y="28232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161173" y="28223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5244947" y="28680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5171548" y="28300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11220" y="287711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225124" y="292355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5297465" y="29625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5330212" y="287859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5483362" y="291557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431065" y="28785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5409963" y="28777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5493737" y="292341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5420338" y="28853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659565" y="459142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672480" y="460172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744186" y="45929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892113" y="46298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839816" y="45929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818714" y="45920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4902488" y="46377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829089" y="45996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960204" y="282497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046519" y="29104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079266" y="28264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232417" y="28634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180120" y="28264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159017" y="28256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242791" y="28712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169392" y="28332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209065" y="288034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222968" y="292677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295309" y="296580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328056" y="288182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481207" y="29188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428910" y="28818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407807" y="28809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491581" y="292663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418182" y="28885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657409" y="459465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670325" y="460495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742030" y="459613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889958" y="46331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837661" y="45961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816559" y="45952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900332" y="46409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826933" y="46029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959447" y="282878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045762" y="29142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078509" y="28302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231660" y="28672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179363" y="28302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158260" y="28294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242034" y="28750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168635" y="28370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208308" y="28841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222211" y="293058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294552" y="29696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327299" y="288562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480450" y="29226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428153" y="28856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407050" y="28847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490824" y="29304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417425" y="28924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656652" y="45984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669568" y="46087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4741273" y="45999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889201" y="46369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836904" y="45999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815802" y="4599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899575" y="46447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826176" y="4606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960204" y="283258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046519" y="29180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079266" y="283406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232417" y="28710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180120" y="28340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159017" y="28332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242791" y="28788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169392" y="28408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209065" y="28879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222968" y="29343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295309" y="29734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328056" y="28894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481207" y="29264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5428910" y="28894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407807" y="28885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491581" y="29342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418182" y="28962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657409" y="4602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670325" y="4612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742030" y="46037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889958" y="4640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837661" y="4603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816559" y="4602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900332" y="4648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826933" y="46105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62360" y="283581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48675" y="29212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081422" y="28372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234572" y="28742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182275" y="28372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161173" y="28364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244947" y="28821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171548" y="28440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211220" y="289117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25124" y="29376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297465" y="29766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330212" y="28926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483362" y="29296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431065" y="28926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409963" y="28918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493737" y="29374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420338" y="28994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659565" y="46054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672480" y="46157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744186" y="46069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892113" y="46439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839816" y="46069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818714" y="46061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902488" y="46517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829089" y="46137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965586" y="283796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051901" y="29234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084648" y="28394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237798" y="28764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185501" y="28394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164399" y="28386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248173" y="28842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174774" y="28462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214447" y="289333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228350" y="293977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300691" y="2978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333438" y="289481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486588" y="2931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434291" y="28948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413189" y="28939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496963" y="2939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423564" y="29015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662791" y="460764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675706" y="461794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747412" y="46091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895339" y="46461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843043" y="46091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821940" y="46082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905714" y="46539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832315" y="46159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969392" y="283872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055706" y="29241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088454" y="28402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241604" y="28771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189307" y="28402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168205" y="28393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251979" y="28850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178579" y="28469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218252" y="289408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5232156" y="294052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304496" y="297955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337243" y="289557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490394" y="29325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438097" y="289557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416995" y="289472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500768" y="29403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427369" y="29023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666596" y="460840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679512" y="461870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4751217" y="46098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4899145" y="46468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4846848" y="46098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825746" y="46090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909520" y="46546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836120" y="46166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973197" y="283796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059512" y="29234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092259" y="28394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245409" y="28764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193112" y="28394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172010" y="28386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255784" y="28842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182385" y="28462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222058" y="289333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235961" y="293977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308302" y="297880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341049" y="289481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494199" y="29317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441902" y="28948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420800" y="28939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504574" y="29396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431175" y="29015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670402" y="460764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683317" y="461794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755023" y="460912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902950" y="464610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850653" y="460912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829551" y="460827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913325" y="465394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839926" y="461590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976423" y="283581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5062738" y="29212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5095485" y="283729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5248635" y="287427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196339" y="283729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5175236" y="283644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5259010" y="28821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5185611" y="284406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225284" y="289117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5239187" y="293761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5311528" y="297664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5344275" y="289265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5497425" y="29296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5445128" y="28926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5424026" y="28918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5507800" y="29374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5434401" y="28994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673628" y="460548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686544" y="461579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758249" y="460697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906177" y="464395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853880" y="460697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832777" y="460612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916551" y="465178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843152" y="461374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978579" y="283258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5064893" y="29180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5097641" y="283406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5250791" y="28710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198494" y="28340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177392" y="28332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261166" y="28788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187767" y="28408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27439" y="288795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241343" y="293439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313683" y="297341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346431" y="288943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499581" y="292641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447284" y="28894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426182" y="28885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509956" y="293424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436556" y="28962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4675784" y="4602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4688699" y="4612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4760405" y="46037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4908332" y="4640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856035" y="4603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834933" y="4602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918707" y="4648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845308" y="46105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979336" y="282878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065650" y="29142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098398" y="28302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5251548" y="28672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199251" y="28302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178149" y="28294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261923" y="28750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188524" y="28370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228196" y="28841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242100" y="293058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314440" y="29696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347188" y="288562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500338" y="29226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5448041" y="28856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5426939" y="28847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5510713" y="29304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5437313" y="28924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676541" y="45984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689456" y="46087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761161" y="45999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909089" y="46369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856792" y="45999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4835690" y="4599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4919464" y="46447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4846065" y="4606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4969392" y="282878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5055706" y="291424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5088454" y="283026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5241604" y="286724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5189307" y="283026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5168205" y="282941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5251979" y="287507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5178579" y="283703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5218252" y="288414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5232156" y="293058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5304496" y="296961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5337243" y="288562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5490394" y="29226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5438097" y="28856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5416995" y="28847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5500768" y="29304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427369" y="289240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666596" y="459845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679512" y="460876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751217" y="45999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899145" y="46369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846848" y="45999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825746" y="4599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909520" y="46447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4836120" y="4606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7398195" y="3558586"/>
              <a:ext cx="201455" cy="201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7398195" y="3778042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7398195" y="399749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7685225" y="3607391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7723206" y="3635767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7739796" y="3664144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7685662" y="3634457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4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7686535" y="3691647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7794366" y="3606954"/>
              <a:ext cx="99099" cy="100845"/>
            </a:xfrm>
            <a:custGeom>
              <a:avLst/>
              <a:pathLst>
                <a:path w="99099" h="100845">
                  <a:moveTo>
                    <a:pt x="55879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7820996" y="3628782"/>
              <a:ext cx="72469" cy="79890"/>
            </a:xfrm>
            <a:custGeom>
              <a:avLst/>
              <a:pathLst>
                <a:path w="72469" h="79890">
                  <a:moveTo>
                    <a:pt x="25320" y="0"/>
                  </a:moveTo>
                  <a:lnTo>
                    <a:pt x="34051" y="0"/>
                  </a:lnTo>
                  <a:lnTo>
                    <a:pt x="34051" y="13533"/>
                  </a:lnTo>
                  <a:lnTo>
                    <a:pt x="72469" y="13533"/>
                  </a:lnTo>
                  <a:lnTo>
                    <a:pt x="72469" y="21828"/>
                  </a:lnTo>
                  <a:lnTo>
                    <a:pt x="34051" y="21828"/>
                  </a:lnTo>
                  <a:lnTo>
                    <a:pt x="34051" y="35798"/>
                  </a:lnTo>
                  <a:lnTo>
                    <a:pt x="67667" y="35798"/>
                  </a:lnTo>
                  <a:lnTo>
                    <a:pt x="67667" y="79890"/>
                  </a:lnTo>
                  <a:lnTo>
                    <a:pt x="58935" y="79890"/>
                  </a:lnTo>
                  <a:lnTo>
                    <a:pt x="58935" y="73779"/>
                  </a:lnTo>
                  <a:lnTo>
                    <a:pt x="8731" y="73779"/>
                  </a:lnTo>
                  <a:lnTo>
                    <a:pt x="8731" y="79890"/>
                  </a:lnTo>
                  <a:lnTo>
                    <a:pt x="0" y="79890"/>
                  </a:lnTo>
                  <a:lnTo>
                    <a:pt x="0" y="35798"/>
                  </a:lnTo>
                  <a:lnTo>
                    <a:pt x="25320" y="357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7829728" y="3672875"/>
              <a:ext cx="50204" cy="21391"/>
            </a:xfrm>
            <a:custGeom>
              <a:avLst/>
              <a:pathLst>
                <a:path w="50204" h="21391">
                  <a:moveTo>
                    <a:pt x="0" y="21391"/>
                  </a:moveTo>
                  <a:lnTo>
                    <a:pt x="50204" y="21391"/>
                  </a:lnTo>
                  <a:lnTo>
                    <a:pt x="50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7683916" y="3827283"/>
              <a:ext cx="99972" cy="75525"/>
            </a:xfrm>
            <a:custGeom>
              <a:avLst/>
              <a:pathLst>
                <a:path w="99972" h="75525">
                  <a:moveTo>
                    <a:pt x="6548" y="12223"/>
                  </a:moveTo>
                  <a:lnTo>
                    <a:pt x="20954" y="12223"/>
                  </a:lnTo>
                  <a:lnTo>
                    <a:pt x="20954" y="0"/>
                  </a:lnTo>
                  <a:lnTo>
                    <a:pt x="29686" y="0"/>
                  </a:lnTo>
                  <a:lnTo>
                    <a:pt x="29686" y="12223"/>
                  </a:lnTo>
                  <a:lnTo>
                    <a:pt x="72469" y="12223"/>
                  </a:lnTo>
                  <a:lnTo>
                    <a:pt x="72469" y="0"/>
                  </a:lnTo>
                  <a:lnTo>
                    <a:pt x="81200" y="0"/>
                  </a:lnTo>
                  <a:lnTo>
                    <a:pt x="81200" y="12223"/>
                  </a:lnTo>
                  <a:lnTo>
                    <a:pt x="95170" y="12223"/>
                  </a:lnTo>
                  <a:lnTo>
                    <a:pt x="95170" y="20955"/>
                  </a:lnTo>
                  <a:lnTo>
                    <a:pt x="81200" y="20955"/>
                  </a:lnTo>
                  <a:lnTo>
                    <a:pt x="81200" y="67667"/>
                  </a:lnTo>
                  <a:lnTo>
                    <a:pt x="99972" y="67667"/>
                  </a:lnTo>
                  <a:lnTo>
                    <a:pt x="99972" y="75525"/>
                  </a:lnTo>
                  <a:lnTo>
                    <a:pt x="0" y="75525"/>
                  </a:lnTo>
                  <a:lnTo>
                    <a:pt x="0" y="67667"/>
                  </a:lnTo>
                  <a:lnTo>
                    <a:pt x="20954" y="67667"/>
                  </a:lnTo>
                  <a:lnTo>
                    <a:pt x="20954" y="20955"/>
                  </a:lnTo>
                  <a:lnTo>
                    <a:pt x="6548" y="209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7713602" y="3848238"/>
              <a:ext cx="42783" cy="10477"/>
            </a:xfrm>
            <a:custGeom>
              <a:avLst/>
              <a:pathLst>
                <a:path w="42783" h="10477">
                  <a:moveTo>
                    <a:pt x="0" y="10477"/>
                  </a:moveTo>
                  <a:lnTo>
                    <a:pt x="42783" y="10477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7713602" y="3866137"/>
              <a:ext cx="42783" cy="11350"/>
            </a:xfrm>
            <a:custGeom>
              <a:avLst/>
              <a:pathLst>
                <a:path w="42783" h="11350">
                  <a:moveTo>
                    <a:pt x="0" y="11350"/>
                  </a:moveTo>
                  <a:lnTo>
                    <a:pt x="42783" y="1135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7713602" y="3884909"/>
              <a:ext cx="42783" cy="10040"/>
            </a:xfrm>
            <a:custGeom>
              <a:avLst/>
              <a:pathLst>
                <a:path w="42783" h="10040">
                  <a:moveTo>
                    <a:pt x="0" y="10040"/>
                  </a:moveTo>
                  <a:lnTo>
                    <a:pt x="42783" y="1004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7685662" y="3905864"/>
              <a:ext cx="38417" cy="21828"/>
            </a:xfrm>
            <a:custGeom>
              <a:avLst/>
              <a:pathLst>
                <a:path w="38417" h="21828">
                  <a:moveTo>
                    <a:pt x="32305" y="0"/>
                  </a:moveTo>
                  <a:lnTo>
                    <a:pt x="38417" y="6548"/>
                  </a:lnTo>
                  <a:lnTo>
                    <a:pt x="35950" y="8272"/>
                  </a:lnTo>
                  <a:lnTo>
                    <a:pt x="33266" y="9953"/>
                  </a:lnTo>
                  <a:lnTo>
                    <a:pt x="30362" y="11590"/>
                  </a:lnTo>
                  <a:lnTo>
                    <a:pt x="27241" y="13184"/>
                  </a:lnTo>
                  <a:lnTo>
                    <a:pt x="23901" y="14733"/>
                  </a:lnTo>
                  <a:lnTo>
                    <a:pt x="20343" y="16240"/>
                  </a:lnTo>
                  <a:lnTo>
                    <a:pt x="16567" y="17702"/>
                  </a:lnTo>
                  <a:lnTo>
                    <a:pt x="12573" y="19121"/>
                  </a:lnTo>
                  <a:lnTo>
                    <a:pt x="8360" y="20496"/>
                  </a:lnTo>
                  <a:lnTo>
                    <a:pt x="3929" y="21828"/>
                  </a:lnTo>
                  <a:lnTo>
                    <a:pt x="0" y="13096"/>
                  </a:lnTo>
                  <a:lnTo>
                    <a:pt x="3859" y="12180"/>
                  </a:lnTo>
                  <a:lnTo>
                    <a:pt x="7578" y="11176"/>
                  </a:lnTo>
                  <a:lnTo>
                    <a:pt x="11158" y="10084"/>
                  </a:lnTo>
                  <a:lnTo>
                    <a:pt x="14598" y="8905"/>
                  </a:lnTo>
                  <a:lnTo>
                    <a:pt x="17899" y="7639"/>
                  </a:lnTo>
                  <a:lnTo>
                    <a:pt x="21059" y="6286"/>
                  </a:lnTo>
                  <a:lnTo>
                    <a:pt x="24080" y="4845"/>
                  </a:lnTo>
                  <a:lnTo>
                    <a:pt x="26962" y="3317"/>
                  </a:lnTo>
                  <a:lnTo>
                    <a:pt x="29703" y="17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7743725" y="3905864"/>
              <a:ext cx="38854" cy="21828"/>
            </a:xfrm>
            <a:custGeom>
              <a:avLst/>
              <a:pathLst>
                <a:path w="38854" h="21828">
                  <a:moveTo>
                    <a:pt x="6111" y="0"/>
                  </a:moveTo>
                  <a:lnTo>
                    <a:pt x="9739" y="1244"/>
                  </a:lnTo>
                  <a:lnTo>
                    <a:pt x="13288" y="2532"/>
                  </a:lnTo>
                  <a:lnTo>
                    <a:pt x="16759" y="3863"/>
                  </a:lnTo>
                  <a:lnTo>
                    <a:pt x="20151" y="5238"/>
                  </a:lnTo>
                  <a:lnTo>
                    <a:pt x="23465" y="6657"/>
                  </a:lnTo>
                  <a:lnTo>
                    <a:pt x="26700" y="8120"/>
                  </a:lnTo>
                  <a:lnTo>
                    <a:pt x="29856" y="9626"/>
                  </a:lnTo>
                  <a:lnTo>
                    <a:pt x="32934" y="11176"/>
                  </a:lnTo>
                  <a:lnTo>
                    <a:pt x="35933" y="12769"/>
                  </a:lnTo>
                  <a:lnTo>
                    <a:pt x="38854" y="14406"/>
                  </a:lnTo>
                  <a:lnTo>
                    <a:pt x="32742" y="21828"/>
                  </a:lnTo>
                  <a:lnTo>
                    <a:pt x="29664" y="20025"/>
                  </a:lnTo>
                  <a:lnTo>
                    <a:pt x="26543" y="18283"/>
                  </a:lnTo>
                  <a:lnTo>
                    <a:pt x="23377" y="16602"/>
                  </a:lnTo>
                  <a:lnTo>
                    <a:pt x="20169" y="14982"/>
                  </a:lnTo>
                  <a:lnTo>
                    <a:pt x="16916" y="13424"/>
                  </a:lnTo>
                  <a:lnTo>
                    <a:pt x="13620" y="11926"/>
                  </a:lnTo>
                  <a:lnTo>
                    <a:pt x="10281" y="10490"/>
                  </a:lnTo>
                  <a:lnTo>
                    <a:pt x="6897" y="9115"/>
                  </a:lnTo>
                  <a:lnTo>
                    <a:pt x="3470" y="780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7798295" y="3825973"/>
              <a:ext cx="95170" cy="34925"/>
            </a:xfrm>
            <a:custGeom>
              <a:avLst/>
              <a:pathLst>
                <a:path w="95170" h="34925">
                  <a:moveTo>
                    <a:pt x="48021" y="0"/>
                  </a:moveTo>
                  <a:lnTo>
                    <a:pt x="48960" y="1322"/>
                  </a:lnTo>
                  <a:lnTo>
                    <a:pt x="49855" y="2671"/>
                  </a:lnTo>
                  <a:lnTo>
                    <a:pt x="50706" y="4046"/>
                  </a:lnTo>
                  <a:lnTo>
                    <a:pt x="51514" y="5448"/>
                  </a:lnTo>
                  <a:lnTo>
                    <a:pt x="52278" y="6875"/>
                  </a:lnTo>
                  <a:lnTo>
                    <a:pt x="52998" y="8329"/>
                  </a:lnTo>
                  <a:lnTo>
                    <a:pt x="53675" y="9809"/>
                  </a:lnTo>
                  <a:lnTo>
                    <a:pt x="54308" y="11315"/>
                  </a:lnTo>
                  <a:lnTo>
                    <a:pt x="54897" y="12848"/>
                  </a:lnTo>
                  <a:lnTo>
                    <a:pt x="55443" y="14406"/>
                  </a:lnTo>
                  <a:lnTo>
                    <a:pt x="95170" y="14406"/>
                  </a:lnTo>
                  <a:lnTo>
                    <a:pt x="95170" y="34925"/>
                  </a:lnTo>
                  <a:lnTo>
                    <a:pt x="86002" y="34925"/>
                  </a:lnTo>
                  <a:lnTo>
                    <a:pt x="86002" y="22701"/>
                  </a:lnTo>
                  <a:lnTo>
                    <a:pt x="9167" y="22701"/>
                  </a:lnTo>
                  <a:lnTo>
                    <a:pt x="9167" y="34925"/>
                  </a:lnTo>
                  <a:lnTo>
                    <a:pt x="0" y="34925"/>
                  </a:lnTo>
                  <a:lnTo>
                    <a:pt x="0" y="14406"/>
                  </a:lnTo>
                  <a:lnTo>
                    <a:pt x="45402" y="14406"/>
                  </a:lnTo>
                  <a:lnTo>
                    <a:pt x="44861" y="13192"/>
                  </a:lnTo>
                  <a:lnTo>
                    <a:pt x="44284" y="11996"/>
                  </a:lnTo>
                  <a:lnTo>
                    <a:pt x="43673" y="10818"/>
                  </a:lnTo>
                  <a:lnTo>
                    <a:pt x="43027" y="9656"/>
                  </a:lnTo>
                  <a:lnTo>
                    <a:pt x="42346" y="8512"/>
                  </a:lnTo>
                  <a:lnTo>
                    <a:pt x="41630" y="7386"/>
                  </a:lnTo>
                  <a:lnTo>
                    <a:pt x="40879" y="6277"/>
                  </a:lnTo>
                  <a:lnTo>
                    <a:pt x="40093" y="5186"/>
                  </a:lnTo>
                  <a:lnTo>
                    <a:pt x="39273" y="4112"/>
                  </a:lnTo>
                  <a:lnTo>
                    <a:pt x="38417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7816631" y="3858716"/>
              <a:ext cx="74215" cy="65047"/>
            </a:xfrm>
            <a:custGeom>
              <a:avLst/>
              <a:pathLst>
                <a:path w="74215" h="65047">
                  <a:moveTo>
                    <a:pt x="0" y="0"/>
                  </a:moveTo>
                  <a:lnTo>
                    <a:pt x="9604" y="0"/>
                  </a:lnTo>
                  <a:lnTo>
                    <a:pt x="9604" y="24447"/>
                  </a:lnTo>
                  <a:lnTo>
                    <a:pt x="15908" y="23124"/>
                  </a:lnTo>
                  <a:lnTo>
                    <a:pt x="21897" y="21775"/>
                  </a:lnTo>
                  <a:lnTo>
                    <a:pt x="27573" y="20400"/>
                  </a:lnTo>
                  <a:lnTo>
                    <a:pt x="32934" y="18999"/>
                  </a:lnTo>
                  <a:lnTo>
                    <a:pt x="37980" y="17571"/>
                  </a:lnTo>
                  <a:lnTo>
                    <a:pt x="42713" y="16117"/>
                  </a:lnTo>
                  <a:lnTo>
                    <a:pt x="47131" y="14637"/>
                  </a:lnTo>
                  <a:lnTo>
                    <a:pt x="51234" y="13131"/>
                  </a:lnTo>
                  <a:lnTo>
                    <a:pt x="55024" y="11599"/>
                  </a:lnTo>
                  <a:lnTo>
                    <a:pt x="58499" y="10040"/>
                  </a:lnTo>
                  <a:lnTo>
                    <a:pt x="64611" y="16589"/>
                  </a:lnTo>
                  <a:lnTo>
                    <a:pt x="60132" y="18632"/>
                  </a:lnTo>
                  <a:lnTo>
                    <a:pt x="55425" y="20570"/>
                  </a:lnTo>
                  <a:lnTo>
                    <a:pt x="50492" y="22404"/>
                  </a:lnTo>
                  <a:lnTo>
                    <a:pt x="45332" y="24133"/>
                  </a:lnTo>
                  <a:lnTo>
                    <a:pt x="39945" y="25757"/>
                  </a:lnTo>
                  <a:lnTo>
                    <a:pt x="34331" y="27276"/>
                  </a:lnTo>
                  <a:lnTo>
                    <a:pt x="28490" y="28690"/>
                  </a:lnTo>
                  <a:lnTo>
                    <a:pt x="22421" y="30000"/>
                  </a:lnTo>
                  <a:lnTo>
                    <a:pt x="16126" y="31205"/>
                  </a:lnTo>
                  <a:lnTo>
                    <a:pt x="9604" y="32305"/>
                  </a:lnTo>
                  <a:lnTo>
                    <a:pt x="9604" y="51950"/>
                  </a:lnTo>
                  <a:lnTo>
                    <a:pt x="9637" y="52291"/>
                  </a:lnTo>
                  <a:lnTo>
                    <a:pt x="9735" y="52614"/>
                  </a:lnTo>
                  <a:lnTo>
                    <a:pt x="9899" y="52920"/>
                  </a:lnTo>
                  <a:lnTo>
                    <a:pt x="10128" y="53208"/>
                  </a:lnTo>
                  <a:lnTo>
                    <a:pt x="10422" y="53478"/>
                  </a:lnTo>
                  <a:lnTo>
                    <a:pt x="10783" y="53732"/>
                  </a:lnTo>
                  <a:lnTo>
                    <a:pt x="11208" y="53967"/>
                  </a:lnTo>
                  <a:lnTo>
                    <a:pt x="11699" y="54186"/>
                  </a:lnTo>
                  <a:lnTo>
                    <a:pt x="12256" y="54386"/>
                  </a:lnTo>
                  <a:lnTo>
                    <a:pt x="12878" y="54570"/>
                  </a:lnTo>
                  <a:lnTo>
                    <a:pt x="13675" y="54736"/>
                  </a:lnTo>
                  <a:lnTo>
                    <a:pt x="14755" y="54884"/>
                  </a:lnTo>
                  <a:lnTo>
                    <a:pt x="16120" y="55015"/>
                  </a:lnTo>
                  <a:lnTo>
                    <a:pt x="17768" y="55129"/>
                  </a:lnTo>
                  <a:lnTo>
                    <a:pt x="19699" y="55225"/>
                  </a:lnTo>
                  <a:lnTo>
                    <a:pt x="21915" y="55303"/>
                  </a:lnTo>
                  <a:lnTo>
                    <a:pt x="24414" y="55364"/>
                  </a:lnTo>
                  <a:lnTo>
                    <a:pt x="27197" y="55408"/>
                  </a:lnTo>
                  <a:lnTo>
                    <a:pt x="30264" y="55434"/>
                  </a:lnTo>
                  <a:lnTo>
                    <a:pt x="33615" y="55443"/>
                  </a:lnTo>
                  <a:lnTo>
                    <a:pt x="37385" y="55434"/>
                  </a:lnTo>
                  <a:lnTo>
                    <a:pt x="40836" y="55408"/>
                  </a:lnTo>
                  <a:lnTo>
                    <a:pt x="43968" y="55364"/>
                  </a:lnTo>
                  <a:lnTo>
                    <a:pt x="46782" y="55303"/>
                  </a:lnTo>
                  <a:lnTo>
                    <a:pt x="49276" y="55225"/>
                  </a:lnTo>
                  <a:lnTo>
                    <a:pt x="51453" y="55129"/>
                  </a:lnTo>
                  <a:lnTo>
                    <a:pt x="53310" y="55015"/>
                  </a:lnTo>
                  <a:lnTo>
                    <a:pt x="54849" y="54884"/>
                  </a:lnTo>
                  <a:lnTo>
                    <a:pt x="56069" y="54736"/>
                  </a:lnTo>
                  <a:lnTo>
                    <a:pt x="56971" y="54570"/>
                  </a:lnTo>
                  <a:lnTo>
                    <a:pt x="57693" y="54378"/>
                  </a:lnTo>
                  <a:lnTo>
                    <a:pt x="58377" y="54151"/>
                  </a:lnTo>
                  <a:lnTo>
                    <a:pt x="59021" y="53889"/>
                  </a:lnTo>
                  <a:lnTo>
                    <a:pt x="59625" y="53592"/>
                  </a:lnTo>
                  <a:lnTo>
                    <a:pt x="60191" y="53260"/>
                  </a:lnTo>
                  <a:lnTo>
                    <a:pt x="60717" y="52893"/>
                  </a:lnTo>
                  <a:lnTo>
                    <a:pt x="61203" y="52492"/>
                  </a:lnTo>
                  <a:lnTo>
                    <a:pt x="61651" y="52055"/>
                  </a:lnTo>
                  <a:lnTo>
                    <a:pt x="62059" y="51584"/>
                  </a:lnTo>
                  <a:lnTo>
                    <a:pt x="62428" y="51077"/>
                  </a:lnTo>
                  <a:lnTo>
                    <a:pt x="62764" y="50484"/>
                  </a:lnTo>
                  <a:lnTo>
                    <a:pt x="63074" y="49750"/>
                  </a:lnTo>
                  <a:lnTo>
                    <a:pt x="63358" y="48877"/>
                  </a:lnTo>
                  <a:lnTo>
                    <a:pt x="63615" y="47864"/>
                  </a:lnTo>
                  <a:lnTo>
                    <a:pt x="63847" y="46712"/>
                  </a:lnTo>
                  <a:lnTo>
                    <a:pt x="64052" y="45419"/>
                  </a:lnTo>
                  <a:lnTo>
                    <a:pt x="64231" y="43988"/>
                  </a:lnTo>
                  <a:lnTo>
                    <a:pt x="64384" y="42416"/>
                  </a:lnTo>
                  <a:lnTo>
                    <a:pt x="64510" y="40705"/>
                  </a:lnTo>
                  <a:lnTo>
                    <a:pt x="64611" y="38854"/>
                  </a:lnTo>
                  <a:lnTo>
                    <a:pt x="74215" y="41910"/>
                  </a:lnTo>
                  <a:lnTo>
                    <a:pt x="74021" y="44191"/>
                  </a:lnTo>
                  <a:lnTo>
                    <a:pt x="73787" y="46319"/>
                  </a:lnTo>
                  <a:lnTo>
                    <a:pt x="73514" y="48294"/>
                  </a:lnTo>
                  <a:lnTo>
                    <a:pt x="73202" y="50117"/>
                  </a:lnTo>
                  <a:lnTo>
                    <a:pt x="72851" y="51787"/>
                  </a:lnTo>
                  <a:lnTo>
                    <a:pt x="72460" y="53304"/>
                  </a:lnTo>
                  <a:lnTo>
                    <a:pt x="72030" y="54668"/>
                  </a:lnTo>
                  <a:lnTo>
                    <a:pt x="71561" y="55880"/>
                  </a:lnTo>
                  <a:lnTo>
                    <a:pt x="71052" y="56938"/>
                  </a:lnTo>
                  <a:lnTo>
                    <a:pt x="70504" y="57844"/>
                  </a:lnTo>
                  <a:lnTo>
                    <a:pt x="69908" y="58647"/>
                  </a:lnTo>
                  <a:lnTo>
                    <a:pt x="69256" y="59398"/>
                  </a:lnTo>
                  <a:lnTo>
                    <a:pt x="68546" y="60097"/>
                  </a:lnTo>
                  <a:lnTo>
                    <a:pt x="67780" y="60743"/>
                  </a:lnTo>
                  <a:lnTo>
                    <a:pt x="66957" y="61337"/>
                  </a:lnTo>
                  <a:lnTo>
                    <a:pt x="66078" y="61878"/>
                  </a:lnTo>
                  <a:lnTo>
                    <a:pt x="65141" y="62367"/>
                  </a:lnTo>
                  <a:lnTo>
                    <a:pt x="64148" y="62803"/>
                  </a:lnTo>
                  <a:lnTo>
                    <a:pt x="63098" y="63188"/>
                  </a:lnTo>
                  <a:lnTo>
                    <a:pt x="61991" y="63519"/>
                  </a:lnTo>
                  <a:lnTo>
                    <a:pt x="60686" y="63810"/>
                  </a:lnTo>
                  <a:lnTo>
                    <a:pt x="59040" y="64069"/>
                  </a:lnTo>
                  <a:lnTo>
                    <a:pt x="57054" y="64299"/>
                  </a:lnTo>
                  <a:lnTo>
                    <a:pt x="54727" y="64497"/>
                  </a:lnTo>
                  <a:lnTo>
                    <a:pt x="52060" y="64665"/>
                  </a:lnTo>
                  <a:lnTo>
                    <a:pt x="49052" y="64803"/>
                  </a:lnTo>
                  <a:lnTo>
                    <a:pt x="45703" y="64910"/>
                  </a:lnTo>
                  <a:lnTo>
                    <a:pt x="42014" y="64986"/>
                  </a:lnTo>
                  <a:lnTo>
                    <a:pt x="37985" y="65032"/>
                  </a:lnTo>
                  <a:lnTo>
                    <a:pt x="33615" y="65047"/>
                  </a:lnTo>
                  <a:lnTo>
                    <a:pt x="29247" y="65023"/>
                  </a:lnTo>
                  <a:lnTo>
                    <a:pt x="25224" y="64951"/>
                  </a:lnTo>
                  <a:lnTo>
                    <a:pt x="21546" y="64831"/>
                  </a:lnTo>
                  <a:lnTo>
                    <a:pt x="18213" y="64663"/>
                  </a:lnTo>
                  <a:lnTo>
                    <a:pt x="15225" y="64447"/>
                  </a:lnTo>
                  <a:lnTo>
                    <a:pt x="12581" y="64183"/>
                  </a:lnTo>
                  <a:lnTo>
                    <a:pt x="10283" y="63871"/>
                  </a:lnTo>
                  <a:lnTo>
                    <a:pt x="8329" y="63511"/>
                  </a:lnTo>
                  <a:lnTo>
                    <a:pt x="6720" y="63102"/>
                  </a:lnTo>
                  <a:lnTo>
                    <a:pt x="5457" y="62646"/>
                  </a:lnTo>
                  <a:lnTo>
                    <a:pt x="4420" y="62138"/>
                  </a:lnTo>
                  <a:lnTo>
                    <a:pt x="3492" y="61572"/>
                  </a:lnTo>
                  <a:lnTo>
                    <a:pt x="2673" y="60950"/>
                  </a:lnTo>
                  <a:lnTo>
                    <a:pt x="1964" y="60271"/>
                  </a:lnTo>
                  <a:lnTo>
                    <a:pt x="1364" y="59536"/>
                  </a:lnTo>
                  <a:lnTo>
                    <a:pt x="873" y="58743"/>
                  </a:lnTo>
                  <a:lnTo>
                    <a:pt x="491" y="57894"/>
                  </a:lnTo>
                  <a:lnTo>
                    <a:pt x="218" y="56988"/>
                  </a:lnTo>
                  <a:lnTo>
                    <a:pt x="54" y="56026"/>
                  </a:lnTo>
                  <a:lnTo>
                    <a:pt x="0" y="550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7689591" y="4049795"/>
              <a:ext cx="92551" cy="92987"/>
            </a:xfrm>
            <a:custGeom>
              <a:avLst/>
              <a:pathLst>
                <a:path w="92551" h="92987">
                  <a:moveTo>
                    <a:pt x="88185" y="0"/>
                  </a:moveTo>
                  <a:lnTo>
                    <a:pt x="88185" y="8294"/>
                  </a:lnTo>
                  <a:lnTo>
                    <a:pt x="8731" y="8294"/>
                  </a:lnTo>
                  <a:lnTo>
                    <a:pt x="8731" y="84693"/>
                  </a:lnTo>
                  <a:lnTo>
                    <a:pt x="92551" y="84693"/>
                  </a:lnTo>
                  <a:lnTo>
                    <a:pt x="92551" y="92987"/>
                  </a:lnTo>
                  <a:lnTo>
                    <a:pt x="0" y="92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7707053" y="4059836"/>
              <a:ext cx="70286" cy="72905"/>
            </a:xfrm>
            <a:custGeom>
              <a:avLst/>
              <a:pathLst>
                <a:path w="70286" h="72905">
                  <a:moveTo>
                    <a:pt x="16589" y="0"/>
                  </a:moveTo>
                  <a:lnTo>
                    <a:pt x="24884" y="3055"/>
                  </a:lnTo>
                  <a:lnTo>
                    <a:pt x="22264" y="9604"/>
                  </a:lnTo>
                  <a:lnTo>
                    <a:pt x="64611" y="9604"/>
                  </a:lnTo>
                  <a:lnTo>
                    <a:pt x="64611" y="17899"/>
                  </a:lnTo>
                  <a:lnTo>
                    <a:pt x="40600" y="17899"/>
                  </a:lnTo>
                  <a:lnTo>
                    <a:pt x="40591" y="19706"/>
                  </a:lnTo>
                  <a:lnTo>
                    <a:pt x="40565" y="21461"/>
                  </a:lnTo>
                  <a:lnTo>
                    <a:pt x="40521" y="23164"/>
                  </a:lnTo>
                  <a:lnTo>
                    <a:pt x="40460" y="24814"/>
                  </a:lnTo>
                  <a:lnTo>
                    <a:pt x="40382" y="26412"/>
                  </a:lnTo>
                  <a:lnTo>
                    <a:pt x="40285" y="27957"/>
                  </a:lnTo>
                  <a:lnTo>
                    <a:pt x="40172" y="29450"/>
                  </a:lnTo>
                  <a:lnTo>
                    <a:pt x="40041" y="30891"/>
                  </a:lnTo>
                  <a:lnTo>
                    <a:pt x="39893" y="32279"/>
                  </a:lnTo>
                  <a:lnTo>
                    <a:pt x="39727" y="33615"/>
                  </a:lnTo>
                  <a:lnTo>
                    <a:pt x="70286" y="33615"/>
                  </a:lnTo>
                  <a:lnTo>
                    <a:pt x="70286" y="41909"/>
                  </a:lnTo>
                  <a:lnTo>
                    <a:pt x="37980" y="41909"/>
                  </a:lnTo>
                  <a:lnTo>
                    <a:pt x="37972" y="42263"/>
                  </a:lnTo>
                  <a:lnTo>
                    <a:pt x="37946" y="42625"/>
                  </a:lnTo>
                  <a:lnTo>
                    <a:pt x="37902" y="42997"/>
                  </a:lnTo>
                  <a:lnTo>
                    <a:pt x="37841" y="43376"/>
                  </a:lnTo>
                  <a:lnTo>
                    <a:pt x="37762" y="43765"/>
                  </a:lnTo>
                  <a:lnTo>
                    <a:pt x="37666" y="44162"/>
                  </a:lnTo>
                  <a:lnTo>
                    <a:pt x="37553" y="44568"/>
                  </a:lnTo>
                  <a:lnTo>
                    <a:pt x="37422" y="44983"/>
                  </a:lnTo>
                  <a:lnTo>
                    <a:pt x="37273" y="45406"/>
                  </a:lnTo>
                  <a:lnTo>
                    <a:pt x="37107" y="45839"/>
                  </a:lnTo>
                  <a:lnTo>
                    <a:pt x="40809" y="47759"/>
                  </a:lnTo>
                  <a:lnTo>
                    <a:pt x="44407" y="49680"/>
                  </a:lnTo>
                  <a:lnTo>
                    <a:pt x="47899" y="51601"/>
                  </a:lnTo>
                  <a:lnTo>
                    <a:pt x="51287" y="53522"/>
                  </a:lnTo>
                  <a:lnTo>
                    <a:pt x="54570" y="55443"/>
                  </a:lnTo>
                  <a:lnTo>
                    <a:pt x="57748" y="57364"/>
                  </a:lnTo>
                  <a:lnTo>
                    <a:pt x="60821" y="59285"/>
                  </a:lnTo>
                  <a:lnTo>
                    <a:pt x="63790" y="61206"/>
                  </a:lnTo>
                  <a:lnTo>
                    <a:pt x="66654" y="63126"/>
                  </a:lnTo>
                  <a:lnTo>
                    <a:pt x="69413" y="65047"/>
                  </a:lnTo>
                  <a:lnTo>
                    <a:pt x="63738" y="72905"/>
                  </a:lnTo>
                  <a:lnTo>
                    <a:pt x="60760" y="70662"/>
                  </a:lnTo>
                  <a:lnTo>
                    <a:pt x="57765" y="68470"/>
                  </a:lnTo>
                  <a:lnTo>
                    <a:pt x="54753" y="66331"/>
                  </a:lnTo>
                  <a:lnTo>
                    <a:pt x="51723" y="64244"/>
                  </a:lnTo>
                  <a:lnTo>
                    <a:pt x="48676" y="62210"/>
                  </a:lnTo>
                  <a:lnTo>
                    <a:pt x="45612" y="60228"/>
                  </a:lnTo>
                  <a:lnTo>
                    <a:pt x="42529" y="58298"/>
                  </a:lnTo>
                  <a:lnTo>
                    <a:pt x="39430" y="56421"/>
                  </a:lnTo>
                  <a:lnTo>
                    <a:pt x="36313" y="54596"/>
                  </a:lnTo>
                  <a:lnTo>
                    <a:pt x="33178" y="52824"/>
                  </a:lnTo>
                  <a:lnTo>
                    <a:pt x="31410" y="55133"/>
                  </a:lnTo>
                  <a:lnTo>
                    <a:pt x="29424" y="57346"/>
                  </a:lnTo>
                  <a:lnTo>
                    <a:pt x="27219" y="59464"/>
                  </a:lnTo>
                  <a:lnTo>
                    <a:pt x="24796" y="61485"/>
                  </a:lnTo>
                  <a:lnTo>
                    <a:pt x="22155" y="63410"/>
                  </a:lnTo>
                  <a:lnTo>
                    <a:pt x="19296" y="65239"/>
                  </a:lnTo>
                  <a:lnTo>
                    <a:pt x="16218" y="66973"/>
                  </a:lnTo>
                  <a:lnTo>
                    <a:pt x="12922" y="68610"/>
                  </a:lnTo>
                  <a:lnTo>
                    <a:pt x="9407" y="70151"/>
                  </a:lnTo>
                  <a:lnTo>
                    <a:pt x="5675" y="71596"/>
                  </a:lnTo>
                  <a:lnTo>
                    <a:pt x="873" y="63738"/>
                  </a:lnTo>
                  <a:lnTo>
                    <a:pt x="4998" y="62183"/>
                  </a:lnTo>
                  <a:lnTo>
                    <a:pt x="8818" y="60490"/>
                  </a:lnTo>
                  <a:lnTo>
                    <a:pt x="12332" y="58656"/>
                  </a:lnTo>
                  <a:lnTo>
                    <a:pt x="15541" y="56683"/>
                  </a:lnTo>
                  <a:lnTo>
                    <a:pt x="18444" y="54570"/>
                  </a:lnTo>
                  <a:lnTo>
                    <a:pt x="21042" y="52317"/>
                  </a:lnTo>
                  <a:lnTo>
                    <a:pt x="23334" y="49925"/>
                  </a:lnTo>
                  <a:lnTo>
                    <a:pt x="25320" y="47393"/>
                  </a:lnTo>
                  <a:lnTo>
                    <a:pt x="27001" y="44721"/>
                  </a:lnTo>
                  <a:lnTo>
                    <a:pt x="28376" y="41909"/>
                  </a:lnTo>
                  <a:lnTo>
                    <a:pt x="0" y="41909"/>
                  </a:lnTo>
                  <a:lnTo>
                    <a:pt x="0" y="33615"/>
                  </a:lnTo>
                  <a:lnTo>
                    <a:pt x="30559" y="33615"/>
                  </a:lnTo>
                  <a:lnTo>
                    <a:pt x="30808" y="32358"/>
                  </a:lnTo>
                  <a:lnTo>
                    <a:pt x="31030" y="31030"/>
                  </a:lnTo>
                  <a:lnTo>
                    <a:pt x="31227" y="29633"/>
                  </a:lnTo>
                  <a:lnTo>
                    <a:pt x="31397" y="28167"/>
                  </a:lnTo>
                  <a:lnTo>
                    <a:pt x="31541" y="26630"/>
                  </a:lnTo>
                  <a:lnTo>
                    <a:pt x="31659" y="25023"/>
                  </a:lnTo>
                  <a:lnTo>
                    <a:pt x="31751" y="23347"/>
                  </a:lnTo>
                  <a:lnTo>
                    <a:pt x="31816" y="21601"/>
                  </a:lnTo>
                  <a:lnTo>
                    <a:pt x="31855" y="19785"/>
                  </a:lnTo>
                  <a:lnTo>
                    <a:pt x="31869" y="17899"/>
                  </a:lnTo>
                  <a:lnTo>
                    <a:pt x="17462" y="17899"/>
                  </a:lnTo>
                  <a:lnTo>
                    <a:pt x="16659" y="19365"/>
                  </a:lnTo>
                  <a:lnTo>
                    <a:pt x="15821" y="20797"/>
                  </a:lnTo>
                  <a:lnTo>
                    <a:pt x="14947" y="22194"/>
                  </a:lnTo>
                  <a:lnTo>
                    <a:pt x="14039" y="23556"/>
                  </a:lnTo>
                  <a:lnTo>
                    <a:pt x="13096" y="24884"/>
                  </a:lnTo>
                  <a:lnTo>
                    <a:pt x="12118" y="26176"/>
                  </a:lnTo>
                  <a:lnTo>
                    <a:pt x="11106" y="27433"/>
                  </a:lnTo>
                  <a:lnTo>
                    <a:pt x="10058" y="28655"/>
                  </a:lnTo>
                  <a:lnTo>
                    <a:pt x="8975" y="29843"/>
                  </a:lnTo>
                  <a:lnTo>
                    <a:pt x="7858" y="30995"/>
                  </a:lnTo>
                  <a:lnTo>
                    <a:pt x="873" y="25320"/>
                  </a:lnTo>
                  <a:lnTo>
                    <a:pt x="3073" y="23024"/>
                  </a:lnTo>
                  <a:lnTo>
                    <a:pt x="5133" y="20675"/>
                  </a:lnTo>
                  <a:lnTo>
                    <a:pt x="7054" y="18274"/>
                  </a:lnTo>
                  <a:lnTo>
                    <a:pt x="8836" y="15821"/>
                  </a:lnTo>
                  <a:lnTo>
                    <a:pt x="10477" y="13315"/>
                  </a:lnTo>
                  <a:lnTo>
                    <a:pt x="11979" y="10756"/>
                  </a:lnTo>
                  <a:lnTo>
                    <a:pt x="13341" y="8146"/>
                  </a:lnTo>
                  <a:lnTo>
                    <a:pt x="14563" y="5483"/>
                  </a:lnTo>
                  <a:lnTo>
                    <a:pt x="15646" y="27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7798732" y="4050232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7836276" y="4046303"/>
              <a:ext cx="56753" cy="32305"/>
            </a:xfrm>
            <a:custGeom>
              <a:avLst/>
              <a:pathLst>
                <a:path w="56753" h="32305">
                  <a:moveTo>
                    <a:pt x="56753" y="13096"/>
                  </a:moveTo>
                  <a:lnTo>
                    <a:pt x="56753" y="31432"/>
                  </a:lnTo>
                  <a:lnTo>
                    <a:pt x="48894" y="31432"/>
                  </a:lnTo>
                  <a:lnTo>
                    <a:pt x="48894" y="20518"/>
                  </a:lnTo>
                  <a:lnTo>
                    <a:pt x="7421" y="20518"/>
                  </a:lnTo>
                  <a:lnTo>
                    <a:pt x="7421" y="32305"/>
                  </a:lnTo>
                  <a:lnTo>
                    <a:pt x="0" y="32305"/>
                  </a:lnTo>
                  <a:lnTo>
                    <a:pt x="0" y="13096"/>
                  </a:lnTo>
                  <a:lnTo>
                    <a:pt x="24447" y="13096"/>
                  </a:lnTo>
                  <a:lnTo>
                    <a:pt x="23919" y="11970"/>
                  </a:lnTo>
                  <a:lnTo>
                    <a:pt x="23382" y="10861"/>
                  </a:lnTo>
                  <a:lnTo>
                    <a:pt x="22836" y="9770"/>
                  </a:lnTo>
                  <a:lnTo>
                    <a:pt x="22282" y="8696"/>
                  </a:lnTo>
                  <a:lnTo>
                    <a:pt x="21718" y="7639"/>
                  </a:lnTo>
                  <a:lnTo>
                    <a:pt x="21147" y="6600"/>
                  </a:lnTo>
                  <a:lnTo>
                    <a:pt x="20566" y="5579"/>
                  </a:lnTo>
                  <a:lnTo>
                    <a:pt x="19977" y="4575"/>
                  </a:lnTo>
                  <a:lnTo>
                    <a:pt x="19379" y="3588"/>
                  </a:lnTo>
                  <a:lnTo>
                    <a:pt x="18772" y="2619"/>
                  </a:lnTo>
                  <a:lnTo>
                    <a:pt x="27503" y="0"/>
                  </a:lnTo>
                  <a:lnTo>
                    <a:pt x="28271" y="1231"/>
                  </a:lnTo>
                  <a:lnTo>
                    <a:pt x="29005" y="2479"/>
                  </a:lnTo>
                  <a:lnTo>
                    <a:pt x="29703" y="3745"/>
                  </a:lnTo>
                  <a:lnTo>
                    <a:pt x="30367" y="5029"/>
                  </a:lnTo>
                  <a:lnTo>
                    <a:pt x="30995" y="6330"/>
                  </a:lnTo>
                  <a:lnTo>
                    <a:pt x="31589" y="7648"/>
                  </a:lnTo>
                  <a:lnTo>
                    <a:pt x="32148" y="8984"/>
                  </a:lnTo>
                  <a:lnTo>
                    <a:pt x="32672" y="10337"/>
                  </a:lnTo>
                  <a:lnTo>
                    <a:pt x="33161" y="11708"/>
                  </a:lnTo>
                  <a:lnTo>
                    <a:pt x="33615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7844134" y="4078172"/>
              <a:ext cx="39290" cy="8294"/>
            </a:xfrm>
            <a:custGeom>
              <a:avLst/>
              <a:pathLst>
                <a:path w="39290" h="8294">
                  <a:moveTo>
                    <a:pt x="0" y="0"/>
                  </a:moveTo>
                  <a:lnTo>
                    <a:pt x="39290" y="0"/>
                  </a:lnTo>
                  <a:lnTo>
                    <a:pt x="3929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7831474" y="4097817"/>
              <a:ext cx="65484" cy="48021"/>
            </a:xfrm>
            <a:custGeom>
              <a:avLst/>
              <a:pathLst>
                <a:path w="65484" h="48021">
                  <a:moveTo>
                    <a:pt x="3492" y="0"/>
                  </a:moveTo>
                  <a:lnTo>
                    <a:pt x="61555" y="0"/>
                  </a:lnTo>
                  <a:lnTo>
                    <a:pt x="61555" y="7858"/>
                  </a:lnTo>
                  <a:lnTo>
                    <a:pt x="44529" y="7858"/>
                  </a:lnTo>
                  <a:lnTo>
                    <a:pt x="44529" y="36671"/>
                  </a:lnTo>
                  <a:lnTo>
                    <a:pt x="44538" y="37009"/>
                  </a:lnTo>
                  <a:lnTo>
                    <a:pt x="44564" y="37326"/>
                  </a:lnTo>
                  <a:lnTo>
                    <a:pt x="44607" y="37620"/>
                  </a:lnTo>
                  <a:lnTo>
                    <a:pt x="44669" y="37893"/>
                  </a:lnTo>
                  <a:lnTo>
                    <a:pt x="44747" y="38144"/>
                  </a:lnTo>
                  <a:lnTo>
                    <a:pt x="44843" y="38373"/>
                  </a:lnTo>
                  <a:lnTo>
                    <a:pt x="44957" y="38581"/>
                  </a:lnTo>
                  <a:lnTo>
                    <a:pt x="45088" y="38766"/>
                  </a:lnTo>
                  <a:lnTo>
                    <a:pt x="45236" y="38930"/>
                  </a:lnTo>
                  <a:lnTo>
                    <a:pt x="45402" y="39072"/>
                  </a:lnTo>
                  <a:lnTo>
                    <a:pt x="45607" y="39196"/>
                  </a:lnTo>
                  <a:lnTo>
                    <a:pt x="45873" y="39308"/>
                  </a:lnTo>
                  <a:lnTo>
                    <a:pt x="46201" y="39406"/>
                  </a:lnTo>
                  <a:lnTo>
                    <a:pt x="46589" y="39491"/>
                  </a:lnTo>
                  <a:lnTo>
                    <a:pt x="47039" y="39563"/>
                  </a:lnTo>
                  <a:lnTo>
                    <a:pt x="47550" y="39622"/>
                  </a:lnTo>
                  <a:lnTo>
                    <a:pt x="48122" y="39668"/>
                  </a:lnTo>
                  <a:lnTo>
                    <a:pt x="48755" y="39700"/>
                  </a:lnTo>
                  <a:lnTo>
                    <a:pt x="49449" y="39720"/>
                  </a:lnTo>
                  <a:lnTo>
                    <a:pt x="50204" y="39727"/>
                  </a:lnTo>
                  <a:lnTo>
                    <a:pt x="51047" y="39709"/>
                  </a:lnTo>
                  <a:lnTo>
                    <a:pt x="51828" y="39657"/>
                  </a:lnTo>
                  <a:lnTo>
                    <a:pt x="52549" y="39570"/>
                  </a:lnTo>
                  <a:lnTo>
                    <a:pt x="53208" y="39447"/>
                  </a:lnTo>
                  <a:lnTo>
                    <a:pt x="53806" y="39290"/>
                  </a:lnTo>
                  <a:lnTo>
                    <a:pt x="54343" y="39098"/>
                  </a:lnTo>
                  <a:lnTo>
                    <a:pt x="54819" y="38871"/>
                  </a:lnTo>
                  <a:lnTo>
                    <a:pt x="55233" y="38609"/>
                  </a:lnTo>
                  <a:lnTo>
                    <a:pt x="55587" y="38312"/>
                  </a:lnTo>
                  <a:lnTo>
                    <a:pt x="55879" y="37980"/>
                  </a:lnTo>
                  <a:lnTo>
                    <a:pt x="56133" y="37561"/>
                  </a:lnTo>
                  <a:lnTo>
                    <a:pt x="56368" y="37003"/>
                  </a:lnTo>
                  <a:lnTo>
                    <a:pt x="56587" y="36304"/>
                  </a:lnTo>
                  <a:lnTo>
                    <a:pt x="56788" y="35466"/>
                  </a:lnTo>
                  <a:lnTo>
                    <a:pt x="56971" y="34488"/>
                  </a:lnTo>
                  <a:lnTo>
                    <a:pt x="57137" y="33370"/>
                  </a:lnTo>
                  <a:lnTo>
                    <a:pt x="57285" y="32113"/>
                  </a:lnTo>
                  <a:lnTo>
                    <a:pt x="57416" y="30716"/>
                  </a:lnTo>
                  <a:lnTo>
                    <a:pt x="57530" y="29179"/>
                  </a:lnTo>
                  <a:lnTo>
                    <a:pt x="57626" y="27503"/>
                  </a:lnTo>
                  <a:lnTo>
                    <a:pt x="65484" y="30559"/>
                  </a:lnTo>
                  <a:lnTo>
                    <a:pt x="65126" y="32825"/>
                  </a:lnTo>
                  <a:lnTo>
                    <a:pt x="64750" y="34907"/>
                  </a:lnTo>
                  <a:lnTo>
                    <a:pt x="64358" y="36806"/>
                  </a:lnTo>
                  <a:lnTo>
                    <a:pt x="63947" y="38522"/>
                  </a:lnTo>
                  <a:lnTo>
                    <a:pt x="63519" y="40054"/>
                  </a:lnTo>
                  <a:lnTo>
                    <a:pt x="63074" y="41403"/>
                  </a:lnTo>
                  <a:lnTo>
                    <a:pt x="62611" y="42569"/>
                  </a:lnTo>
                  <a:lnTo>
                    <a:pt x="62131" y="43551"/>
                  </a:lnTo>
                  <a:lnTo>
                    <a:pt x="61633" y="44350"/>
                  </a:lnTo>
                  <a:lnTo>
                    <a:pt x="61118" y="44965"/>
                  </a:lnTo>
                  <a:lnTo>
                    <a:pt x="60538" y="45463"/>
                  </a:lnTo>
                  <a:lnTo>
                    <a:pt x="59843" y="45908"/>
                  </a:lnTo>
                  <a:lnTo>
                    <a:pt x="59036" y="46301"/>
                  </a:lnTo>
                  <a:lnTo>
                    <a:pt x="58115" y="46642"/>
                  </a:lnTo>
                  <a:lnTo>
                    <a:pt x="57080" y="46930"/>
                  </a:lnTo>
                  <a:lnTo>
                    <a:pt x="55932" y="47166"/>
                  </a:lnTo>
                  <a:lnTo>
                    <a:pt x="54670" y="47349"/>
                  </a:lnTo>
                  <a:lnTo>
                    <a:pt x="53295" y="47480"/>
                  </a:lnTo>
                  <a:lnTo>
                    <a:pt x="51806" y="47559"/>
                  </a:lnTo>
                  <a:lnTo>
                    <a:pt x="50204" y="47585"/>
                  </a:lnTo>
                  <a:lnTo>
                    <a:pt x="48438" y="47565"/>
                  </a:lnTo>
                  <a:lnTo>
                    <a:pt x="46808" y="47506"/>
                  </a:lnTo>
                  <a:lnTo>
                    <a:pt x="45313" y="47408"/>
                  </a:lnTo>
                  <a:lnTo>
                    <a:pt x="43953" y="47270"/>
                  </a:lnTo>
                  <a:lnTo>
                    <a:pt x="42728" y="47094"/>
                  </a:lnTo>
                  <a:lnTo>
                    <a:pt x="41639" y="46878"/>
                  </a:lnTo>
                  <a:lnTo>
                    <a:pt x="40685" y="46622"/>
                  </a:lnTo>
                  <a:lnTo>
                    <a:pt x="39866" y="46328"/>
                  </a:lnTo>
                  <a:lnTo>
                    <a:pt x="39183" y="45994"/>
                  </a:lnTo>
                  <a:lnTo>
                    <a:pt x="38635" y="45620"/>
                  </a:lnTo>
                  <a:lnTo>
                    <a:pt x="38179" y="45195"/>
                  </a:lnTo>
                  <a:lnTo>
                    <a:pt x="37771" y="44703"/>
                  </a:lnTo>
                  <a:lnTo>
                    <a:pt x="37411" y="44147"/>
                  </a:lnTo>
                  <a:lnTo>
                    <a:pt x="37099" y="43525"/>
                  </a:lnTo>
                  <a:lnTo>
                    <a:pt x="36834" y="42837"/>
                  </a:lnTo>
                  <a:lnTo>
                    <a:pt x="36618" y="42084"/>
                  </a:lnTo>
                  <a:lnTo>
                    <a:pt x="36450" y="41266"/>
                  </a:lnTo>
                  <a:lnTo>
                    <a:pt x="36330" y="40382"/>
                  </a:lnTo>
                  <a:lnTo>
                    <a:pt x="36258" y="39432"/>
                  </a:lnTo>
                  <a:lnTo>
                    <a:pt x="36234" y="38417"/>
                  </a:lnTo>
                  <a:lnTo>
                    <a:pt x="36234" y="7858"/>
                  </a:lnTo>
                  <a:lnTo>
                    <a:pt x="26193" y="7858"/>
                  </a:lnTo>
                  <a:lnTo>
                    <a:pt x="26064" y="11263"/>
                  </a:lnTo>
                  <a:lnTo>
                    <a:pt x="25853" y="14493"/>
                  </a:lnTo>
                  <a:lnTo>
                    <a:pt x="25558" y="17549"/>
                  </a:lnTo>
                  <a:lnTo>
                    <a:pt x="25180" y="20431"/>
                  </a:lnTo>
                  <a:lnTo>
                    <a:pt x="24720" y="23137"/>
                  </a:lnTo>
                  <a:lnTo>
                    <a:pt x="24176" y="25669"/>
                  </a:lnTo>
                  <a:lnTo>
                    <a:pt x="23550" y="28027"/>
                  </a:lnTo>
                  <a:lnTo>
                    <a:pt x="22840" y="30210"/>
                  </a:lnTo>
                  <a:lnTo>
                    <a:pt x="22048" y="32218"/>
                  </a:lnTo>
                  <a:lnTo>
                    <a:pt x="21173" y="34051"/>
                  </a:lnTo>
                  <a:lnTo>
                    <a:pt x="20193" y="35763"/>
                  </a:lnTo>
                  <a:lnTo>
                    <a:pt x="19086" y="37404"/>
                  </a:lnTo>
                  <a:lnTo>
                    <a:pt x="17853" y="38976"/>
                  </a:lnTo>
                  <a:lnTo>
                    <a:pt x="16493" y="40478"/>
                  </a:lnTo>
                  <a:lnTo>
                    <a:pt x="15006" y="41910"/>
                  </a:lnTo>
                  <a:lnTo>
                    <a:pt x="13393" y="43272"/>
                  </a:lnTo>
                  <a:lnTo>
                    <a:pt x="11654" y="44564"/>
                  </a:lnTo>
                  <a:lnTo>
                    <a:pt x="9787" y="45786"/>
                  </a:lnTo>
                  <a:lnTo>
                    <a:pt x="7794" y="46939"/>
                  </a:lnTo>
                  <a:lnTo>
                    <a:pt x="5675" y="48021"/>
                  </a:lnTo>
                  <a:lnTo>
                    <a:pt x="0" y="40600"/>
                  </a:lnTo>
                  <a:lnTo>
                    <a:pt x="1947" y="39618"/>
                  </a:lnTo>
                  <a:lnTo>
                    <a:pt x="3771" y="38592"/>
                  </a:lnTo>
                  <a:lnTo>
                    <a:pt x="5474" y="37522"/>
                  </a:lnTo>
                  <a:lnTo>
                    <a:pt x="7054" y="36409"/>
                  </a:lnTo>
                  <a:lnTo>
                    <a:pt x="8512" y="35252"/>
                  </a:lnTo>
                  <a:lnTo>
                    <a:pt x="9848" y="34051"/>
                  </a:lnTo>
                  <a:lnTo>
                    <a:pt x="11062" y="32807"/>
                  </a:lnTo>
                  <a:lnTo>
                    <a:pt x="12153" y="31519"/>
                  </a:lnTo>
                  <a:lnTo>
                    <a:pt x="13123" y="30188"/>
                  </a:lnTo>
                  <a:lnTo>
                    <a:pt x="13970" y="28813"/>
                  </a:lnTo>
                  <a:lnTo>
                    <a:pt x="14725" y="27346"/>
                  </a:lnTo>
                  <a:lnTo>
                    <a:pt x="15419" y="25739"/>
                  </a:lnTo>
                  <a:lnTo>
                    <a:pt x="16052" y="23993"/>
                  </a:lnTo>
                  <a:lnTo>
                    <a:pt x="16624" y="22107"/>
                  </a:lnTo>
                  <a:lnTo>
                    <a:pt x="17135" y="20081"/>
                  </a:lnTo>
                  <a:lnTo>
                    <a:pt x="17584" y="17916"/>
                  </a:lnTo>
                  <a:lnTo>
                    <a:pt x="17973" y="15611"/>
                  </a:lnTo>
                  <a:lnTo>
                    <a:pt x="18300" y="13166"/>
                  </a:lnTo>
                  <a:lnTo>
                    <a:pt x="18567" y="10582"/>
                  </a:lnTo>
                  <a:lnTo>
                    <a:pt x="18772" y="7858"/>
                  </a:lnTo>
                  <a:lnTo>
                    <a:pt x="3492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2021-10-19T09:48:49Z</dcterms:modified>
</cp:coreProperties>
</file>