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62909" y="1604803"/>
              <a:ext cx="2077726" cy="17986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31877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9814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07751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45687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62909" y="3146468"/>
              <a:ext cx="2077726" cy="0"/>
            </a:xfrm>
            <a:custGeom>
              <a:avLst/>
              <a:pathLst>
                <a:path w="2077726" h="0">
                  <a:moveTo>
                    <a:pt x="0" y="0"/>
                  </a:moveTo>
                  <a:lnTo>
                    <a:pt x="2077726" y="0"/>
                  </a:lnTo>
                  <a:lnTo>
                    <a:pt x="20777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2909" y="2718228"/>
              <a:ext cx="2077726" cy="0"/>
            </a:xfrm>
            <a:custGeom>
              <a:avLst/>
              <a:pathLst>
                <a:path w="2077726" h="0">
                  <a:moveTo>
                    <a:pt x="0" y="0"/>
                  </a:moveTo>
                  <a:lnTo>
                    <a:pt x="2077726" y="0"/>
                  </a:lnTo>
                  <a:lnTo>
                    <a:pt x="20777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62909" y="2289987"/>
              <a:ext cx="2077726" cy="0"/>
            </a:xfrm>
            <a:custGeom>
              <a:avLst/>
              <a:pathLst>
                <a:path w="2077726" h="0">
                  <a:moveTo>
                    <a:pt x="0" y="0"/>
                  </a:moveTo>
                  <a:lnTo>
                    <a:pt x="2077726" y="0"/>
                  </a:lnTo>
                  <a:lnTo>
                    <a:pt x="20777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62909" y="1861747"/>
              <a:ext cx="2077726" cy="0"/>
            </a:xfrm>
            <a:custGeom>
              <a:avLst/>
              <a:pathLst>
                <a:path w="2077726" h="0">
                  <a:moveTo>
                    <a:pt x="0" y="0"/>
                  </a:moveTo>
                  <a:lnTo>
                    <a:pt x="2077726" y="0"/>
                  </a:lnTo>
                  <a:lnTo>
                    <a:pt x="20777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62909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000846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38782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76719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62909" y="1669039"/>
              <a:ext cx="489522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462909" y="2097279"/>
              <a:ext cx="1036424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62909" y="2525519"/>
              <a:ext cx="2036986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62909" y="2953760"/>
              <a:ext cx="141656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274416" y="2237780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36029" y="2237780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95101" y="2236669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412039" y="2247096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410399" y="2278432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18182" y="2666021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78472" y="2666021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334421" y="2664909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396193" y="2664909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411808" y="2703550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005267" y="1823345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065662" y="1824456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124523" y="1823345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657507" y="3109177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717320" y="3108066"/>
              <a:ext cx="50073" cy="76751"/>
            </a:xfrm>
            <a:custGeom>
              <a:avLst/>
              <a:pathLst>
                <a:path w="50073" h="76751">
                  <a:moveTo>
                    <a:pt x="50073" y="36893"/>
                  </a:moveTo>
                  <a:lnTo>
                    <a:pt x="50054" y="38859"/>
                  </a:lnTo>
                  <a:lnTo>
                    <a:pt x="49997" y="40776"/>
                  </a:lnTo>
                  <a:lnTo>
                    <a:pt x="49902" y="42645"/>
                  </a:lnTo>
                  <a:lnTo>
                    <a:pt x="49768" y="44465"/>
                  </a:lnTo>
                  <a:lnTo>
                    <a:pt x="49597" y="46236"/>
                  </a:lnTo>
                  <a:lnTo>
                    <a:pt x="49387" y="47958"/>
                  </a:lnTo>
                  <a:lnTo>
                    <a:pt x="49140" y="49632"/>
                  </a:lnTo>
                  <a:lnTo>
                    <a:pt x="48854" y="51257"/>
                  </a:lnTo>
                  <a:lnTo>
                    <a:pt x="48530" y="52833"/>
                  </a:lnTo>
                  <a:lnTo>
                    <a:pt x="48168" y="54361"/>
                  </a:lnTo>
                  <a:lnTo>
                    <a:pt x="47781" y="55829"/>
                  </a:lnTo>
                  <a:lnTo>
                    <a:pt x="47361" y="57247"/>
                  </a:lnTo>
                  <a:lnTo>
                    <a:pt x="46908" y="58615"/>
                  </a:lnTo>
                  <a:lnTo>
                    <a:pt x="46423" y="59933"/>
                  </a:lnTo>
                  <a:lnTo>
                    <a:pt x="45905" y="61202"/>
                  </a:lnTo>
                  <a:lnTo>
                    <a:pt x="45354" y="62421"/>
                  </a:lnTo>
                  <a:lnTo>
                    <a:pt x="44770" y="63591"/>
                  </a:lnTo>
                  <a:lnTo>
                    <a:pt x="44153" y="64710"/>
                  </a:lnTo>
                  <a:lnTo>
                    <a:pt x="43504" y="65780"/>
                  </a:lnTo>
                  <a:lnTo>
                    <a:pt x="42822" y="66800"/>
                  </a:lnTo>
                  <a:lnTo>
                    <a:pt x="42108" y="67770"/>
                  </a:lnTo>
                  <a:lnTo>
                    <a:pt x="41363" y="68691"/>
                  </a:lnTo>
                  <a:lnTo>
                    <a:pt x="40587" y="69561"/>
                  </a:lnTo>
                  <a:lnTo>
                    <a:pt x="39781" y="70382"/>
                  </a:lnTo>
                  <a:lnTo>
                    <a:pt x="38944" y="71154"/>
                  </a:lnTo>
                  <a:lnTo>
                    <a:pt x="38077" y="71875"/>
                  </a:lnTo>
                  <a:lnTo>
                    <a:pt x="37178" y="72547"/>
                  </a:lnTo>
                  <a:lnTo>
                    <a:pt x="36250" y="73169"/>
                  </a:lnTo>
                  <a:lnTo>
                    <a:pt x="35290" y="73741"/>
                  </a:lnTo>
                  <a:lnTo>
                    <a:pt x="34300" y="74263"/>
                  </a:lnTo>
                  <a:lnTo>
                    <a:pt x="33292" y="74736"/>
                  </a:lnTo>
                  <a:lnTo>
                    <a:pt x="32258" y="75159"/>
                  </a:lnTo>
                  <a:lnTo>
                    <a:pt x="31200" y="75532"/>
                  </a:lnTo>
                  <a:lnTo>
                    <a:pt x="30116" y="75855"/>
                  </a:lnTo>
                  <a:lnTo>
                    <a:pt x="29006" y="76129"/>
                  </a:lnTo>
                  <a:lnTo>
                    <a:pt x="27871" y="76353"/>
                  </a:lnTo>
                  <a:lnTo>
                    <a:pt x="26711" y="76527"/>
                  </a:lnTo>
                  <a:lnTo>
                    <a:pt x="25525" y="76652"/>
                  </a:lnTo>
                  <a:lnTo>
                    <a:pt x="24314" y="76726"/>
                  </a:lnTo>
                  <a:lnTo>
                    <a:pt x="23078" y="76751"/>
                  </a:lnTo>
                  <a:lnTo>
                    <a:pt x="22229" y="76742"/>
                  </a:lnTo>
                  <a:lnTo>
                    <a:pt x="21397" y="76715"/>
                  </a:lnTo>
                  <a:lnTo>
                    <a:pt x="20582" y="76670"/>
                  </a:lnTo>
                  <a:lnTo>
                    <a:pt x="19783" y="76607"/>
                  </a:lnTo>
                  <a:lnTo>
                    <a:pt x="19002" y="76526"/>
                  </a:lnTo>
                  <a:lnTo>
                    <a:pt x="18238" y="76427"/>
                  </a:lnTo>
                  <a:lnTo>
                    <a:pt x="17490" y="76310"/>
                  </a:lnTo>
                  <a:lnTo>
                    <a:pt x="16760" y="76175"/>
                  </a:lnTo>
                  <a:lnTo>
                    <a:pt x="16046" y="76022"/>
                  </a:lnTo>
                  <a:lnTo>
                    <a:pt x="15350" y="75851"/>
                  </a:lnTo>
                  <a:lnTo>
                    <a:pt x="14669" y="75672"/>
                  </a:lnTo>
                  <a:lnTo>
                    <a:pt x="14003" y="75472"/>
                  </a:lnTo>
                  <a:lnTo>
                    <a:pt x="13352" y="75253"/>
                  </a:lnTo>
                  <a:lnTo>
                    <a:pt x="12716" y="75013"/>
                  </a:lnTo>
                  <a:lnTo>
                    <a:pt x="12094" y="74753"/>
                  </a:lnTo>
                  <a:lnTo>
                    <a:pt x="11488" y="74473"/>
                  </a:lnTo>
                  <a:lnTo>
                    <a:pt x="10896" y="74173"/>
                  </a:lnTo>
                  <a:lnTo>
                    <a:pt x="10319" y="73853"/>
                  </a:lnTo>
                  <a:lnTo>
                    <a:pt x="9757" y="73512"/>
                  </a:lnTo>
                  <a:lnTo>
                    <a:pt x="9210" y="73152"/>
                  </a:lnTo>
                  <a:lnTo>
                    <a:pt x="8678" y="72770"/>
                  </a:lnTo>
                  <a:lnTo>
                    <a:pt x="8162" y="72366"/>
                  </a:lnTo>
                  <a:lnTo>
                    <a:pt x="7661" y="71940"/>
                  </a:lnTo>
                  <a:lnTo>
                    <a:pt x="7177" y="71492"/>
                  </a:lnTo>
                  <a:lnTo>
                    <a:pt x="6709" y="71021"/>
                  </a:lnTo>
                  <a:lnTo>
                    <a:pt x="6256" y="70528"/>
                  </a:lnTo>
                  <a:lnTo>
                    <a:pt x="5819" y="70013"/>
                  </a:lnTo>
                  <a:lnTo>
                    <a:pt x="5399" y="69476"/>
                  </a:lnTo>
                  <a:lnTo>
                    <a:pt x="4994" y="68917"/>
                  </a:lnTo>
                  <a:lnTo>
                    <a:pt x="4605" y="68335"/>
                  </a:lnTo>
                  <a:lnTo>
                    <a:pt x="4231" y="67730"/>
                  </a:lnTo>
                  <a:lnTo>
                    <a:pt x="3872" y="67101"/>
                  </a:lnTo>
                  <a:lnTo>
                    <a:pt x="3528" y="66447"/>
                  </a:lnTo>
                  <a:lnTo>
                    <a:pt x="3199" y="65769"/>
                  </a:lnTo>
                  <a:lnTo>
                    <a:pt x="2884" y="65066"/>
                  </a:lnTo>
                  <a:lnTo>
                    <a:pt x="2585" y="64340"/>
                  </a:lnTo>
                  <a:lnTo>
                    <a:pt x="2300" y="63588"/>
                  </a:lnTo>
                  <a:lnTo>
                    <a:pt x="2030" y="62813"/>
                  </a:lnTo>
                  <a:lnTo>
                    <a:pt x="1775" y="62013"/>
                  </a:lnTo>
                  <a:lnTo>
                    <a:pt x="1535" y="61189"/>
                  </a:lnTo>
                  <a:lnTo>
                    <a:pt x="10639" y="59760"/>
                  </a:lnTo>
                  <a:lnTo>
                    <a:pt x="10952" y="60698"/>
                  </a:lnTo>
                  <a:lnTo>
                    <a:pt x="11297" y="61585"/>
                  </a:lnTo>
                  <a:lnTo>
                    <a:pt x="11676" y="62421"/>
                  </a:lnTo>
                  <a:lnTo>
                    <a:pt x="12087" y="63207"/>
                  </a:lnTo>
                  <a:lnTo>
                    <a:pt x="12531" y="63942"/>
                  </a:lnTo>
                  <a:lnTo>
                    <a:pt x="13008" y="64625"/>
                  </a:lnTo>
                  <a:lnTo>
                    <a:pt x="13518" y="65258"/>
                  </a:lnTo>
                  <a:lnTo>
                    <a:pt x="14060" y="65841"/>
                  </a:lnTo>
                  <a:lnTo>
                    <a:pt x="14636" y="66372"/>
                  </a:lnTo>
                  <a:lnTo>
                    <a:pt x="15244" y="66853"/>
                  </a:lnTo>
                  <a:lnTo>
                    <a:pt x="15896" y="67275"/>
                  </a:lnTo>
                  <a:lnTo>
                    <a:pt x="16580" y="67653"/>
                  </a:lnTo>
                  <a:lnTo>
                    <a:pt x="17297" y="67987"/>
                  </a:lnTo>
                  <a:lnTo>
                    <a:pt x="18047" y="68276"/>
                  </a:lnTo>
                  <a:lnTo>
                    <a:pt x="18830" y="68520"/>
                  </a:lnTo>
                  <a:lnTo>
                    <a:pt x="19646" y="68720"/>
                  </a:lnTo>
                  <a:lnTo>
                    <a:pt x="20494" y="68876"/>
                  </a:lnTo>
                  <a:lnTo>
                    <a:pt x="21376" y="68987"/>
                  </a:lnTo>
                  <a:lnTo>
                    <a:pt x="22290" y="69054"/>
                  </a:lnTo>
                  <a:lnTo>
                    <a:pt x="23237" y="69076"/>
                  </a:lnTo>
                  <a:lnTo>
                    <a:pt x="24003" y="69058"/>
                  </a:lnTo>
                  <a:lnTo>
                    <a:pt x="24755" y="69004"/>
                  </a:lnTo>
                  <a:lnTo>
                    <a:pt x="25493" y="68914"/>
                  </a:lnTo>
                  <a:lnTo>
                    <a:pt x="26218" y="68788"/>
                  </a:lnTo>
                  <a:lnTo>
                    <a:pt x="26929" y="68626"/>
                  </a:lnTo>
                  <a:lnTo>
                    <a:pt x="27626" y="68428"/>
                  </a:lnTo>
                  <a:lnTo>
                    <a:pt x="28309" y="68194"/>
                  </a:lnTo>
                  <a:lnTo>
                    <a:pt x="28979" y="67924"/>
                  </a:lnTo>
                  <a:lnTo>
                    <a:pt x="29635" y="67618"/>
                  </a:lnTo>
                  <a:lnTo>
                    <a:pt x="30277" y="67276"/>
                  </a:lnTo>
                  <a:lnTo>
                    <a:pt x="30912" y="66888"/>
                  </a:lnTo>
                  <a:lnTo>
                    <a:pt x="31528" y="66463"/>
                  </a:lnTo>
                  <a:lnTo>
                    <a:pt x="32123" y="66003"/>
                  </a:lnTo>
                  <a:lnTo>
                    <a:pt x="32699" y="65506"/>
                  </a:lnTo>
                  <a:lnTo>
                    <a:pt x="33254" y="64974"/>
                  </a:lnTo>
                  <a:lnTo>
                    <a:pt x="33789" y="64405"/>
                  </a:lnTo>
                  <a:lnTo>
                    <a:pt x="34304" y="63801"/>
                  </a:lnTo>
                  <a:lnTo>
                    <a:pt x="34799" y="63160"/>
                  </a:lnTo>
                  <a:lnTo>
                    <a:pt x="35274" y="62484"/>
                  </a:lnTo>
                  <a:lnTo>
                    <a:pt x="35729" y="61771"/>
                  </a:lnTo>
                  <a:lnTo>
                    <a:pt x="36174" y="61022"/>
                  </a:lnTo>
                  <a:lnTo>
                    <a:pt x="36599" y="60236"/>
                  </a:lnTo>
                  <a:lnTo>
                    <a:pt x="37004" y="59413"/>
                  </a:lnTo>
                  <a:lnTo>
                    <a:pt x="37389" y="58553"/>
                  </a:lnTo>
                  <a:lnTo>
                    <a:pt x="37753" y="57656"/>
                  </a:lnTo>
                  <a:lnTo>
                    <a:pt x="38098" y="56722"/>
                  </a:lnTo>
                  <a:lnTo>
                    <a:pt x="38422" y="55750"/>
                  </a:lnTo>
                  <a:lnTo>
                    <a:pt x="38727" y="54742"/>
                  </a:lnTo>
                  <a:lnTo>
                    <a:pt x="39011" y="53696"/>
                  </a:lnTo>
                  <a:lnTo>
                    <a:pt x="39275" y="52614"/>
                  </a:lnTo>
                  <a:lnTo>
                    <a:pt x="39518" y="51494"/>
                  </a:lnTo>
                  <a:lnTo>
                    <a:pt x="39737" y="50336"/>
                  </a:lnTo>
                  <a:lnTo>
                    <a:pt x="39933" y="49140"/>
                  </a:lnTo>
                  <a:lnTo>
                    <a:pt x="40105" y="47905"/>
                  </a:lnTo>
                  <a:lnTo>
                    <a:pt x="40254" y="46633"/>
                  </a:lnTo>
                  <a:lnTo>
                    <a:pt x="40380" y="45322"/>
                  </a:lnTo>
                  <a:lnTo>
                    <a:pt x="40483" y="43973"/>
                  </a:lnTo>
                  <a:lnTo>
                    <a:pt x="40562" y="42587"/>
                  </a:lnTo>
                  <a:lnTo>
                    <a:pt x="40619" y="41162"/>
                  </a:lnTo>
                  <a:lnTo>
                    <a:pt x="40651" y="39699"/>
                  </a:lnTo>
                  <a:lnTo>
                    <a:pt x="40421" y="40191"/>
                  </a:lnTo>
                  <a:lnTo>
                    <a:pt x="40173" y="40673"/>
                  </a:lnTo>
                  <a:lnTo>
                    <a:pt x="39908" y="41144"/>
                  </a:lnTo>
                  <a:lnTo>
                    <a:pt x="39627" y="41604"/>
                  </a:lnTo>
                  <a:lnTo>
                    <a:pt x="39328" y="42054"/>
                  </a:lnTo>
                  <a:lnTo>
                    <a:pt x="39013" y="42493"/>
                  </a:lnTo>
                  <a:lnTo>
                    <a:pt x="38680" y="42922"/>
                  </a:lnTo>
                  <a:lnTo>
                    <a:pt x="38331" y="43340"/>
                  </a:lnTo>
                  <a:lnTo>
                    <a:pt x="37965" y="43748"/>
                  </a:lnTo>
                  <a:lnTo>
                    <a:pt x="37581" y="44145"/>
                  </a:lnTo>
                  <a:lnTo>
                    <a:pt x="37194" y="44531"/>
                  </a:lnTo>
                  <a:lnTo>
                    <a:pt x="36796" y="44905"/>
                  </a:lnTo>
                  <a:lnTo>
                    <a:pt x="36386" y="45268"/>
                  </a:lnTo>
                  <a:lnTo>
                    <a:pt x="35964" y="45619"/>
                  </a:lnTo>
                  <a:lnTo>
                    <a:pt x="35530" y="45958"/>
                  </a:lnTo>
                  <a:lnTo>
                    <a:pt x="35085" y="46285"/>
                  </a:lnTo>
                  <a:lnTo>
                    <a:pt x="34628" y="46601"/>
                  </a:lnTo>
                  <a:lnTo>
                    <a:pt x="34160" y="46906"/>
                  </a:lnTo>
                  <a:lnTo>
                    <a:pt x="33680" y="47199"/>
                  </a:lnTo>
                  <a:lnTo>
                    <a:pt x="33188" y="47480"/>
                  </a:lnTo>
                  <a:lnTo>
                    <a:pt x="32697" y="47738"/>
                  </a:lnTo>
                  <a:lnTo>
                    <a:pt x="32197" y="47986"/>
                  </a:lnTo>
                  <a:lnTo>
                    <a:pt x="31689" y="48221"/>
                  </a:lnTo>
                  <a:lnTo>
                    <a:pt x="31172" y="48445"/>
                  </a:lnTo>
                  <a:lnTo>
                    <a:pt x="30647" y="48657"/>
                  </a:lnTo>
                  <a:lnTo>
                    <a:pt x="30114" y="48858"/>
                  </a:lnTo>
                  <a:lnTo>
                    <a:pt x="29572" y="49047"/>
                  </a:lnTo>
                  <a:lnTo>
                    <a:pt x="29021" y="49224"/>
                  </a:lnTo>
                  <a:lnTo>
                    <a:pt x="28462" y="49390"/>
                  </a:lnTo>
                  <a:lnTo>
                    <a:pt x="27895" y="49544"/>
                  </a:lnTo>
                  <a:lnTo>
                    <a:pt x="27323" y="49675"/>
                  </a:lnTo>
                  <a:lnTo>
                    <a:pt x="26749" y="49792"/>
                  </a:lnTo>
                  <a:lnTo>
                    <a:pt x="26175" y="49895"/>
                  </a:lnTo>
                  <a:lnTo>
                    <a:pt x="25600" y="49984"/>
                  </a:lnTo>
                  <a:lnTo>
                    <a:pt x="25023" y="50060"/>
                  </a:lnTo>
                  <a:lnTo>
                    <a:pt x="24446" y="50122"/>
                  </a:lnTo>
                  <a:lnTo>
                    <a:pt x="23867" y="50170"/>
                  </a:lnTo>
                  <a:lnTo>
                    <a:pt x="23288" y="50205"/>
                  </a:lnTo>
                  <a:lnTo>
                    <a:pt x="22707" y="50225"/>
                  </a:lnTo>
                  <a:lnTo>
                    <a:pt x="22125" y="50232"/>
                  </a:lnTo>
                  <a:lnTo>
                    <a:pt x="21118" y="50214"/>
                  </a:lnTo>
                  <a:lnTo>
                    <a:pt x="20131" y="50160"/>
                  </a:lnTo>
                  <a:lnTo>
                    <a:pt x="19162" y="50070"/>
                  </a:lnTo>
                  <a:lnTo>
                    <a:pt x="18212" y="49944"/>
                  </a:lnTo>
                  <a:lnTo>
                    <a:pt x="17282" y="49782"/>
                  </a:lnTo>
                  <a:lnTo>
                    <a:pt x="16370" y="49584"/>
                  </a:lnTo>
                  <a:lnTo>
                    <a:pt x="15478" y="49350"/>
                  </a:lnTo>
                  <a:lnTo>
                    <a:pt x="14605" y="49080"/>
                  </a:lnTo>
                  <a:lnTo>
                    <a:pt x="13750" y="48774"/>
                  </a:lnTo>
                  <a:lnTo>
                    <a:pt x="12915" y="48432"/>
                  </a:lnTo>
                  <a:lnTo>
                    <a:pt x="12112" y="48048"/>
                  </a:lnTo>
                  <a:lnTo>
                    <a:pt x="11333" y="47634"/>
                  </a:lnTo>
                  <a:lnTo>
                    <a:pt x="10579" y="47192"/>
                  </a:lnTo>
                  <a:lnTo>
                    <a:pt x="9849" y="46722"/>
                  </a:lnTo>
                  <a:lnTo>
                    <a:pt x="9144" y="46222"/>
                  </a:lnTo>
                  <a:lnTo>
                    <a:pt x="8462" y="45695"/>
                  </a:lnTo>
                  <a:lnTo>
                    <a:pt x="7805" y="45138"/>
                  </a:lnTo>
                  <a:lnTo>
                    <a:pt x="7173" y="44554"/>
                  </a:lnTo>
                  <a:lnTo>
                    <a:pt x="6565" y="43940"/>
                  </a:lnTo>
                  <a:lnTo>
                    <a:pt x="5981" y="43298"/>
                  </a:lnTo>
                  <a:lnTo>
                    <a:pt x="5422" y="42628"/>
                  </a:lnTo>
                  <a:lnTo>
                    <a:pt x="4888" y="41932"/>
                  </a:lnTo>
                  <a:lnTo>
                    <a:pt x="4380" y="41210"/>
                  </a:lnTo>
                  <a:lnTo>
                    <a:pt x="3897" y="40461"/>
                  </a:lnTo>
                  <a:lnTo>
                    <a:pt x="3440" y="39685"/>
                  </a:lnTo>
                  <a:lnTo>
                    <a:pt x="3008" y="38883"/>
                  </a:lnTo>
                  <a:lnTo>
                    <a:pt x="2602" y="38055"/>
                  </a:lnTo>
                  <a:lnTo>
                    <a:pt x="2221" y="37200"/>
                  </a:lnTo>
                  <a:lnTo>
                    <a:pt x="1865" y="36319"/>
                  </a:lnTo>
                  <a:lnTo>
                    <a:pt x="1535" y="35411"/>
                  </a:lnTo>
                  <a:lnTo>
                    <a:pt x="1243" y="34469"/>
                  </a:lnTo>
                  <a:lnTo>
                    <a:pt x="982" y="33508"/>
                  </a:lnTo>
                  <a:lnTo>
                    <a:pt x="752" y="32526"/>
                  </a:lnTo>
                  <a:lnTo>
                    <a:pt x="552" y="31524"/>
                  </a:lnTo>
                  <a:lnTo>
                    <a:pt x="383" y="30502"/>
                  </a:lnTo>
                  <a:lnTo>
                    <a:pt x="245" y="29459"/>
                  </a:lnTo>
                  <a:lnTo>
                    <a:pt x="138" y="28397"/>
                  </a:lnTo>
                  <a:lnTo>
                    <a:pt x="61" y="27315"/>
                  </a:lnTo>
                  <a:lnTo>
                    <a:pt x="15" y="26212"/>
                  </a:lnTo>
                  <a:lnTo>
                    <a:pt x="0" y="25089"/>
                  </a:lnTo>
                  <a:lnTo>
                    <a:pt x="16" y="23947"/>
                  </a:lnTo>
                  <a:lnTo>
                    <a:pt x="65" y="22826"/>
                  </a:lnTo>
                  <a:lnTo>
                    <a:pt x="147" y="21728"/>
                  </a:lnTo>
                  <a:lnTo>
                    <a:pt x="262" y="20651"/>
                  </a:lnTo>
                  <a:lnTo>
                    <a:pt x="410" y="19598"/>
                  </a:lnTo>
                  <a:lnTo>
                    <a:pt x="590" y="18566"/>
                  </a:lnTo>
                  <a:lnTo>
                    <a:pt x="804" y="17557"/>
                  </a:lnTo>
                  <a:lnTo>
                    <a:pt x="1050" y="16569"/>
                  </a:lnTo>
                  <a:lnTo>
                    <a:pt x="1329" y="15604"/>
                  </a:lnTo>
                  <a:lnTo>
                    <a:pt x="1640" y="14662"/>
                  </a:lnTo>
                  <a:lnTo>
                    <a:pt x="1994" y="13744"/>
                  </a:lnTo>
                  <a:lnTo>
                    <a:pt x="2377" y="12856"/>
                  </a:lnTo>
                  <a:lnTo>
                    <a:pt x="2790" y="11996"/>
                  </a:lnTo>
                  <a:lnTo>
                    <a:pt x="3233" y="11164"/>
                  </a:lnTo>
                  <a:lnTo>
                    <a:pt x="3705" y="10361"/>
                  </a:lnTo>
                  <a:lnTo>
                    <a:pt x="4207" y="9587"/>
                  </a:lnTo>
                  <a:lnTo>
                    <a:pt x="4738" y="8841"/>
                  </a:lnTo>
                  <a:lnTo>
                    <a:pt x="5299" y="8124"/>
                  </a:lnTo>
                  <a:lnTo>
                    <a:pt x="5890" y="7435"/>
                  </a:lnTo>
                  <a:lnTo>
                    <a:pt x="6510" y="6775"/>
                  </a:lnTo>
                  <a:lnTo>
                    <a:pt x="7160" y="6134"/>
                  </a:lnTo>
                  <a:lnTo>
                    <a:pt x="7838" y="5523"/>
                  </a:lnTo>
                  <a:lnTo>
                    <a:pt x="8544" y="4944"/>
                  </a:lnTo>
                  <a:lnTo>
                    <a:pt x="9280" y="4395"/>
                  </a:lnTo>
                  <a:lnTo>
                    <a:pt x="10043" y="3877"/>
                  </a:lnTo>
                  <a:lnTo>
                    <a:pt x="10836" y="3389"/>
                  </a:lnTo>
                  <a:lnTo>
                    <a:pt x="11657" y="2932"/>
                  </a:lnTo>
                  <a:lnTo>
                    <a:pt x="12506" y="2506"/>
                  </a:lnTo>
                  <a:lnTo>
                    <a:pt x="13384" y="2111"/>
                  </a:lnTo>
                  <a:lnTo>
                    <a:pt x="14291" y="1746"/>
                  </a:lnTo>
                  <a:lnTo>
                    <a:pt x="15235" y="1414"/>
                  </a:lnTo>
                  <a:lnTo>
                    <a:pt x="16203" y="1117"/>
                  </a:lnTo>
                  <a:lnTo>
                    <a:pt x="17196" y="855"/>
                  </a:lnTo>
                  <a:lnTo>
                    <a:pt x="18212" y="628"/>
                  </a:lnTo>
                  <a:lnTo>
                    <a:pt x="19254" y="436"/>
                  </a:lnTo>
                  <a:lnTo>
                    <a:pt x="20319" y="279"/>
                  </a:lnTo>
                  <a:lnTo>
                    <a:pt x="21409" y="157"/>
                  </a:lnTo>
                  <a:lnTo>
                    <a:pt x="22523" y="69"/>
                  </a:lnTo>
                  <a:lnTo>
                    <a:pt x="23662" y="17"/>
                  </a:lnTo>
                  <a:lnTo>
                    <a:pt x="24825" y="0"/>
                  </a:lnTo>
                  <a:lnTo>
                    <a:pt x="27252" y="92"/>
                  </a:lnTo>
                  <a:lnTo>
                    <a:pt x="29559" y="368"/>
                  </a:lnTo>
                  <a:lnTo>
                    <a:pt x="31745" y="828"/>
                  </a:lnTo>
                  <a:lnTo>
                    <a:pt x="33810" y="1473"/>
                  </a:lnTo>
                  <a:lnTo>
                    <a:pt x="35755" y="2302"/>
                  </a:lnTo>
                  <a:lnTo>
                    <a:pt x="37579" y="3315"/>
                  </a:lnTo>
                  <a:lnTo>
                    <a:pt x="39283" y="4512"/>
                  </a:lnTo>
                  <a:lnTo>
                    <a:pt x="40865" y="5894"/>
                  </a:lnTo>
                  <a:lnTo>
                    <a:pt x="42327" y="7460"/>
                  </a:lnTo>
                  <a:lnTo>
                    <a:pt x="43669" y="9210"/>
                  </a:lnTo>
                  <a:lnTo>
                    <a:pt x="44885" y="11144"/>
                  </a:lnTo>
                  <a:lnTo>
                    <a:pt x="45974" y="13264"/>
                  </a:lnTo>
                  <a:lnTo>
                    <a:pt x="46935" y="15569"/>
                  </a:lnTo>
                  <a:lnTo>
                    <a:pt x="47768" y="18060"/>
                  </a:lnTo>
                  <a:lnTo>
                    <a:pt x="48472" y="20736"/>
                  </a:lnTo>
                  <a:lnTo>
                    <a:pt x="49049" y="23597"/>
                  </a:lnTo>
                  <a:lnTo>
                    <a:pt x="49497" y="26643"/>
                  </a:lnTo>
                  <a:lnTo>
                    <a:pt x="49817" y="29874"/>
                  </a:lnTo>
                  <a:lnTo>
                    <a:pt x="50009" y="332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727007" y="3115794"/>
              <a:ext cx="30012" cy="34988"/>
            </a:xfrm>
            <a:custGeom>
              <a:avLst/>
              <a:pathLst>
                <a:path w="30012" h="34988">
                  <a:moveTo>
                    <a:pt x="30012" y="19955"/>
                  </a:moveTo>
                  <a:lnTo>
                    <a:pt x="30002" y="19134"/>
                  </a:lnTo>
                  <a:lnTo>
                    <a:pt x="29972" y="18322"/>
                  </a:lnTo>
                  <a:lnTo>
                    <a:pt x="29922" y="17521"/>
                  </a:lnTo>
                  <a:lnTo>
                    <a:pt x="29851" y="16728"/>
                  </a:lnTo>
                  <a:lnTo>
                    <a:pt x="29761" y="15945"/>
                  </a:lnTo>
                  <a:lnTo>
                    <a:pt x="29650" y="15172"/>
                  </a:lnTo>
                  <a:lnTo>
                    <a:pt x="29519" y="14408"/>
                  </a:lnTo>
                  <a:lnTo>
                    <a:pt x="29368" y="13654"/>
                  </a:lnTo>
                  <a:lnTo>
                    <a:pt x="29197" y="12909"/>
                  </a:lnTo>
                  <a:lnTo>
                    <a:pt x="29006" y="12174"/>
                  </a:lnTo>
                  <a:lnTo>
                    <a:pt x="28806" y="11453"/>
                  </a:lnTo>
                  <a:lnTo>
                    <a:pt x="28585" y="10751"/>
                  </a:lnTo>
                  <a:lnTo>
                    <a:pt x="28344" y="10068"/>
                  </a:lnTo>
                  <a:lnTo>
                    <a:pt x="28083" y="9404"/>
                  </a:lnTo>
                  <a:lnTo>
                    <a:pt x="27802" y="8760"/>
                  </a:lnTo>
                  <a:lnTo>
                    <a:pt x="27501" y="8134"/>
                  </a:lnTo>
                  <a:lnTo>
                    <a:pt x="27180" y="7528"/>
                  </a:lnTo>
                  <a:lnTo>
                    <a:pt x="26838" y="6940"/>
                  </a:lnTo>
                  <a:lnTo>
                    <a:pt x="26477" y="6371"/>
                  </a:lnTo>
                  <a:lnTo>
                    <a:pt x="26095" y="5822"/>
                  </a:lnTo>
                  <a:lnTo>
                    <a:pt x="25704" y="5294"/>
                  </a:lnTo>
                  <a:lnTo>
                    <a:pt x="25295" y="4789"/>
                  </a:lnTo>
                  <a:lnTo>
                    <a:pt x="24866" y="4307"/>
                  </a:lnTo>
                  <a:lnTo>
                    <a:pt x="24418" y="3849"/>
                  </a:lnTo>
                  <a:lnTo>
                    <a:pt x="23951" y="3414"/>
                  </a:lnTo>
                  <a:lnTo>
                    <a:pt x="23465" y="3002"/>
                  </a:lnTo>
                  <a:lnTo>
                    <a:pt x="22960" y="2613"/>
                  </a:lnTo>
                  <a:lnTo>
                    <a:pt x="22436" y="2248"/>
                  </a:lnTo>
                  <a:lnTo>
                    <a:pt x="21893" y="1906"/>
                  </a:lnTo>
                  <a:lnTo>
                    <a:pt x="21331" y="1587"/>
                  </a:lnTo>
                  <a:lnTo>
                    <a:pt x="20761" y="1286"/>
                  </a:lnTo>
                  <a:lnTo>
                    <a:pt x="20173" y="1016"/>
                  </a:lnTo>
                  <a:lnTo>
                    <a:pt x="19567" y="778"/>
                  </a:lnTo>
                  <a:lnTo>
                    <a:pt x="18943" y="571"/>
                  </a:lnTo>
                  <a:lnTo>
                    <a:pt x="18301" y="396"/>
                  </a:lnTo>
                  <a:lnTo>
                    <a:pt x="17641" y="254"/>
                  </a:lnTo>
                  <a:lnTo>
                    <a:pt x="16963" y="142"/>
                  </a:lnTo>
                  <a:lnTo>
                    <a:pt x="16267" y="63"/>
                  </a:lnTo>
                  <a:lnTo>
                    <a:pt x="15553" y="15"/>
                  </a:lnTo>
                  <a:lnTo>
                    <a:pt x="14820" y="0"/>
                  </a:lnTo>
                  <a:lnTo>
                    <a:pt x="14139" y="12"/>
                  </a:lnTo>
                  <a:lnTo>
                    <a:pt x="13472" y="48"/>
                  </a:lnTo>
                  <a:lnTo>
                    <a:pt x="12818" y="109"/>
                  </a:lnTo>
                  <a:lnTo>
                    <a:pt x="12178" y="194"/>
                  </a:lnTo>
                  <a:lnTo>
                    <a:pt x="11552" y="304"/>
                  </a:lnTo>
                  <a:lnTo>
                    <a:pt x="10940" y="438"/>
                  </a:lnTo>
                  <a:lnTo>
                    <a:pt x="10341" y="596"/>
                  </a:lnTo>
                  <a:lnTo>
                    <a:pt x="9756" y="779"/>
                  </a:lnTo>
                  <a:lnTo>
                    <a:pt x="9185" y="986"/>
                  </a:lnTo>
                  <a:lnTo>
                    <a:pt x="8627" y="1217"/>
                  </a:lnTo>
                  <a:lnTo>
                    <a:pt x="8085" y="1471"/>
                  </a:lnTo>
                  <a:lnTo>
                    <a:pt x="7560" y="1746"/>
                  </a:lnTo>
                  <a:lnTo>
                    <a:pt x="7052" y="2043"/>
                  </a:lnTo>
                  <a:lnTo>
                    <a:pt x="6561" y="2360"/>
                  </a:lnTo>
                  <a:lnTo>
                    <a:pt x="6087" y="2699"/>
                  </a:lnTo>
                  <a:lnTo>
                    <a:pt x="5629" y="3059"/>
                  </a:lnTo>
                  <a:lnTo>
                    <a:pt x="5189" y="3440"/>
                  </a:lnTo>
                  <a:lnTo>
                    <a:pt x="4766" y="3842"/>
                  </a:lnTo>
                  <a:lnTo>
                    <a:pt x="4359" y="4266"/>
                  </a:lnTo>
                  <a:lnTo>
                    <a:pt x="3969" y="4710"/>
                  </a:lnTo>
                  <a:lnTo>
                    <a:pt x="3597" y="5165"/>
                  </a:lnTo>
                  <a:lnTo>
                    <a:pt x="3241" y="5640"/>
                  </a:lnTo>
                  <a:lnTo>
                    <a:pt x="2902" y="6135"/>
                  </a:lnTo>
                  <a:lnTo>
                    <a:pt x="2580" y="6650"/>
                  </a:lnTo>
                  <a:lnTo>
                    <a:pt x="2276" y="7185"/>
                  </a:lnTo>
                  <a:lnTo>
                    <a:pt x="1988" y="7740"/>
                  </a:lnTo>
                  <a:lnTo>
                    <a:pt x="1717" y="8316"/>
                  </a:lnTo>
                  <a:lnTo>
                    <a:pt x="1463" y="8911"/>
                  </a:lnTo>
                  <a:lnTo>
                    <a:pt x="1225" y="9527"/>
                  </a:lnTo>
                  <a:lnTo>
                    <a:pt x="1005" y="10162"/>
                  </a:lnTo>
                  <a:lnTo>
                    <a:pt x="814" y="10816"/>
                  </a:lnTo>
                  <a:lnTo>
                    <a:pt x="643" y="11484"/>
                  </a:lnTo>
                  <a:lnTo>
                    <a:pt x="492" y="12166"/>
                  </a:lnTo>
                  <a:lnTo>
                    <a:pt x="362" y="12864"/>
                  </a:lnTo>
                  <a:lnTo>
                    <a:pt x="251" y="13577"/>
                  </a:lnTo>
                  <a:lnTo>
                    <a:pt x="160" y="14304"/>
                  </a:lnTo>
                  <a:lnTo>
                    <a:pt x="90" y="15046"/>
                  </a:lnTo>
                  <a:lnTo>
                    <a:pt x="40" y="15803"/>
                  </a:lnTo>
                  <a:lnTo>
                    <a:pt x="10" y="16575"/>
                  </a:lnTo>
                  <a:lnTo>
                    <a:pt x="0" y="17361"/>
                  </a:lnTo>
                  <a:lnTo>
                    <a:pt x="8" y="18108"/>
                  </a:lnTo>
                  <a:lnTo>
                    <a:pt x="35" y="18843"/>
                  </a:lnTo>
                  <a:lnTo>
                    <a:pt x="80" y="19569"/>
                  </a:lnTo>
                  <a:lnTo>
                    <a:pt x="143" y="20283"/>
                  </a:lnTo>
                  <a:lnTo>
                    <a:pt x="224" y="20987"/>
                  </a:lnTo>
                  <a:lnTo>
                    <a:pt x="323" y="21681"/>
                  </a:lnTo>
                  <a:lnTo>
                    <a:pt x="440" y="22363"/>
                  </a:lnTo>
                  <a:lnTo>
                    <a:pt x="575" y="23036"/>
                  </a:lnTo>
                  <a:lnTo>
                    <a:pt x="728" y="23697"/>
                  </a:lnTo>
                  <a:lnTo>
                    <a:pt x="899" y="24348"/>
                  </a:lnTo>
                  <a:lnTo>
                    <a:pt x="1099" y="24986"/>
                  </a:lnTo>
                  <a:lnTo>
                    <a:pt x="1316" y="25606"/>
                  </a:lnTo>
                  <a:lnTo>
                    <a:pt x="1552" y="26209"/>
                  </a:lnTo>
                  <a:lnTo>
                    <a:pt x="1806" y="26796"/>
                  </a:lnTo>
                  <a:lnTo>
                    <a:pt x="2077" y="27365"/>
                  </a:lnTo>
                  <a:lnTo>
                    <a:pt x="2367" y="27918"/>
                  </a:lnTo>
                  <a:lnTo>
                    <a:pt x="2674" y="28454"/>
                  </a:lnTo>
                  <a:lnTo>
                    <a:pt x="3000" y="28972"/>
                  </a:lnTo>
                  <a:lnTo>
                    <a:pt x="3343" y="29474"/>
                  </a:lnTo>
                  <a:lnTo>
                    <a:pt x="3705" y="29959"/>
                  </a:lnTo>
                  <a:lnTo>
                    <a:pt x="4084" y="30415"/>
                  </a:lnTo>
                  <a:lnTo>
                    <a:pt x="4482" y="30853"/>
                  </a:lnTo>
                  <a:lnTo>
                    <a:pt x="4897" y="31271"/>
                  </a:lnTo>
                  <a:lnTo>
                    <a:pt x="5331" y="31670"/>
                  </a:lnTo>
                  <a:lnTo>
                    <a:pt x="5782" y="32050"/>
                  </a:lnTo>
                  <a:lnTo>
                    <a:pt x="6252" y="32411"/>
                  </a:lnTo>
                  <a:lnTo>
                    <a:pt x="6739" y="32753"/>
                  </a:lnTo>
                  <a:lnTo>
                    <a:pt x="7245" y="33076"/>
                  </a:lnTo>
                  <a:lnTo>
                    <a:pt x="7768" y="33380"/>
                  </a:lnTo>
                  <a:lnTo>
                    <a:pt x="8310" y="33664"/>
                  </a:lnTo>
                  <a:lnTo>
                    <a:pt x="8869" y="33916"/>
                  </a:lnTo>
                  <a:lnTo>
                    <a:pt x="9447" y="34141"/>
                  </a:lnTo>
                  <a:lnTo>
                    <a:pt x="10042" y="34339"/>
                  </a:lnTo>
                  <a:lnTo>
                    <a:pt x="10656" y="34511"/>
                  </a:lnTo>
                  <a:lnTo>
                    <a:pt x="11287" y="34657"/>
                  </a:lnTo>
                  <a:lnTo>
                    <a:pt x="11937" y="34776"/>
                  </a:lnTo>
                  <a:lnTo>
                    <a:pt x="12604" y="34869"/>
                  </a:lnTo>
                  <a:lnTo>
                    <a:pt x="13290" y="34935"/>
                  </a:lnTo>
                  <a:lnTo>
                    <a:pt x="13993" y="34974"/>
                  </a:lnTo>
                  <a:lnTo>
                    <a:pt x="14715" y="34988"/>
                  </a:lnTo>
                  <a:lnTo>
                    <a:pt x="15244" y="34979"/>
                  </a:lnTo>
                  <a:lnTo>
                    <a:pt x="15775" y="34952"/>
                  </a:lnTo>
                  <a:lnTo>
                    <a:pt x="16307" y="34907"/>
                  </a:lnTo>
                  <a:lnTo>
                    <a:pt x="16840" y="34844"/>
                  </a:lnTo>
                  <a:lnTo>
                    <a:pt x="17374" y="34763"/>
                  </a:lnTo>
                  <a:lnTo>
                    <a:pt x="17910" y="34664"/>
                  </a:lnTo>
                  <a:lnTo>
                    <a:pt x="18446" y="34547"/>
                  </a:lnTo>
                  <a:lnTo>
                    <a:pt x="18983" y="34412"/>
                  </a:lnTo>
                  <a:lnTo>
                    <a:pt x="19521" y="34259"/>
                  </a:lnTo>
                  <a:lnTo>
                    <a:pt x="20061" y="34088"/>
                  </a:lnTo>
                  <a:lnTo>
                    <a:pt x="20605" y="33898"/>
                  </a:lnTo>
                  <a:lnTo>
                    <a:pt x="21138" y="33690"/>
                  </a:lnTo>
                  <a:lnTo>
                    <a:pt x="21660" y="33462"/>
                  </a:lnTo>
                  <a:lnTo>
                    <a:pt x="22170" y="33215"/>
                  </a:lnTo>
                  <a:lnTo>
                    <a:pt x="22668" y="32950"/>
                  </a:lnTo>
                  <a:lnTo>
                    <a:pt x="23154" y="32665"/>
                  </a:lnTo>
                  <a:lnTo>
                    <a:pt x="23629" y="32361"/>
                  </a:lnTo>
                  <a:lnTo>
                    <a:pt x="24092" y="32038"/>
                  </a:lnTo>
                  <a:lnTo>
                    <a:pt x="24544" y="31696"/>
                  </a:lnTo>
                  <a:lnTo>
                    <a:pt x="24983" y="31335"/>
                  </a:lnTo>
                  <a:lnTo>
                    <a:pt x="25420" y="30955"/>
                  </a:lnTo>
                  <a:lnTo>
                    <a:pt x="25839" y="30556"/>
                  </a:lnTo>
                  <a:lnTo>
                    <a:pt x="26241" y="30138"/>
                  </a:lnTo>
                  <a:lnTo>
                    <a:pt x="26626" y="29701"/>
                  </a:lnTo>
                  <a:lnTo>
                    <a:pt x="26995" y="29245"/>
                  </a:lnTo>
                  <a:lnTo>
                    <a:pt x="27346" y="28769"/>
                  </a:lnTo>
                  <a:lnTo>
                    <a:pt x="27681" y="28275"/>
                  </a:lnTo>
                  <a:lnTo>
                    <a:pt x="27998" y="27761"/>
                  </a:lnTo>
                  <a:lnTo>
                    <a:pt x="28299" y="27229"/>
                  </a:lnTo>
                  <a:lnTo>
                    <a:pt x="28583" y="26677"/>
                  </a:lnTo>
                  <a:lnTo>
                    <a:pt x="28854" y="26096"/>
                  </a:lnTo>
                  <a:lnTo>
                    <a:pt x="29097" y="25494"/>
                  </a:lnTo>
                  <a:lnTo>
                    <a:pt x="29312" y="24872"/>
                  </a:lnTo>
                  <a:lnTo>
                    <a:pt x="29498" y="24230"/>
                  </a:lnTo>
                  <a:lnTo>
                    <a:pt x="29655" y="23568"/>
                  </a:lnTo>
                  <a:lnTo>
                    <a:pt x="29783" y="22885"/>
                  </a:lnTo>
                  <a:lnTo>
                    <a:pt x="29883" y="22183"/>
                  </a:lnTo>
                  <a:lnTo>
                    <a:pt x="29955" y="21460"/>
                  </a:lnTo>
                  <a:lnTo>
                    <a:pt x="29998" y="20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62909" y="1604803"/>
              <a:ext cx="2077726" cy="17986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856490" y="3105131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866641" y="3113808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930106" y="317127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985877" y="3099783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045249" y="3127287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098946" y="3094544"/>
              <a:ext cx="98663" cy="96916"/>
            </a:xfrm>
            <a:custGeom>
              <a:avLst/>
              <a:pathLst>
                <a:path w="98663" h="96916">
                  <a:moveTo>
                    <a:pt x="1746" y="8731"/>
                  </a:moveTo>
                  <a:lnTo>
                    <a:pt x="19208" y="8731"/>
                  </a:lnTo>
                  <a:lnTo>
                    <a:pt x="19208" y="0"/>
                  </a:lnTo>
                  <a:lnTo>
                    <a:pt x="27503" y="0"/>
                  </a:lnTo>
                  <a:lnTo>
                    <a:pt x="27503" y="8731"/>
                  </a:lnTo>
                  <a:lnTo>
                    <a:pt x="71159" y="8731"/>
                  </a:lnTo>
                  <a:lnTo>
                    <a:pt x="71159" y="0"/>
                  </a:lnTo>
                  <a:lnTo>
                    <a:pt x="79454" y="0"/>
                  </a:lnTo>
                  <a:lnTo>
                    <a:pt x="79454" y="8731"/>
                  </a:lnTo>
                  <a:lnTo>
                    <a:pt x="97789" y="8731"/>
                  </a:lnTo>
                  <a:lnTo>
                    <a:pt x="97789" y="16589"/>
                  </a:lnTo>
                  <a:lnTo>
                    <a:pt x="79454" y="16589"/>
                  </a:lnTo>
                  <a:lnTo>
                    <a:pt x="79454" y="55006"/>
                  </a:lnTo>
                  <a:lnTo>
                    <a:pt x="98663" y="55006"/>
                  </a:lnTo>
                  <a:lnTo>
                    <a:pt x="98663" y="62864"/>
                  </a:lnTo>
                  <a:lnTo>
                    <a:pt x="20955" y="62864"/>
                  </a:lnTo>
                  <a:lnTo>
                    <a:pt x="20955" y="89058"/>
                  </a:lnTo>
                  <a:lnTo>
                    <a:pt x="95170" y="89058"/>
                  </a:lnTo>
                  <a:lnTo>
                    <a:pt x="95170" y="96916"/>
                  </a:lnTo>
                  <a:lnTo>
                    <a:pt x="12660" y="96916"/>
                  </a:lnTo>
                  <a:lnTo>
                    <a:pt x="12660" y="62864"/>
                  </a:lnTo>
                  <a:lnTo>
                    <a:pt x="0" y="62864"/>
                  </a:lnTo>
                  <a:lnTo>
                    <a:pt x="0" y="55006"/>
                  </a:lnTo>
                  <a:lnTo>
                    <a:pt x="19208" y="55006"/>
                  </a:lnTo>
                  <a:lnTo>
                    <a:pt x="19208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126450" y="3111134"/>
              <a:ext cx="43656" cy="7858"/>
            </a:xfrm>
            <a:custGeom>
              <a:avLst/>
              <a:pathLst>
                <a:path w="43656" h="7858">
                  <a:moveTo>
                    <a:pt x="0" y="7858"/>
                  </a:moveTo>
                  <a:lnTo>
                    <a:pt x="43656" y="7858"/>
                  </a:lnTo>
                  <a:lnTo>
                    <a:pt x="43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126450" y="3125977"/>
              <a:ext cx="43656" cy="8294"/>
            </a:xfrm>
            <a:custGeom>
              <a:avLst/>
              <a:pathLst>
                <a:path w="43656" h="8294">
                  <a:moveTo>
                    <a:pt x="0" y="8294"/>
                  </a:moveTo>
                  <a:lnTo>
                    <a:pt x="43656" y="8294"/>
                  </a:lnTo>
                  <a:lnTo>
                    <a:pt x="43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126450" y="3141257"/>
              <a:ext cx="43656" cy="8294"/>
            </a:xfrm>
            <a:custGeom>
              <a:avLst/>
              <a:pathLst>
                <a:path w="43656" h="8294">
                  <a:moveTo>
                    <a:pt x="0" y="8294"/>
                  </a:moveTo>
                  <a:lnTo>
                    <a:pt x="43656" y="8294"/>
                  </a:lnTo>
                  <a:lnTo>
                    <a:pt x="43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124704" y="3159592"/>
              <a:ext cx="24447" cy="21391"/>
            </a:xfrm>
            <a:custGeom>
              <a:avLst/>
              <a:pathLst>
                <a:path w="24447" h="21391">
                  <a:moveTo>
                    <a:pt x="17899" y="0"/>
                  </a:moveTo>
                  <a:lnTo>
                    <a:pt x="24447" y="4802"/>
                  </a:lnTo>
                  <a:lnTo>
                    <a:pt x="22923" y="6618"/>
                  </a:lnTo>
                  <a:lnTo>
                    <a:pt x="21321" y="8399"/>
                  </a:lnTo>
                  <a:lnTo>
                    <a:pt x="19640" y="10145"/>
                  </a:lnTo>
                  <a:lnTo>
                    <a:pt x="17881" y="11857"/>
                  </a:lnTo>
                  <a:lnTo>
                    <a:pt x="16043" y="13533"/>
                  </a:lnTo>
                  <a:lnTo>
                    <a:pt x="14127" y="15174"/>
                  </a:lnTo>
                  <a:lnTo>
                    <a:pt x="12132" y="16781"/>
                  </a:lnTo>
                  <a:lnTo>
                    <a:pt x="10058" y="18353"/>
                  </a:lnTo>
                  <a:lnTo>
                    <a:pt x="7906" y="19889"/>
                  </a:lnTo>
                  <a:lnTo>
                    <a:pt x="5675" y="21391"/>
                  </a:lnTo>
                  <a:lnTo>
                    <a:pt x="0" y="15716"/>
                  </a:lnTo>
                  <a:lnTo>
                    <a:pt x="2143" y="14144"/>
                  </a:lnTo>
                  <a:lnTo>
                    <a:pt x="4208" y="12573"/>
                  </a:lnTo>
                  <a:lnTo>
                    <a:pt x="6194" y="11001"/>
                  </a:lnTo>
                  <a:lnTo>
                    <a:pt x="8102" y="9429"/>
                  </a:lnTo>
                  <a:lnTo>
                    <a:pt x="9931" y="7858"/>
                  </a:lnTo>
                  <a:lnTo>
                    <a:pt x="11682" y="6286"/>
                  </a:lnTo>
                  <a:lnTo>
                    <a:pt x="13354" y="4714"/>
                  </a:lnTo>
                  <a:lnTo>
                    <a:pt x="14947" y="3143"/>
                  </a:lnTo>
                  <a:lnTo>
                    <a:pt x="16462" y="15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160938" y="3160465"/>
              <a:ext cx="29686" cy="19208"/>
            </a:xfrm>
            <a:custGeom>
              <a:avLst/>
              <a:pathLst>
                <a:path w="29686" h="19208">
                  <a:moveTo>
                    <a:pt x="3492" y="0"/>
                  </a:moveTo>
                  <a:lnTo>
                    <a:pt x="6269" y="977"/>
                  </a:lnTo>
                  <a:lnTo>
                    <a:pt x="9010" y="1990"/>
                  </a:lnTo>
                  <a:lnTo>
                    <a:pt x="11717" y="3038"/>
                  </a:lnTo>
                  <a:lnTo>
                    <a:pt x="14389" y="4121"/>
                  </a:lnTo>
                  <a:lnTo>
                    <a:pt x="17025" y="5238"/>
                  </a:lnTo>
                  <a:lnTo>
                    <a:pt x="19627" y="6391"/>
                  </a:lnTo>
                  <a:lnTo>
                    <a:pt x="22194" y="7578"/>
                  </a:lnTo>
                  <a:lnTo>
                    <a:pt x="24726" y="8801"/>
                  </a:lnTo>
                  <a:lnTo>
                    <a:pt x="27224" y="10058"/>
                  </a:lnTo>
                  <a:lnTo>
                    <a:pt x="29686" y="11350"/>
                  </a:lnTo>
                  <a:lnTo>
                    <a:pt x="26193" y="19208"/>
                  </a:lnTo>
                  <a:lnTo>
                    <a:pt x="23574" y="17672"/>
                  </a:lnTo>
                  <a:lnTo>
                    <a:pt x="20955" y="16205"/>
                  </a:lnTo>
                  <a:lnTo>
                    <a:pt x="18335" y="14808"/>
                  </a:lnTo>
                  <a:lnTo>
                    <a:pt x="15716" y="13481"/>
                  </a:lnTo>
                  <a:lnTo>
                    <a:pt x="13096" y="12223"/>
                  </a:lnTo>
                  <a:lnTo>
                    <a:pt x="10477" y="11036"/>
                  </a:lnTo>
                  <a:lnTo>
                    <a:pt x="7858" y="9918"/>
                  </a:lnTo>
                  <a:lnTo>
                    <a:pt x="5238" y="8870"/>
                  </a:lnTo>
                  <a:lnTo>
                    <a:pt x="2619" y="7893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216382" y="3100220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1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321593" y="3094108"/>
              <a:ext cx="49768" cy="101282"/>
            </a:xfrm>
            <a:custGeom>
              <a:avLst/>
              <a:pathLst>
                <a:path w="49768" h="101282">
                  <a:moveTo>
                    <a:pt x="19645" y="0"/>
                  </a:moveTo>
                  <a:lnTo>
                    <a:pt x="27939" y="2619"/>
                  </a:lnTo>
                  <a:lnTo>
                    <a:pt x="27673" y="3230"/>
                  </a:lnTo>
                  <a:lnTo>
                    <a:pt x="27398" y="3841"/>
                  </a:lnTo>
                  <a:lnTo>
                    <a:pt x="27114" y="4452"/>
                  </a:lnTo>
                  <a:lnTo>
                    <a:pt x="26822" y="5064"/>
                  </a:lnTo>
                  <a:lnTo>
                    <a:pt x="26521" y="5675"/>
                  </a:lnTo>
                  <a:lnTo>
                    <a:pt x="26211" y="6286"/>
                  </a:lnTo>
                  <a:lnTo>
                    <a:pt x="25892" y="6897"/>
                  </a:lnTo>
                  <a:lnTo>
                    <a:pt x="25565" y="7508"/>
                  </a:lnTo>
                  <a:lnTo>
                    <a:pt x="25228" y="8120"/>
                  </a:lnTo>
                  <a:lnTo>
                    <a:pt x="24884" y="8731"/>
                  </a:lnTo>
                  <a:lnTo>
                    <a:pt x="43656" y="8731"/>
                  </a:lnTo>
                  <a:lnTo>
                    <a:pt x="43656" y="16152"/>
                  </a:lnTo>
                  <a:lnTo>
                    <a:pt x="43132" y="17274"/>
                  </a:lnTo>
                  <a:lnTo>
                    <a:pt x="42608" y="18370"/>
                  </a:lnTo>
                  <a:lnTo>
                    <a:pt x="42084" y="19440"/>
                  </a:lnTo>
                  <a:lnTo>
                    <a:pt x="41560" y="20483"/>
                  </a:lnTo>
                  <a:lnTo>
                    <a:pt x="41036" y="21500"/>
                  </a:lnTo>
                  <a:lnTo>
                    <a:pt x="40512" y="22491"/>
                  </a:lnTo>
                  <a:lnTo>
                    <a:pt x="39989" y="23456"/>
                  </a:lnTo>
                  <a:lnTo>
                    <a:pt x="39465" y="24395"/>
                  </a:lnTo>
                  <a:lnTo>
                    <a:pt x="38941" y="25307"/>
                  </a:lnTo>
                  <a:lnTo>
                    <a:pt x="38417" y="26193"/>
                  </a:lnTo>
                  <a:lnTo>
                    <a:pt x="49768" y="26193"/>
                  </a:lnTo>
                  <a:lnTo>
                    <a:pt x="49768" y="91678"/>
                  </a:lnTo>
                  <a:lnTo>
                    <a:pt x="49746" y="92614"/>
                  </a:lnTo>
                  <a:lnTo>
                    <a:pt x="49680" y="93502"/>
                  </a:lnTo>
                  <a:lnTo>
                    <a:pt x="49571" y="94343"/>
                  </a:lnTo>
                  <a:lnTo>
                    <a:pt x="49418" y="95135"/>
                  </a:lnTo>
                  <a:lnTo>
                    <a:pt x="49222" y="95880"/>
                  </a:lnTo>
                  <a:lnTo>
                    <a:pt x="48982" y="96576"/>
                  </a:lnTo>
                  <a:lnTo>
                    <a:pt x="48698" y="97224"/>
                  </a:lnTo>
                  <a:lnTo>
                    <a:pt x="48371" y="97824"/>
                  </a:lnTo>
                  <a:lnTo>
                    <a:pt x="48000" y="98377"/>
                  </a:lnTo>
                  <a:lnTo>
                    <a:pt x="47585" y="98881"/>
                  </a:lnTo>
                  <a:lnTo>
                    <a:pt x="47131" y="99337"/>
                  </a:lnTo>
                  <a:lnTo>
                    <a:pt x="46642" y="99745"/>
                  </a:lnTo>
                  <a:lnTo>
                    <a:pt x="46118" y="100105"/>
                  </a:lnTo>
                  <a:lnTo>
                    <a:pt x="45559" y="100418"/>
                  </a:lnTo>
                  <a:lnTo>
                    <a:pt x="44965" y="100682"/>
                  </a:lnTo>
                  <a:lnTo>
                    <a:pt x="44337" y="100898"/>
                  </a:lnTo>
                  <a:lnTo>
                    <a:pt x="43673" y="101066"/>
                  </a:lnTo>
                  <a:lnTo>
                    <a:pt x="42975" y="101186"/>
                  </a:lnTo>
                  <a:lnTo>
                    <a:pt x="42241" y="101258"/>
                  </a:lnTo>
                  <a:lnTo>
                    <a:pt x="41473" y="101282"/>
                  </a:lnTo>
                  <a:lnTo>
                    <a:pt x="40661" y="101273"/>
                  </a:lnTo>
                  <a:lnTo>
                    <a:pt x="39797" y="101247"/>
                  </a:lnTo>
                  <a:lnTo>
                    <a:pt x="38880" y="101203"/>
                  </a:lnTo>
                  <a:lnTo>
                    <a:pt x="37911" y="101142"/>
                  </a:lnTo>
                  <a:lnTo>
                    <a:pt x="36889" y="101064"/>
                  </a:lnTo>
                  <a:lnTo>
                    <a:pt x="35815" y="100968"/>
                  </a:lnTo>
                  <a:lnTo>
                    <a:pt x="34689" y="100854"/>
                  </a:lnTo>
                  <a:lnTo>
                    <a:pt x="33510" y="100723"/>
                  </a:lnTo>
                  <a:lnTo>
                    <a:pt x="32279" y="100575"/>
                  </a:lnTo>
                  <a:lnTo>
                    <a:pt x="30995" y="100409"/>
                  </a:lnTo>
                  <a:lnTo>
                    <a:pt x="29249" y="92114"/>
                  </a:lnTo>
                  <a:lnTo>
                    <a:pt x="30685" y="92280"/>
                  </a:lnTo>
                  <a:lnTo>
                    <a:pt x="32026" y="92429"/>
                  </a:lnTo>
                  <a:lnTo>
                    <a:pt x="33270" y="92559"/>
                  </a:lnTo>
                  <a:lnTo>
                    <a:pt x="34418" y="92673"/>
                  </a:lnTo>
                  <a:lnTo>
                    <a:pt x="35470" y="92769"/>
                  </a:lnTo>
                  <a:lnTo>
                    <a:pt x="36426" y="92848"/>
                  </a:lnTo>
                  <a:lnTo>
                    <a:pt x="37286" y="92909"/>
                  </a:lnTo>
                  <a:lnTo>
                    <a:pt x="38050" y="92952"/>
                  </a:lnTo>
                  <a:lnTo>
                    <a:pt x="38718" y="92979"/>
                  </a:lnTo>
                  <a:lnTo>
                    <a:pt x="39290" y="92987"/>
                  </a:lnTo>
                  <a:lnTo>
                    <a:pt x="39705" y="92961"/>
                  </a:lnTo>
                  <a:lnTo>
                    <a:pt x="40076" y="92883"/>
                  </a:lnTo>
                  <a:lnTo>
                    <a:pt x="40403" y="92752"/>
                  </a:lnTo>
                  <a:lnTo>
                    <a:pt x="40687" y="92568"/>
                  </a:lnTo>
                  <a:lnTo>
                    <a:pt x="40927" y="92332"/>
                  </a:lnTo>
                  <a:lnTo>
                    <a:pt x="41124" y="92044"/>
                  </a:lnTo>
                  <a:lnTo>
                    <a:pt x="41276" y="91704"/>
                  </a:lnTo>
                  <a:lnTo>
                    <a:pt x="41386" y="91311"/>
                  </a:lnTo>
                  <a:lnTo>
                    <a:pt x="41451" y="90866"/>
                  </a:lnTo>
                  <a:lnTo>
                    <a:pt x="41473" y="90368"/>
                  </a:lnTo>
                  <a:lnTo>
                    <a:pt x="41473" y="72905"/>
                  </a:lnTo>
                  <a:lnTo>
                    <a:pt x="32742" y="72905"/>
                  </a:lnTo>
                  <a:lnTo>
                    <a:pt x="32742" y="88622"/>
                  </a:lnTo>
                  <a:lnTo>
                    <a:pt x="24884" y="88622"/>
                  </a:lnTo>
                  <a:lnTo>
                    <a:pt x="24884" y="72905"/>
                  </a:lnTo>
                  <a:lnTo>
                    <a:pt x="16152" y="72905"/>
                  </a:lnTo>
                  <a:lnTo>
                    <a:pt x="16017" y="76490"/>
                  </a:lnTo>
                  <a:lnTo>
                    <a:pt x="15786" y="79908"/>
                  </a:lnTo>
                  <a:lnTo>
                    <a:pt x="15458" y="83160"/>
                  </a:lnTo>
                  <a:lnTo>
                    <a:pt x="15035" y="86247"/>
                  </a:lnTo>
                  <a:lnTo>
                    <a:pt x="14515" y="89167"/>
                  </a:lnTo>
                  <a:lnTo>
                    <a:pt x="13900" y="91922"/>
                  </a:lnTo>
                  <a:lnTo>
                    <a:pt x="13188" y="94511"/>
                  </a:lnTo>
                  <a:lnTo>
                    <a:pt x="12380" y="96934"/>
                  </a:lnTo>
                  <a:lnTo>
                    <a:pt x="11477" y="99191"/>
                  </a:lnTo>
                  <a:lnTo>
                    <a:pt x="10477" y="101282"/>
                  </a:lnTo>
                  <a:lnTo>
                    <a:pt x="2182" y="98226"/>
                  </a:lnTo>
                  <a:lnTo>
                    <a:pt x="3261" y="95864"/>
                  </a:lnTo>
                  <a:lnTo>
                    <a:pt x="4225" y="93319"/>
                  </a:lnTo>
                  <a:lnTo>
                    <a:pt x="5077" y="90591"/>
                  </a:lnTo>
                  <a:lnTo>
                    <a:pt x="5815" y="87679"/>
                  </a:lnTo>
                  <a:lnTo>
                    <a:pt x="6439" y="84583"/>
                  </a:lnTo>
                  <a:lnTo>
                    <a:pt x="6950" y="81305"/>
                  </a:lnTo>
                  <a:lnTo>
                    <a:pt x="7347" y="77843"/>
                  </a:lnTo>
                  <a:lnTo>
                    <a:pt x="7631" y="74198"/>
                  </a:lnTo>
                  <a:lnTo>
                    <a:pt x="7801" y="70369"/>
                  </a:lnTo>
                  <a:lnTo>
                    <a:pt x="7858" y="66357"/>
                  </a:lnTo>
                  <a:lnTo>
                    <a:pt x="7858" y="31869"/>
                  </a:lnTo>
                  <a:lnTo>
                    <a:pt x="7508" y="32135"/>
                  </a:lnTo>
                  <a:lnTo>
                    <a:pt x="7159" y="32410"/>
                  </a:lnTo>
                  <a:lnTo>
                    <a:pt x="6810" y="32694"/>
                  </a:lnTo>
                  <a:lnTo>
                    <a:pt x="6461" y="32986"/>
                  </a:lnTo>
                  <a:lnTo>
                    <a:pt x="6111" y="33287"/>
                  </a:lnTo>
                  <a:lnTo>
                    <a:pt x="5762" y="33597"/>
                  </a:lnTo>
                  <a:lnTo>
                    <a:pt x="5413" y="33916"/>
                  </a:lnTo>
                  <a:lnTo>
                    <a:pt x="5064" y="34243"/>
                  </a:lnTo>
                  <a:lnTo>
                    <a:pt x="4714" y="34580"/>
                  </a:lnTo>
                  <a:lnTo>
                    <a:pt x="4365" y="34925"/>
                  </a:lnTo>
                  <a:lnTo>
                    <a:pt x="0" y="27066"/>
                  </a:lnTo>
                  <a:lnTo>
                    <a:pt x="2632" y="24438"/>
                  </a:lnTo>
                  <a:lnTo>
                    <a:pt x="5116" y="21793"/>
                  </a:lnTo>
                  <a:lnTo>
                    <a:pt x="7452" y="19130"/>
                  </a:lnTo>
                  <a:lnTo>
                    <a:pt x="9639" y="16449"/>
                  </a:lnTo>
                  <a:lnTo>
                    <a:pt x="11678" y="13751"/>
                  </a:lnTo>
                  <a:lnTo>
                    <a:pt x="13568" y="11036"/>
                  </a:lnTo>
                  <a:lnTo>
                    <a:pt x="15310" y="8303"/>
                  </a:lnTo>
                  <a:lnTo>
                    <a:pt x="16903" y="5553"/>
                  </a:lnTo>
                  <a:lnTo>
                    <a:pt x="18348" y="27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334690" y="3110697"/>
              <a:ext cx="21391" cy="9604"/>
            </a:xfrm>
            <a:custGeom>
              <a:avLst/>
              <a:pathLst>
                <a:path w="21391" h="9604">
                  <a:moveTo>
                    <a:pt x="0" y="9604"/>
                  </a:moveTo>
                  <a:lnTo>
                    <a:pt x="15716" y="9604"/>
                  </a:lnTo>
                  <a:lnTo>
                    <a:pt x="16323" y="8722"/>
                  </a:lnTo>
                  <a:lnTo>
                    <a:pt x="16921" y="7823"/>
                  </a:lnTo>
                  <a:lnTo>
                    <a:pt x="17510" y="6906"/>
                  </a:lnTo>
                  <a:lnTo>
                    <a:pt x="18091" y="5972"/>
                  </a:lnTo>
                  <a:lnTo>
                    <a:pt x="18663" y="5020"/>
                  </a:lnTo>
                  <a:lnTo>
                    <a:pt x="19226" y="4051"/>
                  </a:lnTo>
                  <a:lnTo>
                    <a:pt x="19780" y="3064"/>
                  </a:lnTo>
                  <a:lnTo>
                    <a:pt x="20326" y="2060"/>
                  </a:lnTo>
                  <a:lnTo>
                    <a:pt x="20863" y="1039"/>
                  </a:lnTo>
                  <a:lnTo>
                    <a:pt x="21391" y="0"/>
                  </a:lnTo>
                  <a:lnTo>
                    <a:pt x="698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37746" y="3128160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354335" y="3128160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337746" y="3147368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354335" y="3147368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373544" y="3099347"/>
              <a:ext cx="46712" cy="34925"/>
            </a:xfrm>
            <a:custGeom>
              <a:avLst/>
              <a:pathLst>
                <a:path w="46712" h="34925">
                  <a:moveTo>
                    <a:pt x="1309" y="0"/>
                  </a:moveTo>
                  <a:lnTo>
                    <a:pt x="46712" y="0"/>
                  </a:lnTo>
                  <a:lnTo>
                    <a:pt x="46688" y="4524"/>
                  </a:lnTo>
                  <a:lnTo>
                    <a:pt x="46616" y="8670"/>
                  </a:lnTo>
                  <a:lnTo>
                    <a:pt x="46496" y="12435"/>
                  </a:lnTo>
                  <a:lnTo>
                    <a:pt x="46328" y="15821"/>
                  </a:lnTo>
                  <a:lnTo>
                    <a:pt x="46111" y="18826"/>
                  </a:lnTo>
                  <a:lnTo>
                    <a:pt x="45847" y="21452"/>
                  </a:lnTo>
                  <a:lnTo>
                    <a:pt x="45535" y="23698"/>
                  </a:lnTo>
                  <a:lnTo>
                    <a:pt x="45175" y="25565"/>
                  </a:lnTo>
                  <a:lnTo>
                    <a:pt x="44767" y="27051"/>
                  </a:lnTo>
                  <a:lnTo>
                    <a:pt x="44311" y="28158"/>
                  </a:lnTo>
                  <a:lnTo>
                    <a:pt x="43785" y="29029"/>
                  </a:lnTo>
                  <a:lnTo>
                    <a:pt x="43167" y="29808"/>
                  </a:lnTo>
                  <a:lnTo>
                    <a:pt x="42457" y="30496"/>
                  </a:lnTo>
                  <a:lnTo>
                    <a:pt x="41656" y="31091"/>
                  </a:lnTo>
                  <a:lnTo>
                    <a:pt x="40764" y="31596"/>
                  </a:lnTo>
                  <a:lnTo>
                    <a:pt x="39779" y="32008"/>
                  </a:lnTo>
                  <a:lnTo>
                    <a:pt x="38703" y="32329"/>
                  </a:lnTo>
                  <a:lnTo>
                    <a:pt x="37535" y="32558"/>
                  </a:lnTo>
                  <a:lnTo>
                    <a:pt x="36276" y="32696"/>
                  </a:lnTo>
                  <a:lnTo>
                    <a:pt x="34925" y="32742"/>
                  </a:lnTo>
                  <a:lnTo>
                    <a:pt x="34030" y="32729"/>
                  </a:lnTo>
                  <a:lnTo>
                    <a:pt x="33091" y="32689"/>
                  </a:lnTo>
                  <a:lnTo>
                    <a:pt x="32109" y="32624"/>
                  </a:lnTo>
                  <a:lnTo>
                    <a:pt x="31083" y="32532"/>
                  </a:lnTo>
                  <a:lnTo>
                    <a:pt x="30013" y="32414"/>
                  </a:lnTo>
                  <a:lnTo>
                    <a:pt x="28900" y="32270"/>
                  </a:lnTo>
                  <a:lnTo>
                    <a:pt x="27743" y="32100"/>
                  </a:lnTo>
                  <a:lnTo>
                    <a:pt x="26542" y="31903"/>
                  </a:lnTo>
                  <a:lnTo>
                    <a:pt x="25298" y="31681"/>
                  </a:lnTo>
                  <a:lnTo>
                    <a:pt x="24010" y="31432"/>
                  </a:lnTo>
                  <a:lnTo>
                    <a:pt x="22264" y="23574"/>
                  </a:lnTo>
                  <a:lnTo>
                    <a:pt x="23639" y="23823"/>
                  </a:lnTo>
                  <a:lnTo>
                    <a:pt x="24971" y="24045"/>
                  </a:lnTo>
                  <a:lnTo>
                    <a:pt x="26259" y="24242"/>
                  </a:lnTo>
                  <a:lnTo>
                    <a:pt x="27503" y="24412"/>
                  </a:lnTo>
                  <a:lnTo>
                    <a:pt x="28703" y="24556"/>
                  </a:lnTo>
                  <a:lnTo>
                    <a:pt x="29860" y="24674"/>
                  </a:lnTo>
                  <a:lnTo>
                    <a:pt x="30974" y="24766"/>
                  </a:lnTo>
                  <a:lnTo>
                    <a:pt x="32043" y="24831"/>
                  </a:lnTo>
                  <a:lnTo>
                    <a:pt x="33069" y="24870"/>
                  </a:lnTo>
                  <a:lnTo>
                    <a:pt x="34051" y="24884"/>
                  </a:lnTo>
                  <a:lnTo>
                    <a:pt x="34473" y="24862"/>
                  </a:lnTo>
                  <a:lnTo>
                    <a:pt x="34863" y="24796"/>
                  </a:lnTo>
                  <a:lnTo>
                    <a:pt x="35224" y="24687"/>
                  </a:lnTo>
                  <a:lnTo>
                    <a:pt x="35553" y="24534"/>
                  </a:lnTo>
                  <a:lnTo>
                    <a:pt x="35852" y="24338"/>
                  </a:lnTo>
                  <a:lnTo>
                    <a:pt x="36121" y="24098"/>
                  </a:lnTo>
                  <a:lnTo>
                    <a:pt x="36359" y="23814"/>
                  </a:lnTo>
                  <a:lnTo>
                    <a:pt x="36566" y="23487"/>
                  </a:lnTo>
                  <a:lnTo>
                    <a:pt x="36743" y="23115"/>
                  </a:lnTo>
                  <a:lnTo>
                    <a:pt x="36889" y="22701"/>
                  </a:lnTo>
                  <a:lnTo>
                    <a:pt x="37018" y="22155"/>
                  </a:lnTo>
                  <a:lnTo>
                    <a:pt x="37142" y="21391"/>
                  </a:lnTo>
                  <a:lnTo>
                    <a:pt x="37262" y="20409"/>
                  </a:lnTo>
                  <a:lnTo>
                    <a:pt x="37378" y="19208"/>
                  </a:lnTo>
                  <a:lnTo>
                    <a:pt x="37489" y="17789"/>
                  </a:lnTo>
                  <a:lnTo>
                    <a:pt x="37596" y="16152"/>
                  </a:lnTo>
                  <a:lnTo>
                    <a:pt x="37699" y="14297"/>
                  </a:lnTo>
                  <a:lnTo>
                    <a:pt x="37797" y="12223"/>
                  </a:lnTo>
                  <a:lnTo>
                    <a:pt x="37891" y="9931"/>
                  </a:lnTo>
                  <a:lnTo>
                    <a:pt x="37980" y="7421"/>
                  </a:lnTo>
                  <a:lnTo>
                    <a:pt x="21828" y="7421"/>
                  </a:lnTo>
                  <a:lnTo>
                    <a:pt x="21190" y="11232"/>
                  </a:lnTo>
                  <a:lnTo>
                    <a:pt x="20326" y="14808"/>
                  </a:lnTo>
                  <a:lnTo>
                    <a:pt x="19234" y="18147"/>
                  </a:lnTo>
                  <a:lnTo>
                    <a:pt x="17916" y="21251"/>
                  </a:lnTo>
                  <a:lnTo>
                    <a:pt x="16371" y="24120"/>
                  </a:lnTo>
                  <a:lnTo>
                    <a:pt x="14598" y="26752"/>
                  </a:lnTo>
                  <a:lnTo>
                    <a:pt x="12599" y="29149"/>
                  </a:lnTo>
                  <a:lnTo>
                    <a:pt x="10372" y="31310"/>
                  </a:lnTo>
                  <a:lnTo>
                    <a:pt x="7919" y="33235"/>
                  </a:lnTo>
                  <a:lnTo>
                    <a:pt x="5238" y="34925"/>
                  </a:lnTo>
                  <a:lnTo>
                    <a:pt x="0" y="27940"/>
                  </a:lnTo>
                  <a:lnTo>
                    <a:pt x="2182" y="26634"/>
                  </a:lnTo>
                  <a:lnTo>
                    <a:pt x="4190" y="25163"/>
                  </a:lnTo>
                  <a:lnTo>
                    <a:pt x="6024" y="23526"/>
                  </a:lnTo>
                  <a:lnTo>
                    <a:pt x="7683" y="21723"/>
                  </a:lnTo>
                  <a:lnTo>
                    <a:pt x="9167" y="19754"/>
                  </a:lnTo>
                  <a:lnTo>
                    <a:pt x="10477" y="17619"/>
                  </a:lnTo>
                  <a:lnTo>
                    <a:pt x="11612" y="15318"/>
                  </a:lnTo>
                  <a:lnTo>
                    <a:pt x="12573" y="12852"/>
                  </a:lnTo>
                  <a:lnTo>
                    <a:pt x="13358" y="10219"/>
                  </a:lnTo>
                  <a:lnTo>
                    <a:pt x="13969" y="7421"/>
                  </a:lnTo>
                  <a:lnTo>
                    <a:pt x="1309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373108" y="3133835"/>
              <a:ext cx="49331" cy="61118"/>
            </a:xfrm>
            <a:custGeom>
              <a:avLst/>
              <a:pathLst>
                <a:path w="49331" h="61118">
                  <a:moveTo>
                    <a:pt x="11350" y="0"/>
                  </a:moveTo>
                  <a:lnTo>
                    <a:pt x="18335" y="2182"/>
                  </a:lnTo>
                  <a:lnTo>
                    <a:pt x="18069" y="3143"/>
                  </a:lnTo>
                  <a:lnTo>
                    <a:pt x="17794" y="4103"/>
                  </a:lnTo>
                  <a:lnTo>
                    <a:pt x="17510" y="5064"/>
                  </a:lnTo>
                  <a:lnTo>
                    <a:pt x="17218" y="6024"/>
                  </a:lnTo>
                  <a:lnTo>
                    <a:pt x="16916" y="6985"/>
                  </a:lnTo>
                  <a:lnTo>
                    <a:pt x="16606" y="7945"/>
                  </a:lnTo>
                  <a:lnTo>
                    <a:pt x="16288" y="8905"/>
                  </a:lnTo>
                  <a:lnTo>
                    <a:pt x="15960" y="9866"/>
                  </a:lnTo>
                  <a:lnTo>
                    <a:pt x="15624" y="10826"/>
                  </a:lnTo>
                  <a:lnTo>
                    <a:pt x="15279" y="11787"/>
                  </a:lnTo>
                  <a:lnTo>
                    <a:pt x="23574" y="11787"/>
                  </a:lnTo>
                  <a:lnTo>
                    <a:pt x="23574" y="436"/>
                  </a:lnTo>
                  <a:lnTo>
                    <a:pt x="31869" y="436"/>
                  </a:lnTo>
                  <a:lnTo>
                    <a:pt x="31869" y="11787"/>
                  </a:lnTo>
                  <a:lnTo>
                    <a:pt x="47148" y="11787"/>
                  </a:lnTo>
                  <a:lnTo>
                    <a:pt x="47148" y="19645"/>
                  </a:lnTo>
                  <a:lnTo>
                    <a:pt x="31869" y="19645"/>
                  </a:lnTo>
                  <a:lnTo>
                    <a:pt x="31869" y="31869"/>
                  </a:lnTo>
                  <a:lnTo>
                    <a:pt x="49331" y="31869"/>
                  </a:lnTo>
                  <a:lnTo>
                    <a:pt x="49331" y="39727"/>
                  </a:lnTo>
                  <a:lnTo>
                    <a:pt x="31869" y="39727"/>
                  </a:lnTo>
                  <a:lnTo>
                    <a:pt x="31869" y="61118"/>
                  </a:lnTo>
                  <a:lnTo>
                    <a:pt x="23574" y="61118"/>
                  </a:lnTo>
                  <a:lnTo>
                    <a:pt x="23574" y="39727"/>
                  </a:lnTo>
                  <a:lnTo>
                    <a:pt x="2182" y="39727"/>
                  </a:lnTo>
                  <a:lnTo>
                    <a:pt x="2182" y="31869"/>
                  </a:lnTo>
                  <a:lnTo>
                    <a:pt x="23574" y="31869"/>
                  </a:lnTo>
                  <a:lnTo>
                    <a:pt x="23574" y="19645"/>
                  </a:lnTo>
                  <a:lnTo>
                    <a:pt x="12223" y="19645"/>
                  </a:lnTo>
                  <a:lnTo>
                    <a:pt x="11695" y="20762"/>
                  </a:lnTo>
                  <a:lnTo>
                    <a:pt x="11158" y="21845"/>
                  </a:lnTo>
                  <a:lnTo>
                    <a:pt x="10612" y="22893"/>
                  </a:lnTo>
                  <a:lnTo>
                    <a:pt x="10058" y="23906"/>
                  </a:lnTo>
                  <a:lnTo>
                    <a:pt x="9495" y="24884"/>
                  </a:lnTo>
                  <a:lnTo>
                    <a:pt x="8923" y="25827"/>
                  </a:lnTo>
                  <a:lnTo>
                    <a:pt x="8342" y="26735"/>
                  </a:lnTo>
                  <a:lnTo>
                    <a:pt x="7753" y="27608"/>
                  </a:lnTo>
                  <a:lnTo>
                    <a:pt x="7155" y="28446"/>
                  </a:lnTo>
                  <a:lnTo>
                    <a:pt x="6548" y="29249"/>
                  </a:lnTo>
                  <a:lnTo>
                    <a:pt x="0" y="24447"/>
                  </a:lnTo>
                  <a:lnTo>
                    <a:pt x="1527" y="22159"/>
                  </a:lnTo>
                  <a:lnTo>
                    <a:pt x="2968" y="19837"/>
                  </a:lnTo>
                  <a:lnTo>
                    <a:pt x="4321" y="17479"/>
                  </a:lnTo>
                  <a:lnTo>
                    <a:pt x="5587" y="15087"/>
                  </a:lnTo>
                  <a:lnTo>
                    <a:pt x="6766" y="12660"/>
                  </a:lnTo>
                  <a:lnTo>
                    <a:pt x="7858" y="10198"/>
                  </a:lnTo>
                  <a:lnTo>
                    <a:pt x="8862" y="7700"/>
                  </a:lnTo>
                  <a:lnTo>
                    <a:pt x="9779" y="5168"/>
                  </a:lnTo>
                  <a:lnTo>
                    <a:pt x="10608" y="26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190951" y="2555044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259546" y="262232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317063" y="2545167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348059" y="2587077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348059" y="2605412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472479" y="2548223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5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3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481210" y="2556517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481210" y="2577472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431442" y="2549096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545822" y="2551279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1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651033" y="2545167"/>
              <a:ext cx="49768" cy="101282"/>
            </a:xfrm>
            <a:custGeom>
              <a:avLst/>
              <a:pathLst>
                <a:path w="49768" h="101282">
                  <a:moveTo>
                    <a:pt x="19645" y="0"/>
                  </a:moveTo>
                  <a:lnTo>
                    <a:pt x="27939" y="2619"/>
                  </a:lnTo>
                  <a:lnTo>
                    <a:pt x="27673" y="3230"/>
                  </a:lnTo>
                  <a:lnTo>
                    <a:pt x="27398" y="3841"/>
                  </a:lnTo>
                  <a:lnTo>
                    <a:pt x="27114" y="4452"/>
                  </a:lnTo>
                  <a:lnTo>
                    <a:pt x="26822" y="5064"/>
                  </a:lnTo>
                  <a:lnTo>
                    <a:pt x="26521" y="5675"/>
                  </a:lnTo>
                  <a:lnTo>
                    <a:pt x="26211" y="6286"/>
                  </a:lnTo>
                  <a:lnTo>
                    <a:pt x="25892" y="6897"/>
                  </a:lnTo>
                  <a:lnTo>
                    <a:pt x="25565" y="7508"/>
                  </a:lnTo>
                  <a:lnTo>
                    <a:pt x="25228" y="8120"/>
                  </a:lnTo>
                  <a:lnTo>
                    <a:pt x="24884" y="8731"/>
                  </a:lnTo>
                  <a:lnTo>
                    <a:pt x="43656" y="8731"/>
                  </a:lnTo>
                  <a:lnTo>
                    <a:pt x="43656" y="16152"/>
                  </a:lnTo>
                  <a:lnTo>
                    <a:pt x="43132" y="17274"/>
                  </a:lnTo>
                  <a:lnTo>
                    <a:pt x="42608" y="18370"/>
                  </a:lnTo>
                  <a:lnTo>
                    <a:pt x="42084" y="19440"/>
                  </a:lnTo>
                  <a:lnTo>
                    <a:pt x="41560" y="20483"/>
                  </a:lnTo>
                  <a:lnTo>
                    <a:pt x="41036" y="21500"/>
                  </a:lnTo>
                  <a:lnTo>
                    <a:pt x="40513" y="22491"/>
                  </a:lnTo>
                  <a:lnTo>
                    <a:pt x="39989" y="23456"/>
                  </a:lnTo>
                  <a:lnTo>
                    <a:pt x="39465" y="24395"/>
                  </a:lnTo>
                  <a:lnTo>
                    <a:pt x="38941" y="25307"/>
                  </a:lnTo>
                  <a:lnTo>
                    <a:pt x="38417" y="26193"/>
                  </a:lnTo>
                  <a:lnTo>
                    <a:pt x="49768" y="26193"/>
                  </a:lnTo>
                  <a:lnTo>
                    <a:pt x="49768" y="91678"/>
                  </a:lnTo>
                  <a:lnTo>
                    <a:pt x="49746" y="92614"/>
                  </a:lnTo>
                  <a:lnTo>
                    <a:pt x="49680" y="93502"/>
                  </a:lnTo>
                  <a:lnTo>
                    <a:pt x="49571" y="94343"/>
                  </a:lnTo>
                  <a:lnTo>
                    <a:pt x="49418" y="95135"/>
                  </a:lnTo>
                  <a:lnTo>
                    <a:pt x="49222" y="95880"/>
                  </a:lnTo>
                  <a:lnTo>
                    <a:pt x="48982" y="96576"/>
                  </a:lnTo>
                  <a:lnTo>
                    <a:pt x="48698" y="97224"/>
                  </a:lnTo>
                  <a:lnTo>
                    <a:pt x="48371" y="97824"/>
                  </a:lnTo>
                  <a:lnTo>
                    <a:pt x="48000" y="98377"/>
                  </a:lnTo>
                  <a:lnTo>
                    <a:pt x="47585" y="98881"/>
                  </a:lnTo>
                  <a:lnTo>
                    <a:pt x="47131" y="99337"/>
                  </a:lnTo>
                  <a:lnTo>
                    <a:pt x="46642" y="99745"/>
                  </a:lnTo>
                  <a:lnTo>
                    <a:pt x="46118" y="100105"/>
                  </a:lnTo>
                  <a:lnTo>
                    <a:pt x="45559" y="100418"/>
                  </a:lnTo>
                  <a:lnTo>
                    <a:pt x="44965" y="100682"/>
                  </a:lnTo>
                  <a:lnTo>
                    <a:pt x="44337" y="100898"/>
                  </a:lnTo>
                  <a:lnTo>
                    <a:pt x="43673" y="101066"/>
                  </a:lnTo>
                  <a:lnTo>
                    <a:pt x="42975" y="101186"/>
                  </a:lnTo>
                  <a:lnTo>
                    <a:pt x="42241" y="101258"/>
                  </a:lnTo>
                  <a:lnTo>
                    <a:pt x="41473" y="101282"/>
                  </a:lnTo>
                  <a:lnTo>
                    <a:pt x="40661" y="101273"/>
                  </a:lnTo>
                  <a:lnTo>
                    <a:pt x="39797" y="101247"/>
                  </a:lnTo>
                  <a:lnTo>
                    <a:pt x="38880" y="101203"/>
                  </a:lnTo>
                  <a:lnTo>
                    <a:pt x="37911" y="101142"/>
                  </a:lnTo>
                  <a:lnTo>
                    <a:pt x="36889" y="101064"/>
                  </a:lnTo>
                  <a:lnTo>
                    <a:pt x="35815" y="100968"/>
                  </a:lnTo>
                  <a:lnTo>
                    <a:pt x="34689" y="100854"/>
                  </a:lnTo>
                  <a:lnTo>
                    <a:pt x="33510" y="100723"/>
                  </a:lnTo>
                  <a:lnTo>
                    <a:pt x="32279" y="100575"/>
                  </a:lnTo>
                  <a:lnTo>
                    <a:pt x="30995" y="100409"/>
                  </a:lnTo>
                  <a:lnTo>
                    <a:pt x="29249" y="92114"/>
                  </a:lnTo>
                  <a:lnTo>
                    <a:pt x="30685" y="92280"/>
                  </a:lnTo>
                  <a:lnTo>
                    <a:pt x="32026" y="92429"/>
                  </a:lnTo>
                  <a:lnTo>
                    <a:pt x="33270" y="92559"/>
                  </a:lnTo>
                  <a:lnTo>
                    <a:pt x="34418" y="92673"/>
                  </a:lnTo>
                  <a:lnTo>
                    <a:pt x="35470" y="92769"/>
                  </a:lnTo>
                  <a:lnTo>
                    <a:pt x="36426" y="92848"/>
                  </a:lnTo>
                  <a:lnTo>
                    <a:pt x="37286" y="92909"/>
                  </a:lnTo>
                  <a:lnTo>
                    <a:pt x="38050" y="92952"/>
                  </a:lnTo>
                  <a:lnTo>
                    <a:pt x="38718" y="92979"/>
                  </a:lnTo>
                  <a:lnTo>
                    <a:pt x="39290" y="92987"/>
                  </a:lnTo>
                  <a:lnTo>
                    <a:pt x="39705" y="92961"/>
                  </a:lnTo>
                  <a:lnTo>
                    <a:pt x="40076" y="92883"/>
                  </a:lnTo>
                  <a:lnTo>
                    <a:pt x="40403" y="92752"/>
                  </a:lnTo>
                  <a:lnTo>
                    <a:pt x="40687" y="92568"/>
                  </a:lnTo>
                  <a:lnTo>
                    <a:pt x="40927" y="92332"/>
                  </a:lnTo>
                  <a:lnTo>
                    <a:pt x="41124" y="92044"/>
                  </a:lnTo>
                  <a:lnTo>
                    <a:pt x="41276" y="91704"/>
                  </a:lnTo>
                  <a:lnTo>
                    <a:pt x="41386" y="91311"/>
                  </a:lnTo>
                  <a:lnTo>
                    <a:pt x="41451" y="90866"/>
                  </a:lnTo>
                  <a:lnTo>
                    <a:pt x="41473" y="90368"/>
                  </a:lnTo>
                  <a:lnTo>
                    <a:pt x="41473" y="72905"/>
                  </a:lnTo>
                  <a:lnTo>
                    <a:pt x="32742" y="72905"/>
                  </a:lnTo>
                  <a:lnTo>
                    <a:pt x="32742" y="88622"/>
                  </a:lnTo>
                  <a:lnTo>
                    <a:pt x="24884" y="88622"/>
                  </a:lnTo>
                  <a:lnTo>
                    <a:pt x="24884" y="72905"/>
                  </a:lnTo>
                  <a:lnTo>
                    <a:pt x="16152" y="72905"/>
                  </a:lnTo>
                  <a:lnTo>
                    <a:pt x="16017" y="76490"/>
                  </a:lnTo>
                  <a:lnTo>
                    <a:pt x="15786" y="79908"/>
                  </a:lnTo>
                  <a:lnTo>
                    <a:pt x="15458" y="83160"/>
                  </a:lnTo>
                  <a:lnTo>
                    <a:pt x="15035" y="86247"/>
                  </a:lnTo>
                  <a:lnTo>
                    <a:pt x="14515" y="89167"/>
                  </a:lnTo>
                  <a:lnTo>
                    <a:pt x="13900" y="91922"/>
                  </a:lnTo>
                  <a:lnTo>
                    <a:pt x="13188" y="94511"/>
                  </a:lnTo>
                  <a:lnTo>
                    <a:pt x="12380" y="96934"/>
                  </a:lnTo>
                  <a:lnTo>
                    <a:pt x="11477" y="99191"/>
                  </a:lnTo>
                  <a:lnTo>
                    <a:pt x="10477" y="101282"/>
                  </a:lnTo>
                  <a:lnTo>
                    <a:pt x="2182" y="98226"/>
                  </a:lnTo>
                  <a:lnTo>
                    <a:pt x="3261" y="95864"/>
                  </a:lnTo>
                  <a:lnTo>
                    <a:pt x="4225" y="93319"/>
                  </a:lnTo>
                  <a:lnTo>
                    <a:pt x="5077" y="90591"/>
                  </a:lnTo>
                  <a:lnTo>
                    <a:pt x="5815" y="87679"/>
                  </a:lnTo>
                  <a:lnTo>
                    <a:pt x="6439" y="84583"/>
                  </a:lnTo>
                  <a:lnTo>
                    <a:pt x="6950" y="81305"/>
                  </a:lnTo>
                  <a:lnTo>
                    <a:pt x="7347" y="77843"/>
                  </a:lnTo>
                  <a:lnTo>
                    <a:pt x="7631" y="74198"/>
                  </a:lnTo>
                  <a:lnTo>
                    <a:pt x="7801" y="70369"/>
                  </a:lnTo>
                  <a:lnTo>
                    <a:pt x="7858" y="66357"/>
                  </a:lnTo>
                  <a:lnTo>
                    <a:pt x="7858" y="31869"/>
                  </a:lnTo>
                  <a:lnTo>
                    <a:pt x="7508" y="32135"/>
                  </a:lnTo>
                  <a:lnTo>
                    <a:pt x="7159" y="32410"/>
                  </a:lnTo>
                  <a:lnTo>
                    <a:pt x="6810" y="32694"/>
                  </a:lnTo>
                  <a:lnTo>
                    <a:pt x="6461" y="32986"/>
                  </a:lnTo>
                  <a:lnTo>
                    <a:pt x="6111" y="33287"/>
                  </a:lnTo>
                  <a:lnTo>
                    <a:pt x="5762" y="33597"/>
                  </a:lnTo>
                  <a:lnTo>
                    <a:pt x="5413" y="33916"/>
                  </a:lnTo>
                  <a:lnTo>
                    <a:pt x="5064" y="34243"/>
                  </a:lnTo>
                  <a:lnTo>
                    <a:pt x="4714" y="34580"/>
                  </a:lnTo>
                  <a:lnTo>
                    <a:pt x="4365" y="34925"/>
                  </a:lnTo>
                  <a:lnTo>
                    <a:pt x="0" y="27066"/>
                  </a:lnTo>
                  <a:lnTo>
                    <a:pt x="2632" y="24438"/>
                  </a:lnTo>
                  <a:lnTo>
                    <a:pt x="5116" y="21793"/>
                  </a:lnTo>
                  <a:lnTo>
                    <a:pt x="7452" y="19130"/>
                  </a:lnTo>
                  <a:lnTo>
                    <a:pt x="9639" y="16449"/>
                  </a:lnTo>
                  <a:lnTo>
                    <a:pt x="11678" y="13751"/>
                  </a:lnTo>
                  <a:lnTo>
                    <a:pt x="13568" y="11036"/>
                  </a:lnTo>
                  <a:lnTo>
                    <a:pt x="15310" y="8303"/>
                  </a:lnTo>
                  <a:lnTo>
                    <a:pt x="16903" y="5553"/>
                  </a:lnTo>
                  <a:lnTo>
                    <a:pt x="18348" y="27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664130" y="2561756"/>
              <a:ext cx="21391" cy="9604"/>
            </a:xfrm>
            <a:custGeom>
              <a:avLst/>
              <a:pathLst>
                <a:path w="21391" h="9604">
                  <a:moveTo>
                    <a:pt x="0" y="9604"/>
                  </a:moveTo>
                  <a:lnTo>
                    <a:pt x="15716" y="9604"/>
                  </a:lnTo>
                  <a:lnTo>
                    <a:pt x="16323" y="8722"/>
                  </a:lnTo>
                  <a:lnTo>
                    <a:pt x="16921" y="7823"/>
                  </a:lnTo>
                  <a:lnTo>
                    <a:pt x="17510" y="6906"/>
                  </a:lnTo>
                  <a:lnTo>
                    <a:pt x="18091" y="5972"/>
                  </a:lnTo>
                  <a:lnTo>
                    <a:pt x="18663" y="5020"/>
                  </a:lnTo>
                  <a:lnTo>
                    <a:pt x="19226" y="4051"/>
                  </a:lnTo>
                  <a:lnTo>
                    <a:pt x="19780" y="3064"/>
                  </a:lnTo>
                  <a:lnTo>
                    <a:pt x="20326" y="2060"/>
                  </a:lnTo>
                  <a:lnTo>
                    <a:pt x="20863" y="1039"/>
                  </a:lnTo>
                  <a:lnTo>
                    <a:pt x="21391" y="0"/>
                  </a:lnTo>
                  <a:lnTo>
                    <a:pt x="698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667186" y="2579219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683775" y="2579219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667186" y="2598427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683775" y="2598427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702984" y="2550405"/>
              <a:ext cx="46712" cy="34925"/>
            </a:xfrm>
            <a:custGeom>
              <a:avLst/>
              <a:pathLst>
                <a:path w="46712" h="34925">
                  <a:moveTo>
                    <a:pt x="1309" y="0"/>
                  </a:moveTo>
                  <a:lnTo>
                    <a:pt x="46712" y="0"/>
                  </a:lnTo>
                  <a:lnTo>
                    <a:pt x="46688" y="4524"/>
                  </a:lnTo>
                  <a:lnTo>
                    <a:pt x="46616" y="8670"/>
                  </a:lnTo>
                  <a:lnTo>
                    <a:pt x="46496" y="12435"/>
                  </a:lnTo>
                  <a:lnTo>
                    <a:pt x="46328" y="15821"/>
                  </a:lnTo>
                  <a:lnTo>
                    <a:pt x="46111" y="18826"/>
                  </a:lnTo>
                  <a:lnTo>
                    <a:pt x="45847" y="21452"/>
                  </a:lnTo>
                  <a:lnTo>
                    <a:pt x="45535" y="23698"/>
                  </a:lnTo>
                  <a:lnTo>
                    <a:pt x="45175" y="25565"/>
                  </a:lnTo>
                  <a:lnTo>
                    <a:pt x="44767" y="27051"/>
                  </a:lnTo>
                  <a:lnTo>
                    <a:pt x="44311" y="28158"/>
                  </a:lnTo>
                  <a:lnTo>
                    <a:pt x="43785" y="29029"/>
                  </a:lnTo>
                  <a:lnTo>
                    <a:pt x="43167" y="29808"/>
                  </a:lnTo>
                  <a:lnTo>
                    <a:pt x="42457" y="30496"/>
                  </a:lnTo>
                  <a:lnTo>
                    <a:pt x="41656" y="31091"/>
                  </a:lnTo>
                  <a:lnTo>
                    <a:pt x="40764" y="31596"/>
                  </a:lnTo>
                  <a:lnTo>
                    <a:pt x="39779" y="32008"/>
                  </a:lnTo>
                  <a:lnTo>
                    <a:pt x="38703" y="32329"/>
                  </a:lnTo>
                  <a:lnTo>
                    <a:pt x="37535" y="32558"/>
                  </a:lnTo>
                  <a:lnTo>
                    <a:pt x="36276" y="32696"/>
                  </a:lnTo>
                  <a:lnTo>
                    <a:pt x="34925" y="32742"/>
                  </a:lnTo>
                  <a:lnTo>
                    <a:pt x="34030" y="32729"/>
                  </a:lnTo>
                  <a:lnTo>
                    <a:pt x="33091" y="32689"/>
                  </a:lnTo>
                  <a:lnTo>
                    <a:pt x="32109" y="32624"/>
                  </a:lnTo>
                  <a:lnTo>
                    <a:pt x="31083" y="32532"/>
                  </a:lnTo>
                  <a:lnTo>
                    <a:pt x="30013" y="32414"/>
                  </a:lnTo>
                  <a:lnTo>
                    <a:pt x="28900" y="32270"/>
                  </a:lnTo>
                  <a:lnTo>
                    <a:pt x="27743" y="32100"/>
                  </a:lnTo>
                  <a:lnTo>
                    <a:pt x="26543" y="31903"/>
                  </a:lnTo>
                  <a:lnTo>
                    <a:pt x="25298" y="31681"/>
                  </a:lnTo>
                  <a:lnTo>
                    <a:pt x="24010" y="31432"/>
                  </a:lnTo>
                  <a:lnTo>
                    <a:pt x="22264" y="23574"/>
                  </a:lnTo>
                  <a:lnTo>
                    <a:pt x="23639" y="23823"/>
                  </a:lnTo>
                  <a:lnTo>
                    <a:pt x="24971" y="24045"/>
                  </a:lnTo>
                  <a:lnTo>
                    <a:pt x="26259" y="24242"/>
                  </a:lnTo>
                  <a:lnTo>
                    <a:pt x="27503" y="24412"/>
                  </a:lnTo>
                  <a:lnTo>
                    <a:pt x="28703" y="24556"/>
                  </a:lnTo>
                  <a:lnTo>
                    <a:pt x="29860" y="24674"/>
                  </a:lnTo>
                  <a:lnTo>
                    <a:pt x="30974" y="24766"/>
                  </a:lnTo>
                  <a:lnTo>
                    <a:pt x="32043" y="24831"/>
                  </a:lnTo>
                  <a:lnTo>
                    <a:pt x="33069" y="24870"/>
                  </a:lnTo>
                  <a:lnTo>
                    <a:pt x="34051" y="24884"/>
                  </a:lnTo>
                  <a:lnTo>
                    <a:pt x="34473" y="24862"/>
                  </a:lnTo>
                  <a:lnTo>
                    <a:pt x="34863" y="24796"/>
                  </a:lnTo>
                  <a:lnTo>
                    <a:pt x="35224" y="24687"/>
                  </a:lnTo>
                  <a:lnTo>
                    <a:pt x="35553" y="24534"/>
                  </a:lnTo>
                  <a:lnTo>
                    <a:pt x="35852" y="24338"/>
                  </a:lnTo>
                  <a:lnTo>
                    <a:pt x="36121" y="24098"/>
                  </a:lnTo>
                  <a:lnTo>
                    <a:pt x="36359" y="23814"/>
                  </a:lnTo>
                  <a:lnTo>
                    <a:pt x="36566" y="23487"/>
                  </a:lnTo>
                  <a:lnTo>
                    <a:pt x="36743" y="23115"/>
                  </a:lnTo>
                  <a:lnTo>
                    <a:pt x="36889" y="22701"/>
                  </a:lnTo>
                  <a:lnTo>
                    <a:pt x="37018" y="22155"/>
                  </a:lnTo>
                  <a:lnTo>
                    <a:pt x="37142" y="21391"/>
                  </a:lnTo>
                  <a:lnTo>
                    <a:pt x="37262" y="20409"/>
                  </a:lnTo>
                  <a:lnTo>
                    <a:pt x="37378" y="19208"/>
                  </a:lnTo>
                  <a:lnTo>
                    <a:pt x="37489" y="17789"/>
                  </a:lnTo>
                  <a:lnTo>
                    <a:pt x="37596" y="16152"/>
                  </a:lnTo>
                  <a:lnTo>
                    <a:pt x="37699" y="14297"/>
                  </a:lnTo>
                  <a:lnTo>
                    <a:pt x="37797" y="12223"/>
                  </a:lnTo>
                  <a:lnTo>
                    <a:pt x="37891" y="9931"/>
                  </a:lnTo>
                  <a:lnTo>
                    <a:pt x="37980" y="7421"/>
                  </a:lnTo>
                  <a:lnTo>
                    <a:pt x="21828" y="7421"/>
                  </a:lnTo>
                  <a:lnTo>
                    <a:pt x="21190" y="11232"/>
                  </a:lnTo>
                  <a:lnTo>
                    <a:pt x="20326" y="14808"/>
                  </a:lnTo>
                  <a:lnTo>
                    <a:pt x="19234" y="18147"/>
                  </a:lnTo>
                  <a:lnTo>
                    <a:pt x="17916" y="21251"/>
                  </a:lnTo>
                  <a:lnTo>
                    <a:pt x="16371" y="24120"/>
                  </a:lnTo>
                  <a:lnTo>
                    <a:pt x="14598" y="26752"/>
                  </a:lnTo>
                  <a:lnTo>
                    <a:pt x="12599" y="29149"/>
                  </a:lnTo>
                  <a:lnTo>
                    <a:pt x="10372" y="31310"/>
                  </a:lnTo>
                  <a:lnTo>
                    <a:pt x="7919" y="33235"/>
                  </a:lnTo>
                  <a:lnTo>
                    <a:pt x="5238" y="34925"/>
                  </a:lnTo>
                  <a:lnTo>
                    <a:pt x="0" y="27940"/>
                  </a:lnTo>
                  <a:lnTo>
                    <a:pt x="2182" y="26634"/>
                  </a:lnTo>
                  <a:lnTo>
                    <a:pt x="4191" y="25163"/>
                  </a:lnTo>
                  <a:lnTo>
                    <a:pt x="6024" y="23526"/>
                  </a:lnTo>
                  <a:lnTo>
                    <a:pt x="7683" y="21723"/>
                  </a:lnTo>
                  <a:lnTo>
                    <a:pt x="9167" y="19754"/>
                  </a:lnTo>
                  <a:lnTo>
                    <a:pt x="10477" y="17619"/>
                  </a:lnTo>
                  <a:lnTo>
                    <a:pt x="11612" y="15318"/>
                  </a:lnTo>
                  <a:lnTo>
                    <a:pt x="12573" y="12852"/>
                  </a:lnTo>
                  <a:lnTo>
                    <a:pt x="13358" y="10219"/>
                  </a:lnTo>
                  <a:lnTo>
                    <a:pt x="13970" y="7421"/>
                  </a:lnTo>
                  <a:lnTo>
                    <a:pt x="1309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702548" y="2584894"/>
              <a:ext cx="49331" cy="61118"/>
            </a:xfrm>
            <a:custGeom>
              <a:avLst/>
              <a:pathLst>
                <a:path w="49331" h="61118">
                  <a:moveTo>
                    <a:pt x="11350" y="0"/>
                  </a:moveTo>
                  <a:lnTo>
                    <a:pt x="18335" y="2182"/>
                  </a:lnTo>
                  <a:lnTo>
                    <a:pt x="18069" y="3143"/>
                  </a:lnTo>
                  <a:lnTo>
                    <a:pt x="17794" y="4103"/>
                  </a:lnTo>
                  <a:lnTo>
                    <a:pt x="17510" y="5064"/>
                  </a:lnTo>
                  <a:lnTo>
                    <a:pt x="17218" y="6024"/>
                  </a:lnTo>
                  <a:lnTo>
                    <a:pt x="16916" y="6985"/>
                  </a:lnTo>
                  <a:lnTo>
                    <a:pt x="16606" y="7945"/>
                  </a:lnTo>
                  <a:lnTo>
                    <a:pt x="16288" y="8905"/>
                  </a:lnTo>
                  <a:lnTo>
                    <a:pt x="15960" y="9866"/>
                  </a:lnTo>
                  <a:lnTo>
                    <a:pt x="15624" y="10826"/>
                  </a:lnTo>
                  <a:lnTo>
                    <a:pt x="15279" y="11787"/>
                  </a:lnTo>
                  <a:lnTo>
                    <a:pt x="23574" y="11787"/>
                  </a:lnTo>
                  <a:lnTo>
                    <a:pt x="23574" y="436"/>
                  </a:lnTo>
                  <a:lnTo>
                    <a:pt x="31869" y="436"/>
                  </a:lnTo>
                  <a:lnTo>
                    <a:pt x="31869" y="11787"/>
                  </a:lnTo>
                  <a:lnTo>
                    <a:pt x="47148" y="11787"/>
                  </a:lnTo>
                  <a:lnTo>
                    <a:pt x="47148" y="19645"/>
                  </a:lnTo>
                  <a:lnTo>
                    <a:pt x="31869" y="19645"/>
                  </a:lnTo>
                  <a:lnTo>
                    <a:pt x="31869" y="31869"/>
                  </a:lnTo>
                  <a:lnTo>
                    <a:pt x="49331" y="31869"/>
                  </a:lnTo>
                  <a:lnTo>
                    <a:pt x="49331" y="39727"/>
                  </a:lnTo>
                  <a:lnTo>
                    <a:pt x="31869" y="39727"/>
                  </a:lnTo>
                  <a:lnTo>
                    <a:pt x="31869" y="61118"/>
                  </a:lnTo>
                  <a:lnTo>
                    <a:pt x="23574" y="61118"/>
                  </a:lnTo>
                  <a:lnTo>
                    <a:pt x="23574" y="39727"/>
                  </a:lnTo>
                  <a:lnTo>
                    <a:pt x="2182" y="39727"/>
                  </a:lnTo>
                  <a:lnTo>
                    <a:pt x="2182" y="31869"/>
                  </a:lnTo>
                  <a:lnTo>
                    <a:pt x="23574" y="31869"/>
                  </a:lnTo>
                  <a:lnTo>
                    <a:pt x="23574" y="19645"/>
                  </a:lnTo>
                  <a:lnTo>
                    <a:pt x="12223" y="19645"/>
                  </a:lnTo>
                  <a:lnTo>
                    <a:pt x="11695" y="20762"/>
                  </a:lnTo>
                  <a:lnTo>
                    <a:pt x="11158" y="21845"/>
                  </a:lnTo>
                  <a:lnTo>
                    <a:pt x="10612" y="22893"/>
                  </a:lnTo>
                  <a:lnTo>
                    <a:pt x="10058" y="23906"/>
                  </a:lnTo>
                  <a:lnTo>
                    <a:pt x="9495" y="24884"/>
                  </a:lnTo>
                  <a:lnTo>
                    <a:pt x="8923" y="25827"/>
                  </a:lnTo>
                  <a:lnTo>
                    <a:pt x="8342" y="26735"/>
                  </a:lnTo>
                  <a:lnTo>
                    <a:pt x="7753" y="27608"/>
                  </a:lnTo>
                  <a:lnTo>
                    <a:pt x="7155" y="28446"/>
                  </a:lnTo>
                  <a:lnTo>
                    <a:pt x="6548" y="29249"/>
                  </a:lnTo>
                  <a:lnTo>
                    <a:pt x="0" y="24447"/>
                  </a:lnTo>
                  <a:lnTo>
                    <a:pt x="1527" y="22159"/>
                  </a:lnTo>
                  <a:lnTo>
                    <a:pt x="2968" y="19837"/>
                  </a:lnTo>
                  <a:lnTo>
                    <a:pt x="4321" y="17479"/>
                  </a:lnTo>
                  <a:lnTo>
                    <a:pt x="5588" y="15087"/>
                  </a:lnTo>
                  <a:lnTo>
                    <a:pt x="6766" y="12660"/>
                  </a:lnTo>
                  <a:lnTo>
                    <a:pt x="7858" y="10198"/>
                  </a:lnTo>
                  <a:lnTo>
                    <a:pt x="8862" y="7700"/>
                  </a:lnTo>
                  <a:lnTo>
                    <a:pt x="9779" y="5168"/>
                  </a:lnTo>
                  <a:lnTo>
                    <a:pt x="10608" y="26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775890" y="261938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919519" y="2548223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5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4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928250" y="2556517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928250" y="2577472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878482" y="2549096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988059" y="2552152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09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096327" y="2545167"/>
              <a:ext cx="101282" cy="100409"/>
            </a:xfrm>
            <a:custGeom>
              <a:avLst/>
              <a:pathLst>
                <a:path w="101282" h="100409">
                  <a:moveTo>
                    <a:pt x="3492" y="13969"/>
                  </a:moveTo>
                  <a:lnTo>
                    <a:pt x="34488" y="13969"/>
                  </a:lnTo>
                  <a:lnTo>
                    <a:pt x="35095" y="12572"/>
                  </a:lnTo>
                  <a:lnTo>
                    <a:pt x="35693" y="11175"/>
                  </a:lnTo>
                  <a:lnTo>
                    <a:pt x="36282" y="9778"/>
                  </a:lnTo>
                  <a:lnTo>
                    <a:pt x="36863" y="8382"/>
                  </a:lnTo>
                  <a:lnTo>
                    <a:pt x="37435" y="6985"/>
                  </a:lnTo>
                  <a:lnTo>
                    <a:pt x="37998" y="5587"/>
                  </a:lnTo>
                  <a:lnTo>
                    <a:pt x="38552" y="4190"/>
                  </a:lnTo>
                  <a:lnTo>
                    <a:pt x="39098" y="2793"/>
                  </a:lnTo>
                  <a:lnTo>
                    <a:pt x="39635" y="1396"/>
                  </a:lnTo>
                  <a:lnTo>
                    <a:pt x="40163" y="0"/>
                  </a:lnTo>
                  <a:lnTo>
                    <a:pt x="48894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69"/>
                  </a:lnTo>
                  <a:lnTo>
                    <a:pt x="101282" y="13969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4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50"/>
                  </a:lnTo>
                  <a:lnTo>
                    <a:pt x="0" y="62864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125577" y="2572670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252616" y="2544730"/>
              <a:ext cx="14843" cy="17025"/>
            </a:xfrm>
            <a:custGeom>
              <a:avLst/>
              <a:pathLst>
                <a:path w="14843" h="17025">
                  <a:moveTo>
                    <a:pt x="7858" y="0"/>
                  </a:moveTo>
                  <a:lnTo>
                    <a:pt x="8792" y="1239"/>
                  </a:lnTo>
                  <a:lnTo>
                    <a:pt x="9674" y="2514"/>
                  </a:lnTo>
                  <a:lnTo>
                    <a:pt x="10503" y="3824"/>
                  </a:lnTo>
                  <a:lnTo>
                    <a:pt x="11280" y="5168"/>
                  </a:lnTo>
                  <a:lnTo>
                    <a:pt x="12005" y="6548"/>
                  </a:lnTo>
                  <a:lnTo>
                    <a:pt x="12677" y="7962"/>
                  </a:lnTo>
                  <a:lnTo>
                    <a:pt x="13297" y="9412"/>
                  </a:lnTo>
                  <a:lnTo>
                    <a:pt x="13865" y="10896"/>
                  </a:lnTo>
                  <a:lnTo>
                    <a:pt x="14380" y="12415"/>
                  </a:lnTo>
                  <a:lnTo>
                    <a:pt x="14843" y="13970"/>
                  </a:lnTo>
                  <a:lnTo>
                    <a:pt x="6111" y="17025"/>
                  </a:lnTo>
                  <a:lnTo>
                    <a:pt x="5736" y="15463"/>
                  </a:lnTo>
                  <a:lnTo>
                    <a:pt x="5308" y="13917"/>
                  </a:lnTo>
                  <a:lnTo>
                    <a:pt x="4828" y="12389"/>
                  </a:lnTo>
                  <a:lnTo>
                    <a:pt x="4295" y="10879"/>
                  </a:lnTo>
                  <a:lnTo>
                    <a:pt x="3710" y="9386"/>
                  </a:lnTo>
                  <a:lnTo>
                    <a:pt x="3073" y="7910"/>
                  </a:lnTo>
                  <a:lnTo>
                    <a:pt x="2383" y="6452"/>
                  </a:lnTo>
                  <a:lnTo>
                    <a:pt x="1641" y="5011"/>
                  </a:lnTo>
                  <a:lnTo>
                    <a:pt x="846" y="3588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213326" y="2545603"/>
              <a:ext cx="93860" cy="40163"/>
            </a:xfrm>
            <a:custGeom>
              <a:avLst/>
              <a:pathLst>
                <a:path w="93860" h="40163">
                  <a:moveTo>
                    <a:pt x="73779" y="0"/>
                  </a:moveTo>
                  <a:lnTo>
                    <a:pt x="83820" y="3055"/>
                  </a:lnTo>
                  <a:lnTo>
                    <a:pt x="82907" y="4627"/>
                  </a:lnTo>
                  <a:lnTo>
                    <a:pt x="81916" y="6199"/>
                  </a:lnTo>
                  <a:lnTo>
                    <a:pt x="80847" y="7770"/>
                  </a:lnTo>
                  <a:lnTo>
                    <a:pt x="79698" y="9342"/>
                  </a:lnTo>
                  <a:lnTo>
                    <a:pt x="78472" y="10914"/>
                  </a:lnTo>
                  <a:lnTo>
                    <a:pt x="77166" y="12485"/>
                  </a:lnTo>
                  <a:lnTo>
                    <a:pt x="75782" y="14057"/>
                  </a:lnTo>
                  <a:lnTo>
                    <a:pt x="74320" y="15628"/>
                  </a:lnTo>
                  <a:lnTo>
                    <a:pt x="72779" y="17200"/>
                  </a:lnTo>
                  <a:lnTo>
                    <a:pt x="71159" y="18772"/>
                  </a:lnTo>
                  <a:lnTo>
                    <a:pt x="93860" y="18772"/>
                  </a:lnTo>
                  <a:lnTo>
                    <a:pt x="93860" y="40163"/>
                  </a:lnTo>
                  <a:lnTo>
                    <a:pt x="85566" y="40163"/>
                  </a:lnTo>
                  <a:lnTo>
                    <a:pt x="85566" y="26630"/>
                  </a:lnTo>
                  <a:lnTo>
                    <a:pt x="8294" y="26630"/>
                  </a:lnTo>
                  <a:lnTo>
                    <a:pt x="8294" y="39727"/>
                  </a:lnTo>
                  <a:lnTo>
                    <a:pt x="0" y="39727"/>
                  </a:lnTo>
                  <a:lnTo>
                    <a:pt x="0" y="18772"/>
                  </a:lnTo>
                  <a:lnTo>
                    <a:pt x="61118" y="18772"/>
                  </a:lnTo>
                  <a:lnTo>
                    <a:pt x="62738" y="16934"/>
                  </a:lnTo>
                  <a:lnTo>
                    <a:pt x="64279" y="15087"/>
                  </a:lnTo>
                  <a:lnTo>
                    <a:pt x="65741" y="13232"/>
                  </a:lnTo>
                  <a:lnTo>
                    <a:pt x="67125" y="11368"/>
                  </a:lnTo>
                  <a:lnTo>
                    <a:pt x="68431" y="9495"/>
                  </a:lnTo>
                  <a:lnTo>
                    <a:pt x="69657" y="7613"/>
                  </a:lnTo>
                  <a:lnTo>
                    <a:pt x="70806" y="5723"/>
                  </a:lnTo>
                  <a:lnTo>
                    <a:pt x="71875" y="3824"/>
                  </a:lnTo>
                  <a:lnTo>
                    <a:pt x="72866" y="19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224240" y="2546913"/>
              <a:ext cx="16589" cy="16152"/>
            </a:xfrm>
            <a:custGeom>
              <a:avLst/>
              <a:pathLst>
                <a:path w="16589" h="16152">
                  <a:moveTo>
                    <a:pt x="7421" y="0"/>
                  </a:moveTo>
                  <a:lnTo>
                    <a:pt x="8534" y="1056"/>
                  </a:lnTo>
                  <a:lnTo>
                    <a:pt x="9604" y="2130"/>
                  </a:lnTo>
                  <a:lnTo>
                    <a:pt x="10630" y="3221"/>
                  </a:lnTo>
                  <a:lnTo>
                    <a:pt x="11612" y="4330"/>
                  </a:lnTo>
                  <a:lnTo>
                    <a:pt x="12551" y="5457"/>
                  </a:lnTo>
                  <a:lnTo>
                    <a:pt x="13446" y="6600"/>
                  </a:lnTo>
                  <a:lnTo>
                    <a:pt x="14297" y="7762"/>
                  </a:lnTo>
                  <a:lnTo>
                    <a:pt x="15105" y="8940"/>
                  </a:lnTo>
                  <a:lnTo>
                    <a:pt x="15869" y="10136"/>
                  </a:lnTo>
                  <a:lnTo>
                    <a:pt x="16589" y="11350"/>
                  </a:lnTo>
                  <a:lnTo>
                    <a:pt x="8731" y="16152"/>
                  </a:lnTo>
                  <a:lnTo>
                    <a:pt x="8093" y="14934"/>
                  </a:lnTo>
                  <a:lnTo>
                    <a:pt x="7404" y="13725"/>
                  </a:lnTo>
                  <a:lnTo>
                    <a:pt x="6661" y="12524"/>
                  </a:lnTo>
                  <a:lnTo>
                    <a:pt x="5867" y="11333"/>
                  </a:lnTo>
                  <a:lnTo>
                    <a:pt x="5020" y="10150"/>
                  </a:lnTo>
                  <a:lnTo>
                    <a:pt x="4121" y="8975"/>
                  </a:lnTo>
                  <a:lnTo>
                    <a:pt x="3169" y="7810"/>
                  </a:lnTo>
                  <a:lnTo>
                    <a:pt x="2165" y="6653"/>
                  </a:lnTo>
                  <a:lnTo>
                    <a:pt x="1108" y="5505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210270" y="2584021"/>
              <a:ext cx="100409" cy="61991"/>
            </a:xfrm>
            <a:custGeom>
              <a:avLst/>
              <a:pathLst>
                <a:path w="100409" h="61991">
                  <a:moveTo>
                    <a:pt x="18335" y="0"/>
                  </a:moveTo>
                  <a:lnTo>
                    <a:pt x="80764" y="0"/>
                  </a:lnTo>
                  <a:lnTo>
                    <a:pt x="80764" y="8731"/>
                  </a:lnTo>
                  <a:lnTo>
                    <a:pt x="78384" y="10123"/>
                  </a:lnTo>
                  <a:lnTo>
                    <a:pt x="75961" y="11507"/>
                  </a:lnTo>
                  <a:lnTo>
                    <a:pt x="73495" y="12882"/>
                  </a:lnTo>
                  <a:lnTo>
                    <a:pt x="70985" y="14249"/>
                  </a:lnTo>
                  <a:lnTo>
                    <a:pt x="68431" y="15607"/>
                  </a:lnTo>
                  <a:lnTo>
                    <a:pt x="65833" y="16956"/>
                  </a:lnTo>
                  <a:lnTo>
                    <a:pt x="63192" y="18296"/>
                  </a:lnTo>
                  <a:lnTo>
                    <a:pt x="60507" y="19627"/>
                  </a:lnTo>
                  <a:lnTo>
                    <a:pt x="57779" y="20950"/>
                  </a:lnTo>
                  <a:lnTo>
                    <a:pt x="55006" y="22264"/>
                  </a:lnTo>
                  <a:lnTo>
                    <a:pt x="55006" y="25320"/>
                  </a:lnTo>
                  <a:lnTo>
                    <a:pt x="100409" y="25320"/>
                  </a:lnTo>
                  <a:lnTo>
                    <a:pt x="100409" y="33615"/>
                  </a:lnTo>
                  <a:lnTo>
                    <a:pt x="55006" y="33615"/>
                  </a:lnTo>
                  <a:lnTo>
                    <a:pt x="55006" y="53697"/>
                  </a:lnTo>
                  <a:lnTo>
                    <a:pt x="54978" y="54465"/>
                  </a:lnTo>
                  <a:lnTo>
                    <a:pt x="54893" y="55198"/>
                  </a:lnTo>
                  <a:lnTo>
                    <a:pt x="54751" y="55897"/>
                  </a:lnTo>
                  <a:lnTo>
                    <a:pt x="54552" y="56561"/>
                  </a:lnTo>
                  <a:lnTo>
                    <a:pt x="54297" y="57189"/>
                  </a:lnTo>
                  <a:lnTo>
                    <a:pt x="53985" y="57783"/>
                  </a:lnTo>
                  <a:lnTo>
                    <a:pt x="53616" y="58342"/>
                  </a:lnTo>
                  <a:lnTo>
                    <a:pt x="53190" y="58866"/>
                  </a:lnTo>
                  <a:lnTo>
                    <a:pt x="52708" y="59355"/>
                  </a:lnTo>
                  <a:lnTo>
                    <a:pt x="52169" y="59809"/>
                  </a:lnTo>
                  <a:lnTo>
                    <a:pt x="51573" y="60223"/>
                  </a:lnTo>
                  <a:lnTo>
                    <a:pt x="50920" y="60594"/>
                  </a:lnTo>
                  <a:lnTo>
                    <a:pt x="50211" y="60922"/>
                  </a:lnTo>
                  <a:lnTo>
                    <a:pt x="49445" y="61206"/>
                  </a:lnTo>
                  <a:lnTo>
                    <a:pt x="48622" y="61446"/>
                  </a:lnTo>
                  <a:lnTo>
                    <a:pt x="47742" y="61642"/>
                  </a:lnTo>
                  <a:lnTo>
                    <a:pt x="46806" y="61795"/>
                  </a:lnTo>
                  <a:lnTo>
                    <a:pt x="45812" y="61904"/>
                  </a:lnTo>
                  <a:lnTo>
                    <a:pt x="44762" y="61970"/>
                  </a:lnTo>
                  <a:lnTo>
                    <a:pt x="43656" y="61991"/>
                  </a:lnTo>
                  <a:lnTo>
                    <a:pt x="42438" y="61978"/>
                  </a:lnTo>
                  <a:lnTo>
                    <a:pt x="41228" y="61939"/>
                  </a:lnTo>
                  <a:lnTo>
                    <a:pt x="40028" y="61874"/>
                  </a:lnTo>
                  <a:lnTo>
                    <a:pt x="38836" y="61782"/>
                  </a:lnTo>
                  <a:lnTo>
                    <a:pt x="37653" y="61664"/>
                  </a:lnTo>
                  <a:lnTo>
                    <a:pt x="36479" y="61520"/>
                  </a:lnTo>
                  <a:lnTo>
                    <a:pt x="35313" y="61350"/>
                  </a:lnTo>
                  <a:lnTo>
                    <a:pt x="34156" y="61153"/>
                  </a:lnTo>
                  <a:lnTo>
                    <a:pt x="33008" y="60931"/>
                  </a:lnTo>
                  <a:lnTo>
                    <a:pt x="31869" y="60682"/>
                  </a:lnTo>
                  <a:lnTo>
                    <a:pt x="30559" y="52387"/>
                  </a:lnTo>
                  <a:lnTo>
                    <a:pt x="31532" y="52636"/>
                  </a:lnTo>
                  <a:lnTo>
                    <a:pt x="32532" y="52858"/>
                  </a:lnTo>
                  <a:lnTo>
                    <a:pt x="33558" y="53055"/>
                  </a:lnTo>
                  <a:lnTo>
                    <a:pt x="34610" y="53225"/>
                  </a:lnTo>
                  <a:lnTo>
                    <a:pt x="35688" y="53369"/>
                  </a:lnTo>
                  <a:lnTo>
                    <a:pt x="36793" y="53487"/>
                  </a:lnTo>
                  <a:lnTo>
                    <a:pt x="37924" y="53579"/>
                  </a:lnTo>
                  <a:lnTo>
                    <a:pt x="39081" y="53644"/>
                  </a:lnTo>
                  <a:lnTo>
                    <a:pt x="40264" y="53684"/>
                  </a:lnTo>
                  <a:lnTo>
                    <a:pt x="41473" y="53697"/>
                  </a:lnTo>
                  <a:lnTo>
                    <a:pt x="42468" y="53679"/>
                  </a:lnTo>
                  <a:lnTo>
                    <a:pt x="43359" y="53627"/>
                  </a:lnTo>
                  <a:lnTo>
                    <a:pt x="44145" y="53540"/>
                  </a:lnTo>
                  <a:lnTo>
                    <a:pt x="44826" y="53417"/>
                  </a:lnTo>
                  <a:lnTo>
                    <a:pt x="45402" y="53260"/>
                  </a:lnTo>
                  <a:lnTo>
                    <a:pt x="45873" y="53068"/>
                  </a:lnTo>
                  <a:lnTo>
                    <a:pt x="46240" y="52841"/>
                  </a:lnTo>
                  <a:lnTo>
                    <a:pt x="46502" y="52579"/>
                  </a:lnTo>
                  <a:lnTo>
                    <a:pt x="46659" y="52282"/>
                  </a:lnTo>
                  <a:lnTo>
                    <a:pt x="46712" y="51950"/>
                  </a:lnTo>
                  <a:lnTo>
                    <a:pt x="46712" y="33615"/>
                  </a:lnTo>
                  <a:lnTo>
                    <a:pt x="0" y="33615"/>
                  </a:lnTo>
                  <a:lnTo>
                    <a:pt x="0" y="25320"/>
                  </a:lnTo>
                  <a:lnTo>
                    <a:pt x="46712" y="25320"/>
                  </a:lnTo>
                  <a:lnTo>
                    <a:pt x="46712" y="17899"/>
                  </a:lnTo>
                  <a:lnTo>
                    <a:pt x="48956" y="16855"/>
                  </a:lnTo>
                  <a:lnTo>
                    <a:pt x="51147" y="15821"/>
                  </a:lnTo>
                  <a:lnTo>
                    <a:pt x="53286" y="14795"/>
                  </a:lnTo>
                  <a:lnTo>
                    <a:pt x="55373" y="13777"/>
                  </a:lnTo>
                  <a:lnTo>
                    <a:pt x="57407" y="12769"/>
                  </a:lnTo>
                  <a:lnTo>
                    <a:pt x="59389" y="11769"/>
                  </a:lnTo>
                  <a:lnTo>
                    <a:pt x="61319" y="10778"/>
                  </a:lnTo>
                  <a:lnTo>
                    <a:pt x="63196" y="9796"/>
                  </a:lnTo>
                  <a:lnTo>
                    <a:pt x="65021" y="8822"/>
                  </a:lnTo>
                  <a:lnTo>
                    <a:pt x="66794" y="7858"/>
                  </a:lnTo>
                  <a:lnTo>
                    <a:pt x="1833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323776" y="2546040"/>
              <a:ext cx="96043" cy="100409"/>
            </a:xfrm>
            <a:custGeom>
              <a:avLst/>
              <a:pathLst>
                <a:path w="96043" h="100409">
                  <a:moveTo>
                    <a:pt x="436" y="25757"/>
                  </a:moveTo>
                  <a:lnTo>
                    <a:pt x="43656" y="25757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25757"/>
                  </a:lnTo>
                  <a:lnTo>
                    <a:pt x="96043" y="25757"/>
                  </a:lnTo>
                  <a:lnTo>
                    <a:pt x="96043" y="34051"/>
                  </a:lnTo>
                  <a:lnTo>
                    <a:pt x="57626" y="34051"/>
                  </a:lnTo>
                  <a:lnTo>
                    <a:pt x="60760" y="40080"/>
                  </a:lnTo>
                  <a:lnTo>
                    <a:pt x="64052" y="45769"/>
                  </a:lnTo>
                  <a:lnTo>
                    <a:pt x="67501" y="51117"/>
                  </a:lnTo>
                  <a:lnTo>
                    <a:pt x="71107" y="56124"/>
                  </a:lnTo>
                  <a:lnTo>
                    <a:pt x="74870" y="60791"/>
                  </a:lnTo>
                  <a:lnTo>
                    <a:pt x="78790" y="65117"/>
                  </a:lnTo>
                  <a:lnTo>
                    <a:pt x="82868" y="69103"/>
                  </a:lnTo>
                  <a:lnTo>
                    <a:pt x="87102" y="72748"/>
                  </a:lnTo>
                  <a:lnTo>
                    <a:pt x="91494" y="76053"/>
                  </a:lnTo>
                  <a:lnTo>
                    <a:pt x="96043" y="79017"/>
                  </a:lnTo>
                  <a:lnTo>
                    <a:pt x="91241" y="88185"/>
                  </a:lnTo>
                  <a:lnTo>
                    <a:pt x="86531" y="84810"/>
                  </a:lnTo>
                  <a:lnTo>
                    <a:pt x="82003" y="81148"/>
                  </a:lnTo>
                  <a:lnTo>
                    <a:pt x="77660" y="77197"/>
                  </a:lnTo>
                  <a:lnTo>
                    <a:pt x="73499" y="72958"/>
                  </a:lnTo>
                  <a:lnTo>
                    <a:pt x="69522" y="68431"/>
                  </a:lnTo>
                  <a:lnTo>
                    <a:pt x="65728" y="63615"/>
                  </a:lnTo>
                  <a:lnTo>
                    <a:pt x="62118" y="58512"/>
                  </a:lnTo>
                  <a:lnTo>
                    <a:pt x="58691" y="53120"/>
                  </a:lnTo>
                  <a:lnTo>
                    <a:pt x="55447" y="47441"/>
                  </a:lnTo>
                  <a:lnTo>
                    <a:pt x="52387" y="41473"/>
                  </a:lnTo>
                  <a:lnTo>
                    <a:pt x="52387" y="100409"/>
                  </a:lnTo>
                  <a:lnTo>
                    <a:pt x="43656" y="100409"/>
                  </a:lnTo>
                  <a:lnTo>
                    <a:pt x="43656" y="41910"/>
                  </a:lnTo>
                  <a:lnTo>
                    <a:pt x="40604" y="47550"/>
                  </a:lnTo>
                  <a:lnTo>
                    <a:pt x="37387" y="52946"/>
                  </a:lnTo>
                  <a:lnTo>
                    <a:pt x="34003" y="58097"/>
                  </a:lnTo>
                  <a:lnTo>
                    <a:pt x="30454" y="63004"/>
                  </a:lnTo>
                  <a:lnTo>
                    <a:pt x="26739" y="67667"/>
                  </a:lnTo>
                  <a:lnTo>
                    <a:pt x="22858" y="72085"/>
                  </a:lnTo>
                  <a:lnTo>
                    <a:pt x="18811" y="76258"/>
                  </a:lnTo>
                  <a:lnTo>
                    <a:pt x="14598" y="80187"/>
                  </a:lnTo>
                  <a:lnTo>
                    <a:pt x="10219" y="83872"/>
                  </a:lnTo>
                  <a:lnTo>
                    <a:pt x="5675" y="87312"/>
                  </a:lnTo>
                  <a:lnTo>
                    <a:pt x="0" y="79890"/>
                  </a:lnTo>
                  <a:lnTo>
                    <a:pt x="4784" y="76289"/>
                  </a:lnTo>
                  <a:lnTo>
                    <a:pt x="9359" y="72469"/>
                  </a:lnTo>
                  <a:lnTo>
                    <a:pt x="13725" y="68431"/>
                  </a:lnTo>
                  <a:lnTo>
                    <a:pt x="17881" y="64174"/>
                  </a:lnTo>
                  <a:lnTo>
                    <a:pt x="21828" y="59699"/>
                  </a:lnTo>
                  <a:lnTo>
                    <a:pt x="25565" y="55006"/>
                  </a:lnTo>
                  <a:lnTo>
                    <a:pt x="29092" y="50095"/>
                  </a:lnTo>
                  <a:lnTo>
                    <a:pt x="32410" y="44965"/>
                  </a:lnTo>
                  <a:lnTo>
                    <a:pt x="35518" y="39618"/>
                  </a:lnTo>
                  <a:lnTo>
                    <a:pt x="38417" y="34051"/>
                  </a:lnTo>
                  <a:lnTo>
                    <a:pt x="436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386204" y="2547786"/>
              <a:ext cx="22264" cy="18335"/>
            </a:xfrm>
            <a:custGeom>
              <a:avLst/>
              <a:pathLst>
                <a:path w="22264" h="18335">
                  <a:moveTo>
                    <a:pt x="4802" y="0"/>
                  </a:moveTo>
                  <a:lnTo>
                    <a:pt x="6705" y="1060"/>
                  </a:lnTo>
                  <a:lnTo>
                    <a:pt x="8574" y="2147"/>
                  </a:lnTo>
                  <a:lnTo>
                    <a:pt x="10407" y="3261"/>
                  </a:lnTo>
                  <a:lnTo>
                    <a:pt x="12206" y="4400"/>
                  </a:lnTo>
                  <a:lnTo>
                    <a:pt x="13970" y="5566"/>
                  </a:lnTo>
                  <a:lnTo>
                    <a:pt x="15698" y="6757"/>
                  </a:lnTo>
                  <a:lnTo>
                    <a:pt x="17392" y="7975"/>
                  </a:lnTo>
                  <a:lnTo>
                    <a:pt x="19051" y="9220"/>
                  </a:lnTo>
                  <a:lnTo>
                    <a:pt x="20675" y="10490"/>
                  </a:lnTo>
                  <a:lnTo>
                    <a:pt x="22264" y="11787"/>
                  </a:lnTo>
                  <a:lnTo>
                    <a:pt x="16152" y="18335"/>
                  </a:lnTo>
                  <a:lnTo>
                    <a:pt x="14733" y="16877"/>
                  </a:lnTo>
                  <a:lnTo>
                    <a:pt x="13271" y="15471"/>
                  </a:lnTo>
                  <a:lnTo>
                    <a:pt x="11765" y="14118"/>
                  </a:lnTo>
                  <a:lnTo>
                    <a:pt x="10215" y="12817"/>
                  </a:lnTo>
                  <a:lnTo>
                    <a:pt x="8622" y="11568"/>
                  </a:lnTo>
                  <a:lnTo>
                    <a:pt x="6985" y="10372"/>
                  </a:lnTo>
                  <a:lnTo>
                    <a:pt x="5304" y="9228"/>
                  </a:lnTo>
                  <a:lnTo>
                    <a:pt x="3579" y="8137"/>
                  </a:lnTo>
                  <a:lnTo>
                    <a:pt x="1811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316190" y="2665431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6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343693" y="2701229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320555" y="2721747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09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436681" y="2666304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427950" y="269861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482957" y="2666304"/>
              <a:ext cx="18772" cy="26193"/>
            </a:xfrm>
            <a:custGeom>
              <a:avLst/>
              <a:pathLst>
                <a:path w="18772" h="26193">
                  <a:moveTo>
                    <a:pt x="8294" y="0"/>
                  </a:moveTo>
                  <a:lnTo>
                    <a:pt x="9813" y="2357"/>
                  </a:lnTo>
                  <a:lnTo>
                    <a:pt x="11228" y="4714"/>
                  </a:lnTo>
                  <a:lnTo>
                    <a:pt x="12538" y="7072"/>
                  </a:lnTo>
                  <a:lnTo>
                    <a:pt x="13742" y="9429"/>
                  </a:lnTo>
                  <a:lnTo>
                    <a:pt x="14843" y="11787"/>
                  </a:lnTo>
                  <a:lnTo>
                    <a:pt x="15838" y="14144"/>
                  </a:lnTo>
                  <a:lnTo>
                    <a:pt x="16729" y="16502"/>
                  </a:lnTo>
                  <a:lnTo>
                    <a:pt x="17514" y="18859"/>
                  </a:lnTo>
                  <a:lnTo>
                    <a:pt x="18195" y="21216"/>
                  </a:lnTo>
                  <a:lnTo>
                    <a:pt x="18772" y="23574"/>
                  </a:lnTo>
                  <a:lnTo>
                    <a:pt x="10040" y="26193"/>
                  </a:lnTo>
                  <a:lnTo>
                    <a:pt x="9469" y="23591"/>
                  </a:lnTo>
                  <a:lnTo>
                    <a:pt x="8801" y="21024"/>
                  </a:lnTo>
                  <a:lnTo>
                    <a:pt x="8037" y="18492"/>
                  </a:lnTo>
                  <a:lnTo>
                    <a:pt x="7177" y="15995"/>
                  </a:lnTo>
                  <a:lnTo>
                    <a:pt x="6221" y="13533"/>
                  </a:lnTo>
                  <a:lnTo>
                    <a:pt x="5168" y="11106"/>
                  </a:lnTo>
                  <a:lnTo>
                    <a:pt x="4020" y="8713"/>
                  </a:lnTo>
                  <a:lnTo>
                    <a:pt x="2776" y="6356"/>
                  </a:lnTo>
                  <a:lnTo>
                    <a:pt x="1436" y="4033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461129" y="2680711"/>
              <a:ext cx="68103" cy="86439"/>
            </a:xfrm>
            <a:custGeom>
              <a:avLst/>
              <a:pathLst>
                <a:path w="68103" h="86439">
                  <a:moveTo>
                    <a:pt x="13096" y="2182"/>
                  </a:moveTo>
                  <a:lnTo>
                    <a:pt x="14175" y="7294"/>
                  </a:lnTo>
                  <a:lnTo>
                    <a:pt x="15489" y="12328"/>
                  </a:lnTo>
                  <a:lnTo>
                    <a:pt x="17039" y="17283"/>
                  </a:lnTo>
                  <a:lnTo>
                    <a:pt x="18824" y="22159"/>
                  </a:lnTo>
                  <a:lnTo>
                    <a:pt x="20845" y="26957"/>
                  </a:lnTo>
                  <a:lnTo>
                    <a:pt x="23102" y="31676"/>
                  </a:lnTo>
                  <a:lnTo>
                    <a:pt x="25595" y="36317"/>
                  </a:lnTo>
                  <a:lnTo>
                    <a:pt x="28324" y="40879"/>
                  </a:lnTo>
                  <a:lnTo>
                    <a:pt x="31288" y="45363"/>
                  </a:lnTo>
                  <a:lnTo>
                    <a:pt x="34488" y="49768"/>
                  </a:lnTo>
                  <a:lnTo>
                    <a:pt x="37343" y="46048"/>
                  </a:lnTo>
                  <a:lnTo>
                    <a:pt x="39971" y="42049"/>
                  </a:lnTo>
                  <a:lnTo>
                    <a:pt x="42372" y="37771"/>
                  </a:lnTo>
                  <a:lnTo>
                    <a:pt x="44546" y="33213"/>
                  </a:lnTo>
                  <a:lnTo>
                    <a:pt x="46493" y="28376"/>
                  </a:lnTo>
                  <a:lnTo>
                    <a:pt x="48213" y="23260"/>
                  </a:lnTo>
                  <a:lnTo>
                    <a:pt x="49707" y="17864"/>
                  </a:lnTo>
                  <a:lnTo>
                    <a:pt x="50973" y="12188"/>
                  </a:lnTo>
                  <a:lnTo>
                    <a:pt x="52012" y="6234"/>
                  </a:lnTo>
                  <a:lnTo>
                    <a:pt x="52824" y="0"/>
                  </a:lnTo>
                  <a:lnTo>
                    <a:pt x="61991" y="873"/>
                  </a:lnTo>
                  <a:lnTo>
                    <a:pt x="61075" y="8041"/>
                  </a:lnTo>
                  <a:lnTo>
                    <a:pt x="59896" y="14878"/>
                  </a:lnTo>
                  <a:lnTo>
                    <a:pt x="58455" y="21382"/>
                  </a:lnTo>
                  <a:lnTo>
                    <a:pt x="56753" y="27555"/>
                  </a:lnTo>
                  <a:lnTo>
                    <a:pt x="54788" y="33397"/>
                  </a:lnTo>
                  <a:lnTo>
                    <a:pt x="52562" y="38906"/>
                  </a:lnTo>
                  <a:lnTo>
                    <a:pt x="50073" y="44084"/>
                  </a:lnTo>
                  <a:lnTo>
                    <a:pt x="47323" y="48929"/>
                  </a:lnTo>
                  <a:lnTo>
                    <a:pt x="44311" y="53443"/>
                  </a:lnTo>
                  <a:lnTo>
                    <a:pt x="41036" y="57626"/>
                  </a:lnTo>
                  <a:lnTo>
                    <a:pt x="43193" y="59870"/>
                  </a:lnTo>
                  <a:lnTo>
                    <a:pt x="45472" y="62061"/>
                  </a:lnTo>
                  <a:lnTo>
                    <a:pt x="47873" y="64200"/>
                  </a:lnTo>
                  <a:lnTo>
                    <a:pt x="50396" y="66287"/>
                  </a:lnTo>
                  <a:lnTo>
                    <a:pt x="53042" y="68322"/>
                  </a:lnTo>
                  <a:lnTo>
                    <a:pt x="55810" y="70304"/>
                  </a:lnTo>
                  <a:lnTo>
                    <a:pt x="58700" y="72233"/>
                  </a:lnTo>
                  <a:lnTo>
                    <a:pt x="61712" y="74110"/>
                  </a:lnTo>
                  <a:lnTo>
                    <a:pt x="64846" y="75935"/>
                  </a:lnTo>
                  <a:lnTo>
                    <a:pt x="68103" y="77708"/>
                  </a:lnTo>
                  <a:lnTo>
                    <a:pt x="63301" y="86439"/>
                  </a:lnTo>
                  <a:lnTo>
                    <a:pt x="60110" y="84728"/>
                  </a:lnTo>
                  <a:lnTo>
                    <a:pt x="56997" y="82911"/>
                  </a:lnTo>
                  <a:lnTo>
                    <a:pt x="53963" y="80991"/>
                  </a:lnTo>
                  <a:lnTo>
                    <a:pt x="51007" y="78965"/>
                  </a:lnTo>
                  <a:lnTo>
                    <a:pt x="48131" y="76835"/>
                  </a:lnTo>
                  <a:lnTo>
                    <a:pt x="45332" y="74599"/>
                  </a:lnTo>
                  <a:lnTo>
                    <a:pt x="42612" y="72259"/>
                  </a:lnTo>
                  <a:lnTo>
                    <a:pt x="39971" y="69815"/>
                  </a:lnTo>
                  <a:lnTo>
                    <a:pt x="37409" y="67265"/>
                  </a:lnTo>
                  <a:lnTo>
                    <a:pt x="34925" y="64611"/>
                  </a:lnTo>
                  <a:lnTo>
                    <a:pt x="32515" y="67029"/>
                  </a:lnTo>
                  <a:lnTo>
                    <a:pt x="30000" y="69395"/>
                  </a:lnTo>
                  <a:lnTo>
                    <a:pt x="27381" y="71709"/>
                  </a:lnTo>
                  <a:lnTo>
                    <a:pt x="24657" y="73971"/>
                  </a:lnTo>
                  <a:lnTo>
                    <a:pt x="21828" y="76180"/>
                  </a:lnTo>
                  <a:lnTo>
                    <a:pt x="18894" y="78336"/>
                  </a:lnTo>
                  <a:lnTo>
                    <a:pt x="15855" y="80441"/>
                  </a:lnTo>
                  <a:lnTo>
                    <a:pt x="12712" y="82492"/>
                  </a:lnTo>
                  <a:lnTo>
                    <a:pt x="9464" y="84492"/>
                  </a:lnTo>
                  <a:lnTo>
                    <a:pt x="6111" y="86439"/>
                  </a:lnTo>
                  <a:lnTo>
                    <a:pt x="0" y="78144"/>
                  </a:lnTo>
                  <a:lnTo>
                    <a:pt x="3269" y="76280"/>
                  </a:lnTo>
                  <a:lnTo>
                    <a:pt x="6443" y="74355"/>
                  </a:lnTo>
                  <a:lnTo>
                    <a:pt x="9521" y="72368"/>
                  </a:lnTo>
                  <a:lnTo>
                    <a:pt x="12503" y="70321"/>
                  </a:lnTo>
                  <a:lnTo>
                    <a:pt x="15388" y="68212"/>
                  </a:lnTo>
                  <a:lnTo>
                    <a:pt x="18178" y="66043"/>
                  </a:lnTo>
                  <a:lnTo>
                    <a:pt x="20872" y="63812"/>
                  </a:lnTo>
                  <a:lnTo>
                    <a:pt x="23469" y="61520"/>
                  </a:lnTo>
                  <a:lnTo>
                    <a:pt x="25971" y="59167"/>
                  </a:lnTo>
                  <a:lnTo>
                    <a:pt x="28376" y="56753"/>
                  </a:lnTo>
                  <a:lnTo>
                    <a:pt x="24918" y="52138"/>
                  </a:lnTo>
                  <a:lnTo>
                    <a:pt x="21705" y="47375"/>
                  </a:lnTo>
                  <a:lnTo>
                    <a:pt x="18737" y="42464"/>
                  </a:lnTo>
                  <a:lnTo>
                    <a:pt x="16013" y="37404"/>
                  </a:lnTo>
                  <a:lnTo>
                    <a:pt x="13533" y="32196"/>
                  </a:lnTo>
                  <a:lnTo>
                    <a:pt x="11298" y="26839"/>
                  </a:lnTo>
                  <a:lnTo>
                    <a:pt x="9307" y="21334"/>
                  </a:lnTo>
                  <a:lnTo>
                    <a:pt x="7561" y="15681"/>
                  </a:lnTo>
                  <a:lnTo>
                    <a:pt x="6059" y="9879"/>
                  </a:lnTo>
                  <a:lnTo>
                    <a:pt x="4802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540583" y="2665867"/>
              <a:ext cx="102592" cy="100845"/>
            </a:xfrm>
            <a:custGeom>
              <a:avLst/>
              <a:pathLst>
                <a:path w="102592" h="100845">
                  <a:moveTo>
                    <a:pt x="0" y="16589"/>
                  </a:moveTo>
                  <a:lnTo>
                    <a:pt x="55879" y="16589"/>
                  </a:lnTo>
                  <a:lnTo>
                    <a:pt x="55879" y="0"/>
                  </a:lnTo>
                  <a:lnTo>
                    <a:pt x="64611" y="0"/>
                  </a:lnTo>
                  <a:lnTo>
                    <a:pt x="64615" y="1737"/>
                  </a:lnTo>
                  <a:lnTo>
                    <a:pt x="64628" y="3457"/>
                  </a:lnTo>
                  <a:lnTo>
                    <a:pt x="64650" y="5160"/>
                  </a:lnTo>
                  <a:lnTo>
                    <a:pt x="64681" y="6845"/>
                  </a:lnTo>
                  <a:lnTo>
                    <a:pt x="64720" y="8512"/>
                  </a:lnTo>
                  <a:lnTo>
                    <a:pt x="64768" y="10163"/>
                  </a:lnTo>
                  <a:lnTo>
                    <a:pt x="64825" y="11795"/>
                  </a:lnTo>
                  <a:lnTo>
                    <a:pt x="64890" y="13411"/>
                  </a:lnTo>
                  <a:lnTo>
                    <a:pt x="64964" y="15009"/>
                  </a:lnTo>
                  <a:lnTo>
                    <a:pt x="65047" y="16589"/>
                  </a:lnTo>
                  <a:lnTo>
                    <a:pt x="98663" y="16589"/>
                  </a:lnTo>
                  <a:lnTo>
                    <a:pt x="98663" y="24884"/>
                  </a:lnTo>
                  <a:lnTo>
                    <a:pt x="65484" y="24884"/>
                  </a:lnTo>
                  <a:lnTo>
                    <a:pt x="65864" y="29267"/>
                  </a:lnTo>
                  <a:lnTo>
                    <a:pt x="66305" y="33510"/>
                  </a:lnTo>
                  <a:lnTo>
                    <a:pt x="66807" y="37614"/>
                  </a:lnTo>
                  <a:lnTo>
                    <a:pt x="67370" y="41578"/>
                  </a:lnTo>
                  <a:lnTo>
                    <a:pt x="67994" y="45402"/>
                  </a:lnTo>
                  <a:lnTo>
                    <a:pt x="68680" y="49087"/>
                  </a:lnTo>
                  <a:lnTo>
                    <a:pt x="69426" y="52631"/>
                  </a:lnTo>
                  <a:lnTo>
                    <a:pt x="70234" y="56037"/>
                  </a:lnTo>
                  <a:lnTo>
                    <a:pt x="71102" y="59302"/>
                  </a:lnTo>
                  <a:lnTo>
                    <a:pt x="72032" y="62428"/>
                  </a:lnTo>
                  <a:lnTo>
                    <a:pt x="73329" y="60040"/>
                  </a:lnTo>
                  <a:lnTo>
                    <a:pt x="74599" y="57591"/>
                  </a:lnTo>
                  <a:lnTo>
                    <a:pt x="75844" y="55081"/>
                  </a:lnTo>
                  <a:lnTo>
                    <a:pt x="77062" y="52509"/>
                  </a:lnTo>
                  <a:lnTo>
                    <a:pt x="78253" y="49877"/>
                  </a:lnTo>
                  <a:lnTo>
                    <a:pt x="79419" y="47183"/>
                  </a:lnTo>
                  <a:lnTo>
                    <a:pt x="80558" y="44428"/>
                  </a:lnTo>
                  <a:lnTo>
                    <a:pt x="81672" y="41613"/>
                  </a:lnTo>
                  <a:lnTo>
                    <a:pt x="82759" y="38736"/>
                  </a:lnTo>
                  <a:lnTo>
                    <a:pt x="83819" y="35798"/>
                  </a:lnTo>
                  <a:lnTo>
                    <a:pt x="91678" y="39727"/>
                  </a:lnTo>
                  <a:lnTo>
                    <a:pt x="90268" y="43756"/>
                  </a:lnTo>
                  <a:lnTo>
                    <a:pt x="88831" y="47637"/>
                  </a:lnTo>
                  <a:lnTo>
                    <a:pt x="87369" y="51370"/>
                  </a:lnTo>
                  <a:lnTo>
                    <a:pt x="85880" y="54954"/>
                  </a:lnTo>
                  <a:lnTo>
                    <a:pt x="84365" y="58390"/>
                  </a:lnTo>
                  <a:lnTo>
                    <a:pt x="82824" y="61677"/>
                  </a:lnTo>
                  <a:lnTo>
                    <a:pt x="81257" y="64816"/>
                  </a:lnTo>
                  <a:lnTo>
                    <a:pt x="79663" y="67806"/>
                  </a:lnTo>
                  <a:lnTo>
                    <a:pt x="78044" y="70648"/>
                  </a:lnTo>
                  <a:lnTo>
                    <a:pt x="76398" y="73342"/>
                  </a:lnTo>
                  <a:lnTo>
                    <a:pt x="77103" y="74966"/>
                  </a:lnTo>
                  <a:lnTo>
                    <a:pt x="77821" y="76520"/>
                  </a:lnTo>
                  <a:lnTo>
                    <a:pt x="78552" y="78004"/>
                  </a:lnTo>
                  <a:lnTo>
                    <a:pt x="79297" y="79419"/>
                  </a:lnTo>
                  <a:lnTo>
                    <a:pt x="80054" y="80764"/>
                  </a:lnTo>
                  <a:lnTo>
                    <a:pt x="80825" y="82038"/>
                  </a:lnTo>
                  <a:lnTo>
                    <a:pt x="81608" y="83243"/>
                  </a:lnTo>
                  <a:lnTo>
                    <a:pt x="82405" y="84378"/>
                  </a:lnTo>
                  <a:lnTo>
                    <a:pt x="83215" y="85444"/>
                  </a:lnTo>
                  <a:lnTo>
                    <a:pt x="84038" y="86439"/>
                  </a:lnTo>
                  <a:lnTo>
                    <a:pt x="84852" y="87351"/>
                  </a:lnTo>
                  <a:lnTo>
                    <a:pt x="85636" y="88168"/>
                  </a:lnTo>
                  <a:lnTo>
                    <a:pt x="86389" y="88888"/>
                  </a:lnTo>
                  <a:lnTo>
                    <a:pt x="87111" y="89512"/>
                  </a:lnTo>
                  <a:lnTo>
                    <a:pt x="87803" y="90041"/>
                  </a:lnTo>
                  <a:lnTo>
                    <a:pt x="88465" y="90473"/>
                  </a:lnTo>
                  <a:lnTo>
                    <a:pt x="89095" y="90809"/>
                  </a:lnTo>
                  <a:lnTo>
                    <a:pt x="89696" y="91049"/>
                  </a:lnTo>
                  <a:lnTo>
                    <a:pt x="90265" y="91193"/>
                  </a:lnTo>
                  <a:lnTo>
                    <a:pt x="90804" y="91241"/>
                  </a:lnTo>
                  <a:lnTo>
                    <a:pt x="91311" y="91075"/>
                  </a:lnTo>
                  <a:lnTo>
                    <a:pt x="91782" y="90577"/>
                  </a:lnTo>
                  <a:lnTo>
                    <a:pt x="92219" y="89748"/>
                  </a:lnTo>
                  <a:lnTo>
                    <a:pt x="92621" y="88587"/>
                  </a:lnTo>
                  <a:lnTo>
                    <a:pt x="92987" y="87094"/>
                  </a:lnTo>
                  <a:lnTo>
                    <a:pt x="93319" y="85269"/>
                  </a:lnTo>
                  <a:lnTo>
                    <a:pt x="93616" y="83112"/>
                  </a:lnTo>
                  <a:lnTo>
                    <a:pt x="93878" y="80624"/>
                  </a:lnTo>
                  <a:lnTo>
                    <a:pt x="94105" y="77804"/>
                  </a:lnTo>
                  <a:lnTo>
                    <a:pt x="94297" y="74652"/>
                  </a:lnTo>
                  <a:lnTo>
                    <a:pt x="102592" y="76835"/>
                  </a:lnTo>
                  <a:lnTo>
                    <a:pt x="102081" y="81397"/>
                  </a:lnTo>
                  <a:lnTo>
                    <a:pt x="101422" y="85478"/>
                  </a:lnTo>
                  <a:lnTo>
                    <a:pt x="100614" y="89080"/>
                  </a:lnTo>
                  <a:lnTo>
                    <a:pt x="99658" y="92202"/>
                  </a:lnTo>
                  <a:lnTo>
                    <a:pt x="98553" y="94843"/>
                  </a:lnTo>
                  <a:lnTo>
                    <a:pt x="97301" y="97004"/>
                  </a:lnTo>
                  <a:lnTo>
                    <a:pt x="95899" y="98684"/>
                  </a:lnTo>
                  <a:lnTo>
                    <a:pt x="94349" y="99885"/>
                  </a:lnTo>
                  <a:lnTo>
                    <a:pt x="92651" y="100605"/>
                  </a:lnTo>
                  <a:lnTo>
                    <a:pt x="90804" y="100845"/>
                  </a:lnTo>
                  <a:lnTo>
                    <a:pt x="90082" y="100793"/>
                  </a:lnTo>
                  <a:lnTo>
                    <a:pt x="89311" y="100636"/>
                  </a:lnTo>
                  <a:lnTo>
                    <a:pt x="88493" y="100374"/>
                  </a:lnTo>
                  <a:lnTo>
                    <a:pt x="87626" y="100007"/>
                  </a:lnTo>
                  <a:lnTo>
                    <a:pt x="86712" y="99536"/>
                  </a:lnTo>
                  <a:lnTo>
                    <a:pt x="85749" y="98959"/>
                  </a:lnTo>
                  <a:lnTo>
                    <a:pt x="84738" y="98278"/>
                  </a:lnTo>
                  <a:lnTo>
                    <a:pt x="83680" y="97493"/>
                  </a:lnTo>
                  <a:lnTo>
                    <a:pt x="82573" y="96602"/>
                  </a:lnTo>
                  <a:lnTo>
                    <a:pt x="81418" y="95607"/>
                  </a:lnTo>
                  <a:lnTo>
                    <a:pt x="80251" y="94520"/>
                  </a:lnTo>
                  <a:lnTo>
                    <a:pt x="79105" y="93354"/>
                  </a:lnTo>
                  <a:lnTo>
                    <a:pt x="77980" y="92110"/>
                  </a:lnTo>
                  <a:lnTo>
                    <a:pt x="76878" y="90787"/>
                  </a:lnTo>
                  <a:lnTo>
                    <a:pt x="75798" y="89386"/>
                  </a:lnTo>
                  <a:lnTo>
                    <a:pt x="74739" y="87906"/>
                  </a:lnTo>
                  <a:lnTo>
                    <a:pt x="73702" y="86347"/>
                  </a:lnTo>
                  <a:lnTo>
                    <a:pt x="72687" y="84710"/>
                  </a:lnTo>
                  <a:lnTo>
                    <a:pt x="71694" y="82994"/>
                  </a:lnTo>
                  <a:lnTo>
                    <a:pt x="70723" y="81200"/>
                  </a:lnTo>
                  <a:lnTo>
                    <a:pt x="68688" y="83518"/>
                  </a:lnTo>
                  <a:lnTo>
                    <a:pt x="66601" y="85758"/>
                  </a:lnTo>
                  <a:lnTo>
                    <a:pt x="64462" y="87919"/>
                  </a:lnTo>
                  <a:lnTo>
                    <a:pt x="62271" y="90001"/>
                  </a:lnTo>
                  <a:lnTo>
                    <a:pt x="60027" y="92005"/>
                  </a:lnTo>
                  <a:lnTo>
                    <a:pt x="57731" y="93930"/>
                  </a:lnTo>
                  <a:lnTo>
                    <a:pt x="55382" y="95777"/>
                  </a:lnTo>
                  <a:lnTo>
                    <a:pt x="52981" y="97545"/>
                  </a:lnTo>
                  <a:lnTo>
                    <a:pt x="50527" y="99235"/>
                  </a:lnTo>
                  <a:lnTo>
                    <a:pt x="48021" y="100845"/>
                  </a:lnTo>
                  <a:lnTo>
                    <a:pt x="43656" y="92551"/>
                  </a:lnTo>
                  <a:lnTo>
                    <a:pt x="46397" y="90691"/>
                  </a:lnTo>
                  <a:lnTo>
                    <a:pt x="49034" y="88779"/>
                  </a:lnTo>
                  <a:lnTo>
                    <a:pt x="51566" y="86814"/>
                  </a:lnTo>
                  <a:lnTo>
                    <a:pt x="53994" y="84797"/>
                  </a:lnTo>
                  <a:lnTo>
                    <a:pt x="56316" y="82728"/>
                  </a:lnTo>
                  <a:lnTo>
                    <a:pt x="58534" y="80606"/>
                  </a:lnTo>
                  <a:lnTo>
                    <a:pt x="60647" y="78432"/>
                  </a:lnTo>
                  <a:lnTo>
                    <a:pt x="62655" y="76206"/>
                  </a:lnTo>
                  <a:lnTo>
                    <a:pt x="64558" y="73927"/>
                  </a:lnTo>
                  <a:lnTo>
                    <a:pt x="66357" y="71596"/>
                  </a:lnTo>
                  <a:lnTo>
                    <a:pt x="64842" y="67514"/>
                  </a:lnTo>
                  <a:lnTo>
                    <a:pt x="63441" y="63301"/>
                  </a:lnTo>
                  <a:lnTo>
                    <a:pt x="62153" y="58957"/>
                  </a:lnTo>
                  <a:lnTo>
                    <a:pt x="60979" y="54483"/>
                  </a:lnTo>
                  <a:lnTo>
                    <a:pt x="59918" y="49877"/>
                  </a:lnTo>
                  <a:lnTo>
                    <a:pt x="58970" y="45140"/>
                  </a:lnTo>
                  <a:lnTo>
                    <a:pt x="58137" y="40272"/>
                  </a:lnTo>
                  <a:lnTo>
                    <a:pt x="57416" y="35274"/>
                  </a:lnTo>
                  <a:lnTo>
                    <a:pt x="56809" y="30144"/>
                  </a:lnTo>
                  <a:lnTo>
                    <a:pt x="56316" y="24884"/>
                  </a:lnTo>
                  <a:lnTo>
                    <a:pt x="0" y="248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616981" y="2665867"/>
              <a:ext cx="15716" cy="15716"/>
            </a:xfrm>
            <a:custGeom>
              <a:avLst/>
              <a:pathLst>
                <a:path w="15716" h="15716">
                  <a:moveTo>
                    <a:pt x="7421" y="0"/>
                  </a:moveTo>
                  <a:lnTo>
                    <a:pt x="8368" y="1060"/>
                  </a:lnTo>
                  <a:lnTo>
                    <a:pt x="9290" y="2147"/>
                  </a:lnTo>
                  <a:lnTo>
                    <a:pt x="10185" y="3261"/>
                  </a:lnTo>
                  <a:lnTo>
                    <a:pt x="11053" y="4400"/>
                  </a:lnTo>
                  <a:lnTo>
                    <a:pt x="11896" y="5566"/>
                  </a:lnTo>
                  <a:lnTo>
                    <a:pt x="12712" y="6757"/>
                  </a:lnTo>
                  <a:lnTo>
                    <a:pt x="13502" y="7975"/>
                  </a:lnTo>
                  <a:lnTo>
                    <a:pt x="14266" y="9220"/>
                  </a:lnTo>
                  <a:lnTo>
                    <a:pt x="15004" y="10490"/>
                  </a:lnTo>
                  <a:lnTo>
                    <a:pt x="15716" y="11787"/>
                  </a:lnTo>
                  <a:lnTo>
                    <a:pt x="6984" y="15716"/>
                  </a:lnTo>
                  <a:lnTo>
                    <a:pt x="6443" y="14336"/>
                  </a:lnTo>
                  <a:lnTo>
                    <a:pt x="5867" y="12992"/>
                  </a:lnTo>
                  <a:lnTo>
                    <a:pt x="5256" y="11682"/>
                  </a:lnTo>
                  <a:lnTo>
                    <a:pt x="4610" y="10407"/>
                  </a:lnTo>
                  <a:lnTo>
                    <a:pt x="3929" y="9167"/>
                  </a:lnTo>
                  <a:lnTo>
                    <a:pt x="3213" y="7962"/>
                  </a:lnTo>
                  <a:lnTo>
                    <a:pt x="2462" y="6792"/>
                  </a:lnTo>
                  <a:lnTo>
                    <a:pt x="1676" y="5657"/>
                  </a:lnTo>
                  <a:lnTo>
                    <a:pt x="855" y="4557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548004" y="2700356"/>
              <a:ext cx="37544" cy="32742"/>
            </a:xfrm>
            <a:custGeom>
              <a:avLst/>
              <a:pathLst>
                <a:path w="37544" h="32742">
                  <a:moveTo>
                    <a:pt x="0" y="0"/>
                  </a:moveTo>
                  <a:lnTo>
                    <a:pt x="37544" y="0"/>
                  </a:lnTo>
                  <a:lnTo>
                    <a:pt x="37544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556736" y="2708651"/>
              <a:ext cx="20081" cy="16152"/>
            </a:xfrm>
            <a:custGeom>
              <a:avLst/>
              <a:pathLst>
                <a:path w="20081" h="16152">
                  <a:moveTo>
                    <a:pt x="0" y="16152"/>
                  </a:moveTo>
                  <a:lnTo>
                    <a:pt x="20081" y="16152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541456" y="2740520"/>
              <a:ext cx="50204" cy="19645"/>
            </a:xfrm>
            <a:custGeom>
              <a:avLst/>
              <a:pathLst>
                <a:path w="50204" h="19645">
                  <a:moveTo>
                    <a:pt x="48895" y="0"/>
                  </a:moveTo>
                  <a:lnTo>
                    <a:pt x="50204" y="8294"/>
                  </a:lnTo>
                  <a:lnTo>
                    <a:pt x="45791" y="9665"/>
                  </a:lnTo>
                  <a:lnTo>
                    <a:pt x="41281" y="10983"/>
                  </a:lnTo>
                  <a:lnTo>
                    <a:pt x="36675" y="12249"/>
                  </a:lnTo>
                  <a:lnTo>
                    <a:pt x="31973" y="13463"/>
                  </a:lnTo>
                  <a:lnTo>
                    <a:pt x="27176" y="14624"/>
                  </a:lnTo>
                  <a:lnTo>
                    <a:pt x="22282" y="15733"/>
                  </a:lnTo>
                  <a:lnTo>
                    <a:pt x="17292" y="16790"/>
                  </a:lnTo>
                  <a:lnTo>
                    <a:pt x="12206" y="17794"/>
                  </a:lnTo>
                  <a:lnTo>
                    <a:pt x="7024" y="18745"/>
                  </a:lnTo>
                  <a:lnTo>
                    <a:pt x="1746" y="19645"/>
                  </a:lnTo>
                  <a:lnTo>
                    <a:pt x="0" y="10477"/>
                  </a:lnTo>
                  <a:lnTo>
                    <a:pt x="5753" y="9586"/>
                  </a:lnTo>
                  <a:lnTo>
                    <a:pt x="11315" y="8661"/>
                  </a:lnTo>
                  <a:lnTo>
                    <a:pt x="16685" y="7700"/>
                  </a:lnTo>
                  <a:lnTo>
                    <a:pt x="21863" y="6705"/>
                  </a:lnTo>
                  <a:lnTo>
                    <a:pt x="26848" y="5675"/>
                  </a:lnTo>
                  <a:lnTo>
                    <a:pt x="31642" y="4610"/>
                  </a:lnTo>
                  <a:lnTo>
                    <a:pt x="36243" y="3509"/>
                  </a:lnTo>
                  <a:lnTo>
                    <a:pt x="40652" y="2374"/>
                  </a:lnTo>
                  <a:lnTo>
                    <a:pt x="44869" y="1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648414" y="2666304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696872" y="2671543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705167" y="2679401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705167" y="2705158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705167" y="2730915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764103" y="2665867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10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5" y="22264"/>
                  </a:lnTo>
                  <a:lnTo>
                    <a:pt x="90805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5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785058" y="2666741"/>
              <a:ext cx="16589" cy="19645"/>
            </a:xfrm>
            <a:custGeom>
              <a:avLst/>
              <a:pathLst>
                <a:path w="16589" h="19645">
                  <a:moveTo>
                    <a:pt x="6985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909042" y="2666304"/>
              <a:ext cx="68103" cy="100409"/>
            </a:xfrm>
            <a:custGeom>
              <a:avLst/>
              <a:pathLst>
                <a:path w="68103" h="100409">
                  <a:moveTo>
                    <a:pt x="4365" y="10477"/>
                  </a:moveTo>
                  <a:lnTo>
                    <a:pt x="13969" y="10477"/>
                  </a:lnTo>
                  <a:lnTo>
                    <a:pt x="13969" y="0"/>
                  </a:lnTo>
                  <a:lnTo>
                    <a:pt x="22264" y="0"/>
                  </a:lnTo>
                  <a:lnTo>
                    <a:pt x="22264" y="10477"/>
                  </a:lnTo>
                  <a:lnTo>
                    <a:pt x="48021" y="10477"/>
                  </a:lnTo>
                  <a:lnTo>
                    <a:pt x="48021" y="0"/>
                  </a:lnTo>
                  <a:lnTo>
                    <a:pt x="55879" y="0"/>
                  </a:lnTo>
                  <a:lnTo>
                    <a:pt x="55879" y="10477"/>
                  </a:lnTo>
                  <a:lnTo>
                    <a:pt x="65484" y="10477"/>
                  </a:lnTo>
                  <a:lnTo>
                    <a:pt x="65484" y="18335"/>
                  </a:lnTo>
                  <a:lnTo>
                    <a:pt x="55879" y="18335"/>
                  </a:lnTo>
                  <a:lnTo>
                    <a:pt x="55879" y="51077"/>
                  </a:lnTo>
                  <a:lnTo>
                    <a:pt x="39290" y="51077"/>
                  </a:lnTo>
                  <a:lnTo>
                    <a:pt x="39290" y="58935"/>
                  </a:lnTo>
                  <a:lnTo>
                    <a:pt x="66794" y="58935"/>
                  </a:lnTo>
                  <a:lnTo>
                    <a:pt x="66794" y="66794"/>
                  </a:lnTo>
                  <a:lnTo>
                    <a:pt x="45839" y="66794"/>
                  </a:lnTo>
                  <a:lnTo>
                    <a:pt x="47633" y="69684"/>
                  </a:lnTo>
                  <a:lnTo>
                    <a:pt x="49523" y="72416"/>
                  </a:lnTo>
                  <a:lnTo>
                    <a:pt x="51510" y="74992"/>
                  </a:lnTo>
                  <a:lnTo>
                    <a:pt x="53592" y="77411"/>
                  </a:lnTo>
                  <a:lnTo>
                    <a:pt x="55770" y="79672"/>
                  </a:lnTo>
                  <a:lnTo>
                    <a:pt x="58045" y="81776"/>
                  </a:lnTo>
                  <a:lnTo>
                    <a:pt x="60415" y="83723"/>
                  </a:lnTo>
                  <a:lnTo>
                    <a:pt x="62882" y="85513"/>
                  </a:lnTo>
                  <a:lnTo>
                    <a:pt x="65445" y="87146"/>
                  </a:lnTo>
                  <a:lnTo>
                    <a:pt x="68103" y="88622"/>
                  </a:lnTo>
                  <a:lnTo>
                    <a:pt x="63301" y="97353"/>
                  </a:lnTo>
                  <a:lnTo>
                    <a:pt x="60546" y="95432"/>
                  </a:lnTo>
                  <a:lnTo>
                    <a:pt x="57870" y="93337"/>
                  </a:lnTo>
                  <a:lnTo>
                    <a:pt x="55273" y="91066"/>
                  </a:lnTo>
                  <a:lnTo>
                    <a:pt x="52754" y="88622"/>
                  </a:lnTo>
                  <a:lnTo>
                    <a:pt x="50313" y="86002"/>
                  </a:lnTo>
                  <a:lnTo>
                    <a:pt x="47952" y="83208"/>
                  </a:lnTo>
                  <a:lnTo>
                    <a:pt x="45668" y="80240"/>
                  </a:lnTo>
                  <a:lnTo>
                    <a:pt x="43464" y="77096"/>
                  </a:lnTo>
                  <a:lnTo>
                    <a:pt x="41338" y="73779"/>
                  </a:lnTo>
                  <a:lnTo>
                    <a:pt x="39290" y="70286"/>
                  </a:lnTo>
                  <a:lnTo>
                    <a:pt x="39290" y="100409"/>
                  </a:lnTo>
                  <a:lnTo>
                    <a:pt x="30995" y="100409"/>
                  </a:lnTo>
                  <a:lnTo>
                    <a:pt x="30995" y="71159"/>
                  </a:lnTo>
                  <a:lnTo>
                    <a:pt x="29013" y="74333"/>
                  </a:lnTo>
                  <a:lnTo>
                    <a:pt x="26909" y="77393"/>
                  </a:lnTo>
                  <a:lnTo>
                    <a:pt x="24683" y="80340"/>
                  </a:lnTo>
                  <a:lnTo>
                    <a:pt x="22334" y="83173"/>
                  </a:lnTo>
                  <a:lnTo>
                    <a:pt x="19863" y="85893"/>
                  </a:lnTo>
                  <a:lnTo>
                    <a:pt x="17270" y="88499"/>
                  </a:lnTo>
                  <a:lnTo>
                    <a:pt x="14554" y="90992"/>
                  </a:lnTo>
                  <a:lnTo>
                    <a:pt x="11717" y="93371"/>
                  </a:lnTo>
                  <a:lnTo>
                    <a:pt x="8757" y="95637"/>
                  </a:lnTo>
                  <a:lnTo>
                    <a:pt x="5675" y="97789"/>
                  </a:lnTo>
                  <a:lnTo>
                    <a:pt x="0" y="90368"/>
                  </a:lnTo>
                  <a:lnTo>
                    <a:pt x="3082" y="88561"/>
                  </a:lnTo>
                  <a:lnTo>
                    <a:pt x="6042" y="86631"/>
                  </a:lnTo>
                  <a:lnTo>
                    <a:pt x="8879" y="84579"/>
                  </a:lnTo>
                  <a:lnTo>
                    <a:pt x="11595" y="82405"/>
                  </a:lnTo>
                  <a:lnTo>
                    <a:pt x="14188" y="80109"/>
                  </a:lnTo>
                  <a:lnTo>
                    <a:pt x="16659" y="77690"/>
                  </a:lnTo>
                  <a:lnTo>
                    <a:pt x="19007" y="75149"/>
                  </a:lnTo>
                  <a:lnTo>
                    <a:pt x="21234" y="72486"/>
                  </a:lnTo>
                  <a:lnTo>
                    <a:pt x="23338" y="69701"/>
                  </a:lnTo>
                  <a:lnTo>
                    <a:pt x="25320" y="66794"/>
                  </a:lnTo>
                  <a:lnTo>
                    <a:pt x="4802" y="66794"/>
                  </a:lnTo>
                  <a:lnTo>
                    <a:pt x="4802" y="58935"/>
                  </a:lnTo>
                  <a:lnTo>
                    <a:pt x="30995" y="58935"/>
                  </a:lnTo>
                  <a:lnTo>
                    <a:pt x="30995" y="51077"/>
                  </a:lnTo>
                  <a:lnTo>
                    <a:pt x="13969" y="51077"/>
                  </a:lnTo>
                  <a:lnTo>
                    <a:pt x="13969" y="18335"/>
                  </a:lnTo>
                  <a:lnTo>
                    <a:pt x="4365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931306" y="2684640"/>
              <a:ext cx="25757" cy="8731"/>
            </a:xfrm>
            <a:custGeom>
              <a:avLst/>
              <a:pathLst>
                <a:path w="25757" h="8731">
                  <a:moveTo>
                    <a:pt x="0" y="8731"/>
                  </a:moveTo>
                  <a:lnTo>
                    <a:pt x="25757" y="8731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931306" y="2700792"/>
              <a:ext cx="25757" cy="9167"/>
            </a:xfrm>
            <a:custGeom>
              <a:avLst/>
              <a:pathLst>
                <a:path w="25757" h="9167">
                  <a:moveTo>
                    <a:pt x="25757" y="9167"/>
                  </a:moveTo>
                  <a:lnTo>
                    <a:pt x="25757" y="0"/>
                  </a:lnTo>
                  <a:lnTo>
                    <a:pt x="0" y="0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874990" y="2666304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39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887214" y="2694244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985440" y="2666304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011197" y="2666304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4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101566" y="2668050"/>
              <a:ext cx="95170" cy="93860"/>
            </a:xfrm>
            <a:custGeom>
              <a:avLst/>
              <a:pathLst>
                <a:path w="95170" h="93860">
                  <a:moveTo>
                    <a:pt x="37980" y="0"/>
                  </a:moveTo>
                  <a:lnTo>
                    <a:pt x="47148" y="0"/>
                  </a:lnTo>
                  <a:lnTo>
                    <a:pt x="47148" y="30559"/>
                  </a:lnTo>
                  <a:lnTo>
                    <a:pt x="89931" y="30559"/>
                  </a:lnTo>
                  <a:lnTo>
                    <a:pt x="89931" y="39290"/>
                  </a:lnTo>
                  <a:lnTo>
                    <a:pt x="47148" y="39290"/>
                  </a:lnTo>
                  <a:lnTo>
                    <a:pt x="47148" y="85129"/>
                  </a:lnTo>
                  <a:lnTo>
                    <a:pt x="95170" y="85129"/>
                  </a:lnTo>
                  <a:lnTo>
                    <a:pt x="95170" y="93860"/>
                  </a:lnTo>
                  <a:lnTo>
                    <a:pt x="0" y="93860"/>
                  </a:lnTo>
                  <a:lnTo>
                    <a:pt x="0" y="85129"/>
                  </a:lnTo>
                  <a:lnTo>
                    <a:pt x="37980" y="851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208960" y="2666304"/>
              <a:ext cx="26630" cy="100409"/>
            </a:xfrm>
            <a:custGeom>
              <a:avLst/>
              <a:pathLst>
                <a:path w="26630" h="100409">
                  <a:moveTo>
                    <a:pt x="18335" y="0"/>
                  </a:moveTo>
                  <a:lnTo>
                    <a:pt x="26630" y="2619"/>
                  </a:lnTo>
                  <a:lnTo>
                    <a:pt x="26001" y="5059"/>
                  </a:lnTo>
                  <a:lnTo>
                    <a:pt x="25338" y="7491"/>
                  </a:lnTo>
                  <a:lnTo>
                    <a:pt x="24639" y="9914"/>
                  </a:lnTo>
                  <a:lnTo>
                    <a:pt x="23906" y="12328"/>
                  </a:lnTo>
                  <a:lnTo>
                    <a:pt x="23137" y="14733"/>
                  </a:lnTo>
                  <a:lnTo>
                    <a:pt x="22334" y="17130"/>
                  </a:lnTo>
                  <a:lnTo>
                    <a:pt x="21496" y="19518"/>
                  </a:lnTo>
                  <a:lnTo>
                    <a:pt x="20623" y="21897"/>
                  </a:lnTo>
                  <a:lnTo>
                    <a:pt x="19715" y="24268"/>
                  </a:lnTo>
                  <a:lnTo>
                    <a:pt x="18772" y="26630"/>
                  </a:lnTo>
                  <a:lnTo>
                    <a:pt x="18772" y="100409"/>
                  </a:lnTo>
                  <a:lnTo>
                    <a:pt x="10477" y="100409"/>
                  </a:lnTo>
                  <a:lnTo>
                    <a:pt x="10477" y="4452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462" y="41451"/>
                  </a:lnTo>
                  <a:lnTo>
                    <a:pt x="4784" y="37020"/>
                  </a:lnTo>
                  <a:lnTo>
                    <a:pt x="6967" y="32545"/>
                  </a:lnTo>
                  <a:lnTo>
                    <a:pt x="9010" y="28027"/>
                  </a:lnTo>
                  <a:lnTo>
                    <a:pt x="10914" y="23465"/>
                  </a:lnTo>
                  <a:lnTo>
                    <a:pt x="12677" y="18859"/>
                  </a:lnTo>
                  <a:lnTo>
                    <a:pt x="14301" y="14210"/>
                  </a:lnTo>
                  <a:lnTo>
                    <a:pt x="15786" y="9517"/>
                  </a:lnTo>
                  <a:lnTo>
                    <a:pt x="17130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237773" y="2668923"/>
              <a:ext cx="70286" cy="96916"/>
            </a:xfrm>
            <a:custGeom>
              <a:avLst/>
              <a:pathLst>
                <a:path w="70286" h="96916">
                  <a:moveTo>
                    <a:pt x="4365" y="0"/>
                  </a:moveTo>
                  <a:lnTo>
                    <a:pt x="65047" y="0"/>
                  </a:lnTo>
                  <a:lnTo>
                    <a:pt x="65047" y="41036"/>
                  </a:lnTo>
                  <a:lnTo>
                    <a:pt x="38854" y="41036"/>
                  </a:lnTo>
                  <a:lnTo>
                    <a:pt x="38854" y="49331"/>
                  </a:lnTo>
                  <a:lnTo>
                    <a:pt x="70286" y="49331"/>
                  </a:lnTo>
                  <a:lnTo>
                    <a:pt x="70286" y="86002"/>
                  </a:lnTo>
                  <a:lnTo>
                    <a:pt x="70251" y="87026"/>
                  </a:lnTo>
                  <a:lnTo>
                    <a:pt x="70146" y="88002"/>
                  </a:lnTo>
                  <a:lnTo>
                    <a:pt x="69972" y="88929"/>
                  </a:lnTo>
                  <a:lnTo>
                    <a:pt x="69727" y="89809"/>
                  </a:lnTo>
                  <a:lnTo>
                    <a:pt x="69413" y="90641"/>
                  </a:lnTo>
                  <a:lnTo>
                    <a:pt x="69029" y="91424"/>
                  </a:lnTo>
                  <a:lnTo>
                    <a:pt x="68575" y="92160"/>
                  </a:lnTo>
                  <a:lnTo>
                    <a:pt x="68051" y="92848"/>
                  </a:lnTo>
                  <a:lnTo>
                    <a:pt x="67457" y="93487"/>
                  </a:lnTo>
                  <a:lnTo>
                    <a:pt x="66794" y="94079"/>
                  </a:lnTo>
                  <a:lnTo>
                    <a:pt x="66060" y="94618"/>
                  </a:lnTo>
                  <a:lnTo>
                    <a:pt x="65257" y="95100"/>
                  </a:lnTo>
                  <a:lnTo>
                    <a:pt x="64384" y="95526"/>
                  </a:lnTo>
                  <a:lnTo>
                    <a:pt x="63441" y="95895"/>
                  </a:lnTo>
                  <a:lnTo>
                    <a:pt x="62428" y="96207"/>
                  </a:lnTo>
                  <a:lnTo>
                    <a:pt x="61345" y="96462"/>
                  </a:lnTo>
                  <a:lnTo>
                    <a:pt x="60193" y="96661"/>
                  </a:lnTo>
                  <a:lnTo>
                    <a:pt x="58970" y="96803"/>
                  </a:lnTo>
                  <a:lnTo>
                    <a:pt x="57678" y="96888"/>
                  </a:lnTo>
                  <a:lnTo>
                    <a:pt x="56316" y="96916"/>
                  </a:lnTo>
                  <a:lnTo>
                    <a:pt x="55334" y="96903"/>
                  </a:lnTo>
                  <a:lnTo>
                    <a:pt x="54308" y="96864"/>
                  </a:lnTo>
                  <a:lnTo>
                    <a:pt x="53238" y="96799"/>
                  </a:lnTo>
                  <a:lnTo>
                    <a:pt x="52125" y="96707"/>
                  </a:lnTo>
                  <a:lnTo>
                    <a:pt x="50968" y="96589"/>
                  </a:lnTo>
                  <a:lnTo>
                    <a:pt x="49768" y="96445"/>
                  </a:lnTo>
                  <a:lnTo>
                    <a:pt x="48523" y="96275"/>
                  </a:lnTo>
                  <a:lnTo>
                    <a:pt x="47236" y="96078"/>
                  </a:lnTo>
                  <a:lnTo>
                    <a:pt x="45904" y="95856"/>
                  </a:lnTo>
                  <a:lnTo>
                    <a:pt x="44529" y="95607"/>
                  </a:lnTo>
                  <a:lnTo>
                    <a:pt x="42783" y="86875"/>
                  </a:lnTo>
                  <a:lnTo>
                    <a:pt x="44490" y="87124"/>
                  </a:lnTo>
                  <a:lnTo>
                    <a:pt x="46118" y="87347"/>
                  </a:lnTo>
                  <a:lnTo>
                    <a:pt x="47668" y="87543"/>
                  </a:lnTo>
                  <a:lnTo>
                    <a:pt x="49139" y="87714"/>
                  </a:lnTo>
                  <a:lnTo>
                    <a:pt x="50532" y="87858"/>
                  </a:lnTo>
                  <a:lnTo>
                    <a:pt x="51846" y="87976"/>
                  </a:lnTo>
                  <a:lnTo>
                    <a:pt x="53081" y="88067"/>
                  </a:lnTo>
                  <a:lnTo>
                    <a:pt x="54238" y="88133"/>
                  </a:lnTo>
                  <a:lnTo>
                    <a:pt x="55316" y="88172"/>
                  </a:lnTo>
                  <a:lnTo>
                    <a:pt x="56316" y="88185"/>
                  </a:lnTo>
                  <a:lnTo>
                    <a:pt x="57394" y="88141"/>
                  </a:lnTo>
                  <a:lnTo>
                    <a:pt x="58359" y="88011"/>
                  </a:lnTo>
                  <a:lnTo>
                    <a:pt x="59210" y="87792"/>
                  </a:lnTo>
                  <a:lnTo>
                    <a:pt x="59948" y="87487"/>
                  </a:lnTo>
                  <a:lnTo>
                    <a:pt x="60573" y="87094"/>
                  </a:lnTo>
                  <a:lnTo>
                    <a:pt x="61083" y="86613"/>
                  </a:lnTo>
                  <a:lnTo>
                    <a:pt x="61481" y="86046"/>
                  </a:lnTo>
                  <a:lnTo>
                    <a:pt x="61764" y="85391"/>
                  </a:lnTo>
                  <a:lnTo>
                    <a:pt x="61935" y="84649"/>
                  </a:lnTo>
                  <a:lnTo>
                    <a:pt x="61991" y="83819"/>
                  </a:lnTo>
                  <a:lnTo>
                    <a:pt x="61991" y="57189"/>
                  </a:lnTo>
                  <a:lnTo>
                    <a:pt x="38854" y="57189"/>
                  </a:lnTo>
                  <a:lnTo>
                    <a:pt x="38854" y="71159"/>
                  </a:lnTo>
                  <a:lnTo>
                    <a:pt x="46712" y="70286"/>
                  </a:lnTo>
                  <a:lnTo>
                    <a:pt x="43219" y="63738"/>
                  </a:lnTo>
                  <a:lnTo>
                    <a:pt x="49768" y="61118"/>
                  </a:lnTo>
                  <a:lnTo>
                    <a:pt x="50885" y="62965"/>
                  </a:lnTo>
                  <a:lnTo>
                    <a:pt x="51968" y="64838"/>
                  </a:lnTo>
                  <a:lnTo>
                    <a:pt x="53016" y="66737"/>
                  </a:lnTo>
                  <a:lnTo>
                    <a:pt x="54028" y="68662"/>
                  </a:lnTo>
                  <a:lnTo>
                    <a:pt x="55006" y="70613"/>
                  </a:lnTo>
                  <a:lnTo>
                    <a:pt x="55949" y="72591"/>
                  </a:lnTo>
                  <a:lnTo>
                    <a:pt x="56857" y="74595"/>
                  </a:lnTo>
                  <a:lnTo>
                    <a:pt x="57731" y="76625"/>
                  </a:lnTo>
                  <a:lnTo>
                    <a:pt x="58569" y="78681"/>
                  </a:lnTo>
                  <a:lnTo>
                    <a:pt x="59372" y="80764"/>
                  </a:lnTo>
                  <a:lnTo>
                    <a:pt x="51950" y="83819"/>
                  </a:lnTo>
                  <a:lnTo>
                    <a:pt x="51771" y="83121"/>
                  </a:lnTo>
                  <a:lnTo>
                    <a:pt x="51584" y="82423"/>
                  </a:lnTo>
                  <a:lnTo>
                    <a:pt x="51387" y="81724"/>
                  </a:lnTo>
                  <a:lnTo>
                    <a:pt x="51182" y="81026"/>
                  </a:lnTo>
                  <a:lnTo>
                    <a:pt x="50968" y="80327"/>
                  </a:lnTo>
                  <a:lnTo>
                    <a:pt x="50746" y="79629"/>
                  </a:lnTo>
                  <a:lnTo>
                    <a:pt x="50514" y="78930"/>
                  </a:lnTo>
                  <a:lnTo>
                    <a:pt x="50274" y="78231"/>
                  </a:lnTo>
                  <a:lnTo>
                    <a:pt x="50025" y="77533"/>
                  </a:lnTo>
                  <a:lnTo>
                    <a:pt x="49768" y="76834"/>
                  </a:lnTo>
                  <a:lnTo>
                    <a:pt x="46511" y="77433"/>
                  </a:lnTo>
                  <a:lnTo>
                    <a:pt x="43202" y="78004"/>
                  </a:lnTo>
                  <a:lnTo>
                    <a:pt x="39840" y="78550"/>
                  </a:lnTo>
                  <a:lnTo>
                    <a:pt x="36426" y="79070"/>
                  </a:lnTo>
                  <a:lnTo>
                    <a:pt x="32960" y="79563"/>
                  </a:lnTo>
                  <a:lnTo>
                    <a:pt x="29441" y="80030"/>
                  </a:lnTo>
                  <a:lnTo>
                    <a:pt x="25870" y="80471"/>
                  </a:lnTo>
                  <a:lnTo>
                    <a:pt x="22247" y="80886"/>
                  </a:lnTo>
                  <a:lnTo>
                    <a:pt x="18571" y="81274"/>
                  </a:lnTo>
                  <a:lnTo>
                    <a:pt x="14843" y="81637"/>
                  </a:lnTo>
                  <a:lnTo>
                    <a:pt x="13533" y="73779"/>
                  </a:lnTo>
                  <a:lnTo>
                    <a:pt x="30559" y="72032"/>
                  </a:lnTo>
                  <a:lnTo>
                    <a:pt x="30559" y="57189"/>
                  </a:lnTo>
                  <a:lnTo>
                    <a:pt x="8294" y="57189"/>
                  </a:lnTo>
                  <a:lnTo>
                    <a:pt x="8294" y="96916"/>
                  </a:lnTo>
                  <a:lnTo>
                    <a:pt x="0" y="96916"/>
                  </a:lnTo>
                  <a:lnTo>
                    <a:pt x="0" y="49331"/>
                  </a:lnTo>
                  <a:lnTo>
                    <a:pt x="30559" y="49331"/>
                  </a:lnTo>
                  <a:lnTo>
                    <a:pt x="30559" y="41036"/>
                  </a:lnTo>
                  <a:lnTo>
                    <a:pt x="4365" y="410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250434" y="2676782"/>
              <a:ext cx="17899" cy="8731"/>
            </a:xfrm>
            <a:custGeom>
              <a:avLst/>
              <a:pathLst>
                <a:path w="17899" h="8731">
                  <a:moveTo>
                    <a:pt x="0" y="8731"/>
                  </a:moveTo>
                  <a:lnTo>
                    <a:pt x="17899" y="8731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276627" y="2676782"/>
              <a:ext cx="17899" cy="8731"/>
            </a:xfrm>
            <a:custGeom>
              <a:avLst/>
              <a:pathLst>
                <a:path w="17899" h="8731">
                  <a:moveTo>
                    <a:pt x="0" y="0"/>
                  </a:moveTo>
                  <a:lnTo>
                    <a:pt x="0" y="8731"/>
                  </a:lnTo>
                  <a:lnTo>
                    <a:pt x="17899" y="8731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250434" y="2692934"/>
              <a:ext cx="17899" cy="9167"/>
            </a:xfrm>
            <a:custGeom>
              <a:avLst/>
              <a:pathLst>
                <a:path w="17899" h="9167">
                  <a:moveTo>
                    <a:pt x="0" y="9167"/>
                  </a:moveTo>
                  <a:lnTo>
                    <a:pt x="17899" y="9167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276627" y="2692934"/>
              <a:ext cx="17899" cy="9167"/>
            </a:xfrm>
            <a:custGeom>
              <a:avLst/>
              <a:pathLst>
                <a:path w="17899" h="9167">
                  <a:moveTo>
                    <a:pt x="0" y="0"/>
                  </a:moveTo>
                  <a:lnTo>
                    <a:pt x="0" y="9167"/>
                  </a:lnTo>
                  <a:lnTo>
                    <a:pt x="17899" y="9167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323776" y="2665867"/>
              <a:ext cx="93424" cy="46712"/>
            </a:xfrm>
            <a:custGeom>
              <a:avLst/>
              <a:pathLst>
                <a:path w="93424" h="46712">
                  <a:moveTo>
                    <a:pt x="22701" y="25320"/>
                  </a:moveTo>
                  <a:lnTo>
                    <a:pt x="20981" y="28284"/>
                  </a:lnTo>
                  <a:lnTo>
                    <a:pt x="19313" y="31065"/>
                  </a:lnTo>
                  <a:lnTo>
                    <a:pt x="17698" y="33663"/>
                  </a:lnTo>
                  <a:lnTo>
                    <a:pt x="16135" y="36077"/>
                  </a:lnTo>
                  <a:lnTo>
                    <a:pt x="14624" y="38308"/>
                  </a:lnTo>
                  <a:lnTo>
                    <a:pt x="13166" y="40355"/>
                  </a:lnTo>
                  <a:lnTo>
                    <a:pt x="11760" y="42219"/>
                  </a:lnTo>
                  <a:lnTo>
                    <a:pt x="10407" y="43900"/>
                  </a:lnTo>
                  <a:lnTo>
                    <a:pt x="9106" y="45398"/>
                  </a:lnTo>
                  <a:lnTo>
                    <a:pt x="7858" y="46712"/>
                  </a:lnTo>
                  <a:lnTo>
                    <a:pt x="0" y="40600"/>
                  </a:lnTo>
                  <a:lnTo>
                    <a:pt x="3226" y="36893"/>
                  </a:lnTo>
                  <a:lnTo>
                    <a:pt x="6269" y="33108"/>
                  </a:lnTo>
                  <a:lnTo>
                    <a:pt x="9128" y="29245"/>
                  </a:lnTo>
                  <a:lnTo>
                    <a:pt x="11804" y="25303"/>
                  </a:lnTo>
                  <a:lnTo>
                    <a:pt x="14297" y="21282"/>
                  </a:lnTo>
                  <a:lnTo>
                    <a:pt x="16606" y="17183"/>
                  </a:lnTo>
                  <a:lnTo>
                    <a:pt x="18732" y="13005"/>
                  </a:lnTo>
                  <a:lnTo>
                    <a:pt x="20675" y="8748"/>
                  </a:lnTo>
                  <a:lnTo>
                    <a:pt x="22434" y="4413"/>
                  </a:lnTo>
                  <a:lnTo>
                    <a:pt x="24010" y="0"/>
                  </a:lnTo>
                  <a:lnTo>
                    <a:pt x="32742" y="2619"/>
                  </a:lnTo>
                  <a:lnTo>
                    <a:pt x="32213" y="4099"/>
                  </a:lnTo>
                  <a:lnTo>
                    <a:pt x="31676" y="5570"/>
                  </a:lnTo>
                  <a:lnTo>
                    <a:pt x="31131" y="7033"/>
                  </a:lnTo>
                  <a:lnTo>
                    <a:pt x="30576" y="8486"/>
                  </a:lnTo>
                  <a:lnTo>
                    <a:pt x="30013" y="9931"/>
                  </a:lnTo>
                  <a:lnTo>
                    <a:pt x="29441" y="11368"/>
                  </a:lnTo>
                  <a:lnTo>
                    <a:pt x="28861" y="12795"/>
                  </a:lnTo>
                  <a:lnTo>
                    <a:pt x="28271" y="14214"/>
                  </a:lnTo>
                  <a:lnTo>
                    <a:pt x="27673" y="15624"/>
                  </a:lnTo>
                  <a:lnTo>
                    <a:pt x="27066" y="17025"/>
                  </a:lnTo>
                  <a:lnTo>
                    <a:pt x="93424" y="17025"/>
                  </a:lnTo>
                  <a:lnTo>
                    <a:pt x="93424" y="24884"/>
                  </a:lnTo>
                  <a:lnTo>
                    <a:pt x="92263" y="26787"/>
                  </a:lnTo>
                  <a:lnTo>
                    <a:pt x="91049" y="28655"/>
                  </a:lnTo>
                  <a:lnTo>
                    <a:pt x="89783" y="30489"/>
                  </a:lnTo>
                  <a:lnTo>
                    <a:pt x="88465" y="32288"/>
                  </a:lnTo>
                  <a:lnTo>
                    <a:pt x="87094" y="34051"/>
                  </a:lnTo>
                  <a:lnTo>
                    <a:pt x="85671" y="35780"/>
                  </a:lnTo>
                  <a:lnTo>
                    <a:pt x="84195" y="37474"/>
                  </a:lnTo>
                  <a:lnTo>
                    <a:pt x="82667" y="39133"/>
                  </a:lnTo>
                  <a:lnTo>
                    <a:pt x="81087" y="40757"/>
                  </a:lnTo>
                  <a:lnTo>
                    <a:pt x="79454" y="42346"/>
                  </a:lnTo>
                  <a:lnTo>
                    <a:pt x="72469" y="37544"/>
                  </a:lnTo>
                  <a:lnTo>
                    <a:pt x="73669" y="36322"/>
                  </a:lnTo>
                  <a:lnTo>
                    <a:pt x="74826" y="35099"/>
                  </a:lnTo>
                  <a:lnTo>
                    <a:pt x="75940" y="33877"/>
                  </a:lnTo>
                  <a:lnTo>
                    <a:pt x="77009" y="32654"/>
                  </a:lnTo>
                  <a:lnTo>
                    <a:pt x="78035" y="31432"/>
                  </a:lnTo>
                  <a:lnTo>
                    <a:pt x="79017" y="30210"/>
                  </a:lnTo>
                  <a:lnTo>
                    <a:pt x="79956" y="28987"/>
                  </a:lnTo>
                  <a:lnTo>
                    <a:pt x="80851" y="27765"/>
                  </a:lnTo>
                  <a:lnTo>
                    <a:pt x="81702" y="26543"/>
                  </a:lnTo>
                  <a:lnTo>
                    <a:pt x="8251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347350" y="2699046"/>
              <a:ext cx="32305" cy="68103"/>
            </a:xfrm>
            <a:custGeom>
              <a:avLst/>
              <a:pathLst>
                <a:path w="32305" h="68103">
                  <a:moveTo>
                    <a:pt x="23574" y="0"/>
                  </a:moveTo>
                  <a:lnTo>
                    <a:pt x="32305" y="0"/>
                  </a:lnTo>
                  <a:lnTo>
                    <a:pt x="32305" y="56753"/>
                  </a:lnTo>
                  <a:lnTo>
                    <a:pt x="32275" y="57940"/>
                  </a:lnTo>
                  <a:lnTo>
                    <a:pt x="32183" y="59058"/>
                  </a:lnTo>
                  <a:lnTo>
                    <a:pt x="32030" y="60105"/>
                  </a:lnTo>
                  <a:lnTo>
                    <a:pt x="31816" y="61083"/>
                  </a:lnTo>
                  <a:lnTo>
                    <a:pt x="31541" y="61991"/>
                  </a:lnTo>
                  <a:lnTo>
                    <a:pt x="31205" y="62830"/>
                  </a:lnTo>
                  <a:lnTo>
                    <a:pt x="30808" y="63598"/>
                  </a:lnTo>
                  <a:lnTo>
                    <a:pt x="30349" y="64296"/>
                  </a:lnTo>
                  <a:lnTo>
                    <a:pt x="29830" y="64925"/>
                  </a:lnTo>
                  <a:lnTo>
                    <a:pt x="29249" y="65484"/>
                  </a:lnTo>
                  <a:lnTo>
                    <a:pt x="28568" y="65982"/>
                  </a:lnTo>
                  <a:lnTo>
                    <a:pt x="27747" y="66427"/>
                  </a:lnTo>
                  <a:lnTo>
                    <a:pt x="26787" y="66820"/>
                  </a:lnTo>
                  <a:lnTo>
                    <a:pt x="25687" y="67160"/>
                  </a:lnTo>
                  <a:lnTo>
                    <a:pt x="24447" y="67448"/>
                  </a:lnTo>
                  <a:lnTo>
                    <a:pt x="23067" y="67684"/>
                  </a:lnTo>
                  <a:lnTo>
                    <a:pt x="21548" y="67868"/>
                  </a:lnTo>
                  <a:lnTo>
                    <a:pt x="19889" y="67998"/>
                  </a:lnTo>
                  <a:lnTo>
                    <a:pt x="18091" y="68077"/>
                  </a:lnTo>
                  <a:lnTo>
                    <a:pt x="16152" y="68103"/>
                  </a:lnTo>
                  <a:lnTo>
                    <a:pt x="14594" y="68095"/>
                  </a:lnTo>
                  <a:lnTo>
                    <a:pt x="13061" y="68068"/>
                  </a:lnTo>
                  <a:lnTo>
                    <a:pt x="11555" y="68025"/>
                  </a:lnTo>
                  <a:lnTo>
                    <a:pt x="10075" y="67964"/>
                  </a:lnTo>
                  <a:lnTo>
                    <a:pt x="8622" y="67885"/>
                  </a:lnTo>
                  <a:lnTo>
                    <a:pt x="7194" y="67789"/>
                  </a:lnTo>
                  <a:lnTo>
                    <a:pt x="5793" y="67675"/>
                  </a:lnTo>
                  <a:lnTo>
                    <a:pt x="4418" y="67544"/>
                  </a:lnTo>
                  <a:lnTo>
                    <a:pt x="3069" y="67396"/>
                  </a:lnTo>
                  <a:lnTo>
                    <a:pt x="1746" y="67230"/>
                  </a:lnTo>
                  <a:lnTo>
                    <a:pt x="0" y="58935"/>
                  </a:lnTo>
                  <a:lnTo>
                    <a:pt x="1484" y="59101"/>
                  </a:lnTo>
                  <a:lnTo>
                    <a:pt x="2968" y="59250"/>
                  </a:lnTo>
                  <a:lnTo>
                    <a:pt x="4452" y="59381"/>
                  </a:lnTo>
                  <a:lnTo>
                    <a:pt x="5937" y="59494"/>
                  </a:lnTo>
                  <a:lnTo>
                    <a:pt x="7421" y="59590"/>
                  </a:lnTo>
                  <a:lnTo>
                    <a:pt x="8905" y="59669"/>
                  </a:lnTo>
                  <a:lnTo>
                    <a:pt x="10390" y="59730"/>
                  </a:lnTo>
                  <a:lnTo>
                    <a:pt x="11874" y="59774"/>
                  </a:lnTo>
                  <a:lnTo>
                    <a:pt x="13358" y="59800"/>
                  </a:lnTo>
                  <a:lnTo>
                    <a:pt x="14843" y="59809"/>
                  </a:lnTo>
                  <a:lnTo>
                    <a:pt x="15855" y="59798"/>
                  </a:lnTo>
                  <a:lnTo>
                    <a:pt x="16798" y="59765"/>
                  </a:lnTo>
                  <a:lnTo>
                    <a:pt x="17672" y="59710"/>
                  </a:lnTo>
                  <a:lnTo>
                    <a:pt x="18475" y="59634"/>
                  </a:lnTo>
                  <a:lnTo>
                    <a:pt x="19208" y="59536"/>
                  </a:lnTo>
                  <a:lnTo>
                    <a:pt x="19872" y="59416"/>
                  </a:lnTo>
                  <a:lnTo>
                    <a:pt x="20466" y="59274"/>
                  </a:lnTo>
                  <a:lnTo>
                    <a:pt x="20989" y="59110"/>
                  </a:lnTo>
                  <a:lnTo>
                    <a:pt x="21443" y="58925"/>
                  </a:lnTo>
                  <a:lnTo>
                    <a:pt x="21828" y="58717"/>
                  </a:lnTo>
                  <a:lnTo>
                    <a:pt x="22159" y="58479"/>
                  </a:lnTo>
                  <a:lnTo>
                    <a:pt x="22456" y="58202"/>
                  </a:lnTo>
                  <a:lnTo>
                    <a:pt x="22718" y="57886"/>
                  </a:lnTo>
                  <a:lnTo>
                    <a:pt x="22945" y="57530"/>
                  </a:lnTo>
                  <a:lnTo>
                    <a:pt x="23137" y="57135"/>
                  </a:lnTo>
                  <a:lnTo>
                    <a:pt x="23294" y="56700"/>
                  </a:lnTo>
                  <a:lnTo>
                    <a:pt x="23417" y="56227"/>
                  </a:lnTo>
                  <a:lnTo>
                    <a:pt x="23504" y="55714"/>
                  </a:lnTo>
                  <a:lnTo>
                    <a:pt x="23556" y="55161"/>
                  </a:lnTo>
                  <a:lnTo>
                    <a:pt x="23574" y="545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392316" y="2712143"/>
              <a:ext cx="30122" cy="42783"/>
            </a:xfrm>
            <a:custGeom>
              <a:avLst/>
              <a:pathLst>
                <a:path w="30122" h="42783">
                  <a:moveTo>
                    <a:pt x="8294" y="0"/>
                  </a:moveTo>
                  <a:lnTo>
                    <a:pt x="10870" y="3610"/>
                  </a:lnTo>
                  <a:lnTo>
                    <a:pt x="13358" y="7281"/>
                  </a:lnTo>
                  <a:lnTo>
                    <a:pt x="15759" y="11014"/>
                  </a:lnTo>
                  <a:lnTo>
                    <a:pt x="18073" y="14808"/>
                  </a:lnTo>
                  <a:lnTo>
                    <a:pt x="20300" y="18663"/>
                  </a:lnTo>
                  <a:lnTo>
                    <a:pt x="22439" y="22579"/>
                  </a:lnTo>
                  <a:lnTo>
                    <a:pt x="24491" y="26556"/>
                  </a:lnTo>
                  <a:lnTo>
                    <a:pt x="26455" y="30594"/>
                  </a:lnTo>
                  <a:lnTo>
                    <a:pt x="28332" y="34693"/>
                  </a:lnTo>
                  <a:lnTo>
                    <a:pt x="30122" y="38854"/>
                  </a:lnTo>
                  <a:lnTo>
                    <a:pt x="20955" y="42783"/>
                  </a:lnTo>
                  <a:lnTo>
                    <a:pt x="19252" y="38465"/>
                  </a:lnTo>
                  <a:lnTo>
                    <a:pt x="17462" y="34243"/>
                  </a:lnTo>
                  <a:lnTo>
                    <a:pt x="15585" y="30118"/>
                  </a:lnTo>
                  <a:lnTo>
                    <a:pt x="13620" y="26088"/>
                  </a:lnTo>
                  <a:lnTo>
                    <a:pt x="11568" y="22155"/>
                  </a:lnTo>
                  <a:lnTo>
                    <a:pt x="9429" y="18318"/>
                  </a:lnTo>
                  <a:lnTo>
                    <a:pt x="7203" y="14576"/>
                  </a:lnTo>
                  <a:lnTo>
                    <a:pt x="4889" y="10931"/>
                  </a:lnTo>
                  <a:lnTo>
                    <a:pt x="2488" y="7382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322030" y="2712580"/>
              <a:ext cx="33615" cy="41909"/>
            </a:xfrm>
            <a:custGeom>
              <a:avLst/>
              <a:pathLst>
                <a:path w="33615" h="41909">
                  <a:moveTo>
                    <a:pt x="24447" y="0"/>
                  </a:moveTo>
                  <a:lnTo>
                    <a:pt x="33615" y="3055"/>
                  </a:lnTo>
                  <a:lnTo>
                    <a:pt x="31401" y="7609"/>
                  </a:lnTo>
                  <a:lnTo>
                    <a:pt x="29127" y="12014"/>
                  </a:lnTo>
                  <a:lnTo>
                    <a:pt x="26791" y="16270"/>
                  </a:lnTo>
                  <a:lnTo>
                    <a:pt x="24395" y="20378"/>
                  </a:lnTo>
                  <a:lnTo>
                    <a:pt x="21937" y="24338"/>
                  </a:lnTo>
                  <a:lnTo>
                    <a:pt x="19418" y="28149"/>
                  </a:lnTo>
                  <a:lnTo>
                    <a:pt x="16838" y="31812"/>
                  </a:lnTo>
                  <a:lnTo>
                    <a:pt x="14197" y="35326"/>
                  </a:lnTo>
                  <a:lnTo>
                    <a:pt x="11494" y="38692"/>
                  </a:lnTo>
                  <a:lnTo>
                    <a:pt x="8731" y="41909"/>
                  </a:lnTo>
                  <a:lnTo>
                    <a:pt x="0" y="37107"/>
                  </a:lnTo>
                  <a:lnTo>
                    <a:pt x="3151" y="33357"/>
                  </a:lnTo>
                  <a:lnTo>
                    <a:pt x="6146" y="29616"/>
                  </a:lnTo>
                  <a:lnTo>
                    <a:pt x="8984" y="25883"/>
                  </a:lnTo>
                  <a:lnTo>
                    <a:pt x="11664" y="22159"/>
                  </a:lnTo>
                  <a:lnTo>
                    <a:pt x="14188" y="18444"/>
                  </a:lnTo>
                  <a:lnTo>
                    <a:pt x="16554" y="14738"/>
                  </a:lnTo>
                  <a:lnTo>
                    <a:pt x="18763" y="11040"/>
                  </a:lnTo>
                  <a:lnTo>
                    <a:pt x="20815" y="7351"/>
                  </a:lnTo>
                  <a:lnTo>
                    <a:pt x="22709" y="36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214199" y="2787878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209833" y="2814945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209397" y="2842448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237773" y="2787441"/>
              <a:ext cx="71159" cy="68103"/>
            </a:xfrm>
            <a:custGeom>
              <a:avLst/>
              <a:pathLst>
                <a:path w="71159" h="68103">
                  <a:moveTo>
                    <a:pt x="36234" y="0"/>
                  </a:moveTo>
                  <a:lnTo>
                    <a:pt x="44529" y="0"/>
                  </a:lnTo>
                  <a:lnTo>
                    <a:pt x="44529" y="11350"/>
                  </a:lnTo>
                  <a:lnTo>
                    <a:pt x="66357" y="11350"/>
                  </a:lnTo>
                  <a:lnTo>
                    <a:pt x="66357" y="19645"/>
                  </a:lnTo>
                  <a:lnTo>
                    <a:pt x="44529" y="19645"/>
                  </a:lnTo>
                  <a:lnTo>
                    <a:pt x="44529" y="33615"/>
                  </a:lnTo>
                  <a:lnTo>
                    <a:pt x="71159" y="33615"/>
                  </a:lnTo>
                  <a:lnTo>
                    <a:pt x="71159" y="41910"/>
                  </a:lnTo>
                  <a:lnTo>
                    <a:pt x="41036" y="41910"/>
                  </a:lnTo>
                  <a:lnTo>
                    <a:pt x="41036" y="68103"/>
                  </a:lnTo>
                  <a:lnTo>
                    <a:pt x="31869" y="68103"/>
                  </a:lnTo>
                  <a:lnTo>
                    <a:pt x="31869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13096" y="33615"/>
                  </a:lnTo>
                  <a:lnTo>
                    <a:pt x="13096" y="7858"/>
                  </a:lnTo>
                  <a:lnTo>
                    <a:pt x="21391" y="7858"/>
                  </a:lnTo>
                  <a:lnTo>
                    <a:pt x="21391" y="33615"/>
                  </a:lnTo>
                  <a:lnTo>
                    <a:pt x="36234" y="336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239519" y="2836336"/>
              <a:ext cx="20955" cy="26630"/>
            </a:xfrm>
            <a:custGeom>
              <a:avLst/>
              <a:pathLst>
                <a:path w="20955" h="26630">
                  <a:moveTo>
                    <a:pt x="12223" y="0"/>
                  </a:moveTo>
                  <a:lnTo>
                    <a:pt x="20955" y="3055"/>
                  </a:lnTo>
                  <a:lnTo>
                    <a:pt x="19881" y="5806"/>
                  </a:lnTo>
                  <a:lnTo>
                    <a:pt x="18754" y="8469"/>
                  </a:lnTo>
                  <a:lnTo>
                    <a:pt x="17576" y="11045"/>
                  </a:lnTo>
                  <a:lnTo>
                    <a:pt x="16344" y="13533"/>
                  </a:lnTo>
                  <a:lnTo>
                    <a:pt x="15061" y="15934"/>
                  </a:lnTo>
                  <a:lnTo>
                    <a:pt x="13725" y="18248"/>
                  </a:lnTo>
                  <a:lnTo>
                    <a:pt x="12337" y="20474"/>
                  </a:lnTo>
                  <a:lnTo>
                    <a:pt x="10896" y="22613"/>
                  </a:lnTo>
                  <a:lnTo>
                    <a:pt x="9403" y="24665"/>
                  </a:lnTo>
                  <a:lnTo>
                    <a:pt x="7858" y="26630"/>
                  </a:lnTo>
                  <a:lnTo>
                    <a:pt x="0" y="21828"/>
                  </a:lnTo>
                  <a:lnTo>
                    <a:pt x="1536" y="19881"/>
                  </a:lnTo>
                  <a:lnTo>
                    <a:pt x="3003" y="17881"/>
                  </a:lnTo>
                  <a:lnTo>
                    <a:pt x="4400" y="15829"/>
                  </a:lnTo>
                  <a:lnTo>
                    <a:pt x="5727" y="13725"/>
                  </a:lnTo>
                  <a:lnTo>
                    <a:pt x="6985" y="11568"/>
                  </a:lnTo>
                  <a:lnTo>
                    <a:pt x="8172" y="9359"/>
                  </a:lnTo>
                  <a:lnTo>
                    <a:pt x="9290" y="7098"/>
                  </a:lnTo>
                  <a:lnTo>
                    <a:pt x="10337" y="4784"/>
                  </a:lnTo>
                  <a:lnTo>
                    <a:pt x="11315" y="24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239083" y="2836773"/>
              <a:ext cx="69413" cy="50641"/>
            </a:xfrm>
            <a:custGeom>
              <a:avLst/>
              <a:pathLst>
                <a:path w="69413" h="50641">
                  <a:moveTo>
                    <a:pt x="61118" y="0"/>
                  </a:moveTo>
                  <a:lnTo>
                    <a:pt x="69413" y="3055"/>
                  </a:lnTo>
                  <a:lnTo>
                    <a:pt x="65698" y="9818"/>
                  </a:lnTo>
                  <a:lnTo>
                    <a:pt x="61363" y="16135"/>
                  </a:lnTo>
                  <a:lnTo>
                    <a:pt x="56408" y="22007"/>
                  </a:lnTo>
                  <a:lnTo>
                    <a:pt x="50833" y="27433"/>
                  </a:lnTo>
                  <a:lnTo>
                    <a:pt x="44638" y="32414"/>
                  </a:lnTo>
                  <a:lnTo>
                    <a:pt x="37823" y="36950"/>
                  </a:lnTo>
                  <a:lnTo>
                    <a:pt x="30389" y="41041"/>
                  </a:lnTo>
                  <a:lnTo>
                    <a:pt x="22334" y="44686"/>
                  </a:lnTo>
                  <a:lnTo>
                    <a:pt x="13660" y="47886"/>
                  </a:lnTo>
                  <a:lnTo>
                    <a:pt x="4365" y="50641"/>
                  </a:lnTo>
                  <a:lnTo>
                    <a:pt x="0" y="41910"/>
                  </a:lnTo>
                  <a:lnTo>
                    <a:pt x="4701" y="40733"/>
                  </a:lnTo>
                  <a:lnTo>
                    <a:pt x="9202" y="39473"/>
                  </a:lnTo>
                  <a:lnTo>
                    <a:pt x="13502" y="38131"/>
                  </a:lnTo>
                  <a:lnTo>
                    <a:pt x="17602" y="36706"/>
                  </a:lnTo>
                  <a:lnTo>
                    <a:pt x="21500" y="35197"/>
                  </a:lnTo>
                  <a:lnTo>
                    <a:pt x="25198" y="33606"/>
                  </a:lnTo>
                  <a:lnTo>
                    <a:pt x="28695" y="31932"/>
                  </a:lnTo>
                  <a:lnTo>
                    <a:pt x="31991" y="30175"/>
                  </a:lnTo>
                  <a:lnTo>
                    <a:pt x="35086" y="28335"/>
                  </a:lnTo>
                  <a:lnTo>
                    <a:pt x="37980" y="26412"/>
                  </a:lnTo>
                  <a:lnTo>
                    <a:pt x="40726" y="24379"/>
                  </a:lnTo>
                  <a:lnTo>
                    <a:pt x="43376" y="22212"/>
                  </a:lnTo>
                  <a:lnTo>
                    <a:pt x="45930" y="19909"/>
                  </a:lnTo>
                  <a:lnTo>
                    <a:pt x="48388" y="17471"/>
                  </a:lnTo>
                  <a:lnTo>
                    <a:pt x="50750" y="14897"/>
                  </a:lnTo>
                  <a:lnTo>
                    <a:pt x="53016" y="12188"/>
                  </a:lnTo>
                  <a:lnTo>
                    <a:pt x="55185" y="9344"/>
                  </a:lnTo>
                  <a:lnTo>
                    <a:pt x="57259" y="6365"/>
                  </a:lnTo>
                  <a:lnTo>
                    <a:pt x="59237" y="32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322030" y="2790934"/>
              <a:ext cx="100845" cy="96916"/>
            </a:xfrm>
            <a:custGeom>
              <a:avLst/>
              <a:pathLst>
                <a:path w="100845" h="96916">
                  <a:moveTo>
                    <a:pt x="7858" y="0"/>
                  </a:moveTo>
                  <a:lnTo>
                    <a:pt x="74215" y="0"/>
                  </a:lnTo>
                  <a:lnTo>
                    <a:pt x="74215" y="7421"/>
                  </a:lnTo>
                  <a:lnTo>
                    <a:pt x="66357" y="29249"/>
                  </a:lnTo>
                  <a:lnTo>
                    <a:pt x="93860" y="29249"/>
                  </a:lnTo>
                  <a:lnTo>
                    <a:pt x="92446" y="34719"/>
                  </a:lnTo>
                  <a:lnTo>
                    <a:pt x="90822" y="39954"/>
                  </a:lnTo>
                  <a:lnTo>
                    <a:pt x="88988" y="44952"/>
                  </a:lnTo>
                  <a:lnTo>
                    <a:pt x="86945" y="49715"/>
                  </a:lnTo>
                  <a:lnTo>
                    <a:pt x="84693" y="54242"/>
                  </a:lnTo>
                  <a:lnTo>
                    <a:pt x="82230" y="58534"/>
                  </a:lnTo>
                  <a:lnTo>
                    <a:pt x="79559" y="62589"/>
                  </a:lnTo>
                  <a:lnTo>
                    <a:pt x="76677" y="66409"/>
                  </a:lnTo>
                  <a:lnTo>
                    <a:pt x="73586" y="69994"/>
                  </a:lnTo>
                  <a:lnTo>
                    <a:pt x="70286" y="73342"/>
                  </a:lnTo>
                  <a:lnTo>
                    <a:pt x="72792" y="74988"/>
                  </a:lnTo>
                  <a:lnTo>
                    <a:pt x="75420" y="76607"/>
                  </a:lnTo>
                  <a:lnTo>
                    <a:pt x="78170" y="78201"/>
                  </a:lnTo>
                  <a:lnTo>
                    <a:pt x="81043" y="79768"/>
                  </a:lnTo>
                  <a:lnTo>
                    <a:pt x="84038" y="81309"/>
                  </a:lnTo>
                  <a:lnTo>
                    <a:pt x="87155" y="82824"/>
                  </a:lnTo>
                  <a:lnTo>
                    <a:pt x="90394" y="84313"/>
                  </a:lnTo>
                  <a:lnTo>
                    <a:pt x="93756" y="85775"/>
                  </a:lnTo>
                  <a:lnTo>
                    <a:pt x="97239" y="87212"/>
                  </a:lnTo>
                  <a:lnTo>
                    <a:pt x="100845" y="88622"/>
                  </a:lnTo>
                  <a:lnTo>
                    <a:pt x="94297" y="96916"/>
                  </a:lnTo>
                  <a:lnTo>
                    <a:pt x="90922" y="95402"/>
                  </a:lnTo>
                  <a:lnTo>
                    <a:pt x="87609" y="93826"/>
                  </a:lnTo>
                  <a:lnTo>
                    <a:pt x="84356" y="92188"/>
                  </a:lnTo>
                  <a:lnTo>
                    <a:pt x="81165" y="90490"/>
                  </a:lnTo>
                  <a:lnTo>
                    <a:pt x="78035" y="88731"/>
                  </a:lnTo>
                  <a:lnTo>
                    <a:pt x="74966" y="86910"/>
                  </a:lnTo>
                  <a:lnTo>
                    <a:pt x="71958" y="85029"/>
                  </a:lnTo>
                  <a:lnTo>
                    <a:pt x="69011" y="83086"/>
                  </a:lnTo>
                  <a:lnTo>
                    <a:pt x="66126" y="81082"/>
                  </a:lnTo>
                  <a:lnTo>
                    <a:pt x="63301" y="79017"/>
                  </a:lnTo>
                  <a:lnTo>
                    <a:pt x="60346" y="81082"/>
                  </a:lnTo>
                  <a:lnTo>
                    <a:pt x="57242" y="83086"/>
                  </a:lnTo>
                  <a:lnTo>
                    <a:pt x="53989" y="85029"/>
                  </a:lnTo>
                  <a:lnTo>
                    <a:pt x="50588" y="86910"/>
                  </a:lnTo>
                  <a:lnTo>
                    <a:pt x="47039" y="88731"/>
                  </a:lnTo>
                  <a:lnTo>
                    <a:pt x="43341" y="90490"/>
                  </a:lnTo>
                  <a:lnTo>
                    <a:pt x="39495" y="92188"/>
                  </a:lnTo>
                  <a:lnTo>
                    <a:pt x="35501" y="93826"/>
                  </a:lnTo>
                  <a:lnTo>
                    <a:pt x="31358" y="95402"/>
                  </a:lnTo>
                  <a:lnTo>
                    <a:pt x="27066" y="96916"/>
                  </a:lnTo>
                  <a:lnTo>
                    <a:pt x="22264" y="89495"/>
                  </a:lnTo>
                  <a:lnTo>
                    <a:pt x="26455" y="88076"/>
                  </a:lnTo>
                  <a:lnTo>
                    <a:pt x="30472" y="86614"/>
                  </a:lnTo>
                  <a:lnTo>
                    <a:pt x="34313" y="85107"/>
                  </a:lnTo>
                  <a:lnTo>
                    <a:pt x="37980" y="83558"/>
                  </a:lnTo>
                  <a:lnTo>
                    <a:pt x="41473" y="81964"/>
                  </a:lnTo>
                  <a:lnTo>
                    <a:pt x="44791" y="80327"/>
                  </a:lnTo>
                  <a:lnTo>
                    <a:pt x="47934" y="78646"/>
                  </a:lnTo>
                  <a:lnTo>
                    <a:pt x="50903" y="76922"/>
                  </a:lnTo>
                  <a:lnTo>
                    <a:pt x="53697" y="75154"/>
                  </a:lnTo>
                  <a:lnTo>
                    <a:pt x="56316" y="73342"/>
                  </a:lnTo>
                  <a:lnTo>
                    <a:pt x="53819" y="71120"/>
                  </a:lnTo>
                  <a:lnTo>
                    <a:pt x="51392" y="68819"/>
                  </a:lnTo>
                  <a:lnTo>
                    <a:pt x="49034" y="66440"/>
                  </a:lnTo>
                  <a:lnTo>
                    <a:pt x="46747" y="63982"/>
                  </a:lnTo>
                  <a:lnTo>
                    <a:pt x="44529" y="61446"/>
                  </a:lnTo>
                  <a:lnTo>
                    <a:pt x="42381" y="58831"/>
                  </a:lnTo>
                  <a:lnTo>
                    <a:pt x="40303" y="56137"/>
                  </a:lnTo>
                  <a:lnTo>
                    <a:pt x="38295" y="53365"/>
                  </a:lnTo>
                  <a:lnTo>
                    <a:pt x="36356" y="50514"/>
                  </a:lnTo>
                  <a:lnTo>
                    <a:pt x="34488" y="47585"/>
                  </a:lnTo>
                  <a:lnTo>
                    <a:pt x="41473" y="42346"/>
                  </a:lnTo>
                  <a:lnTo>
                    <a:pt x="43341" y="45350"/>
                  </a:lnTo>
                  <a:lnTo>
                    <a:pt x="45280" y="48248"/>
                  </a:lnTo>
                  <a:lnTo>
                    <a:pt x="47288" y="51042"/>
                  </a:lnTo>
                  <a:lnTo>
                    <a:pt x="49366" y="53732"/>
                  </a:lnTo>
                  <a:lnTo>
                    <a:pt x="51514" y="56316"/>
                  </a:lnTo>
                  <a:lnTo>
                    <a:pt x="53732" y="58796"/>
                  </a:lnTo>
                  <a:lnTo>
                    <a:pt x="56019" y="61171"/>
                  </a:lnTo>
                  <a:lnTo>
                    <a:pt x="58377" y="63441"/>
                  </a:lnTo>
                  <a:lnTo>
                    <a:pt x="60804" y="65606"/>
                  </a:lnTo>
                  <a:lnTo>
                    <a:pt x="63301" y="67667"/>
                  </a:lnTo>
                  <a:lnTo>
                    <a:pt x="65842" y="65008"/>
                  </a:lnTo>
                  <a:lnTo>
                    <a:pt x="68225" y="62271"/>
                  </a:lnTo>
                  <a:lnTo>
                    <a:pt x="70452" y="59455"/>
                  </a:lnTo>
                  <a:lnTo>
                    <a:pt x="72521" y="56561"/>
                  </a:lnTo>
                  <a:lnTo>
                    <a:pt x="74433" y="53588"/>
                  </a:lnTo>
                  <a:lnTo>
                    <a:pt x="76188" y="50536"/>
                  </a:lnTo>
                  <a:lnTo>
                    <a:pt x="77786" y="47406"/>
                  </a:lnTo>
                  <a:lnTo>
                    <a:pt x="79227" y="44197"/>
                  </a:lnTo>
                  <a:lnTo>
                    <a:pt x="80510" y="40910"/>
                  </a:lnTo>
                  <a:lnTo>
                    <a:pt x="81637" y="37544"/>
                  </a:lnTo>
                  <a:lnTo>
                    <a:pt x="58935" y="37544"/>
                  </a:lnTo>
                  <a:lnTo>
                    <a:pt x="56753" y="30122"/>
                  </a:lnTo>
                  <a:lnTo>
                    <a:pt x="64611" y="8294"/>
                  </a:lnTo>
                  <a:lnTo>
                    <a:pt x="36234" y="8294"/>
                  </a:lnTo>
                  <a:lnTo>
                    <a:pt x="35300" y="20649"/>
                  </a:lnTo>
                  <a:lnTo>
                    <a:pt x="33894" y="32218"/>
                  </a:lnTo>
                  <a:lnTo>
                    <a:pt x="32017" y="43001"/>
                  </a:lnTo>
                  <a:lnTo>
                    <a:pt x="29668" y="52998"/>
                  </a:lnTo>
                  <a:lnTo>
                    <a:pt x="26848" y="62210"/>
                  </a:lnTo>
                  <a:lnTo>
                    <a:pt x="23556" y="70635"/>
                  </a:lnTo>
                  <a:lnTo>
                    <a:pt x="19793" y="78275"/>
                  </a:lnTo>
                  <a:lnTo>
                    <a:pt x="15559" y="85129"/>
                  </a:lnTo>
                  <a:lnTo>
                    <a:pt x="10852" y="91197"/>
                  </a:lnTo>
                  <a:lnTo>
                    <a:pt x="5675" y="96480"/>
                  </a:lnTo>
                  <a:lnTo>
                    <a:pt x="0" y="89058"/>
                  </a:lnTo>
                  <a:lnTo>
                    <a:pt x="4592" y="84322"/>
                  </a:lnTo>
                  <a:lnTo>
                    <a:pt x="8766" y="78843"/>
                  </a:lnTo>
                  <a:lnTo>
                    <a:pt x="12520" y="72622"/>
                  </a:lnTo>
                  <a:lnTo>
                    <a:pt x="15855" y="65659"/>
                  </a:lnTo>
                  <a:lnTo>
                    <a:pt x="18772" y="57953"/>
                  </a:lnTo>
                  <a:lnTo>
                    <a:pt x="21269" y="49506"/>
                  </a:lnTo>
                  <a:lnTo>
                    <a:pt x="23347" y="40316"/>
                  </a:lnTo>
                  <a:lnTo>
                    <a:pt x="25006" y="30384"/>
                  </a:lnTo>
                  <a:lnTo>
                    <a:pt x="26246" y="19710"/>
                  </a:lnTo>
                  <a:lnTo>
                    <a:pt x="27066" y="8294"/>
                  </a:lnTo>
                  <a:lnTo>
                    <a:pt x="785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192970" y="2127949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203120" y="2136626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203120" y="2170296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259546" y="219408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6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316190" y="2117363"/>
              <a:ext cx="42346" cy="99972"/>
            </a:xfrm>
            <a:custGeom>
              <a:avLst/>
              <a:pathLst>
                <a:path w="42346" h="99972">
                  <a:moveTo>
                    <a:pt x="33615" y="0"/>
                  </a:moveTo>
                  <a:lnTo>
                    <a:pt x="42346" y="0"/>
                  </a:lnTo>
                  <a:lnTo>
                    <a:pt x="42346" y="99972"/>
                  </a:lnTo>
                  <a:lnTo>
                    <a:pt x="33615" y="99972"/>
                  </a:lnTo>
                  <a:lnTo>
                    <a:pt x="33615" y="79017"/>
                  </a:lnTo>
                  <a:lnTo>
                    <a:pt x="0" y="79017"/>
                  </a:lnTo>
                  <a:lnTo>
                    <a:pt x="0" y="70723"/>
                  </a:lnTo>
                  <a:lnTo>
                    <a:pt x="33615" y="70723"/>
                  </a:lnTo>
                  <a:lnTo>
                    <a:pt x="33615" y="51950"/>
                  </a:lnTo>
                  <a:lnTo>
                    <a:pt x="5238" y="51950"/>
                  </a:lnTo>
                  <a:lnTo>
                    <a:pt x="5238" y="43656"/>
                  </a:lnTo>
                  <a:lnTo>
                    <a:pt x="33615" y="43656"/>
                  </a:lnTo>
                  <a:lnTo>
                    <a:pt x="33615" y="25320"/>
                  </a:lnTo>
                  <a:lnTo>
                    <a:pt x="5238" y="25320"/>
                  </a:lnTo>
                  <a:lnTo>
                    <a:pt x="5238" y="17025"/>
                  </a:lnTo>
                  <a:lnTo>
                    <a:pt x="33615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372943" y="2117363"/>
              <a:ext cx="43219" cy="100409"/>
            </a:xfrm>
            <a:custGeom>
              <a:avLst/>
              <a:pathLst>
                <a:path w="43219" h="100409">
                  <a:moveTo>
                    <a:pt x="0" y="0"/>
                  </a:moveTo>
                  <a:lnTo>
                    <a:pt x="8731" y="0"/>
                  </a:lnTo>
                  <a:lnTo>
                    <a:pt x="8731" y="17025"/>
                  </a:lnTo>
                  <a:lnTo>
                    <a:pt x="39727" y="17025"/>
                  </a:lnTo>
                  <a:lnTo>
                    <a:pt x="39727" y="25320"/>
                  </a:lnTo>
                  <a:lnTo>
                    <a:pt x="8731" y="25320"/>
                  </a:lnTo>
                  <a:lnTo>
                    <a:pt x="8731" y="43656"/>
                  </a:lnTo>
                  <a:lnTo>
                    <a:pt x="35798" y="43656"/>
                  </a:lnTo>
                  <a:lnTo>
                    <a:pt x="35798" y="51950"/>
                  </a:lnTo>
                  <a:lnTo>
                    <a:pt x="8731" y="51950"/>
                  </a:lnTo>
                  <a:lnTo>
                    <a:pt x="8731" y="70723"/>
                  </a:lnTo>
                  <a:lnTo>
                    <a:pt x="43219" y="70723"/>
                  </a:lnTo>
                  <a:lnTo>
                    <a:pt x="43219" y="79017"/>
                  </a:lnTo>
                  <a:lnTo>
                    <a:pt x="8731" y="79017"/>
                  </a:lnTo>
                  <a:lnTo>
                    <a:pt x="8731" y="100409"/>
                  </a:lnTo>
                  <a:lnTo>
                    <a:pt x="0" y="1004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430569" y="2117363"/>
              <a:ext cx="94734" cy="34051"/>
            </a:xfrm>
            <a:custGeom>
              <a:avLst/>
              <a:pathLst>
                <a:path w="94734" h="34051">
                  <a:moveTo>
                    <a:pt x="42346" y="0"/>
                  </a:moveTo>
                  <a:lnTo>
                    <a:pt x="51077" y="0"/>
                  </a:lnTo>
                  <a:lnTo>
                    <a:pt x="51077" y="15716"/>
                  </a:lnTo>
                  <a:lnTo>
                    <a:pt x="64611" y="15716"/>
                  </a:lnTo>
                  <a:lnTo>
                    <a:pt x="65471" y="14402"/>
                  </a:lnTo>
                  <a:lnTo>
                    <a:pt x="66305" y="13079"/>
                  </a:lnTo>
                  <a:lnTo>
                    <a:pt x="67112" y="11747"/>
                  </a:lnTo>
                  <a:lnTo>
                    <a:pt x="67894" y="10407"/>
                  </a:lnTo>
                  <a:lnTo>
                    <a:pt x="68649" y="9058"/>
                  </a:lnTo>
                  <a:lnTo>
                    <a:pt x="69378" y="7700"/>
                  </a:lnTo>
                  <a:lnTo>
                    <a:pt x="70081" y="6334"/>
                  </a:lnTo>
                  <a:lnTo>
                    <a:pt x="70758" y="4959"/>
                  </a:lnTo>
                  <a:lnTo>
                    <a:pt x="71408" y="3575"/>
                  </a:lnTo>
                  <a:lnTo>
                    <a:pt x="72032" y="2182"/>
                  </a:lnTo>
                  <a:lnTo>
                    <a:pt x="81200" y="4802"/>
                  </a:lnTo>
                  <a:lnTo>
                    <a:pt x="80502" y="6011"/>
                  </a:lnTo>
                  <a:lnTo>
                    <a:pt x="79803" y="7194"/>
                  </a:lnTo>
                  <a:lnTo>
                    <a:pt x="79105" y="8351"/>
                  </a:lnTo>
                  <a:lnTo>
                    <a:pt x="78406" y="9482"/>
                  </a:lnTo>
                  <a:lnTo>
                    <a:pt x="77708" y="10586"/>
                  </a:lnTo>
                  <a:lnTo>
                    <a:pt x="77009" y="11664"/>
                  </a:lnTo>
                  <a:lnTo>
                    <a:pt x="76311" y="12717"/>
                  </a:lnTo>
                  <a:lnTo>
                    <a:pt x="75612" y="13742"/>
                  </a:lnTo>
                  <a:lnTo>
                    <a:pt x="74914" y="14742"/>
                  </a:lnTo>
                  <a:lnTo>
                    <a:pt x="74215" y="15716"/>
                  </a:lnTo>
                  <a:lnTo>
                    <a:pt x="94734" y="15716"/>
                  </a:lnTo>
                  <a:lnTo>
                    <a:pt x="94734" y="34051"/>
                  </a:lnTo>
                  <a:lnTo>
                    <a:pt x="86002" y="34051"/>
                  </a:lnTo>
                  <a:lnTo>
                    <a:pt x="86002" y="23137"/>
                  </a:lnTo>
                  <a:lnTo>
                    <a:pt x="8731" y="23137"/>
                  </a:lnTo>
                  <a:lnTo>
                    <a:pt x="8731" y="34051"/>
                  </a:lnTo>
                  <a:lnTo>
                    <a:pt x="0" y="34051"/>
                  </a:lnTo>
                  <a:lnTo>
                    <a:pt x="0" y="15716"/>
                  </a:lnTo>
                  <a:lnTo>
                    <a:pt x="20081" y="15716"/>
                  </a:lnTo>
                  <a:lnTo>
                    <a:pt x="19549" y="14585"/>
                  </a:lnTo>
                  <a:lnTo>
                    <a:pt x="18999" y="13463"/>
                  </a:lnTo>
                  <a:lnTo>
                    <a:pt x="18431" y="12350"/>
                  </a:lnTo>
                  <a:lnTo>
                    <a:pt x="17846" y="11245"/>
                  </a:lnTo>
                  <a:lnTo>
                    <a:pt x="17244" y="10150"/>
                  </a:lnTo>
                  <a:lnTo>
                    <a:pt x="16624" y="9063"/>
                  </a:lnTo>
                  <a:lnTo>
                    <a:pt x="15986" y="7984"/>
                  </a:lnTo>
                  <a:lnTo>
                    <a:pt x="15332" y="6915"/>
                  </a:lnTo>
                  <a:lnTo>
                    <a:pt x="14659" y="5854"/>
                  </a:lnTo>
                  <a:lnTo>
                    <a:pt x="13970" y="4802"/>
                  </a:lnTo>
                  <a:lnTo>
                    <a:pt x="21391" y="1309"/>
                  </a:lnTo>
                  <a:lnTo>
                    <a:pt x="22417" y="2632"/>
                  </a:lnTo>
                  <a:lnTo>
                    <a:pt x="23399" y="3981"/>
                  </a:lnTo>
                  <a:lnTo>
                    <a:pt x="24338" y="5356"/>
                  </a:lnTo>
                  <a:lnTo>
                    <a:pt x="25233" y="6757"/>
                  </a:lnTo>
                  <a:lnTo>
                    <a:pt x="26084" y="8185"/>
                  </a:lnTo>
                  <a:lnTo>
                    <a:pt x="26892" y="9639"/>
                  </a:lnTo>
                  <a:lnTo>
                    <a:pt x="27656" y="11119"/>
                  </a:lnTo>
                  <a:lnTo>
                    <a:pt x="28376" y="12625"/>
                  </a:lnTo>
                  <a:lnTo>
                    <a:pt x="29053" y="14157"/>
                  </a:lnTo>
                  <a:lnTo>
                    <a:pt x="29686" y="15716"/>
                  </a:lnTo>
                  <a:lnTo>
                    <a:pt x="42346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38427" y="2148359"/>
              <a:ext cx="79454" cy="69850"/>
            </a:xfrm>
            <a:custGeom>
              <a:avLst/>
              <a:pathLst>
                <a:path w="79454" h="69850">
                  <a:moveTo>
                    <a:pt x="9604" y="0"/>
                  </a:moveTo>
                  <a:lnTo>
                    <a:pt x="68976" y="0"/>
                  </a:lnTo>
                  <a:lnTo>
                    <a:pt x="68976" y="24884"/>
                  </a:lnTo>
                  <a:lnTo>
                    <a:pt x="44092" y="24884"/>
                  </a:lnTo>
                  <a:lnTo>
                    <a:pt x="44092" y="32742"/>
                  </a:lnTo>
                  <a:lnTo>
                    <a:pt x="79454" y="32742"/>
                  </a:lnTo>
                  <a:lnTo>
                    <a:pt x="79454" y="53260"/>
                  </a:lnTo>
                  <a:lnTo>
                    <a:pt x="79423" y="54199"/>
                  </a:lnTo>
                  <a:lnTo>
                    <a:pt x="79332" y="55094"/>
                  </a:lnTo>
                  <a:lnTo>
                    <a:pt x="79179" y="55945"/>
                  </a:lnTo>
                  <a:lnTo>
                    <a:pt x="78965" y="56753"/>
                  </a:lnTo>
                  <a:lnTo>
                    <a:pt x="78690" y="57517"/>
                  </a:lnTo>
                  <a:lnTo>
                    <a:pt x="78354" y="58237"/>
                  </a:lnTo>
                  <a:lnTo>
                    <a:pt x="77956" y="58914"/>
                  </a:lnTo>
                  <a:lnTo>
                    <a:pt x="77498" y="59547"/>
                  </a:lnTo>
                  <a:lnTo>
                    <a:pt x="76979" y="60136"/>
                  </a:lnTo>
                  <a:lnTo>
                    <a:pt x="76398" y="60682"/>
                  </a:lnTo>
                  <a:lnTo>
                    <a:pt x="75756" y="61179"/>
                  </a:lnTo>
                  <a:lnTo>
                    <a:pt x="75053" y="61625"/>
                  </a:lnTo>
                  <a:lnTo>
                    <a:pt x="74289" y="62018"/>
                  </a:lnTo>
                  <a:lnTo>
                    <a:pt x="73464" y="62358"/>
                  </a:lnTo>
                  <a:lnTo>
                    <a:pt x="72578" y="62646"/>
                  </a:lnTo>
                  <a:lnTo>
                    <a:pt x="71631" y="62882"/>
                  </a:lnTo>
                  <a:lnTo>
                    <a:pt x="70622" y="63065"/>
                  </a:lnTo>
                  <a:lnTo>
                    <a:pt x="69553" y="63196"/>
                  </a:lnTo>
                  <a:lnTo>
                    <a:pt x="68422" y="63275"/>
                  </a:lnTo>
                  <a:lnTo>
                    <a:pt x="67230" y="63301"/>
                  </a:lnTo>
                  <a:lnTo>
                    <a:pt x="66427" y="63292"/>
                  </a:lnTo>
                  <a:lnTo>
                    <a:pt x="65589" y="63266"/>
                  </a:lnTo>
                  <a:lnTo>
                    <a:pt x="64716" y="63222"/>
                  </a:lnTo>
                  <a:lnTo>
                    <a:pt x="63807" y="63161"/>
                  </a:lnTo>
                  <a:lnTo>
                    <a:pt x="62865" y="63083"/>
                  </a:lnTo>
                  <a:lnTo>
                    <a:pt x="61887" y="62987"/>
                  </a:lnTo>
                  <a:lnTo>
                    <a:pt x="60874" y="62873"/>
                  </a:lnTo>
                  <a:lnTo>
                    <a:pt x="59826" y="62742"/>
                  </a:lnTo>
                  <a:lnTo>
                    <a:pt x="58743" y="62594"/>
                  </a:lnTo>
                  <a:lnTo>
                    <a:pt x="57626" y="62428"/>
                  </a:lnTo>
                  <a:lnTo>
                    <a:pt x="55880" y="54570"/>
                  </a:lnTo>
                  <a:lnTo>
                    <a:pt x="57325" y="54736"/>
                  </a:lnTo>
                  <a:lnTo>
                    <a:pt x="58691" y="54884"/>
                  </a:lnTo>
                  <a:lnTo>
                    <a:pt x="59979" y="55015"/>
                  </a:lnTo>
                  <a:lnTo>
                    <a:pt x="61188" y="55129"/>
                  </a:lnTo>
                  <a:lnTo>
                    <a:pt x="62319" y="55225"/>
                  </a:lnTo>
                  <a:lnTo>
                    <a:pt x="63371" y="55303"/>
                  </a:lnTo>
                  <a:lnTo>
                    <a:pt x="64344" y="55364"/>
                  </a:lnTo>
                  <a:lnTo>
                    <a:pt x="65239" y="55408"/>
                  </a:lnTo>
                  <a:lnTo>
                    <a:pt x="66056" y="55434"/>
                  </a:lnTo>
                  <a:lnTo>
                    <a:pt x="66794" y="55443"/>
                  </a:lnTo>
                  <a:lnTo>
                    <a:pt x="67540" y="55404"/>
                  </a:lnTo>
                  <a:lnTo>
                    <a:pt x="68208" y="55286"/>
                  </a:lnTo>
                  <a:lnTo>
                    <a:pt x="68797" y="55089"/>
                  </a:lnTo>
                  <a:lnTo>
                    <a:pt x="69308" y="54814"/>
                  </a:lnTo>
                  <a:lnTo>
                    <a:pt x="69740" y="54461"/>
                  </a:lnTo>
                  <a:lnTo>
                    <a:pt x="70094" y="54028"/>
                  </a:lnTo>
                  <a:lnTo>
                    <a:pt x="70369" y="53518"/>
                  </a:lnTo>
                  <a:lnTo>
                    <a:pt x="70565" y="52928"/>
                  </a:lnTo>
                  <a:lnTo>
                    <a:pt x="70683" y="52260"/>
                  </a:lnTo>
                  <a:lnTo>
                    <a:pt x="70723" y="51514"/>
                  </a:lnTo>
                  <a:lnTo>
                    <a:pt x="70723" y="40163"/>
                  </a:lnTo>
                  <a:lnTo>
                    <a:pt x="44092" y="40163"/>
                  </a:lnTo>
                  <a:lnTo>
                    <a:pt x="44092" y="69850"/>
                  </a:lnTo>
                  <a:lnTo>
                    <a:pt x="35361" y="69850"/>
                  </a:lnTo>
                  <a:lnTo>
                    <a:pt x="35361" y="40163"/>
                  </a:lnTo>
                  <a:lnTo>
                    <a:pt x="8731" y="40163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32742"/>
                  </a:lnTo>
                  <a:lnTo>
                    <a:pt x="35361" y="32742"/>
                  </a:lnTo>
                  <a:lnTo>
                    <a:pt x="35361" y="24884"/>
                  </a:lnTo>
                  <a:lnTo>
                    <a:pt x="9604" y="248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456326" y="2155344"/>
              <a:ext cx="42783" cy="10914"/>
            </a:xfrm>
            <a:custGeom>
              <a:avLst/>
              <a:pathLst>
                <a:path w="42783" h="10914">
                  <a:moveTo>
                    <a:pt x="0" y="10914"/>
                  </a:moveTo>
                  <a:lnTo>
                    <a:pt x="42783" y="10914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545822" y="2123038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1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651033" y="2116926"/>
              <a:ext cx="49768" cy="101282"/>
            </a:xfrm>
            <a:custGeom>
              <a:avLst/>
              <a:pathLst>
                <a:path w="49768" h="101282">
                  <a:moveTo>
                    <a:pt x="19645" y="0"/>
                  </a:moveTo>
                  <a:lnTo>
                    <a:pt x="27939" y="2619"/>
                  </a:lnTo>
                  <a:lnTo>
                    <a:pt x="27673" y="3230"/>
                  </a:lnTo>
                  <a:lnTo>
                    <a:pt x="27398" y="3841"/>
                  </a:lnTo>
                  <a:lnTo>
                    <a:pt x="27114" y="4452"/>
                  </a:lnTo>
                  <a:lnTo>
                    <a:pt x="26822" y="5064"/>
                  </a:lnTo>
                  <a:lnTo>
                    <a:pt x="26521" y="5675"/>
                  </a:lnTo>
                  <a:lnTo>
                    <a:pt x="26211" y="6286"/>
                  </a:lnTo>
                  <a:lnTo>
                    <a:pt x="25892" y="6897"/>
                  </a:lnTo>
                  <a:lnTo>
                    <a:pt x="25565" y="7508"/>
                  </a:lnTo>
                  <a:lnTo>
                    <a:pt x="25228" y="8120"/>
                  </a:lnTo>
                  <a:lnTo>
                    <a:pt x="24884" y="8731"/>
                  </a:lnTo>
                  <a:lnTo>
                    <a:pt x="43656" y="8731"/>
                  </a:lnTo>
                  <a:lnTo>
                    <a:pt x="43656" y="16152"/>
                  </a:lnTo>
                  <a:lnTo>
                    <a:pt x="43132" y="17274"/>
                  </a:lnTo>
                  <a:lnTo>
                    <a:pt x="42608" y="18370"/>
                  </a:lnTo>
                  <a:lnTo>
                    <a:pt x="42084" y="19440"/>
                  </a:lnTo>
                  <a:lnTo>
                    <a:pt x="41560" y="20483"/>
                  </a:lnTo>
                  <a:lnTo>
                    <a:pt x="41036" y="21500"/>
                  </a:lnTo>
                  <a:lnTo>
                    <a:pt x="40513" y="22491"/>
                  </a:lnTo>
                  <a:lnTo>
                    <a:pt x="39989" y="23456"/>
                  </a:lnTo>
                  <a:lnTo>
                    <a:pt x="39465" y="24395"/>
                  </a:lnTo>
                  <a:lnTo>
                    <a:pt x="38941" y="25307"/>
                  </a:lnTo>
                  <a:lnTo>
                    <a:pt x="38417" y="26193"/>
                  </a:lnTo>
                  <a:lnTo>
                    <a:pt x="49768" y="26193"/>
                  </a:lnTo>
                  <a:lnTo>
                    <a:pt x="49768" y="91678"/>
                  </a:lnTo>
                  <a:lnTo>
                    <a:pt x="49746" y="92614"/>
                  </a:lnTo>
                  <a:lnTo>
                    <a:pt x="49680" y="93502"/>
                  </a:lnTo>
                  <a:lnTo>
                    <a:pt x="49571" y="94343"/>
                  </a:lnTo>
                  <a:lnTo>
                    <a:pt x="49418" y="95135"/>
                  </a:lnTo>
                  <a:lnTo>
                    <a:pt x="49222" y="95880"/>
                  </a:lnTo>
                  <a:lnTo>
                    <a:pt x="48982" y="96576"/>
                  </a:lnTo>
                  <a:lnTo>
                    <a:pt x="48698" y="97224"/>
                  </a:lnTo>
                  <a:lnTo>
                    <a:pt x="48371" y="97824"/>
                  </a:lnTo>
                  <a:lnTo>
                    <a:pt x="48000" y="98377"/>
                  </a:lnTo>
                  <a:lnTo>
                    <a:pt x="47585" y="98881"/>
                  </a:lnTo>
                  <a:lnTo>
                    <a:pt x="47131" y="99337"/>
                  </a:lnTo>
                  <a:lnTo>
                    <a:pt x="46642" y="99745"/>
                  </a:lnTo>
                  <a:lnTo>
                    <a:pt x="46118" y="100105"/>
                  </a:lnTo>
                  <a:lnTo>
                    <a:pt x="45559" y="100418"/>
                  </a:lnTo>
                  <a:lnTo>
                    <a:pt x="44965" y="100682"/>
                  </a:lnTo>
                  <a:lnTo>
                    <a:pt x="44337" y="100898"/>
                  </a:lnTo>
                  <a:lnTo>
                    <a:pt x="43673" y="101066"/>
                  </a:lnTo>
                  <a:lnTo>
                    <a:pt x="42975" y="101186"/>
                  </a:lnTo>
                  <a:lnTo>
                    <a:pt x="42241" y="101258"/>
                  </a:lnTo>
                  <a:lnTo>
                    <a:pt x="41473" y="101282"/>
                  </a:lnTo>
                  <a:lnTo>
                    <a:pt x="40661" y="101273"/>
                  </a:lnTo>
                  <a:lnTo>
                    <a:pt x="39797" y="101247"/>
                  </a:lnTo>
                  <a:lnTo>
                    <a:pt x="38880" y="101203"/>
                  </a:lnTo>
                  <a:lnTo>
                    <a:pt x="37911" y="101142"/>
                  </a:lnTo>
                  <a:lnTo>
                    <a:pt x="36889" y="101064"/>
                  </a:lnTo>
                  <a:lnTo>
                    <a:pt x="35815" y="100968"/>
                  </a:lnTo>
                  <a:lnTo>
                    <a:pt x="34689" y="100854"/>
                  </a:lnTo>
                  <a:lnTo>
                    <a:pt x="33510" y="100723"/>
                  </a:lnTo>
                  <a:lnTo>
                    <a:pt x="32279" y="100575"/>
                  </a:lnTo>
                  <a:lnTo>
                    <a:pt x="30995" y="100409"/>
                  </a:lnTo>
                  <a:lnTo>
                    <a:pt x="29249" y="92114"/>
                  </a:lnTo>
                  <a:lnTo>
                    <a:pt x="30685" y="92280"/>
                  </a:lnTo>
                  <a:lnTo>
                    <a:pt x="32026" y="92429"/>
                  </a:lnTo>
                  <a:lnTo>
                    <a:pt x="33270" y="92559"/>
                  </a:lnTo>
                  <a:lnTo>
                    <a:pt x="34418" y="92673"/>
                  </a:lnTo>
                  <a:lnTo>
                    <a:pt x="35470" y="92769"/>
                  </a:lnTo>
                  <a:lnTo>
                    <a:pt x="36426" y="92848"/>
                  </a:lnTo>
                  <a:lnTo>
                    <a:pt x="37286" y="92909"/>
                  </a:lnTo>
                  <a:lnTo>
                    <a:pt x="38050" y="92952"/>
                  </a:lnTo>
                  <a:lnTo>
                    <a:pt x="38718" y="92979"/>
                  </a:lnTo>
                  <a:lnTo>
                    <a:pt x="39290" y="92987"/>
                  </a:lnTo>
                  <a:lnTo>
                    <a:pt x="39705" y="92961"/>
                  </a:lnTo>
                  <a:lnTo>
                    <a:pt x="40076" y="92883"/>
                  </a:lnTo>
                  <a:lnTo>
                    <a:pt x="40403" y="92752"/>
                  </a:lnTo>
                  <a:lnTo>
                    <a:pt x="40687" y="92568"/>
                  </a:lnTo>
                  <a:lnTo>
                    <a:pt x="40927" y="92332"/>
                  </a:lnTo>
                  <a:lnTo>
                    <a:pt x="41124" y="92044"/>
                  </a:lnTo>
                  <a:lnTo>
                    <a:pt x="41276" y="91704"/>
                  </a:lnTo>
                  <a:lnTo>
                    <a:pt x="41386" y="91311"/>
                  </a:lnTo>
                  <a:lnTo>
                    <a:pt x="41451" y="90866"/>
                  </a:lnTo>
                  <a:lnTo>
                    <a:pt x="41473" y="90368"/>
                  </a:lnTo>
                  <a:lnTo>
                    <a:pt x="41473" y="72905"/>
                  </a:lnTo>
                  <a:lnTo>
                    <a:pt x="32742" y="72905"/>
                  </a:lnTo>
                  <a:lnTo>
                    <a:pt x="32742" y="88622"/>
                  </a:lnTo>
                  <a:lnTo>
                    <a:pt x="24884" y="88622"/>
                  </a:lnTo>
                  <a:lnTo>
                    <a:pt x="24884" y="72905"/>
                  </a:lnTo>
                  <a:lnTo>
                    <a:pt x="16152" y="72905"/>
                  </a:lnTo>
                  <a:lnTo>
                    <a:pt x="16017" y="76490"/>
                  </a:lnTo>
                  <a:lnTo>
                    <a:pt x="15786" y="79908"/>
                  </a:lnTo>
                  <a:lnTo>
                    <a:pt x="15458" y="83160"/>
                  </a:lnTo>
                  <a:lnTo>
                    <a:pt x="15035" y="86247"/>
                  </a:lnTo>
                  <a:lnTo>
                    <a:pt x="14515" y="89167"/>
                  </a:lnTo>
                  <a:lnTo>
                    <a:pt x="13900" y="91922"/>
                  </a:lnTo>
                  <a:lnTo>
                    <a:pt x="13188" y="94511"/>
                  </a:lnTo>
                  <a:lnTo>
                    <a:pt x="12380" y="96934"/>
                  </a:lnTo>
                  <a:lnTo>
                    <a:pt x="11477" y="99191"/>
                  </a:lnTo>
                  <a:lnTo>
                    <a:pt x="10477" y="101282"/>
                  </a:lnTo>
                  <a:lnTo>
                    <a:pt x="2182" y="98226"/>
                  </a:lnTo>
                  <a:lnTo>
                    <a:pt x="3261" y="95864"/>
                  </a:lnTo>
                  <a:lnTo>
                    <a:pt x="4225" y="93319"/>
                  </a:lnTo>
                  <a:lnTo>
                    <a:pt x="5077" y="90591"/>
                  </a:lnTo>
                  <a:lnTo>
                    <a:pt x="5815" y="87679"/>
                  </a:lnTo>
                  <a:lnTo>
                    <a:pt x="6439" y="84583"/>
                  </a:lnTo>
                  <a:lnTo>
                    <a:pt x="6950" y="81305"/>
                  </a:lnTo>
                  <a:lnTo>
                    <a:pt x="7347" y="77843"/>
                  </a:lnTo>
                  <a:lnTo>
                    <a:pt x="7631" y="74198"/>
                  </a:lnTo>
                  <a:lnTo>
                    <a:pt x="7801" y="70369"/>
                  </a:lnTo>
                  <a:lnTo>
                    <a:pt x="7858" y="66357"/>
                  </a:lnTo>
                  <a:lnTo>
                    <a:pt x="7858" y="31869"/>
                  </a:lnTo>
                  <a:lnTo>
                    <a:pt x="7508" y="32135"/>
                  </a:lnTo>
                  <a:lnTo>
                    <a:pt x="7159" y="32410"/>
                  </a:lnTo>
                  <a:lnTo>
                    <a:pt x="6810" y="32694"/>
                  </a:lnTo>
                  <a:lnTo>
                    <a:pt x="6461" y="32986"/>
                  </a:lnTo>
                  <a:lnTo>
                    <a:pt x="6111" y="33287"/>
                  </a:lnTo>
                  <a:lnTo>
                    <a:pt x="5762" y="33597"/>
                  </a:lnTo>
                  <a:lnTo>
                    <a:pt x="5413" y="33916"/>
                  </a:lnTo>
                  <a:lnTo>
                    <a:pt x="5064" y="34243"/>
                  </a:lnTo>
                  <a:lnTo>
                    <a:pt x="4714" y="34580"/>
                  </a:lnTo>
                  <a:lnTo>
                    <a:pt x="4365" y="34925"/>
                  </a:lnTo>
                  <a:lnTo>
                    <a:pt x="0" y="27066"/>
                  </a:lnTo>
                  <a:lnTo>
                    <a:pt x="2632" y="24438"/>
                  </a:lnTo>
                  <a:lnTo>
                    <a:pt x="5116" y="21793"/>
                  </a:lnTo>
                  <a:lnTo>
                    <a:pt x="7452" y="19130"/>
                  </a:lnTo>
                  <a:lnTo>
                    <a:pt x="9639" y="16449"/>
                  </a:lnTo>
                  <a:lnTo>
                    <a:pt x="11678" y="13751"/>
                  </a:lnTo>
                  <a:lnTo>
                    <a:pt x="13568" y="11036"/>
                  </a:lnTo>
                  <a:lnTo>
                    <a:pt x="15310" y="8303"/>
                  </a:lnTo>
                  <a:lnTo>
                    <a:pt x="16903" y="5553"/>
                  </a:lnTo>
                  <a:lnTo>
                    <a:pt x="18348" y="27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664130" y="2133516"/>
              <a:ext cx="21391" cy="9604"/>
            </a:xfrm>
            <a:custGeom>
              <a:avLst/>
              <a:pathLst>
                <a:path w="21391" h="9604">
                  <a:moveTo>
                    <a:pt x="0" y="9604"/>
                  </a:moveTo>
                  <a:lnTo>
                    <a:pt x="15716" y="9604"/>
                  </a:lnTo>
                  <a:lnTo>
                    <a:pt x="16323" y="8722"/>
                  </a:lnTo>
                  <a:lnTo>
                    <a:pt x="16921" y="7823"/>
                  </a:lnTo>
                  <a:lnTo>
                    <a:pt x="17510" y="6906"/>
                  </a:lnTo>
                  <a:lnTo>
                    <a:pt x="18091" y="5972"/>
                  </a:lnTo>
                  <a:lnTo>
                    <a:pt x="18663" y="5020"/>
                  </a:lnTo>
                  <a:lnTo>
                    <a:pt x="19226" y="4051"/>
                  </a:lnTo>
                  <a:lnTo>
                    <a:pt x="19780" y="3064"/>
                  </a:lnTo>
                  <a:lnTo>
                    <a:pt x="20326" y="2060"/>
                  </a:lnTo>
                  <a:lnTo>
                    <a:pt x="20863" y="1039"/>
                  </a:lnTo>
                  <a:lnTo>
                    <a:pt x="21391" y="0"/>
                  </a:lnTo>
                  <a:lnTo>
                    <a:pt x="698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667186" y="2150978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683775" y="2150978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667186" y="2170187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683775" y="2170187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702984" y="2122165"/>
              <a:ext cx="46712" cy="34925"/>
            </a:xfrm>
            <a:custGeom>
              <a:avLst/>
              <a:pathLst>
                <a:path w="46712" h="34925">
                  <a:moveTo>
                    <a:pt x="1309" y="0"/>
                  </a:moveTo>
                  <a:lnTo>
                    <a:pt x="46712" y="0"/>
                  </a:lnTo>
                  <a:lnTo>
                    <a:pt x="46688" y="4524"/>
                  </a:lnTo>
                  <a:lnTo>
                    <a:pt x="46616" y="8670"/>
                  </a:lnTo>
                  <a:lnTo>
                    <a:pt x="46496" y="12435"/>
                  </a:lnTo>
                  <a:lnTo>
                    <a:pt x="46328" y="15821"/>
                  </a:lnTo>
                  <a:lnTo>
                    <a:pt x="46111" y="18826"/>
                  </a:lnTo>
                  <a:lnTo>
                    <a:pt x="45847" y="21452"/>
                  </a:lnTo>
                  <a:lnTo>
                    <a:pt x="45535" y="23698"/>
                  </a:lnTo>
                  <a:lnTo>
                    <a:pt x="45175" y="25565"/>
                  </a:lnTo>
                  <a:lnTo>
                    <a:pt x="44767" y="27051"/>
                  </a:lnTo>
                  <a:lnTo>
                    <a:pt x="44311" y="28158"/>
                  </a:lnTo>
                  <a:lnTo>
                    <a:pt x="43785" y="29029"/>
                  </a:lnTo>
                  <a:lnTo>
                    <a:pt x="43167" y="29808"/>
                  </a:lnTo>
                  <a:lnTo>
                    <a:pt x="42457" y="30496"/>
                  </a:lnTo>
                  <a:lnTo>
                    <a:pt x="41656" y="31091"/>
                  </a:lnTo>
                  <a:lnTo>
                    <a:pt x="40764" y="31596"/>
                  </a:lnTo>
                  <a:lnTo>
                    <a:pt x="39779" y="32008"/>
                  </a:lnTo>
                  <a:lnTo>
                    <a:pt x="38703" y="32329"/>
                  </a:lnTo>
                  <a:lnTo>
                    <a:pt x="37535" y="32558"/>
                  </a:lnTo>
                  <a:lnTo>
                    <a:pt x="36276" y="32696"/>
                  </a:lnTo>
                  <a:lnTo>
                    <a:pt x="34925" y="32742"/>
                  </a:lnTo>
                  <a:lnTo>
                    <a:pt x="34030" y="32729"/>
                  </a:lnTo>
                  <a:lnTo>
                    <a:pt x="33091" y="32689"/>
                  </a:lnTo>
                  <a:lnTo>
                    <a:pt x="32109" y="32624"/>
                  </a:lnTo>
                  <a:lnTo>
                    <a:pt x="31083" y="32532"/>
                  </a:lnTo>
                  <a:lnTo>
                    <a:pt x="30013" y="32414"/>
                  </a:lnTo>
                  <a:lnTo>
                    <a:pt x="28900" y="32270"/>
                  </a:lnTo>
                  <a:lnTo>
                    <a:pt x="27743" y="32100"/>
                  </a:lnTo>
                  <a:lnTo>
                    <a:pt x="26543" y="31903"/>
                  </a:lnTo>
                  <a:lnTo>
                    <a:pt x="25298" y="31681"/>
                  </a:lnTo>
                  <a:lnTo>
                    <a:pt x="24010" y="31432"/>
                  </a:lnTo>
                  <a:lnTo>
                    <a:pt x="22264" y="23574"/>
                  </a:lnTo>
                  <a:lnTo>
                    <a:pt x="23639" y="23823"/>
                  </a:lnTo>
                  <a:lnTo>
                    <a:pt x="24971" y="24045"/>
                  </a:lnTo>
                  <a:lnTo>
                    <a:pt x="26259" y="24242"/>
                  </a:lnTo>
                  <a:lnTo>
                    <a:pt x="27503" y="24412"/>
                  </a:lnTo>
                  <a:lnTo>
                    <a:pt x="28703" y="24556"/>
                  </a:lnTo>
                  <a:lnTo>
                    <a:pt x="29860" y="24674"/>
                  </a:lnTo>
                  <a:lnTo>
                    <a:pt x="30974" y="24766"/>
                  </a:lnTo>
                  <a:lnTo>
                    <a:pt x="32043" y="24831"/>
                  </a:lnTo>
                  <a:lnTo>
                    <a:pt x="33069" y="24870"/>
                  </a:lnTo>
                  <a:lnTo>
                    <a:pt x="34051" y="24884"/>
                  </a:lnTo>
                  <a:lnTo>
                    <a:pt x="34473" y="24862"/>
                  </a:lnTo>
                  <a:lnTo>
                    <a:pt x="34863" y="24796"/>
                  </a:lnTo>
                  <a:lnTo>
                    <a:pt x="35224" y="24687"/>
                  </a:lnTo>
                  <a:lnTo>
                    <a:pt x="35553" y="24534"/>
                  </a:lnTo>
                  <a:lnTo>
                    <a:pt x="35852" y="24338"/>
                  </a:lnTo>
                  <a:lnTo>
                    <a:pt x="36121" y="24098"/>
                  </a:lnTo>
                  <a:lnTo>
                    <a:pt x="36359" y="23814"/>
                  </a:lnTo>
                  <a:lnTo>
                    <a:pt x="36566" y="23487"/>
                  </a:lnTo>
                  <a:lnTo>
                    <a:pt x="36743" y="23115"/>
                  </a:lnTo>
                  <a:lnTo>
                    <a:pt x="36889" y="22701"/>
                  </a:lnTo>
                  <a:lnTo>
                    <a:pt x="37018" y="22155"/>
                  </a:lnTo>
                  <a:lnTo>
                    <a:pt x="37142" y="21391"/>
                  </a:lnTo>
                  <a:lnTo>
                    <a:pt x="37262" y="20409"/>
                  </a:lnTo>
                  <a:lnTo>
                    <a:pt x="37378" y="19208"/>
                  </a:lnTo>
                  <a:lnTo>
                    <a:pt x="37489" y="17789"/>
                  </a:lnTo>
                  <a:lnTo>
                    <a:pt x="37596" y="16152"/>
                  </a:lnTo>
                  <a:lnTo>
                    <a:pt x="37699" y="14297"/>
                  </a:lnTo>
                  <a:lnTo>
                    <a:pt x="37797" y="12223"/>
                  </a:lnTo>
                  <a:lnTo>
                    <a:pt x="37891" y="9931"/>
                  </a:lnTo>
                  <a:lnTo>
                    <a:pt x="37980" y="7421"/>
                  </a:lnTo>
                  <a:lnTo>
                    <a:pt x="21828" y="7421"/>
                  </a:lnTo>
                  <a:lnTo>
                    <a:pt x="21190" y="11232"/>
                  </a:lnTo>
                  <a:lnTo>
                    <a:pt x="20326" y="14808"/>
                  </a:lnTo>
                  <a:lnTo>
                    <a:pt x="19234" y="18147"/>
                  </a:lnTo>
                  <a:lnTo>
                    <a:pt x="17916" y="21251"/>
                  </a:lnTo>
                  <a:lnTo>
                    <a:pt x="16371" y="24120"/>
                  </a:lnTo>
                  <a:lnTo>
                    <a:pt x="14598" y="26752"/>
                  </a:lnTo>
                  <a:lnTo>
                    <a:pt x="12599" y="29149"/>
                  </a:lnTo>
                  <a:lnTo>
                    <a:pt x="10372" y="31310"/>
                  </a:lnTo>
                  <a:lnTo>
                    <a:pt x="7919" y="33235"/>
                  </a:lnTo>
                  <a:lnTo>
                    <a:pt x="5238" y="34925"/>
                  </a:lnTo>
                  <a:lnTo>
                    <a:pt x="0" y="27939"/>
                  </a:lnTo>
                  <a:lnTo>
                    <a:pt x="2182" y="26634"/>
                  </a:lnTo>
                  <a:lnTo>
                    <a:pt x="4191" y="25163"/>
                  </a:lnTo>
                  <a:lnTo>
                    <a:pt x="6024" y="23526"/>
                  </a:lnTo>
                  <a:lnTo>
                    <a:pt x="7683" y="21723"/>
                  </a:lnTo>
                  <a:lnTo>
                    <a:pt x="9167" y="19754"/>
                  </a:lnTo>
                  <a:lnTo>
                    <a:pt x="10477" y="17619"/>
                  </a:lnTo>
                  <a:lnTo>
                    <a:pt x="11612" y="15318"/>
                  </a:lnTo>
                  <a:lnTo>
                    <a:pt x="12573" y="12852"/>
                  </a:lnTo>
                  <a:lnTo>
                    <a:pt x="13358" y="10219"/>
                  </a:lnTo>
                  <a:lnTo>
                    <a:pt x="13970" y="7421"/>
                  </a:lnTo>
                  <a:lnTo>
                    <a:pt x="1309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702548" y="2156653"/>
              <a:ext cx="49331" cy="61118"/>
            </a:xfrm>
            <a:custGeom>
              <a:avLst/>
              <a:pathLst>
                <a:path w="49331" h="61118">
                  <a:moveTo>
                    <a:pt x="11350" y="0"/>
                  </a:moveTo>
                  <a:lnTo>
                    <a:pt x="18335" y="2182"/>
                  </a:lnTo>
                  <a:lnTo>
                    <a:pt x="18069" y="3143"/>
                  </a:lnTo>
                  <a:lnTo>
                    <a:pt x="17794" y="4103"/>
                  </a:lnTo>
                  <a:lnTo>
                    <a:pt x="17510" y="5064"/>
                  </a:lnTo>
                  <a:lnTo>
                    <a:pt x="17218" y="6024"/>
                  </a:lnTo>
                  <a:lnTo>
                    <a:pt x="16916" y="6985"/>
                  </a:lnTo>
                  <a:lnTo>
                    <a:pt x="16606" y="7945"/>
                  </a:lnTo>
                  <a:lnTo>
                    <a:pt x="16288" y="8905"/>
                  </a:lnTo>
                  <a:lnTo>
                    <a:pt x="15960" y="9866"/>
                  </a:lnTo>
                  <a:lnTo>
                    <a:pt x="15624" y="10826"/>
                  </a:lnTo>
                  <a:lnTo>
                    <a:pt x="15279" y="11787"/>
                  </a:lnTo>
                  <a:lnTo>
                    <a:pt x="23574" y="11787"/>
                  </a:lnTo>
                  <a:lnTo>
                    <a:pt x="23574" y="436"/>
                  </a:lnTo>
                  <a:lnTo>
                    <a:pt x="31869" y="436"/>
                  </a:lnTo>
                  <a:lnTo>
                    <a:pt x="31869" y="11787"/>
                  </a:lnTo>
                  <a:lnTo>
                    <a:pt x="47148" y="11787"/>
                  </a:lnTo>
                  <a:lnTo>
                    <a:pt x="47148" y="19645"/>
                  </a:lnTo>
                  <a:lnTo>
                    <a:pt x="31869" y="19645"/>
                  </a:lnTo>
                  <a:lnTo>
                    <a:pt x="31869" y="31869"/>
                  </a:lnTo>
                  <a:lnTo>
                    <a:pt x="49331" y="31869"/>
                  </a:lnTo>
                  <a:lnTo>
                    <a:pt x="49331" y="39727"/>
                  </a:lnTo>
                  <a:lnTo>
                    <a:pt x="31869" y="39727"/>
                  </a:lnTo>
                  <a:lnTo>
                    <a:pt x="31869" y="61118"/>
                  </a:lnTo>
                  <a:lnTo>
                    <a:pt x="23574" y="61118"/>
                  </a:lnTo>
                  <a:lnTo>
                    <a:pt x="23574" y="39727"/>
                  </a:lnTo>
                  <a:lnTo>
                    <a:pt x="2182" y="39727"/>
                  </a:lnTo>
                  <a:lnTo>
                    <a:pt x="2182" y="31869"/>
                  </a:lnTo>
                  <a:lnTo>
                    <a:pt x="23574" y="31869"/>
                  </a:lnTo>
                  <a:lnTo>
                    <a:pt x="23574" y="19645"/>
                  </a:lnTo>
                  <a:lnTo>
                    <a:pt x="12223" y="19645"/>
                  </a:lnTo>
                  <a:lnTo>
                    <a:pt x="11695" y="20762"/>
                  </a:lnTo>
                  <a:lnTo>
                    <a:pt x="11158" y="21845"/>
                  </a:lnTo>
                  <a:lnTo>
                    <a:pt x="10612" y="22893"/>
                  </a:lnTo>
                  <a:lnTo>
                    <a:pt x="10058" y="23906"/>
                  </a:lnTo>
                  <a:lnTo>
                    <a:pt x="9495" y="24884"/>
                  </a:lnTo>
                  <a:lnTo>
                    <a:pt x="8923" y="25827"/>
                  </a:lnTo>
                  <a:lnTo>
                    <a:pt x="8342" y="26735"/>
                  </a:lnTo>
                  <a:lnTo>
                    <a:pt x="7753" y="27608"/>
                  </a:lnTo>
                  <a:lnTo>
                    <a:pt x="7155" y="28446"/>
                  </a:lnTo>
                  <a:lnTo>
                    <a:pt x="6548" y="29249"/>
                  </a:lnTo>
                  <a:lnTo>
                    <a:pt x="0" y="24447"/>
                  </a:lnTo>
                  <a:lnTo>
                    <a:pt x="1527" y="22159"/>
                  </a:lnTo>
                  <a:lnTo>
                    <a:pt x="2968" y="19837"/>
                  </a:lnTo>
                  <a:lnTo>
                    <a:pt x="4321" y="17479"/>
                  </a:lnTo>
                  <a:lnTo>
                    <a:pt x="5588" y="15087"/>
                  </a:lnTo>
                  <a:lnTo>
                    <a:pt x="6766" y="12660"/>
                  </a:lnTo>
                  <a:lnTo>
                    <a:pt x="7858" y="10198"/>
                  </a:lnTo>
                  <a:lnTo>
                    <a:pt x="8862" y="7700"/>
                  </a:lnTo>
                  <a:lnTo>
                    <a:pt x="9779" y="5168"/>
                  </a:lnTo>
                  <a:lnTo>
                    <a:pt x="10608" y="26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775890" y="219114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875426" y="2117799"/>
              <a:ext cx="96916" cy="99536"/>
            </a:xfrm>
            <a:custGeom>
              <a:avLst/>
              <a:pathLst>
                <a:path w="96916" h="99536">
                  <a:moveTo>
                    <a:pt x="0" y="39727"/>
                  </a:moveTo>
                  <a:lnTo>
                    <a:pt x="22701" y="39727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9727"/>
                  </a:lnTo>
                  <a:lnTo>
                    <a:pt x="96916" y="39727"/>
                  </a:lnTo>
                  <a:lnTo>
                    <a:pt x="96916" y="48021"/>
                  </a:lnTo>
                  <a:lnTo>
                    <a:pt x="56316" y="48021"/>
                  </a:lnTo>
                  <a:lnTo>
                    <a:pt x="58687" y="53361"/>
                  </a:lnTo>
                  <a:lnTo>
                    <a:pt x="61433" y="58377"/>
                  </a:lnTo>
                  <a:lnTo>
                    <a:pt x="64554" y="63070"/>
                  </a:lnTo>
                  <a:lnTo>
                    <a:pt x="68051" y="67440"/>
                  </a:lnTo>
                  <a:lnTo>
                    <a:pt x="71923" y="71487"/>
                  </a:lnTo>
                  <a:lnTo>
                    <a:pt x="76171" y="75210"/>
                  </a:lnTo>
                  <a:lnTo>
                    <a:pt x="80794" y="78611"/>
                  </a:lnTo>
                  <a:lnTo>
                    <a:pt x="85793" y="81689"/>
                  </a:lnTo>
                  <a:lnTo>
                    <a:pt x="91167" y="84444"/>
                  </a:lnTo>
                  <a:lnTo>
                    <a:pt x="96916" y="86875"/>
                  </a:lnTo>
                  <a:lnTo>
                    <a:pt x="91678" y="96043"/>
                  </a:lnTo>
                  <a:lnTo>
                    <a:pt x="85177" y="93048"/>
                  </a:lnTo>
                  <a:lnTo>
                    <a:pt x="79122" y="89652"/>
                  </a:lnTo>
                  <a:lnTo>
                    <a:pt x="73512" y="85854"/>
                  </a:lnTo>
                  <a:lnTo>
                    <a:pt x="68348" y="81654"/>
                  </a:lnTo>
                  <a:lnTo>
                    <a:pt x="63628" y="77053"/>
                  </a:lnTo>
                  <a:lnTo>
                    <a:pt x="59355" y="72050"/>
                  </a:lnTo>
                  <a:lnTo>
                    <a:pt x="55526" y="66645"/>
                  </a:lnTo>
                  <a:lnTo>
                    <a:pt x="52143" y="60839"/>
                  </a:lnTo>
                  <a:lnTo>
                    <a:pt x="49204" y="54631"/>
                  </a:lnTo>
                  <a:lnTo>
                    <a:pt x="46712" y="48021"/>
                  </a:lnTo>
                  <a:lnTo>
                    <a:pt x="31432" y="48021"/>
                  </a:lnTo>
                  <a:lnTo>
                    <a:pt x="31432" y="88185"/>
                  </a:lnTo>
                  <a:lnTo>
                    <a:pt x="33327" y="87133"/>
                  </a:lnTo>
                  <a:lnTo>
                    <a:pt x="35169" y="86072"/>
                  </a:lnTo>
                  <a:lnTo>
                    <a:pt x="36959" y="85003"/>
                  </a:lnTo>
                  <a:lnTo>
                    <a:pt x="38696" y="83924"/>
                  </a:lnTo>
                  <a:lnTo>
                    <a:pt x="40382" y="82837"/>
                  </a:lnTo>
                  <a:lnTo>
                    <a:pt x="42014" y="81741"/>
                  </a:lnTo>
                  <a:lnTo>
                    <a:pt x="43595" y="80637"/>
                  </a:lnTo>
                  <a:lnTo>
                    <a:pt x="45123" y="79524"/>
                  </a:lnTo>
                  <a:lnTo>
                    <a:pt x="46598" y="78402"/>
                  </a:lnTo>
                  <a:lnTo>
                    <a:pt x="48021" y="77271"/>
                  </a:lnTo>
                  <a:lnTo>
                    <a:pt x="49768" y="85566"/>
                  </a:lnTo>
                  <a:lnTo>
                    <a:pt x="47807" y="87041"/>
                  </a:lnTo>
                  <a:lnTo>
                    <a:pt x="45769" y="88499"/>
                  </a:lnTo>
                  <a:lnTo>
                    <a:pt x="43651" y="89940"/>
                  </a:lnTo>
                  <a:lnTo>
                    <a:pt x="41455" y="91363"/>
                  </a:lnTo>
                  <a:lnTo>
                    <a:pt x="39181" y="92769"/>
                  </a:lnTo>
                  <a:lnTo>
                    <a:pt x="36828" y="94157"/>
                  </a:lnTo>
                  <a:lnTo>
                    <a:pt x="34396" y="95528"/>
                  </a:lnTo>
                  <a:lnTo>
                    <a:pt x="31886" y="96881"/>
                  </a:lnTo>
                  <a:lnTo>
                    <a:pt x="29297" y="98217"/>
                  </a:lnTo>
                  <a:lnTo>
                    <a:pt x="26630" y="99536"/>
                  </a:lnTo>
                  <a:lnTo>
                    <a:pt x="22701" y="95170"/>
                  </a:lnTo>
                  <a:lnTo>
                    <a:pt x="22701" y="48021"/>
                  </a:lnTo>
                  <a:lnTo>
                    <a:pt x="0" y="480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916463" y="2118236"/>
              <a:ext cx="42346" cy="35361"/>
            </a:xfrm>
            <a:custGeom>
              <a:avLst/>
              <a:pathLst>
                <a:path w="42346" h="35361">
                  <a:moveTo>
                    <a:pt x="35361" y="0"/>
                  </a:moveTo>
                  <a:lnTo>
                    <a:pt x="42346" y="5675"/>
                  </a:lnTo>
                  <a:lnTo>
                    <a:pt x="39220" y="9351"/>
                  </a:lnTo>
                  <a:lnTo>
                    <a:pt x="35955" y="12869"/>
                  </a:lnTo>
                  <a:lnTo>
                    <a:pt x="32550" y="16231"/>
                  </a:lnTo>
                  <a:lnTo>
                    <a:pt x="29005" y="19435"/>
                  </a:lnTo>
                  <a:lnTo>
                    <a:pt x="25320" y="22482"/>
                  </a:lnTo>
                  <a:lnTo>
                    <a:pt x="21496" y="25373"/>
                  </a:lnTo>
                  <a:lnTo>
                    <a:pt x="17532" y="28105"/>
                  </a:lnTo>
                  <a:lnTo>
                    <a:pt x="13428" y="30681"/>
                  </a:lnTo>
                  <a:lnTo>
                    <a:pt x="9185" y="33100"/>
                  </a:lnTo>
                  <a:lnTo>
                    <a:pt x="4802" y="35361"/>
                  </a:lnTo>
                  <a:lnTo>
                    <a:pt x="0" y="27503"/>
                  </a:lnTo>
                  <a:lnTo>
                    <a:pt x="3889" y="25499"/>
                  </a:lnTo>
                  <a:lnTo>
                    <a:pt x="7700" y="23329"/>
                  </a:lnTo>
                  <a:lnTo>
                    <a:pt x="11433" y="20994"/>
                  </a:lnTo>
                  <a:lnTo>
                    <a:pt x="15087" y="18492"/>
                  </a:lnTo>
                  <a:lnTo>
                    <a:pt x="18663" y="15825"/>
                  </a:lnTo>
                  <a:lnTo>
                    <a:pt x="22159" y="12992"/>
                  </a:lnTo>
                  <a:lnTo>
                    <a:pt x="25578" y="9992"/>
                  </a:lnTo>
                  <a:lnTo>
                    <a:pt x="28917" y="6827"/>
                  </a:lnTo>
                  <a:lnTo>
                    <a:pt x="32179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035645" y="2120855"/>
              <a:ext cx="47585" cy="96916"/>
            </a:xfrm>
            <a:custGeom>
              <a:avLst/>
              <a:pathLst>
                <a:path w="47585" h="96916">
                  <a:moveTo>
                    <a:pt x="47585" y="0"/>
                  </a:moveTo>
                  <a:lnTo>
                    <a:pt x="47585" y="84256"/>
                  </a:lnTo>
                  <a:lnTo>
                    <a:pt x="47559" y="85448"/>
                  </a:lnTo>
                  <a:lnTo>
                    <a:pt x="47480" y="86579"/>
                  </a:lnTo>
                  <a:lnTo>
                    <a:pt x="47349" y="87648"/>
                  </a:lnTo>
                  <a:lnTo>
                    <a:pt x="47166" y="88657"/>
                  </a:lnTo>
                  <a:lnTo>
                    <a:pt x="46930" y="89604"/>
                  </a:lnTo>
                  <a:lnTo>
                    <a:pt x="46642" y="90490"/>
                  </a:lnTo>
                  <a:lnTo>
                    <a:pt x="46301" y="91315"/>
                  </a:lnTo>
                  <a:lnTo>
                    <a:pt x="45908" y="92079"/>
                  </a:lnTo>
                  <a:lnTo>
                    <a:pt x="45463" y="92782"/>
                  </a:lnTo>
                  <a:lnTo>
                    <a:pt x="44965" y="93424"/>
                  </a:lnTo>
                  <a:lnTo>
                    <a:pt x="44415" y="94005"/>
                  </a:lnTo>
                  <a:lnTo>
                    <a:pt x="43813" y="94524"/>
                  </a:lnTo>
                  <a:lnTo>
                    <a:pt x="43158" y="94982"/>
                  </a:lnTo>
                  <a:lnTo>
                    <a:pt x="42451" y="95380"/>
                  </a:lnTo>
                  <a:lnTo>
                    <a:pt x="41691" y="95716"/>
                  </a:lnTo>
                  <a:lnTo>
                    <a:pt x="40879" y="95991"/>
                  </a:lnTo>
                  <a:lnTo>
                    <a:pt x="40015" y="96205"/>
                  </a:lnTo>
                  <a:lnTo>
                    <a:pt x="39098" y="96358"/>
                  </a:lnTo>
                  <a:lnTo>
                    <a:pt x="38129" y="96449"/>
                  </a:lnTo>
                  <a:lnTo>
                    <a:pt x="37107" y="96480"/>
                  </a:lnTo>
                  <a:lnTo>
                    <a:pt x="36295" y="96471"/>
                  </a:lnTo>
                  <a:lnTo>
                    <a:pt x="35431" y="96445"/>
                  </a:lnTo>
                  <a:lnTo>
                    <a:pt x="34514" y="96401"/>
                  </a:lnTo>
                  <a:lnTo>
                    <a:pt x="33545" y="96340"/>
                  </a:lnTo>
                  <a:lnTo>
                    <a:pt x="32523" y="96262"/>
                  </a:lnTo>
                  <a:lnTo>
                    <a:pt x="31449" y="96165"/>
                  </a:lnTo>
                  <a:lnTo>
                    <a:pt x="30323" y="96052"/>
                  </a:lnTo>
                  <a:lnTo>
                    <a:pt x="29144" y="95921"/>
                  </a:lnTo>
                  <a:lnTo>
                    <a:pt x="27913" y="95773"/>
                  </a:lnTo>
                  <a:lnTo>
                    <a:pt x="26630" y="95607"/>
                  </a:lnTo>
                  <a:lnTo>
                    <a:pt x="24447" y="86439"/>
                  </a:lnTo>
                  <a:lnTo>
                    <a:pt x="25813" y="86688"/>
                  </a:lnTo>
                  <a:lnTo>
                    <a:pt x="27119" y="86910"/>
                  </a:lnTo>
                  <a:lnTo>
                    <a:pt x="28363" y="87107"/>
                  </a:lnTo>
                  <a:lnTo>
                    <a:pt x="29546" y="87277"/>
                  </a:lnTo>
                  <a:lnTo>
                    <a:pt x="30668" y="87421"/>
                  </a:lnTo>
                  <a:lnTo>
                    <a:pt x="31729" y="87539"/>
                  </a:lnTo>
                  <a:lnTo>
                    <a:pt x="32729" y="87631"/>
                  </a:lnTo>
                  <a:lnTo>
                    <a:pt x="33667" y="87696"/>
                  </a:lnTo>
                  <a:lnTo>
                    <a:pt x="34545" y="87735"/>
                  </a:lnTo>
                  <a:lnTo>
                    <a:pt x="35361" y="87749"/>
                  </a:lnTo>
                  <a:lnTo>
                    <a:pt x="36025" y="87687"/>
                  </a:lnTo>
                  <a:lnTo>
                    <a:pt x="36618" y="87504"/>
                  </a:lnTo>
                  <a:lnTo>
                    <a:pt x="37142" y="87198"/>
                  </a:lnTo>
                  <a:lnTo>
                    <a:pt x="37596" y="86771"/>
                  </a:lnTo>
                  <a:lnTo>
                    <a:pt x="37980" y="86221"/>
                  </a:lnTo>
                  <a:lnTo>
                    <a:pt x="38295" y="85548"/>
                  </a:lnTo>
                  <a:lnTo>
                    <a:pt x="38539" y="84754"/>
                  </a:lnTo>
                  <a:lnTo>
                    <a:pt x="38714" y="83837"/>
                  </a:lnTo>
                  <a:lnTo>
                    <a:pt x="38819" y="82798"/>
                  </a:lnTo>
                  <a:lnTo>
                    <a:pt x="38854" y="81637"/>
                  </a:lnTo>
                  <a:lnTo>
                    <a:pt x="38854" y="60682"/>
                  </a:lnTo>
                  <a:lnTo>
                    <a:pt x="18772" y="60682"/>
                  </a:lnTo>
                  <a:lnTo>
                    <a:pt x="18270" y="64659"/>
                  </a:lnTo>
                  <a:lnTo>
                    <a:pt x="17637" y="68557"/>
                  </a:lnTo>
                  <a:lnTo>
                    <a:pt x="16873" y="72377"/>
                  </a:lnTo>
                  <a:lnTo>
                    <a:pt x="15978" y="76119"/>
                  </a:lnTo>
                  <a:lnTo>
                    <a:pt x="14952" y="79781"/>
                  </a:lnTo>
                  <a:lnTo>
                    <a:pt x="13795" y="83365"/>
                  </a:lnTo>
                  <a:lnTo>
                    <a:pt x="12507" y="86871"/>
                  </a:lnTo>
                  <a:lnTo>
                    <a:pt x="11088" y="90298"/>
                  </a:lnTo>
                  <a:lnTo>
                    <a:pt x="9538" y="93647"/>
                  </a:lnTo>
                  <a:lnTo>
                    <a:pt x="7858" y="96916"/>
                  </a:lnTo>
                  <a:lnTo>
                    <a:pt x="0" y="91241"/>
                  </a:lnTo>
                  <a:lnTo>
                    <a:pt x="1990" y="87535"/>
                  </a:lnTo>
                  <a:lnTo>
                    <a:pt x="3771" y="83750"/>
                  </a:lnTo>
                  <a:lnTo>
                    <a:pt x="5343" y="79886"/>
                  </a:lnTo>
                  <a:lnTo>
                    <a:pt x="6705" y="75944"/>
                  </a:lnTo>
                  <a:lnTo>
                    <a:pt x="7858" y="71923"/>
                  </a:lnTo>
                  <a:lnTo>
                    <a:pt x="8801" y="67824"/>
                  </a:lnTo>
                  <a:lnTo>
                    <a:pt x="9534" y="63646"/>
                  </a:lnTo>
                  <a:lnTo>
                    <a:pt x="10058" y="59389"/>
                  </a:lnTo>
                  <a:lnTo>
                    <a:pt x="10372" y="55054"/>
                  </a:lnTo>
                  <a:lnTo>
                    <a:pt x="10477" y="5064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055290" y="2129150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055290" y="2155344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986750" y="2117363"/>
              <a:ext cx="54570" cy="76398"/>
            </a:xfrm>
            <a:custGeom>
              <a:avLst/>
              <a:pathLst>
                <a:path w="54570" h="76398">
                  <a:moveTo>
                    <a:pt x="1309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18772" y="0"/>
                  </a:lnTo>
                  <a:lnTo>
                    <a:pt x="18772" y="13096"/>
                  </a:lnTo>
                  <a:lnTo>
                    <a:pt x="37107" y="13096"/>
                  </a:lnTo>
                  <a:lnTo>
                    <a:pt x="37107" y="0"/>
                  </a:lnTo>
                  <a:lnTo>
                    <a:pt x="45839" y="0"/>
                  </a:lnTo>
                  <a:lnTo>
                    <a:pt x="45839" y="13096"/>
                  </a:lnTo>
                  <a:lnTo>
                    <a:pt x="54570" y="13096"/>
                  </a:lnTo>
                  <a:lnTo>
                    <a:pt x="54570" y="20955"/>
                  </a:lnTo>
                  <a:lnTo>
                    <a:pt x="45839" y="20955"/>
                  </a:lnTo>
                  <a:lnTo>
                    <a:pt x="45839" y="68540"/>
                  </a:lnTo>
                  <a:lnTo>
                    <a:pt x="54133" y="68540"/>
                  </a:lnTo>
                  <a:lnTo>
                    <a:pt x="54133" y="76398"/>
                  </a:lnTo>
                  <a:lnTo>
                    <a:pt x="0" y="76398"/>
                  </a:lnTo>
                  <a:lnTo>
                    <a:pt x="0" y="68540"/>
                  </a:lnTo>
                  <a:lnTo>
                    <a:pt x="10040" y="68540"/>
                  </a:lnTo>
                  <a:lnTo>
                    <a:pt x="10040" y="20955"/>
                  </a:lnTo>
                  <a:lnTo>
                    <a:pt x="1309" y="20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005522" y="2138318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005522" y="2156653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005522" y="2174989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988059" y="2195944"/>
              <a:ext cx="23574" cy="22264"/>
            </a:xfrm>
            <a:custGeom>
              <a:avLst/>
              <a:pathLst>
                <a:path w="23574" h="22264">
                  <a:moveTo>
                    <a:pt x="16152" y="0"/>
                  </a:moveTo>
                  <a:lnTo>
                    <a:pt x="23574" y="4802"/>
                  </a:lnTo>
                  <a:lnTo>
                    <a:pt x="22068" y="6941"/>
                  </a:lnTo>
                  <a:lnTo>
                    <a:pt x="20518" y="8993"/>
                  </a:lnTo>
                  <a:lnTo>
                    <a:pt x="18924" y="10957"/>
                  </a:lnTo>
                  <a:lnTo>
                    <a:pt x="17287" y="12834"/>
                  </a:lnTo>
                  <a:lnTo>
                    <a:pt x="15607" y="14624"/>
                  </a:lnTo>
                  <a:lnTo>
                    <a:pt x="13882" y="16327"/>
                  </a:lnTo>
                  <a:lnTo>
                    <a:pt x="12114" y="17942"/>
                  </a:lnTo>
                  <a:lnTo>
                    <a:pt x="10302" y="19470"/>
                  </a:lnTo>
                  <a:lnTo>
                    <a:pt x="8447" y="20911"/>
                  </a:lnTo>
                  <a:lnTo>
                    <a:pt x="6548" y="22264"/>
                  </a:lnTo>
                  <a:lnTo>
                    <a:pt x="0" y="14843"/>
                  </a:lnTo>
                  <a:lnTo>
                    <a:pt x="1968" y="13515"/>
                  </a:lnTo>
                  <a:lnTo>
                    <a:pt x="3859" y="12153"/>
                  </a:lnTo>
                  <a:lnTo>
                    <a:pt x="5670" y="10756"/>
                  </a:lnTo>
                  <a:lnTo>
                    <a:pt x="7404" y="9324"/>
                  </a:lnTo>
                  <a:lnTo>
                    <a:pt x="9058" y="7858"/>
                  </a:lnTo>
                  <a:lnTo>
                    <a:pt x="10634" y="6356"/>
                  </a:lnTo>
                  <a:lnTo>
                    <a:pt x="12132" y="4819"/>
                  </a:lnTo>
                  <a:lnTo>
                    <a:pt x="13550" y="3248"/>
                  </a:lnTo>
                  <a:lnTo>
                    <a:pt x="14891" y="1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018182" y="2195944"/>
              <a:ext cx="16152" cy="17899"/>
            </a:xfrm>
            <a:custGeom>
              <a:avLst/>
              <a:pathLst>
                <a:path w="16152" h="17899">
                  <a:moveTo>
                    <a:pt x="6984" y="0"/>
                  </a:moveTo>
                  <a:lnTo>
                    <a:pt x="8098" y="1318"/>
                  </a:lnTo>
                  <a:lnTo>
                    <a:pt x="9167" y="2654"/>
                  </a:lnTo>
                  <a:lnTo>
                    <a:pt x="10193" y="4007"/>
                  </a:lnTo>
                  <a:lnTo>
                    <a:pt x="11175" y="5378"/>
                  </a:lnTo>
                  <a:lnTo>
                    <a:pt x="12114" y="6766"/>
                  </a:lnTo>
                  <a:lnTo>
                    <a:pt x="13009" y="8172"/>
                  </a:lnTo>
                  <a:lnTo>
                    <a:pt x="13860" y="9595"/>
                  </a:lnTo>
                  <a:lnTo>
                    <a:pt x="14668" y="11036"/>
                  </a:lnTo>
                  <a:lnTo>
                    <a:pt x="15432" y="12494"/>
                  </a:lnTo>
                  <a:lnTo>
                    <a:pt x="16152" y="13970"/>
                  </a:lnTo>
                  <a:lnTo>
                    <a:pt x="9167" y="17899"/>
                  </a:lnTo>
                  <a:lnTo>
                    <a:pt x="8447" y="16506"/>
                  </a:lnTo>
                  <a:lnTo>
                    <a:pt x="7683" y="15122"/>
                  </a:lnTo>
                  <a:lnTo>
                    <a:pt x="6875" y="13747"/>
                  </a:lnTo>
                  <a:lnTo>
                    <a:pt x="6024" y="12380"/>
                  </a:lnTo>
                  <a:lnTo>
                    <a:pt x="5129" y="11023"/>
                  </a:lnTo>
                  <a:lnTo>
                    <a:pt x="4191" y="9674"/>
                  </a:lnTo>
                  <a:lnTo>
                    <a:pt x="3208" y="8333"/>
                  </a:lnTo>
                  <a:lnTo>
                    <a:pt x="2182" y="7002"/>
                  </a:lnTo>
                  <a:lnTo>
                    <a:pt x="1113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097200" y="2122165"/>
              <a:ext cx="40163" cy="93860"/>
            </a:xfrm>
            <a:custGeom>
              <a:avLst/>
              <a:pathLst>
                <a:path w="40163" h="93860">
                  <a:moveTo>
                    <a:pt x="6111" y="0"/>
                  </a:moveTo>
                  <a:lnTo>
                    <a:pt x="40163" y="0"/>
                  </a:lnTo>
                  <a:lnTo>
                    <a:pt x="40163" y="35361"/>
                  </a:lnTo>
                  <a:lnTo>
                    <a:pt x="29686" y="35361"/>
                  </a:lnTo>
                  <a:lnTo>
                    <a:pt x="29686" y="48458"/>
                  </a:lnTo>
                  <a:lnTo>
                    <a:pt x="39727" y="48458"/>
                  </a:lnTo>
                  <a:lnTo>
                    <a:pt x="39727" y="56753"/>
                  </a:lnTo>
                  <a:lnTo>
                    <a:pt x="29686" y="56753"/>
                  </a:lnTo>
                  <a:lnTo>
                    <a:pt x="29686" y="77708"/>
                  </a:lnTo>
                  <a:lnTo>
                    <a:pt x="38854" y="74652"/>
                  </a:lnTo>
                  <a:lnTo>
                    <a:pt x="40163" y="82073"/>
                  </a:lnTo>
                  <a:lnTo>
                    <a:pt x="36806" y="83370"/>
                  </a:lnTo>
                  <a:lnTo>
                    <a:pt x="33370" y="84640"/>
                  </a:lnTo>
                  <a:lnTo>
                    <a:pt x="29856" y="85884"/>
                  </a:lnTo>
                  <a:lnTo>
                    <a:pt x="26263" y="87102"/>
                  </a:lnTo>
                  <a:lnTo>
                    <a:pt x="22592" y="88294"/>
                  </a:lnTo>
                  <a:lnTo>
                    <a:pt x="18842" y="89460"/>
                  </a:lnTo>
                  <a:lnTo>
                    <a:pt x="15013" y="90599"/>
                  </a:lnTo>
                  <a:lnTo>
                    <a:pt x="11106" y="91713"/>
                  </a:lnTo>
                  <a:lnTo>
                    <a:pt x="7120" y="92800"/>
                  </a:lnTo>
                  <a:lnTo>
                    <a:pt x="3055" y="93860"/>
                  </a:lnTo>
                  <a:lnTo>
                    <a:pt x="0" y="84693"/>
                  </a:lnTo>
                  <a:lnTo>
                    <a:pt x="611" y="84601"/>
                  </a:lnTo>
                  <a:lnTo>
                    <a:pt x="1222" y="84501"/>
                  </a:lnTo>
                  <a:lnTo>
                    <a:pt x="1833" y="84391"/>
                  </a:lnTo>
                  <a:lnTo>
                    <a:pt x="2444" y="84274"/>
                  </a:lnTo>
                  <a:lnTo>
                    <a:pt x="3055" y="84147"/>
                  </a:lnTo>
                  <a:lnTo>
                    <a:pt x="3667" y="84012"/>
                  </a:lnTo>
                  <a:lnTo>
                    <a:pt x="4278" y="83868"/>
                  </a:lnTo>
                  <a:lnTo>
                    <a:pt x="4889" y="83715"/>
                  </a:lnTo>
                  <a:lnTo>
                    <a:pt x="5500" y="83553"/>
                  </a:lnTo>
                  <a:lnTo>
                    <a:pt x="6111" y="83383"/>
                  </a:lnTo>
                  <a:lnTo>
                    <a:pt x="6111" y="45402"/>
                  </a:lnTo>
                  <a:lnTo>
                    <a:pt x="14843" y="45402"/>
                  </a:lnTo>
                  <a:lnTo>
                    <a:pt x="14843" y="81637"/>
                  </a:lnTo>
                  <a:lnTo>
                    <a:pt x="20955" y="79890"/>
                  </a:lnTo>
                  <a:lnTo>
                    <a:pt x="20955" y="35361"/>
                  </a:lnTo>
                  <a:lnTo>
                    <a:pt x="6111" y="353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112043" y="2130460"/>
              <a:ext cx="17025" cy="18772"/>
            </a:xfrm>
            <a:custGeom>
              <a:avLst/>
              <a:pathLst>
                <a:path w="17025" h="18772">
                  <a:moveTo>
                    <a:pt x="0" y="18772"/>
                  </a:moveTo>
                  <a:lnTo>
                    <a:pt x="17025" y="18772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143039" y="2119982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4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4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151770" y="2128277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151770" y="2149232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208960" y="2122602"/>
              <a:ext cx="36671" cy="93424"/>
            </a:xfrm>
            <a:custGeom>
              <a:avLst/>
              <a:pathLst>
                <a:path w="36671" h="93424">
                  <a:moveTo>
                    <a:pt x="5238" y="0"/>
                  </a:moveTo>
                  <a:lnTo>
                    <a:pt x="36671" y="0"/>
                  </a:lnTo>
                  <a:lnTo>
                    <a:pt x="36671" y="34925"/>
                  </a:lnTo>
                  <a:lnTo>
                    <a:pt x="26630" y="34925"/>
                  </a:lnTo>
                  <a:lnTo>
                    <a:pt x="26630" y="48458"/>
                  </a:lnTo>
                  <a:lnTo>
                    <a:pt x="35798" y="48458"/>
                  </a:lnTo>
                  <a:lnTo>
                    <a:pt x="35798" y="56316"/>
                  </a:lnTo>
                  <a:lnTo>
                    <a:pt x="26630" y="56316"/>
                  </a:lnTo>
                  <a:lnTo>
                    <a:pt x="26630" y="76834"/>
                  </a:lnTo>
                  <a:lnTo>
                    <a:pt x="34925" y="74215"/>
                  </a:lnTo>
                  <a:lnTo>
                    <a:pt x="36234" y="81637"/>
                  </a:lnTo>
                  <a:lnTo>
                    <a:pt x="33231" y="82933"/>
                  </a:lnTo>
                  <a:lnTo>
                    <a:pt x="30157" y="84204"/>
                  </a:lnTo>
                  <a:lnTo>
                    <a:pt x="27014" y="85448"/>
                  </a:lnTo>
                  <a:lnTo>
                    <a:pt x="23801" y="86666"/>
                  </a:lnTo>
                  <a:lnTo>
                    <a:pt x="20518" y="87858"/>
                  </a:lnTo>
                  <a:lnTo>
                    <a:pt x="17165" y="89023"/>
                  </a:lnTo>
                  <a:lnTo>
                    <a:pt x="13742" y="90163"/>
                  </a:lnTo>
                  <a:lnTo>
                    <a:pt x="10250" y="91276"/>
                  </a:lnTo>
                  <a:lnTo>
                    <a:pt x="6688" y="92363"/>
                  </a:lnTo>
                  <a:lnTo>
                    <a:pt x="3055" y="93424"/>
                  </a:lnTo>
                  <a:lnTo>
                    <a:pt x="0" y="84693"/>
                  </a:lnTo>
                  <a:lnTo>
                    <a:pt x="5238" y="83383"/>
                  </a:lnTo>
                  <a:lnTo>
                    <a:pt x="5238" y="44965"/>
                  </a:lnTo>
                  <a:lnTo>
                    <a:pt x="13533" y="44965"/>
                  </a:lnTo>
                  <a:lnTo>
                    <a:pt x="13533" y="81200"/>
                  </a:lnTo>
                  <a:lnTo>
                    <a:pt x="18772" y="79454"/>
                  </a:lnTo>
                  <a:lnTo>
                    <a:pt x="18772" y="34925"/>
                  </a:lnTo>
                  <a:lnTo>
                    <a:pt x="5238" y="349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222494" y="2130460"/>
              <a:ext cx="14843" cy="19208"/>
            </a:xfrm>
            <a:custGeom>
              <a:avLst/>
              <a:pathLst>
                <a:path w="14843" h="19208">
                  <a:moveTo>
                    <a:pt x="0" y="19208"/>
                  </a:moveTo>
                  <a:lnTo>
                    <a:pt x="14843" y="19208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251307" y="2116490"/>
              <a:ext cx="57626" cy="34051"/>
            </a:xfrm>
            <a:custGeom>
              <a:avLst/>
              <a:pathLst>
                <a:path w="57626" h="34051">
                  <a:moveTo>
                    <a:pt x="57626" y="13096"/>
                  </a:moveTo>
                  <a:lnTo>
                    <a:pt x="57626" y="34051"/>
                  </a:lnTo>
                  <a:lnTo>
                    <a:pt x="49331" y="34051"/>
                  </a:lnTo>
                  <a:lnTo>
                    <a:pt x="49331" y="20955"/>
                  </a:lnTo>
                  <a:lnTo>
                    <a:pt x="8294" y="20955"/>
                  </a:lnTo>
                  <a:lnTo>
                    <a:pt x="8294" y="33615"/>
                  </a:lnTo>
                  <a:lnTo>
                    <a:pt x="0" y="33615"/>
                  </a:lnTo>
                  <a:lnTo>
                    <a:pt x="0" y="13096"/>
                  </a:lnTo>
                  <a:lnTo>
                    <a:pt x="24010" y="13096"/>
                  </a:lnTo>
                  <a:lnTo>
                    <a:pt x="23740" y="11974"/>
                  </a:lnTo>
                  <a:lnTo>
                    <a:pt x="23452" y="10879"/>
                  </a:lnTo>
                  <a:lnTo>
                    <a:pt x="23146" y="9809"/>
                  </a:lnTo>
                  <a:lnTo>
                    <a:pt x="22823" y="8766"/>
                  </a:lnTo>
                  <a:lnTo>
                    <a:pt x="22482" y="7748"/>
                  </a:lnTo>
                  <a:lnTo>
                    <a:pt x="22124" y="6757"/>
                  </a:lnTo>
                  <a:lnTo>
                    <a:pt x="21749" y="5793"/>
                  </a:lnTo>
                  <a:lnTo>
                    <a:pt x="21356" y="4854"/>
                  </a:lnTo>
                  <a:lnTo>
                    <a:pt x="20946" y="3942"/>
                  </a:lnTo>
                  <a:lnTo>
                    <a:pt x="20518" y="3055"/>
                  </a:lnTo>
                  <a:lnTo>
                    <a:pt x="28813" y="0"/>
                  </a:lnTo>
                  <a:lnTo>
                    <a:pt x="29411" y="1231"/>
                  </a:lnTo>
                  <a:lnTo>
                    <a:pt x="29983" y="2479"/>
                  </a:lnTo>
                  <a:lnTo>
                    <a:pt x="30528" y="3745"/>
                  </a:lnTo>
                  <a:lnTo>
                    <a:pt x="31048" y="5029"/>
                  </a:lnTo>
                  <a:lnTo>
                    <a:pt x="31541" y="6330"/>
                  </a:lnTo>
                  <a:lnTo>
                    <a:pt x="32008" y="7648"/>
                  </a:lnTo>
                  <a:lnTo>
                    <a:pt x="32449" y="8984"/>
                  </a:lnTo>
                  <a:lnTo>
                    <a:pt x="32864" y="10337"/>
                  </a:lnTo>
                  <a:lnTo>
                    <a:pt x="33252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262657" y="2147922"/>
              <a:ext cx="34488" cy="7858"/>
            </a:xfrm>
            <a:custGeom>
              <a:avLst/>
              <a:pathLst>
                <a:path w="34488" h="7858">
                  <a:moveTo>
                    <a:pt x="0" y="0"/>
                  </a:moveTo>
                  <a:lnTo>
                    <a:pt x="34488" y="0"/>
                  </a:lnTo>
                  <a:lnTo>
                    <a:pt x="34488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250870" y="2166694"/>
              <a:ext cx="59809" cy="51077"/>
            </a:xfrm>
            <a:custGeom>
              <a:avLst/>
              <a:pathLst>
                <a:path w="59809" h="51077">
                  <a:moveTo>
                    <a:pt x="0" y="0"/>
                  </a:moveTo>
                  <a:lnTo>
                    <a:pt x="59809" y="0"/>
                  </a:lnTo>
                  <a:lnTo>
                    <a:pt x="59809" y="7858"/>
                  </a:lnTo>
                  <a:lnTo>
                    <a:pt x="33178" y="7858"/>
                  </a:lnTo>
                  <a:lnTo>
                    <a:pt x="33178" y="40600"/>
                  </a:lnTo>
                  <a:lnTo>
                    <a:pt x="33159" y="41702"/>
                  </a:lnTo>
                  <a:lnTo>
                    <a:pt x="33100" y="42739"/>
                  </a:lnTo>
                  <a:lnTo>
                    <a:pt x="33001" y="43710"/>
                  </a:lnTo>
                  <a:lnTo>
                    <a:pt x="32864" y="44616"/>
                  </a:lnTo>
                  <a:lnTo>
                    <a:pt x="32687" y="45457"/>
                  </a:lnTo>
                  <a:lnTo>
                    <a:pt x="32471" y="46231"/>
                  </a:lnTo>
                  <a:lnTo>
                    <a:pt x="32216" y="46941"/>
                  </a:lnTo>
                  <a:lnTo>
                    <a:pt x="31921" y="47585"/>
                  </a:lnTo>
                  <a:lnTo>
                    <a:pt x="31587" y="48163"/>
                  </a:lnTo>
                  <a:lnTo>
                    <a:pt x="31214" y="48676"/>
                  </a:lnTo>
                  <a:lnTo>
                    <a:pt x="30771" y="49132"/>
                  </a:lnTo>
                  <a:lnTo>
                    <a:pt x="30227" y="49541"/>
                  </a:lnTo>
                  <a:lnTo>
                    <a:pt x="29583" y="49901"/>
                  </a:lnTo>
                  <a:lnTo>
                    <a:pt x="28839" y="50213"/>
                  </a:lnTo>
                  <a:lnTo>
                    <a:pt x="27994" y="50477"/>
                  </a:lnTo>
                  <a:lnTo>
                    <a:pt x="27049" y="50693"/>
                  </a:lnTo>
                  <a:lnTo>
                    <a:pt x="26003" y="50861"/>
                  </a:lnTo>
                  <a:lnTo>
                    <a:pt x="24857" y="50981"/>
                  </a:lnTo>
                  <a:lnTo>
                    <a:pt x="23611" y="51053"/>
                  </a:lnTo>
                  <a:lnTo>
                    <a:pt x="22264" y="51077"/>
                  </a:lnTo>
                  <a:lnTo>
                    <a:pt x="21312" y="51060"/>
                  </a:lnTo>
                  <a:lnTo>
                    <a:pt x="20378" y="51007"/>
                  </a:lnTo>
                  <a:lnTo>
                    <a:pt x="19461" y="50920"/>
                  </a:lnTo>
                  <a:lnTo>
                    <a:pt x="18562" y="50798"/>
                  </a:lnTo>
                  <a:lnTo>
                    <a:pt x="17680" y="50641"/>
                  </a:lnTo>
                  <a:lnTo>
                    <a:pt x="16816" y="50449"/>
                  </a:lnTo>
                  <a:lnTo>
                    <a:pt x="15969" y="50222"/>
                  </a:lnTo>
                  <a:lnTo>
                    <a:pt x="15139" y="49960"/>
                  </a:lnTo>
                  <a:lnTo>
                    <a:pt x="14327" y="49663"/>
                  </a:lnTo>
                  <a:lnTo>
                    <a:pt x="13533" y="49331"/>
                  </a:lnTo>
                  <a:lnTo>
                    <a:pt x="11787" y="41473"/>
                  </a:lnTo>
                  <a:lnTo>
                    <a:pt x="12834" y="41805"/>
                  </a:lnTo>
                  <a:lnTo>
                    <a:pt x="13882" y="42102"/>
                  </a:lnTo>
                  <a:lnTo>
                    <a:pt x="14930" y="42364"/>
                  </a:lnTo>
                  <a:lnTo>
                    <a:pt x="15978" y="42591"/>
                  </a:lnTo>
                  <a:lnTo>
                    <a:pt x="17025" y="42783"/>
                  </a:lnTo>
                  <a:lnTo>
                    <a:pt x="18073" y="42940"/>
                  </a:lnTo>
                  <a:lnTo>
                    <a:pt x="19121" y="43062"/>
                  </a:lnTo>
                  <a:lnTo>
                    <a:pt x="20169" y="43149"/>
                  </a:lnTo>
                  <a:lnTo>
                    <a:pt x="21216" y="43202"/>
                  </a:lnTo>
                  <a:lnTo>
                    <a:pt x="22264" y="43219"/>
                  </a:lnTo>
                  <a:lnTo>
                    <a:pt x="22762" y="43180"/>
                  </a:lnTo>
                  <a:lnTo>
                    <a:pt x="23207" y="43062"/>
                  </a:lnTo>
                  <a:lnTo>
                    <a:pt x="23600" y="42866"/>
                  </a:lnTo>
                  <a:lnTo>
                    <a:pt x="23941" y="42591"/>
                  </a:lnTo>
                  <a:lnTo>
                    <a:pt x="24229" y="42237"/>
                  </a:lnTo>
                  <a:lnTo>
                    <a:pt x="24464" y="41805"/>
                  </a:lnTo>
                  <a:lnTo>
                    <a:pt x="24648" y="41294"/>
                  </a:lnTo>
                  <a:lnTo>
                    <a:pt x="24779" y="40705"/>
                  </a:lnTo>
                  <a:lnTo>
                    <a:pt x="24857" y="40037"/>
                  </a:lnTo>
                  <a:lnTo>
                    <a:pt x="24884" y="39290"/>
                  </a:lnTo>
                  <a:lnTo>
                    <a:pt x="24884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247814" y="2180664"/>
              <a:ext cx="20081" cy="26630"/>
            </a:xfrm>
            <a:custGeom>
              <a:avLst/>
              <a:pathLst>
                <a:path w="20081" h="26630">
                  <a:moveTo>
                    <a:pt x="13096" y="0"/>
                  </a:moveTo>
                  <a:lnTo>
                    <a:pt x="20081" y="4802"/>
                  </a:lnTo>
                  <a:lnTo>
                    <a:pt x="18837" y="7535"/>
                  </a:lnTo>
                  <a:lnTo>
                    <a:pt x="17549" y="10145"/>
                  </a:lnTo>
                  <a:lnTo>
                    <a:pt x="16218" y="12634"/>
                  </a:lnTo>
                  <a:lnTo>
                    <a:pt x="14843" y="15000"/>
                  </a:lnTo>
                  <a:lnTo>
                    <a:pt x="13424" y="17244"/>
                  </a:lnTo>
                  <a:lnTo>
                    <a:pt x="11961" y="19365"/>
                  </a:lnTo>
                  <a:lnTo>
                    <a:pt x="10455" y="21365"/>
                  </a:lnTo>
                  <a:lnTo>
                    <a:pt x="8905" y="23242"/>
                  </a:lnTo>
                  <a:lnTo>
                    <a:pt x="7312" y="24997"/>
                  </a:lnTo>
                  <a:lnTo>
                    <a:pt x="5675" y="26630"/>
                  </a:lnTo>
                  <a:lnTo>
                    <a:pt x="0" y="19645"/>
                  </a:lnTo>
                  <a:lnTo>
                    <a:pt x="1624" y="17877"/>
                  </a:lnTo>
                  <a:lnTo>
                    <a:pt x="3178" y="16065"/>
                  </a:lnTo>
                  <a:lnTo>
                    <a:pt x="4662" y="14210"/>
                  </a:lnTo>
                  <a:lnTo>
                    <a:pt x="6076" y="12311"/>
                  </a:lnTo>
                  <a:lnTo>
                    <a:pt x="7421" y="10368"/>
                  </a:lnTo>
                  <a:lnTo>
                    <a:pt x="8696" y="8382"/>
                  </a:lnTo>
                  <a:lnTo>
                    <a:pt x="9901" y="6351"/>
                  </a:lnTo>
                  <a:lnTo>
                    <a:pt x="11036" y="4278"/>
                  </a:lnTo>
                  <a:lnTo>
                    <a:pt x="12101" y="21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289288" y="2181538"/>
              <a:ext cx="22264" cy="27066"/>
            </a:xfrm>
            <a:custGeom>
              <a:avLst/>
              <a:pathLst>
                <a:path w="22264" h="27066">
                  <a:moveTo>
                    <a:pt x="6985" y="0"/>
                  </a:moveTo>
                  <a:lnTo>
                    <a:pt x="8552" y="1772"/>
                  </a:lnTo>
                  <a:lnTo>
                    <a:pt x="10110" y="3597"/>
                  </a:lnTo>
                  <a:lnTo>
                    <a:pt x="11660" y="5474"/>
                  </a:lnTo>
                  <a:lnTo>
                    <a:pt x="13201" y="7404"/>
                  </a:lnTo>
                  <a:lnTo>
                    <a:pt x="14733" y="9386"/>
                  </a:lnTo>
                  <a:lnTo>
                    <a:pt x="16257" y="11420"/>
                  </a:lnTo>
                  <a:lnTo>
                    <a:pt x="17772" y="13507"/>
                  </a:lnTo>
                  <a:lnTo>
                    <a:pt x="19278" y="15646"/>
                  </a:lnTo>
                  <a:lnTo>
                    <a:pt x="20776" y="17837"/>
                  </a:lnTo>
                  <a:lnTo>
                    <a:pt x="22264" y="20081"/>
                  </a:lnTo>
                  <a:lnTo>
                    <a:pt x="14843" y="27066"/>
                  </a:lnTo>
                  <a:lnTo>
                    <a:pt x="13594" y="24801"/>
                  </a:lnTo>
                  <a:lnTo>
                    <a:pt x="12293" y="22544"/>
                  </a:lnTo>
                  <a:lnTo>
                    <a:pt x="10940" y="20295"/>
                  </a:lnTo>
                  <a:lnTo>
                    <a:pt x="9534" y="18056"/>
                  </a:lnTo>
                  <a:lnTo>
                    <a:pt x="8076" y="15825"/>
                  </a:lnTo>
                  <a:lnTo>
                    <a:pt x="6565" y="13603"/>
                  </a:lnTo>
                  <a:lnTo>
                    <a:pt x="5003" y="11389"/>
                  </a:lnTo>
                  <a:lnTo>
                    <a:pt x="3387" y="9185"/>
                  </a:lnTo>
                  <a:lnTo>
                    <a:pt x="1720" y="698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330761" y="211736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322030" y="2149668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7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356082" y="2116926"/>
              <a:ext cx="65920" cy="76834"/>
            </a:xfrm>
            <a:custGeom>
              <a:avLst/>
              <a:pathLst>
                <a:path w="65920" h="76834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39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4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355209" y="2162765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314007" y="2238064"/>
              <a:ext cx="48021" cy="46712"/>
            </a:xfrm>
            <a:custGeom>
              <a:avLst/>
              <a:pathLst>
                <a:path w="48021" h="46712">
                  <a:moveTo>
                    <a:pt x="24884" y="17899"/>
                  </a:moveTo>
                  <a:lnTo>
                    <a:pt x="23198" y="21409"/>
                  </a:lnTo>
                  <a:lnTo>
                    <a:pt x="21461" y="24779"/>
                  </a:lnTo>
                  <a:lnTo>
                    <a:pt x="19671" y="28009"/>
                  </a:lnTo>
                  <a:lnTo>
                    <a:pt x="17829" y="31100"/>
                  </a:lnTo>
                  <a:lnTo>
                    <a:pt x="15934" y="34051"/>
                  </a:lnTo>
                  <a:lnTo>
                    <a:pt x="13987" y="36863"/>
                  </a:lnTo>
                  <a:lnTo>
                    <a:pt x="11988" y="39535"/>
                  </a:lnTo>
                  <a:lnTo>
                    <a:pt x="9936" y="42067"/>
                  </a:lnTo>
                  <a:lnTo>
                    <a:pt x="7831" y="44459"/>
                  </a:lnTo>
                  <a:lnTo>
                    <a:pt x="5675" y="46712"/>
                  </a:lnTo>
                  <a:lnTo>
                    <a:pt x="0" y="40600"/>
                  </a:lnTo>
                  <a:lnTo>
                    <a:pt x="2990" y="37208"/>
                  </a:lnTo>
                  <a:lnTo>
                    <a:pt x="5849" y="33667"/>
                  </a:lnTo>
                  <a:lnTo>
                    <a:pt x="8578" y="29978"/>
                  </a:lnTo>
                  <a:lnTo>
                    <a:pt x="11175" y="26141"/>
                  </a:lnTo>
                  <a:lnTo>
                    <a:pt x="13642" y="22155"/>
                  </a:lnTo>
                  <a:lnTo>
                    <a:pt x="15978" y="18021"/>
                  </a:lnTo>
                  <a:lnTo>
                    <a:pt x="18182" y="13738"/>
                  </a:lnTo>
                  <a:lnTo>
                    <a:pt x="20256" y="9307"/>
                  </a:lnTo>
                  <a:lnTo>
                    <a:pt x="22199" y="4727"/>
                  </a:lnTo>
                  <a:lnTo>
                    <a:pt x="24010" y="0"/>
                  </a:lnTo>
                  <a:lnTo>
                    <a:pt x="30995" y="2182"/>
                  </a:lnTo>
                  <a:lnTo>
                    <a:pt x="28376" y="10040"/>
                  </a:lnTo>
                  <a:lnTo>
                    <a:pt x="30380" y="12254"/>
                  </a:lnTo>
                  <a:lnTo>
                    <a:pt x="32375" y="14528"/>
                  </a:lnTo>
                  <a:lnTo>
                    <a:pt x="34361" y="16864"/>
                  </a:lnTo>
                  <a:lnTo>
                    <a:pt x="36339" y="19261"/>
                  </a:lnTo>
                  <a:lnTo>
                    <a:pt x="38308" y="21718"/>
                  </a:lnTo>
                  <a:lnTo>
                    <a:pt x="40268" y="24237"/>
                  </a:lnTo>
                  <a:lnTo>
                    <a:pt x="42219" y="26818"/>
                  </a:lnTo>
                  <a:lnTo>
                    <a:pt x="44162" y="29459"/>
                  </a:lnTo>
                  <a:lnTo>
                    <a:pt x="46096" y="32161"/>
                  </a:lnTo>
                  <a:lnTo>
                    <a:pt x="48021" y="34925"/>
                  </a:lnTo>
                  <a:lnTo>
                    <a:pt x="42346" y="40600"/>
                  </a:lnTo>
                  <a:lnTo>
                    <a:pt x="40757" y="38330"/>
                  </a:lnTo>
                  <a:lnTo>
                    <a:pt x="39133" y="36060"/>
                  </a:lnTo>
                  <a:lnTo>
                    <a:pt x="37474" y="33789"/>
                  </a:lnTo>
                  <a:lnTo>
                    <a:pt x="35780" y="31519"/>
                  </a:lnTo>
                  <a:lnTo>
                    <a:pt x="34051" y="29249"/>
                  </a:lnTo>
                  <a:lnTo>
                    <a:pt x="32288" y="26979"/>
                  </a:lnTo>
                  <a:lnTo>
                    <a:pt x="30489" y="24709"/>
                  </a:lnTo>
                  <a:lnTo>
                    <a:pt x="28655" y="22439"/>
                  </a:lnTo>
                  <a:lnTo>
                    <a:pt x="26787" y="20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333216" y="2269496"/>
              <a:ext cx="13096" cy="16589"/>
            </a:xfrm>
            <a:custGeom>
              <a:avLst/>
              <a:pathLst>
                <a:path w="13096" h="16589">
                  <a:moveTo>
                    <a:pt x="6111" y="0"/>
                  </a:moveTo>
                  <a:lnTo>
                    <a:pt x="6967" y="1148"/>
                  </a:lnTo>
                  <a:lnTo>
                    <a:pt x="7788" y="2322"/>
                  </a:lnTo>
                  <a:lnTo>
                    <a:pt x="8574" y="3523"/>
                  </a:lnTo>
                  <a:lnTo>
                    <a:pt x="9324" y="4749"/>
                  </a:lnTo>
                  <a:lnTo>
                    <a:pt x="10040" y="6002"/>
                  </a:lnTo>
                  <a:lnTo>
                    <a:pt x="10721" y="7281"/>
                  </a:lnTo>
                  <a:lnTo>
                    <a:pt x="11368" y="8587"/>
                  </a:lnTo>
                  <a:lnTo>
                    <a:pt x="11979" y="9918"/>
                  </a:lnTo>
                  <a:lnTo>
                    <a:pt x="12555" y="11276"/>
                  </a:lnTo>
                  <a:lnTo>
                    <a:pt x="13096" y="12660"/>
                  </a:lnTo>
                  <a:lnTo>
                    <a:pt x="6548" y="16589"/>
                  </a:lnTo>
                  <a:lnTo>
                    <a:pt x="6011" y="15205"/>
                  </a:lnTo>
                  <a:lnTo>
                    <a:pt x="5448" y="13847"/>
                  </a:lnTo>
                  <a:lnTo>
                    <a:pt x="4858" y="12516"/>
                  </a:lnTo>
                  <a:lnTo>
                    <a:pt x="4243" y="11210"/>
                  </a:lnTo>
                  <a:lnTo>
                    <a:pt x="3601" y="9931"/>
                  </a:lnTo>
                  <a:lnTo>
                    <a:pt x="2933" y="8678"/>
                  </a:lnTo>
                  <a:lnTo>
                    <a:pt x="2239" y="7452"/>
                  </a:lnTo>
                  <a:lnTo>
                    <a:pt x="1519" y="6251"/>
                  </a:lnTo>
                  <a:lnTo>
                    <a:pt x="772" y="5077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320992" y="2289578"/>
              <a:ext cx="35798" cy="47148"/>
            </a:xfrm>
            <a:custGeom>
              <a:avLst/>
              <a:pathLst>
                <a:path w="35798" h="47148">
                  <a:moveTo>
                    <a:pt x="7858" y="20081"/>
                  </a:moveTo>
                  <a:lnTo>
                    <a:pt x="8818" y="20784"/>
                  </a:lnTo>
                  <a:lnTo>
                    <a:pt x="9779" y="21496"/>
                  </a:lnTo>
                  <a:lnTo>
                    <a:pt x="10739" y="22216"/>
                  </a:lnTo>
                  <a:lnTo>
                    <a:pt x="11699" y="22945"/>
                  </a:lnTo>
                  <a:lnTo>
                    <a:pt x="12660" y="23683"/>
                  </a:lnTo>
                  <a:lnTo>
                    <a:pt x="13620" y="24430"/>
                  </a:lnTo>
                  <a:lnTo>
                    <a:pt x="14581" y="25185"/>
                  </a:lnTo>
                  <a:lnTo>
                    <a:pt x="15541" y="25949"/>
                  </a:lnTo>
                  <a:lnTo>
                    <a:pt x="16502" y="26721"/>
                  </a:lnTo>
                  <a:lnTo>
                    <a:pt x="17462" y="27503"/>
                  </a:lnTo>
                  <a:lnTo>
                    <a:pt x="18575" y="25495"/>
                  </a:lnTo>
                  <a:lnTo>
                    <a:pt x="19645" y="23487"/>
                  </a:lnTo>
                  <a:lnTo>
                    <a:pt x="20671" y="21478"/>
                  </a:lnTo>
                  <a:lnTo>
                    <a:pt x="21653" y="19470"/>
                  </a:lnTo>
                  <a:lnTo>
                    <a:pt x="22592" y="17462"/>
                  </a:lnTo>
                  <a:lnTo>
                    <a:pt x="23487" y="15454"/>
                  </a:lnTo>
                  <a:lnTo>
                    <a:pt x="24338" y="13446"/>
                  </a:lnTo>
                  <a:lnTo>
                    <a:pt x="25146" y="11437"/>
                  </a:lnTo>
                  <a:lnTo>
                    <a:pt x="25909" y="9429"/>
                  </a:lnTo>
                  <a:lnTo>
                    <a:pt x="26630" y="7421"/>
                  </a:lnTo>
                  <a:lnTo>
                    <a:pt x="0" y="7421"/>
                  </a:lnTo>
                  <a:lnTo>
                    <a:pt x="0" y="0"/>
                  </a:lnTo>
                  <a:lnTo>
                    <a:pt x="35798" y="0"/>
                  </a:lnTo>
                  <a:lnTo>
                    <a:pt x="35798" y="7421"/>
                  </a:lnTo>
                  <a:lnTo>
                    <a:pt x="34728" y="10110"/>
                  </a:lnTo>
                  <a:lnTo>
                    <a:pt x="33615" y="12765"/>
                  </a:lnTo>
                  <a:lnTo>
                    <a:pt x="32458" y="15384"/>
                  </a:lnTo>
                  <a:lnTo>
                    <a:pt x="31257" y="17968"/>
                  </a:lnTo>
                  <a:lnTo>
                    <a:pt x="30013" y="20518"/>
                  </a:lnTo>
                  <a:lnTo>
                    <a:pt x="28725" y="23033"/>
                  </a:lnTo>
                  <a:lnTo>
                    <a:pt x="27394" y="25512"/>
                  </a:lnTo>
                  <a:lnTo>
                    <a:pt x="26019" y="27957"/>
                  </a:lnTo>
                  <a:lnTo>
                    <a:pt x="24600" y="30367"/>
                  </a:lnTo>
                  <a:lnTo>
                    <a:pt x="23137" y="32742"/>
                  </a:lnTo>
                  <a:lnTo>
                    <a:pt x="24002" y="33528"/>
                  </a:lnTo>
                  <a:lnTo>
                    <a:pt x="24849" y="34313"/>
                  </a:lnTo>
                  <a:lnTo>
                    <a:pt x="25678" y="35099"/>
                  </a:lnTo>
                  <a:lnTo>
                    <a:pt x="26490" y="35885"/>
                  </a:lnTo>
                  <a:lnTo>
                    <a:pt x="27285" y="36671"/>
                  </a:lnTo>
                  <a:lnTo>
                    <a:pt x="28062" y="37457"/>
                  </a:lnTo>
                  <a:lnTo>
                    <a:pt x="28821" y="38242"/>
                  </a:lnTo>
                  <a:lnTo>
                    <a:pt x="29564" y="39028"/>
                  </a:lnTo>
                  <a:lnTo>
                    <a:pt x="30288" y="39814"/>
                  </a:lnTo>
                  <a:lnTo>
                    <a:pt x="30995" y="40600"/>
                  </a:lnTo>
                  <a:lnTo>
                    <a:pt x="25320" y="47148"/>
                  </a:lnTo>
                  <a:lnTo>
                    <a:pt x="23207" y="44743"/>
                  </a:lnTo>
                  <a:lnTo>
                    <a:pt x="21059" y="42416"/>
                  </a:lnTo>
                  <a:lnTo>
                    <a:pt x="18876" y="40168"/>
                  </a:lnTo>
                  <a:lnTo>
                    <a:pt x="16659" y="37998"/>
                  </a:lnTo>
                  <a:lnTo>
                    <a:pt x="14406" y="35907"/>
                  </a:lnTo>
                  <a:lnTo>
                    <a:pt x="12118" y="33894"/>
                  </a:lnTo>
                  <a:lnTo>
                    <a:pt x="9796" y="31960"/>
                  </a:lnTo>
                  <a:lnTo>
                    <a:pt x="7439" y="30105"/>
                  </a:lnTo>
                  <a:lnTo>
                    <a:pt x="5046" y="28328"/>
                  </a:lnTo>
                  <a:lnTo>
                    <a:pt x="2619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360719" y="2241556"/>
              <a:ext cx="55443" cy="73779"/>
            </a:xfrm>
            <a:custGeom>
              <a:avLst/>
              <a:pathLst>
                <a:path w="55443" h="73779">
                  <a:moveTo>
                    <a:pt x="51514" y="16589"/>
                  </a:moveTo>
                  <a:lnTo>
                    <a:pt x="51514" y="73342"/>
                  </a:lnTo>
                  <a:lnTo>
                    <a:pt x="42783" y="73342"/>
                  </a:lnTo>
                  <a:lnTo>
                    <a:pt x="42783" y="24447"/>
                  </a:lnTo>
                  <a:lnTo>
                    <a:pt x="13096" y="24447"/>
                  </a:lnTo>
                  <a:lnTo>
                    <a:pt x="13096" y="73779"/>
                  </a:lnTo>
                  <a:lnTo>
                    <a:pt x="4802" y="73779"/>
                  </a:lnTo>
                  <a:lnTo>
                    <a:pt x="4802" y="16589"/>
                  </a:lnTo>
                  <a:lnTo>
                    <a:pt x="20955" y="16589"/>
                  </a:lnTo>
                  <a:lnTo>
                    <a:pt x="21125" y="15716"/>
                  </a:lnTo>
                  <a:lnTo>
                    <a:pt x="21286" y="14843"/>
                  </a:lnTo>
                  <a:lnTo>
                    <a:pt x="21439" y="13970"/>
                  </a:lnTo>
                  <a:lnTo>
                    <a:pt x="21583" y="13096"/>
                  </a:lnTo>
                  <a:lnTo>
                    <a:pt x="21718" y="12223"/>
                  </a:lnTo>
                  <a:lnTo>
                    <a:pt x="21845" y="11350"/>
                  </a:lnTo>
                  <a:lnTo>
                    <a:pt x="21963" y="10477"/>
                  </a:lnTo>
                  <a:lnTo>
                    <a:pt x="22072" y="9604"/>
                  </a:lnTo>
                  <a:lnTo>
                    <a:pt x="22173" y="8731"/>
                  </a:lnTo>
                  <a:lnTo>
                    <a:pt x="22264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55443" y="0"/>
                  </a:lnTo>
                  <a:lnTo>
                    <a:pt x="55443" y="7858"/>
                  </a:lnTo>
                  <a:lnTo>
                    <a:pt x="30995" y="7858"/>
                  </a:lnTo>
                  <a:lnTo>
                    <a:pt x="30904" y="8731"/>
                  </a:lnTo>
                  <a:lnTo>
                    <a:pt x="30803" y="9604"/>
                  </a:lnTo>
                  <a:lnTo>
                    <a:pt x="30694" y="10477"/>
                  </a:lnTo>
                  <a:lnTo>
                    <a:pt x="30576" y="11350"/>
                  </a:lnTo>
                  <a:lnTo>
                    <a:pt x="30450" y="12223"/>
                  </a:lnTo>
                  <a:lnTo>
                    <a:pt x="30314" y="13096"/>
                  </a:lnTo>
                  <a:lnTo>
                    <a:pt x="30170" y="13970"/>
                  </a:lnTo>
                  <a:lnTo>
                    <a:pt x="30018" y="14843"/>
                  </a:lnTo>
                  <a:lnTo>
                    <a:pt x="29856" y="15716"/>
                  </a:lnTo>
                  <a:lnTo>
                    <a:pt x="2968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355044" y="2275171"/>
              <a:ext cx="37544" cy="63301"/>
            </a:xfrm>
            <a:custGeom>
              <a:avLst/>
              <a:pathLst>
                <a:path w="37544" h="63301">
                  <a:moveTo>
                    <a:pt x="29686" y="0"/>
                  </a:moveTo>
                  <a:lnTo>
                    <a:pt x="37544" y="0"/>
                  </a:lnTo>
                  <a:lnTo>
                    <a:pt x="37535" y="4867"/>
                  </a:lnTo>
                  <a:lnTo>
                    <a:pt x="37509" y="9342"/>
                  </a:lnTo>
                  <a:lnTo>
                    <a:pt x="37465" y="13424"/>
                  </a:lnTo>
                  <a:lnTo>
                    <a:pt x="37404" y="17113"/>
                  </a:lnTo>
                  <a:lnTo>
                    <a:pt x="37326" y="20409"/>
                  </a:lnTo>
                  <a:lnTo>
                    <a:pt x="37230" y="23312"/>
                  </a:lnTo>
                  <a:lnTo>
                    <a:pt x="37116" y="25822"/>
                  </a:lnTo>
                  <a:lnTo>
                    <a:pt x="36985" y="27939"/>
                  </a:lnTo>
                  <a:lnTo>
                    <a:pt x="36837" y="29664"/>
                  </a:lnTo>
                  <a:lnTo>
                    <a:pt x="36671" y="30995"/>
                  </a:lnTo>
                  <a:lnTo>
                    <a:pt x="36184" y="33069"/>
                  </a:lnTo>
                  <a:lnTo>
                    <a:pt x="35597" y="35099"/>
                  </a:lnTo>
                  <a:lnTo>
                    <a:pt x="34909" y="37085"/>
                  </a:lnTo>
                  <a:lnTo>
                    <a:pt x="34121" y="39028"/>
                  </a:lnTo>
                  <a:lnTo>
                    <a:pt x="33233" y="40927"/>
                  </a:lnTo>
                  <a:lnTo>
                    <a:pt x="32244" y="42783"/>
                  </a:lnTo>
                  <a:lnTo>
                    <a:pt x="31155" y="44594"/>
                  </a:lnTo>
                  <a:lnTo>
                    <a:pt x="29965" y="46362"/>
                  </a:lnTo>
                  <a:lnTo>
                    <a:pt x="28675" y="48087"/>
                  </a:lnTo>
                  <a:lnTo>
                    <a:pt x="27285" y="49768"/>
                  </a:lnTo>
                  <a:lnTo>
                    <a:pt x="25772" y="51396"/>
                  </a:lnTo>
                  <a:lnTo>
                    <a:pt x="24115" y="52963"/>
                  </a:lnTo>
                  <a:lnTo>
                    <a:pt x="22314" y="54469"/>
                  </a:lnTo>
                  <a:lnTo>
                    <a:pt x="20370" y="55914"/>
                  </a:lnTo>
                  <a:lnTo>
                    <a:pt x="18281" y="57298"/>
                  </a:lnTo>
                  <a:lnTo>
                    <a:pt x="16048" y="58621"/>
                  </a:lnTo>
                  <a:lnTo>
                    <a:pt x="13670" y="59883"/>
                  </a:lnTo>
                  <a:lnTo>
                    <a:pt x="11149" y="61083"/>
                  </a:lnTo>
                  <a:lnTo>
                    <a:pt x="8484" y="62223"/>
                  </a:lnTo>
                  <a:lnTo>
                    <a:pt x="5675" y="63301"/>
                  </a:lnTo>
                  <a:lnTo>
                    <a:pt x="0" y="55879"/>
                  </a:lnTo>
                  <a:lnTo>
                    <a:pt x="2385" y="54989"/>
                  </a:lnTo>
                  <a:lnTo>
                    <a:pt x="4653" y="54063"/>
                  </a:lnTo>
                  <a:lnTo>
                    <a:pt x="6803" y="53103"/>
                  </a:lnTo>
                  <a:lnTo>
                    <a:pt x="8836" y="52108"/>
                  </a:lnTo>
                  <a:lnTo>
                    <a:pt x="10750" y="51077"/>
                  </a:lnTo>
                  <a:lnTo>
                    <a:pt x="12546" y="50012"/>
                  </a:lnTo>
                  <a:lnTo>
                    <a:pt x="14225" y="48912"/>
                  </a:lnTo>
                  <a:lnTo>
                    <a:pt x="15786" y="47777"/>
                  </a:lnTo>
                  <a:lnTo>
                    <a:pt x="17228" y="46607"/>
                  </a:lnTo>
                  <a:lnTo>
                    <a:pt x="18553" y="45402"/>
                  </a:lnTo>
                  <a:lnTo>
                    <a:pt x="19780" y="44171"/>
                  </a:lnTo>
                  <a:lnTo>
                    <a:pt x="20928" y="42922"/>
                  </a:lnTo>
                  <a:lnTo>
                    <a:pt x="21998" y="41656"/>
                  </a:lnTo>
                  <a:lnTo>
                    <a:pt x="22989" y="40373"/>
                  </a:lnTo>
                  <a:lnTo>
                    <a:pt x="23901" y="39072"/>
                  </a:lnTo>
                  <a:lnTo>
                    <a:pt x="24735" y="37753"/>
                  </a:lnTo>
                  <a:lnTo>
                    <a:pt x="25490" y="36418"/>
                  </a:lnTo>
                  <a:lnTo>
                    <a:pt x="26167" y="35064"/>
                  </a:lnTo>
                  <a:lnTo>
                    <a:pt x="26765" y="33693"/>
                  </a:lnTo>
                  <a:lnTo>
                    <a:pt x="27285" y="32305"/>
                  </a:lnTo>
                  <a:lnTo>
                    <a:pt x="27741" y="30725"/>
                  </a:lnTo>
                  <a:lnTo>
                    <a:pt x="28149" y="28778"/>
                  </a:lnTo>
                  <a:lnTo>
                    <a:pt x="28509" y="26464"/>
                  </a:lnTo>
                  <a:lnTo>
                    <a:pt x="28821" y="23783"/>
                  </a:lnTo>
                  <a:lnTo>
                    <a:pt x="29085" y="20736"/>
                  </a:lnTo>
                  <a:lnTo>
                    <a:pt x="29302" y="17322"/>
                  </a:lnTo>
                  <a:lnTo>
                    <a:pt x="29470" y="13542"/>
                  </a:lnTo>
                  <a:lnTo>
                    <a:pt x="29590" y="9394"/>
                  </a:lnTo>
                  <a:lnTo>
                    <a:pt x="29662" y="48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389532" y="2314025"/>
              <a:ext cx="28376" cy="24447"/>
            </a:xfrm>
            <a:custGeom>
              <a:avLst/>
              <a:pathLst>
                <a:path w="28376" h="24447">
                  <a:moveTo>
                    <a:pt x="6985" y="0"/>
                  </a:moveTo>
                  <a:lnTo>
                    <a:pt x="9163" y="1510"/>
                  </a:lnTo>
                  <a:lnTo>
                    <a:pt x="11333" y="3073"/>
                  </a:lnTo>
                  <a:lnTo>
                    <a:pt x="13494" y="4688"/>
                  </a:lnTo>
                  <a:lnTo>
                    <a:pt x="15646" y="6356"/>
                  </a:lnTo>
                  <a:lnTo>
                    <a:pt x="17789" y="8076"/>
                  </a:lnTo>
                  <a:lnTo>
                    <a:pt x="19924" y="9848"/>
                  </a:lnTo>
                  <a:lnTo>
                    <a:pt x="22050" y="11673"/>
                  </a:lnTo>
                  <a:lnTo>
                    <a:pt x="24168" y="13550"/>
                  </a:lnTo>
                  <a:lnTo>
                    <a:pt x="26276" y="15480"/>
                  </a:lnTo>
                  <a:lnTo>
                    <a:pt x="28376" y="17462"/>
                  </a:lnTo>
                  <a:lnTo>
                    <a:pt x="21828" y="24447"/>
                  </a:lnTo>
                  <a:lnTo>
                    <a:pt x="19959" y="22443"/>
                  </a:lnTo>
                  <a:lnTo>
                    <a:pt x="18021" y="20448"/>
                  </a:lnTo>
                  <a:lnTo>
                    <a:pt x="16013" y="18462"/>
                  </a:lnTo>
                  <a:lnTo>
                    <a:pt x="13935" y="16484"/>
                  </a:lnTo>
                  <a:lnTo>
                    <a:pt x="11787" y="14515"/>
                  </a:lnTo>
                  <a:lnTo>
                    <a:pt x="9569" y="12555"/>
                  </a:lnTo>
                  <a:lnTo>
                    <a:pt x="7281" y="10604"/>
                  </a:lnTo>
                  <a:lnTo>
                    <a:pt x="4924" y="8661"/>
                  </a:lnTo>
                  <a:lnTo>
                    <a:pt x="2497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427077" y="2239810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462438" y="2238064"/>
              <a:ext cx="67230" cy="100845"/>
            </a:xfrm>
            <a:custGeom>
              <a:avLst/>
              <a:pathLst>
                <a:path w="67230" h="100845">
                  <a:moveTo>
                    <a:pt x="0" y="16589"/>
                  </a:moveTo>
                  <a:lnTo>
                    <a:pt x="34488" y="16589"/>
                  </a:lnTo>
                  <a:lnTo>
                    <a:pt x="34488" y="0"/>
                  </a:lnTo>
                  <a:lnTo>
                    <a:pt x="42783" y="0"/>
                  </a:lnTo>
                  <a:lnTo>
                    <a:pt x="42787" y="1737"/>
                  </a:lnTo>
                  <a:lnTo>
                    <a:pt x="42800" y="3457"/>
                  </a:lnTo>
                  <a:lnTo>
                    <a:pt x="42822" y="5160"/>
                  </a:lnTo>
                  <a:lnTo>
                    <a:pt x="42852" y="6845"/>
                  </a:lnTo>
                  <a:lnTo>
                    <a:pt x="42892" y="8512"/>
                  </a:lnTo>
                  <a:lnTo>
                    <a:pt x="42940" y="10163"/>
                  </a:lnTo>
                  <a:lnTo>
                    <a:pt x="42997" y="11795"/>
                  </a:lnTo>
                  <a:lnTo>
                    <a:pt x="43062" y="13411"/>
                  </a:lnTo>
                  <a:lnTo>
                    <a:pt x="43136" y="15009"/>
                  </a:lnTo>
                  <a:lnTo>
                    <a:pt x="43219" y="16589"/>
                  </a:lnTo>
                  <a:lnTo>
                    <a:pt x="65920" y="16589"/>
                  </a:lnTo>
                  <a:lnTo>
                    <a:pt x="65920" y="24447"/>
                  </a:lnTo>
                  <a:lnTo>
                    <a:pt x="43219" y="24447"/>
                  </a:lnTo>
                  <a:lnTo>
                    <a:pt x="43490" y="29057"/>
                  </a:lnTo>
                  <a:lnTo>
                    <a:pt x="43778" y="33458"/>
                  </a:lnTo>
                  <a:lnTo>
                    <a:pt x="44084" y="37649"/>
                  </a:lnTo>
                  <a:lnTo>
                    <a:pt x="44407" y="41630"/>
                  </a:lnTo>
                  <a:lnTo>
                    <a:pt x="44747" y="45402"/>
                  </a:lnTo>
                  <a:lnTo>
                    <a:pt x="45105" y="48964"/>
                  </a:lnTo>
                  <a:lnTo>
                    <a:pt x="45481" y="52317"/>
                  </a:lnTo>
                  <a:lnTo>
                    <a:pt x="45873" y="55460"/>
                  </a:lnTo>
                  <a:lnTo>
                    <a:pt x="46284" y="58394"/>
                  </a:lnTo>
                  <a:lnTo>
                    <a:pt x="46712" y="61118"/>
                  </a:lnTo>
                  <a:lnTo>
                    <a:pt x="48008" y="58556"/>
                  </a:lnTo>
                  <a:lnTo>
                    <a:pt x="49279" y="55932"/>
                  </a:lnTo>
                  <a:lnTo>
                    <a:pt x="50523" y="53247"/>
                  </a:lnTo>
                  <a:lnTo>
                    <a:pt x="51741" y="50501"/>
                  </a:lnTo>
                  <a:lnTo>
                    <a:pt x="52933" y="47694"/>
                  </a:lnTo>
                  <a:lnTo>
                    <a:pt x="54098" y="44826"/>
                  </a:lnTo>
                  <a:lnTo>
                    <a:pt x="55238" y="41896"/>
                  </a:lnTo>
                  <a:lnTo>
                    <a:pt x="56351" y="38906"/>
                  </a:lnTo>
                  <a:lnTo>
                    <a:pt x="57438" y="35854"/>
                  </a:lnTo>
                  <a:lnTo>
                    <a:pt x="58499" y="32742"/>
                  </a:lnTo>
                  <a:lnTo>
                    <a:pt x="65920" y="36234"/>
                  </a:lnTo>
                  <a:lnTo>
                    <a:pt x="64336" y="40774"/>
                  </a:lnTo>
                  <a:lnTo>
                    <a:pt x="62725" y="45140"/>
                  </a:lnTo>
                  <a:lnTo>
                    <a:pt x="61088" y="49331"/>
                  </a:lnTo>
                  <a:lnTo>
                    <a:pt x="59424" y="53347"/>
                  </a:lnTo>
                  <a:lnTo>
                    <a:pt x="57735" y="57189"/>
                  </a:lnTo>
                  <a:lnTo>
                    <a:pt x="56019" y="60856"/>
                  </a:lnTo>
                  <a:lnTo>
                    <a:pt x="54277" y="64349"/>
                  </a:lnTo>
                  <a:lnTo>
                    <a:pt x="52509" y="67667"/>
                  </a:lnTo>
                  <a:lnTo>
                    <a:pt x="50715" y="70810"/>
                  </a:lnTo>
                  <a:lnTo>
                    <a:pt x="48894" y="73779"/>
                  </a:lnTo>
                  <a:lnTo>
                    <a:pt x="49759" y="77096"/>
                  </a:lnTo>
                  <a:lnTo>
                    <a:pt x="50606" y="80065"/>
                  </a:lnTo>
                  <a:lnTo>
                    <a:pt x="51435" y="82684"/>
                  </a:lnTo>
                  <a:lnTo>
                    <a:pt x="52247" y="84955"/>
                  </a:lnTo>
                  <a:lnTo>
                    <a:pt x="53042" y="86875"/>
                  </a:lnTo>
                  <a:lnTo>
                    <a:pt x="53819" y="88447"/>
                  </a:lnTo>
                  <a:lnTo>
                    <a:pt x="54579" y="89669"/>
                  </a:lnTo>
                  <a:lnTo>
                    <a:pt x="55321" y="90543"/>
                  </a:lnTo>
                  <a:lnTo>
                    <a:pt x="56045" y="91066"/>
                  </a:lnTo>
                  <a:lnTo>
                    <a:pt x="56753" y="91241"/>
                  </a:lnTo>
                  <a:lnTo>
                    <a:pt x="57010" y="91197"/>
                  </a:lnTo>
                  <a:lnTo>
                    <a:pt x="57259" y="91066"/>
                  </a:lnTo>
                  <a:lnTo>
                    <a:pt x="57499" y="90848"/>
                  </a:lnTo>
                  <a:lnTo>
                    <a:pt x="57731" y="90543"/>
                  </a:lnTo>
                  <a:lnTo>
                    <a:pt x="57953" y="90150"/>
                  </a:lnTo>
                  <a:lnTo>
                    <a:pt x="58167" y="89669"/>
                  </a:lnTo>
                  <a:lnTo>
                    <a:pt x="58372" y="89102"/>
                  </a:lnTo>
                  <a:lnTo>
                    <a:pt x="58569" y="88447"/>
                  </a:lnTo>
                  <a:lnTo>
                    <a:pt x="58756" y="87705"/>
                  </a:lnTo>
                  <a:lnTo>
                    <a:pt x="58935" y="86875"/>
                  </a:lnTo>
                  <a:lnTo>
                    <a:pt x="59101" y="85963"/>
                  </a:lnTo>
                  <a:lnTo>
                    <a:pt x="59250" y="84972"/>
                  </a:lnTo>
                  <a:lnTo>
                    <a:pt x="59381" y="83902"/>
                  </a:lnTo>
                  <a:lnTo>
                    <a:pt x="59494" y="82754"/>
                  </a:lnTo>
                  <a:lnTo>
                    <a:pt x="59590" y="81528"/>
                  </a:lnTo>
                  <a:lnTo>
                    <a:pt x="59669" y="80222"/>
                  </a:lnTo>
                  <a:lnTo>
                    <a:pt x="59730" y="78838"/>
                  </a:lnTo>
                  <a:lnTo>
                    <a:pt x="59774" y="77376"/>
                  </a:lnTo>
                  <a:lnTo>
                    <a:pt x="59800" y="75835"/>
                  </a:lnTo>
                  <a:lnTo>
                    <a:pt x="59809" y="74215"/>
                  </a:lnTo>
                  <a:lnTo>
                    <a:pt x="67230" y="75525"/>
                  </a:lnTo>
                  <a:lnTo>
                    <a:pt x="67038" y="78478"/>
                  </a:lnTo>
                  <a:lnTo>
                    <a:pt x="66811" y="81226"/>
                  </a:lnTo>
                  <a:lnTo>
                    <a:pt x="66549" y="83769"/>
                  </a:lnTo>
                  <a:lnTo>
                    <a:pt x="66252" y="86107"/>
                  </a:lnTo>
                  <a:lnTo>
                    <a:pt x="65920" y="88240"/>
                  </a:lnTo>
                  <a:lnTo>
                    <a:pt x="65554" y="90167"/>
                  </a:lnTo>
                  <a:lnTo>
                    <a:pt x="65152" y="91889"/>
                  </a:lnTo>
                  <a:lnTo>
                    <a:pt x="64716" y="93406"/>
                  </a:lnTo>
                  <a:lnTo>
                    <a:pt x="64244" y="94718"/>
                  </a:lnTo>
                  <a:lnTo>
                    <a:pt x="63738" y="95825"/>
                  </a:lnTo>
                  <a:lnTo>
                    <a:pt x="63196" y="96779"/>
                  </a:lnTo>
                  <a:lnTo>
                    <a:pt x="62620" y="97632"/>
                  </a:lnTo>
                  <a:lnTo>
                    <a:pt x="62009" y="98385"/>
                  </a:lnTo>
                  <a:lnTo>
                    <a:pt x="61363" y="99038"/>
                  </a:lnTo>
                  <a:lnTo>
                    <a:pt x="60682" y="99590"/>
                  </a:lnTo>
                  <a:lnTo>
                    <a:pt x="59966" y="100042"/>
                  </a:lnTo>
                  <a:lnTo>
                    <a:pt x="59215" y="100394"/>
                  </a:lnTo>
                  <a:lnTo>
                    <a:pt x="58429" y="100645"/>
                  </a:lnTo>
                  <a:lnTo>
                    <a:pt x="57608" y="100795"/>
                  </a:lnTo>
                  <a:lnTo>
                    <a:pt x="56753" y="100845"/>
                  </a:lnTo>
                  <a:lnTo>
                    <a:pt x="55120" y="100653"/>
                  </a:lnTo>
                  <a:lnTo>
                    <a:pt x="53540" y="100077"/>
                  </a:lnTo>
                  <a:lnTo>
                    <a:pt x="52012" y="99117"/>
                  </a:lnTo>
                  <a:lnTo>
                    <a:pt x="50536" y="97772"/>
                  </a:lnTo>
                  <a:lnTo>
                    <a:pt x="49113" y="96043"/>
                  </a:lnTo>
                  <a:lnTo>
                    <a:pt x="47742" y="93930"/>
                  </a:lnTo>
                  <a:lnTo>
                    <a:pt x="46424" y="91433"/>
                  </a:lnTo>
                  <a:lnTo>
                    <a:pt x="45158" y="88552"/>
                  </a:lnTo>
                  <a:lnTo>
                    <a:pt x="43944" y="85286"/>
                  </a:lnTo>
                  <a:lnTo>
                    <a:pt x="42783" y="81637"/>
                  </a:lnTo>
                  <a:lnTo>
                    <a:pt x="41010" y="83702"/>
                  </a:lnTo>
                  <a:lnTo>
                    <a:pt x="39185" y="85705"/>
                  </a:lnTo>
                  <a:lnTo>
                    <a:pt x="37308" y="87648"/>
                  </a:lnTo>
                  <a:lnTo>
                    <a:pt x="35379" y="89530"/>
                  </a:lnTo>
                  <a:lnTo>
                    <a:pt x="33397" y="91350"/>
                  </a:lnTo>
                  <a:lnTo>
                    <a:pt x="31362" y="93110"/>
                  </a:lnTo>
                  <a:lnTo>
                    <a:pt x="29275" y="94808"/>
                  </a:lnTo>
                  <a:lnTo>
                    <a:pt x="27136" y="96445"/>
                  </a:lnTo>
                  <a:lnTo>
                    <a:pt x="24945" y="98021"/>
                  </a:lnTo>
                  <a:lnTo>
                    <a:pt x="22701" y="99536"/>
                  </a:lnTo>
                  <a:lnTo>
                    <a:pt x="18335" y="91678"/>
                  </a:lnTo>
                  <a:lnTo>
                    <a:pt x="20989" y="89822"/>
                  </a:lnTo>
                  <a:lnTo>
                    <a:pt x="23539" y="87923"/>
                  </a:lnTo>
                  <a:lnTo>
                    <a:pt x="25984" y="85980"/>
                  </a:lnTo>
                  <a:lnTo>
                    <a:pt x="28324" y="83994"/>
                  </a:lnTo>
                  <a:lnTo>
                    <a:pt x="30559" y="81964"/>
                  </a:lnTo>
                  <a:lnTo>
                    <a:pt x="32689" y="79890"/>
                  </a:lnTo>
                  <a:lnTo>
                    <a:pt x="34715" y="77773"/>
                  </a:lnTo>
                  <a:lnTo>
                    <a:pt x="36636" y="75612"/>
                  </a:lnTo>
                  <a:lnTo>
                    <a:pt x="38452" y="73407"/>
                  </a:lnTo>
                  <a:lnTo>
                    <a:pt x="40163" y="71159"/>
                  </a:lnTo>
                  <a:lnTo>
                    <a:pt x="39404" y="67156"/>
                  </a:lnTo>
                  <a:lnTo>
                    <a:pt x="38696" y="63004"/>
                  </a:lnTo>
                  <a:lnTo>
                    <a:pt x="38042" y="58704"/>
                  </a:lnTo>
                  <a:lnTo>
                    <a:pt x="37439" y="54255"/>
                  </a:lnTo>
                  <a:lnTo>
                    <a:pt x="36889" y="49658"/>
                  </a:lnTo>
                  <a:lnTo>
                    <a:pt x="36391" y="44913"/>
                  </a:lnTo>
                  <a:lnTo>
                    <a:pt x="35946" y="40019"/>
                  </a:lnTo>
                  <a:lnTo>
                    <a:pt x="35553" y="34977"/>
                  </a:lnTo>
                  <a:lnTo>
                    <a:pt x="35213" y="29786"/>
                  </a:lnTo>
                  <a:lnTo>
                    <a:pt x="34925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509587" y="2238500"/>
              <a:ext cx="13969" cy="14406"/>
            </a:xfrm>
            <a:custGeom>
              <a:avLst/>
              <a:pathLst>
                <a:path w="13969" h="14406">
                  <a:moveTo>
                    <a:pt x="6985" y="0"/>
                  </a:moveTo>
                  <a:lnTo>
                    <a:pt x="7840" y="969"/>
                  </a:lnTo>
                  <a:lnTo>
                    <a:pt x="8661" y="1955"/>
                  </a:lnTo>
                  <a:lnTo>
                    <a:pt x="9447" y="2959"/>
                  </a:lnTo>
                  <a:lnTo>
                    <a:pt x="10198" y="3981"/>
                  </a:lnTo>
                  <a:lnTo>
                    <a:pt x="10914" y="5020"/>
                  </a:lnTo>
                  <a:lnTo>
                    <a:pt x="11595" y="6076"/>
                  </a:lnTo>
                  <a:lnTo>
                    <a:pt x="12241" y="7150"/>
                  </a:lnTo>
                  <a:lnTo>
                    <a:pt x="12852" y="8242"/>
                  </a:lnTo>
                  <a:lnTo>
                    <a:pt x="13428" y="9351"/>
                  </a:lnTo>
                  <a:lnTo>
                    <a:pt x="13969" y="10477"/>
                  </a:lnTo>
                  <a:lnTo>
                    <a:pt x="6548" y="14406"/>
                  </a:lnTo>
                  <a:lnTo>
                    <a:pt x="6011" y="13363"/>
                  </a:lnTo>
                  <a:lnTo>
                    <a:pt x="5448" y="12328"/>
                  </a:lnTo>
                  <a:lnTo>
                    <a:pt x="4858" y="11302"/>
                  </a:lnTo>
                  <a:lnTo>
                    <a:pt x="4243" y="10285"/>
                  </a:lnTo>
                  <a:lnTo>
                    <a:pt x="3601" y="9276"/>
                  </a:lnTo>
                  <a:lnTo>
                    <a:pt x="2933" y="8277"/>
                  </a:lnTo>
                  <a:lnTo>
                    <a:pt x="2239" y="7286"/>
                  </a:lnTo>
                  <a:lnTo>
                    <a:pt x="1519" y="6303"/>
                  </a:lnTo>
                  <a:lnTo>
                    <a:pt x="772" y="533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465494" y="2272552"/>
              <a:ext cx="27503" cy="29249"/>
            </a:xfrm>
            <a:custGeom>
              <a:avLst/>
              <a:pathLst>
                <a:path w="27503" h="29249">
                  <a:moveTo>
                    <a:pt x="0" y="0"/>
                  </a:moveTo>
                  <a:lnTo>
                    <a:pt x="27503" y="0"/>
                  </a:lnTo>
                  <a:lnTo>
                    <a:pt x="27503" y="29249"/>
                  </a:lnTo>
                  <a:lnTo>
                    <a:pt x="0" y="292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473352" y="2279974"/>
              <a:ext cx="11787" cy="14406"/>
            </a:xfrm>
            <a:custGeom>
              <a:avLst/>
              <a:pathLst>
                <a:path w="11787" h="14406">
                  <a:moveTo>
                    <a:pt x="0" y="14406"/>
                  </a:moveTo>
                  <a:lnTo>
                    <a:pt x="11787" y="14406"/>
                  </a:lnTo>
                  <a:lnTo>
                    <a:pt x="117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459819" y="2305294"/>
              <a:ext cx="37980" cy="18772"/>
            </a:xfrm>
            <a:custGeom>
              <a:avLst/>
              <a:pathLst>
                <a:path w="37980" h="18772">
                  <a:moveTo>
                    <a:pt x="36671" y="0"/>
                  </a:moveTo>
                  <a:lnTo>
                    <a:pt x="37980" y="7421"/>
                  </a:lnTo>
                  <a:lnTo>
                    <a:pt x="34711" y="8713"/>
                  </a:lnTo>
                  <a:lnTo>
                    <a:pt x="31362" y="9971"/>
                  </a:lnTo>
                  <a:lnTo>
                    <a:pt x="27935" y="11193"/>
                  </a:lnTo>
                  <a:lnTo>
                    <a:pt x="24430" y="12380"/>
                  </a:lnTo>
                  <a:lnTo>
                    <a:pt x="20845" y="13533"/>
                  </a:lnTo>
                  <a:lnTo>
                    <a:pt x="17183" y="14651"/>
                  </a:lnTo>
                  <a:lnTo>
                    <a:pt x="13441" y="15733"/>
                  </a:lnTo>
                  <a:lnTo>
                    <a:pt x="9621" y="16781"/>
                  </a:lnTo>
                  <a:lnTo>
                    <a:pt x="5723" y="17794"/>
                  </a:lnTo>
                  <a:lnTo>
                    <a:pt x="1746" y="18772"/>
                  </a:lnTo>
                  <a:lnTo>
                    <a:pt x="0" y="9604"/>
                  </a:lnTo>
                  <a:lnTo>
                    <a:pt x="4295" y="8801"/>
                  </a:lnTo>
                  <a:lnTo>
                    <a:pt x="8451" y="7962"/>
                  </a:lnTo>
                  <a:lnTo>
                    <a:pt x="12468" y="7089"/>
                  </a:lnTo>
                  <a:lnTo>
                    <a:pt x="16344" y="6181"/>
                  </a:lnTo>
                  <a:lnTo>
                    <a:pt x="20081" y="5238"/>
                  </a:lnTo>
                  <a:lnTo>
                    <a:pt x="23679" y="4260"/>
                  </a:lnTo>
                  <a:lnTo>
                    <a:pt x="27136" y="3248"/>
                  </a:lnTo>
                  <a:lnTo>
                    <a:pt x="30454" y="2200"/>
                  </a:lnTo>
                  <a:lnTo>
                    <a:pt x="33632" y="11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580747" y="2238500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595153" y="2281720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6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543202" y="2238064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551060" y="2260765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551060" y="2294380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650160" y="2245049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670242" y="2287395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688578" y="2242429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1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715208" y="2250724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765849" y="2236754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822166" y="2258145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769342" y="2258145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764539" y="2274298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883721" y="2238064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874990" y="2270369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900747" y="2238064"/>
              <a:ext cx="75525" cy="46712"/>
            </a:xfrm>
            <a:custGeom>
              <a:avLst/>
              <a:pathLst>
                <a:path w="75525" h="46712">
                  <a:moveTo>
                    <a:pt x="37544" y="14843"/>
                  </a:moveTo>
                  <a:lnTo>
                    <a:pt x="34868" y="18619"/>
                  </a:lnTo>
                  <a:lnTo>
                    <a:pt x="32078" y="22264"/>
                  </a:lnTo>
                  <a:lnTo>
                    <a:pt x="29175" y="25779"/>
                  </a:lnTo>
                  <a:lnTo>
                    <a:pt x="26158" y="29162"/>
                  </a:lnTo>
                  <a:lnTo>
                    <a:pt x="23028" y="32414"/>
                  </a:lnTo>
                  <a:lnTo>
                    <a:pt x="19785" y="35536"/>
                  </a:lnTo>
                  <a:lnTo>
                    <a:pt x="16427" y="38526"/>
                  </a:lnTo>
                  <a:lnTo>
                    <a:pt x="12957" y="41386"/>
                  </a:lnTo>
                  <a:lnTo>
                    <a:pt x="9372" y="44114"/>
                  </a:lnTo>
                  <a:lnTo>
                    <a:pt x="5675" y="46712"/>
                  </a:lnTo>
                  <a:lnTo>
                    <a:pt x="0" y="39727"/>
                  </a:lnTo>
                  <a:lnTo>
                    <a:pt x="4841" y="35950"/>
                  </a:lnTo>
                  <a:lnTo>
                    <a:pt x="9412" y="32131"/>
                  </a:lnTo>
                  <a:lnTo>
                    <a:pt x="13712" y="28267"/>
                  </a:lnTo>
                  <a:lnTo>
                    <a:pt x="17741" y="24360"/>
                  </a:lnTo>
                  <a:lnTo>
                    <a:pt x="21500" y="20409"/>
                  </a:lnTo>
                  <a:lnTo>
                    <a:pt x="24988" y="16414"/>
                  </a:lnTo>
                  <a:lnTo>
                    <a:pt x="28206" y="12376"/>
                  </a:lnTo>
                  <a:lnTo>
                    <a:pt x="31153" y="8294"/>
                  </a:lnTo>
                  <a:lnTo>
                    <a:pt x="33829" y="4169"/>
                  </a:lnTo>
                  <a:lnTo>
                    <a:pt x="36234" y="0"/>
                  </a:lnTo>
                  <a:lnTo>
                    <a:pt x="44092" y="4365"/>
                  </a:lnTo>
                  <a:lnTo>
                    <a:pt x="43913" y="4714"/>
                  </a:lnTo>
                  <a:lnTo>
                    <a:pt x="43726" y="5064"/>
                  </a:lnTo>
                  <a:lnTo>
                    <a:pt x="43529" y="5413"/>
                  </a:lnTo>
                  <a:lnTo>
                    <a:pt x="43324" y="5762"/>
                  </a:lnTo>
                  <a:lnTo>
                    <a:pt x="43110" y="6111"/>
                  </a:lnTo>
                  <a:lnTo>
                    <a:pt x="42887" y="6461"/>
                  </a:lnTo>
                  <a:lnTo>
                    <a:pt x="42656" y="6810"/>
                  </a:lnTo>
                  <a:lnTo>
                    <a:pt x="42416" y="7159"/>
                  </a:lnTo>
                  <a:lnTo>
                    <a:pt x="42167" y="7508"/>
                  </a:lnTo>
                  <a:lnTo>
                    <a:pt x="41910" y="7858"/>
                  </a:lnTo>
                  <a:lnTo>
                    <a:pt x="45153" y="11695"/>
                  </a:lnTo>
                  <a:lnTo>
                    <a:pt x="48423" y="15349"/>
                  </a:lnTo>
                  <a:lnTo>
                    <a:pt x="51719" y="18820"/>
                  </a:lnTo>
                  <a:lnTo>
                    <a:pt x="55041" y="22107"/>
                  </a:lnTo>
                  <a:lnTo>
                    <a:pt x="58390" y="25211"/>
                  </a:lnTo>
                  <a:lnTo>
                    <a:pt x="61764" y="28132"/>
                  </a:lnTo>
                  <a:lnTo>
                    <a:pt x="65165" y="30869"/>
                  </a:lnTo>
                  <a:lnTo>
                    <a:pt x="68592" y="33423"/>
                  </a:lnTo>
                  <a:lnTo>
                    <a:pt x="72045" y="35793"/>
                  </a:lnTo>
                  <a:lnTo>
                    <a:pt x="75525" y="37980"/>
                  </a:lnTo>
                  <a:lnTo>
                    <a:pt x="70723" y="46275"/>
                  </a:lnTo>
                  <a:lnTo>
                    <a:pt x="67483" y="44153"/>
                  </a:lnTo>
                  <a:lnTo>
                    <a:pt x="64227" y="41805"/>
                  </a:lnTo>
                  <a:lnTo>
                    <a:pt x="60952" y="39229"/>
                  </a:lnTo>
                  <a:lnTo>
                    <a:pt x="57661" y="36426"/>
                  </a:lnTo>
                  <a:lnTo>
                    <a:pt x="54352" y="33397"/>
                  </a:lnTo>
                  <a:lnTo>
                    <a:pt x="51025" y="30140"/>
                  </a:lnTo>
                  <a:lnTo>
                    <a:pt x="47681" y="26656"/>
                  </a:lnTo>
                  <a:lnTo>
                    <a:pt x="44319" y="22945"/>
                  </a:lnTo>
                  <a:lnTo>
                    <a:pt x="40940" y="190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919083" y="2280410"/>
              <a:ext cx="51950" cy="56753"/>
            </a:xfrm>
            <a:custGeom>
              <a:avLst/>
              <a:pathLst>
                <a:path w="51950" h="56753">
                  <a:moveTo>
                    <a:pt x="0" y="0"/>
                  </a:moveTo>
                  <a:lnTo>
                    <a:pt x="9167" y="0"/>
                  </a:lnTo>
                  <a:lnTo>
                    <a:pt x="9167" y="20955"/>
                  </a:lnTo>
                  <a:lnTo>
                    <a:pt x="12372" y="19536"/>
                  </a:lnTo>
                  <a:lnTo>
                    <a:pt x="15524" y="18073"/>
                  </a:lnTo>
                  <a:lnTo>
                    <a:pt x="18623" y="16567"/>
                  </a:lnTo>
                  <a:lnTo>
                    <a:pt x="21670" y="15017"/>
                  </a:lnTo>
                  <a:lnTo>
                    <a:pt x="24665" y="13424"/>
                  </a:lnTo>
                  <a:lnTo>
                    <a:pt x="27608" y="11787"/>
                  </a:lnTo>
                  <a:lnTo>
                    <a:pt x="30498" y="10106"/>
                  </a:lnTo>
                  <a:lnTo>
                    <a:pt x="33335" y="8381"/>
                  </a:lnTo>
                  <a:lnTo>
                    <a:pt x="36121" y="6613"/>
                  </a:lnTo>
                  <a:lnTo>
                    <a:pt x="38854" y="4802"/>
                  </a:lnTo>
                  <a:lnTo>
                    <a:pt x="44965" y="13096"/>
                  </a:lnTo>
                  <a:lnTo>
                    <a:pt x="41700" y="14987"/>
                  </a:lnTo>
                  <a:lnTo>
                    <a:pt x="38365" y="16816"/>
                  </a:lnTo>
                  <a:lnTo>
                    <a:pt x="34959" y="18584"/>
                  </a:lnTo>
                  <a:lnTo>
                    <a:pt x="31484" y="20291"/>
                  </a:lnTo>
                  <a:lnTo>
                    <a:pt x="27940" y="21937"/>
                  </a:lnTo>
                  <a:lnTo>
                    <a:pt x="24325" y="23521"/>
                  </a:lnTo>
                  <a:lnTo>
                    <a:pt x="20640" y="25045"/>
                  </a:lnTo>
                  <a:lnTo>
                    <a:pt x="16886" y="26508"/>
                  </a:lnTo>
                  <a:lnTo>
                    <a:pt x="13061" y="27909"/>
                  </a:lnTo>
                  <a:lnTo>
                    <a:pt x="9167" y="29249"/>
                  </a:lnTo>
                  <a:lnTo>
                    <a:pt x="9167" y="44965"/>
                  </a:lnTo>
                  <a:lnTo>
                    <a:pt x="9191" y="45389"/>
                  </a:lnTo>
                  <a:lnTo>
                    <a:pt x="9263" y="45786"/>
                  </a:lnTo>
                  <a:lnTo>
                    <a:pt x="9383" y="46157"/>
                  </a:lnTo>
                  <a:lnTo>
                    <a:pt x="9551" y="46502"/>
                  </a:lnTo>
                  <a:lnTo>
                    <a:pt x="9768" y="46821"/>
                  </a:lnTo>
                  <a:lnTo>
                    <a:pt x="10032" y="47113"/>
                  </a:lnTo>
                  <a:lnTo>
                    <a:pt x="10344" y="47380"/>
                  </a:lnTo>
                  <a:lnTo>
                    <a:pt x="10704" y="47620"/>
                  </a:lnTo>
                  <a:lnTo>
                    <a:pt x="11112" y="47834"/>
                  </a:lnTo>
                  <a:lnTo>
                    <a:pt x="11568" y="48021"/>
                  </a:lnTo>
                  <a:lnTo>
                    <a:pt x="12112" y="48187"/>
                  </a:lnTo>
                  <a:lnTo>
                    <a:pt x="12782" y="48336"/>
                  </a:lnTo>
                  <a:lnTo>
                    <a:pt x="13579" y="48467"/>
                  </a:lnTo>
                  <a:lnTo>
                    <a:pt x="14502" y="48580"/>
                  </a:lnTo>
                  <a:lnTo>
                    <a:pt x="15552" y="48676"/>
                  </a:lnTo>
                  <a:lnTo>
                    <a:pt x="16729" y="48755"/>
                  </a:lnTo>
                  <a:lnTo>
                    <a:pt x="18032" y="48816"/>
                  </a:lnTo>
                  <a:lnTo>
                    <a:pt x="19461" y="48860"/>
                  </a:lnTo>
                  <a:lnTo>
                    <a:pt x="21018" y="48886"/>
                  </a:lnTo>
                  <a:lnTo>
                    <a:pt x="22701" y="48894"/>
                  </a:lnTo>
                  <a:lnTo>
                    <a:pt x="25464" y="48873"/>
                  </a:lnTo>
                  <a:lnTo>
                    <a:pt x="27992" y="48807"/>
                  </a:lnTo>
                  <a:lnTo>
                    <a:pt x="30284" y="48698"/>
                  </a:lnTo>
                  <a:lnTo>
                    <a:pt x="32340" y="48545"/>
                  </a:lnTo>
                  <a:lnTo>
                    <a:pt x="34161" y="48349"/>
                  </a:lnTo>
                  <a:lnTo>
                    <a:pt x="35745" y="48109"/>
                  </a:lnTo>
                  <a:lnTo>
                    <a:pt x="37094" y="47825"/>
                  </a:lnTo>
                  <a:lnTo>
                    <a:pt x="38207" y="47498"/>
                  </a:lnTo>
                  <a:lnTo>
                    <a:pt x="39085" y="47126"/>
                  </a:lnTo>
                  <a:lnTo>
                    <a:pt x="39727" y="46712"/>
                  </a:lnTo>
                  <a:lnTo>
                    <a:pt x="40233" y="46197"/>
                  </a:lnTo>
                  <a:lnTo>
                    <a:pt x="40705" y="45524"/>
                  </a:lnTo>
                  <a:lnTo>
                    <a:pt x="41141" y="44695"/>
                  </a:lnTo>
                  <a:lnTo>
                    <a:pt x="41543" y="43708"/>
                  </a:lnTo>
                  <a:lnTo>
                    <a:pt x="41910" y="42564"/>
                  </a:lnTo>
                  <a:lnTo>
                    <a:pt x="42241" y="41263"/>
                  </a:lnTo>
                  <a:lnTo>
                    <a:pt x="42538" y="39805"/>
                  </a:lnTo>
                  <a:lnTo>
                    <a:pt x="42800" y="38190"/>
                  </a:lnTo>
                  <a:lnTo>
                    <a:pt x="43027" y="36418"/>
                  </a:lnTo>
                  <a:lnTo>
                    <a:pt x="43219" y="34488"/>
                  </a:lnTo>
                  <a:lnTo>
                    <a:pt x="51950" y="37107"/>
                  </a:lnTo>
                  <a:lnTo>
                    <a:pt x="51575" y="39631"/>
                  </a:lnTo>
                  <a:lnTo>
                    <a:pt x="51147" y="41962"/>
                  </a:lnTo>
                  <a:lnTo>
                    <a:pt x="50667" y="44101"/>
                  </a:lnTo>
                  <a:lnTo>
                    <a:pt x="50134" y="46048"/>
                  </a:lnTo>
                  <a:lnTo>
                    <a:pt x="49549" y="47803"/>
                  </a:lnTo>
                  <a:lnTo>
                    <a:pt x="48912" y="49366"/>
                  </a:lnTo>
                  <a:lnTo>
                    <a:pt x="48222" y="50737"/>
                  </a:lnTo>
                  <a:lnTo>
                    <a:pt x="47480" y="51916"/>
                  </a:lnTo>
                  <a:lnTo>
                    <a:pt x="46685" y="52902"/>
                  </a:lnTo>
                  <a:lnTo>
                    <a:pt x="45839" y="53697"/>
                  </a:lnTo>
                  <a:lnTo>
                    <a:pt x="44900" y="54277"/>
                  </a:lnTo>
                  <a:lnTo>
                    <a:pt x="43656" y="54797"/>
                  </a:lnTo>
                  <a:lnTo>
                    <a:pt x="42106" y="55255"/>
                  </a:lnTo>
                  <a:lnTo>
                    <a:pt x="40251" y="55652"/>
                  </a:lnTo>
                  <a:lnTo>
                    <a:pt x="38090" y="55989"/>
                  </a:lnTo>
                  <a:lnTo>
                    <a:pt x="35623" y="56264"/>
                  </a:lnTo>
                  <a:lnTo>
                    <a:pt x="32851" y="56478"/>
                  </a:lnTo>
                  <a:lnTo>
                    <a:pt x="29773" y="56630"/>
                  </a:lnTo>
                  <a:lnTo>
                    <a:pt x="26390" y="56722"/>
                  </a:lnTo>
                  <a:lnTo>
                    <a:pt x="22701" y="56753"/>
                  </a:lnTo>
                  <a:lnTo>
                    <a:pt x="19761" y="56733"/>
                  </a:lnTo>
                  <a:lnTo>
                    <a:pt x="17052" y="56674"/>
                  </a:lnTo>
                  <a:lnTo>
                    <a:pt x="14574" y="56576"/>
                  </a:lnTo>
                  <a:lnTo>
                    <a:pt x="12328" y="56438"/>
                  </a:lnTo>
                  <a:lnTo>
                    <a:pt x="10313" y="56261"/>
                  </a:lnTo>
                  <a:lnTo>
                    <a:pt x="8530" y="56045"/>
                  </a:lnTo>
                  <a:lnTo>
                    <a:pt x="6978" y="55790"/>
                  </a:lnTo>
                  <a:lnTo>
                    <a:pt x="5657" y="55495"/>
                  </a:lnTo>
                  <a:lnTo>
                    <a:pt x="4568" y="55161"/>
                  </a:lnTo>
                  <a:lnTo>
                    <a:pt x="3710" y="54788"/>
                  </a:lnTo>
                  <a:lnTo>
                    <a:pt x="3005" y="54362"/>
                  </a:lnTo>
                  <a:lnTo>
                    <a:pt x="2374" y="53871"/>
                  </a:lnTo>
                  <a:lnTo>
                    <a:pt x="1818" y="53315"/>
                  </a:lnTo>
                  <a:lnTo>
                    <a:pt x="1335" y="52693"/>
                  </a:lnTo>
                  <a:lnTo>
                    <a:pt x="927" y="52005"/>
                  </a:lnTo>
                  <a:lnTo>
                    <a:pt x="593" y="51252"/>
                  </a:lnTo>
                  <a:lnTo>
                    <a:pt x="333" y="50433"/>
                  </a:lnTo>
                  <a:lnTo>
                    <a:pt x="148" y="49549"/>
                  </a:lnTo>
                  <a:lnTo>
                    <a:pt x="37" y="48600"/>
                  </a:lnTo>
                  <a:lnTo>
                    <a:pt x="0" y="475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985440" y="2238500"/>
              <a:ext cx="100845" cy="100845"/>
            </a:xfrm>
            <a:custGeom>
              <a:avLst/>
              <a:pathLst>
                <a:path w="100845" h="100845">
                  <a:moveTo>
                    <a:pt x="2619" y="17899"/>
                  </a:moveTo>
                  <a:lnTo>
                    <a:pt x="47585" y="17899"/>
                  </a:lnTo>
                  <a:lnTo>
                    <a:pt x="46795" y="16593"/>
                  </a:lnTo>
                  <a:lnTo>
                    <a:pt x="45996" y="15297"/>
                  </a:lnTo>
                  <a:lnTo>
                    <a:pt x="45188" y="14009"/>
                  </a:lnTo>
                  <a:lnTo>
                    <a:pt x="44372" y="12730"/>
                  </a:lnTo>
                  <a:lnTo>
                    <a:pt x="43547" y="11459"/>
                  </a:lnTo>
                  <a:lnTo>
                    <a:pt x="42713" y="10198"/>
                  </a:lnTo>
                  <a:lnTo>
                    <a:pt x="41870" y="8945"/>
                  </a:lnTo>
                  <a:lnTo>
                    <a:pt x="41019" y="7700"/>
                  </a:lnTo>
                  <a:lnTo>
                    <a:pt x="40159" y="6465"/>
                  </a:lnTo>
                  <a:lnTo>
                    <a:pt x="39290" y="5238"/>
                  </a:lnTo>
                  <a:lnTo>
                    <a:pt x="46712" y="0"/>
                  </a:lnTo>
                  <a:lnTo>
                    <a:pt x="48004" y="1593"/>
                  </a:lnTo>
                  <a:lnTo>
                    <a:pt x="49261" y="3230"/>
                  </a:lnTo>
                  <a:lnTo>
                    <a:pt x="50484" y="4911"/>
                  </a:lnTo>
                  <a:lnTo>
                    <a:pt x="51671" y="6635"/>
                  </a:lnTo>
                  <a:lnTo>
                    <a:pt x="52824" y="8403"/>
                  </a:lnTo>
                  <a:lnTo>
                    <a:pt x="53941" y="10215"/>
                  </a:lnTo>
                  <a:lnTo>
                    <a:pt x="55024" y="12070"/>
                  </a:lnTo>
                  <a:lnTo>
                    <a:pt x="56072" y="13969"/>
                  </a:lnTo>
                  <a:lnTo>
                    <a:pt x="57084" y="15912"/>
                  </a:lnTo>
                  <a:lnTo>
                    <a:pt x="58062" y="17899"/>
                  </a:lnTo>
                  <a:lnTo>
                    <a:pt x="100409" y="17899"/>
                  </a:lnTo>
                  <a:lnTo>
                    <a:pt x="100409" y="26193"/>
                  </a:lnTo>
                  <a:lnTo>
                    <a:pt x="83383" y="26193"/>
                  </a:lnTo>
                  <a:lnTo>
                    <a:pt x="82643" y="29467"/>
                  </a:lnTo>
                  <a:lnTo>
                    <a:pt x="81820" y="32654"/>
                  </a:lnTo>
                  <a:lnTo>
                    <a:pt x="80914" y="35754"/>
                  </a:lnTo>
                  <a:lnTo>
                    <a:pt x="79925" y="38766"/>
                  </a:lnTo>
                  <a:lnTo>
                    <a:pt x="78854" y="41691"/>
                  </a:lnTo>
                  <a:lnTo>
                    <a:pt x="77699" y="44529"/>
                  </a:lnTo>
                  <a:lnTo>
                    <a:pt x="76461" y="47279"/>
                  </a:lnTo>
                  <a:lnTo>
                    <a:pt x="75141" y="49942"/>
                  </a:lnTo>
                  <a:lnTo>
                    <a:pt x="73737" y="52518"/>
                  </a:lnTo>
                  <a:lnTo>
                    <a:pt x="72251" y="55006"/>
                  </a:lnTo>
                  <a:lnTo>
                    <a:pt x="70747" y="57359"/>
                  </a:lnTo>
                  <a:lnTo>
                    <a:pt x="69291" y="59529"/>
                  </a:lnTo>
                  <a:lnTo>
                    <a:pt x="67883" y="61516"/>
                  </a:lnTo>
                  <a:lnTo>
                    <a:pt x="66523" y="63319"/>
                  </a:lnTo>
                  <a:lnTo>
                    <a:pt x="65211" y="64938"/>
                  </a:lnTo>
                  <a:lnTo>
                    <a:pt x="63947" y="66374"/>
                  </a:lnTo>
                  <a:lnTo>
                    <a:pt x="62731" y="67627"/>
                  </a:lnTo>
                  <a:lnTo>
                    <a:pt x="61564" y="68697"/>
                  </a:lnTo>
                  <a:lnTo>
                    <a:pt x="60444" y="69583"/>
                  </a:lnTo>
                  <a:lnTo>
                    <a:pt x="59372" y="70286"/>
                  </a:lnTo>
                  <a:lnTo>
                    <a:pt x="62616" y="72617"/>
                  </a:lnTo>
                  <a:lnTo>
                    <a:pt x="66060" y="74896"/>
                  </a:lnTo>
                  <a:lnTo>
                    <a:pt x="69705" y="77123"/>
                  </a:lnTo>
                  <a:lnTo>
                    <a:pt x="73552" y="79297"/>
                  </a:lnTo>
                  <a:lnTo>
                    <a:pt x="77598" y="81418"/>
                  </a:lnTo>
                  <a:lnTo>
                    <a:pt x="81846" y="83488"/>
                  </a:lnTo>
                  <a:lnTo>
                    <a:pt x="86295" y="85505"/>
                  </a:lnTo>
                  <a:lnTo>
                    <a:pt x="90944" y="87469"/>
                  </a:lnTo>
                  <a:lnTo>
                    <a:pt x="95794" y="89381"/>
                  </a:lnTo>
                  <a:lnTo>
                    <a:pt x="100845" y="91241"/>
                  </a:lnTo>
                  <a:lnTo>
                    <a:pt x="95607" y="100845"/>
                  </a:lnTo>
                  <a:lnTo>
                    <a:pt x="90765" y="99112"/>
                  </a:lnTo>
                  <a:lnTo>
                    <a:pt x="86020" y="97231"/>
                  </a:lnTo>
                  <a:lnTo>
                    <a:pt x="81370" y="95201"/>
                  </a:lnTo>
                  <a:lnTo>
                    <a:pt x="76817" y="93022"/>
                  </a:lnTo>
                  <a:lnTo>
                    <a:pt x="72360" y="90695"/>
                  </a:lnTo>
                  <a:lnTo>
                    <a:pt x="67998" y="88220"/>
                  </a:lnTo>
                  <a:lnTo>
                    <a:pt x="63733" y="85596"/>
                  </a:lnTo>
                  <a:lnTo>
                    <a:pt x="59564" y="82824"/>
                  </a:lnTo>
                  <a:lnTo>
                    <a:pt x="55491" y="79904"/>
                  </a:lnTo>
                  <a:lnTo>
                    <a:pt x="51514" y="76834"/>
                  </a:lnTo>
                  <a:lnTo>
                    <a:pt x="47759" y="79506"/>
                  </a:lnTo>
                  <a:lnTo>
                    <a:pt x="43830" y="82108"/>
                  </a:lnTo>
                  <a:lnTo>
                    <a:pt x="39727" y="84640"/>
                  </a:lnTo>
                  <a:lnTo>
                    <a:pt x="35448" y="87102"/>
                  </a:lnTo>
                  <a:lnTo>
                    <a:pt x="30995" y="89495"/>
                  </a:lnTo>
                  <a:lnTo>
                    <a:pt x="26368" y="91817"/>
                  </a:lnTo>
                  <a:lnTo>
                    <a:pt x="21566" y="94070"/>
                  </a:lnTo>
                  <a:lnTo>
                    <a:pt x="16589" y="96253"/>
                  </a:lnTo>
                  <a:lnTo>
                    <a:pt x="11437" y="98366"/>
                  </a:lnTo>
                  <a:lnTo>
                    <a:pt x="6111" y="100409"/>
                  </a:lnTo>
                  <a:lnTo>
                    <a:pt x="0" y="92114"/>
                  </a:lnTo>
                  <a:lnTo>
                    <a:pt x="5155" y="90246"/>
                  </a:lnTo>
                  <a:lnTo>
                    <a:pt x="10145" y="88307"/>
                  </a:lnTo>
                  <a:lnTo>
                    <a:pt x="14969" y="86299"/>
                  </a:lnTo>
                  <a:lnTo>
                    <a:pt x="19627" y="84221"/>
                  </a:lnTo>
                  <a:lnTo>
                    <a:pt x="24120" y="82073"/>
                  </a:lnTo>
                  <a:lnTo>
                    <a:pt x="28446" y="79856"/>
                  </a:lnTo>
                  <a:lnTo>
                    <a:pt x="32606" y="77568"/>
                  </a:lnTo>
                  <a:lnTo>
                    <a:pt x="36601" y="75210"/>
                  </a:lnTo>
                  <a:lnTo>
                    <a:pt x="40430" y="72783"/>
                  </a:lnTo>
                  <a:lnTo>
                    <a:pt x="44092" y="70286"/>
                  </a:lnTo>
                  <a:lnTo>
                    <a:pt x="40617" y="66702"/>
                  </a:lnTo>
                  <a:lnTo>
                    <a:pt x="37352" y="62934"/>
                  </a:lnTo>
                  <a:lnTo>
                    <a:pt x="34296" y="58983"/>
                  </a:lnTo>
                  <a:lnTo>
                    <a:pt x="31449" y="54849"/>
                  </a:lnTo>
                  <a:lnTo>
                    <a:pt x="28813" y="50532"/>
                  </a:lnTo>
                  <a:lnTo>
                    <a:pt x="26385" y="46031"/>
                  </a:lnTo>
                  <a:lnTo>
                    <a:pt x="24168" y="41346"/>
                  </a:lnTo>
                  <a:lnTo>
                    <a:pt x="22159" y="36479"/>
                  </a:lnTo>
                  <a:lnTo>
                    <a:pt x="20361" y="31428"/>
                  </a:lnTo>
                  <a:lnTo>
                    <a:pt x="18772" y="26193"/>
                  </a:lnTo>
                  <a:lnTo>
                    <a:pt x="2619" y="261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013817" y="2264694"/>
              <a:ext cx="45402" cy="37980"/>
            </a:xfrm>
            <a:custGeom>
              <a:avLst/>
              <a:pathLst>
                <a:path w="45402" h="37980">
                  <a:moveTo>
                    <a:pt x="0" y="0"/>
                  </a:moveTo>
                  <a:lnTo>
                    <a:pt x="1571" y="4623"/>
                  </a:lnTo>
                  <a:lnTo>
                    <a:pt x="3317" y="9063"/>
                  </a:lnTo>
                  <a:lnTo>
                    <a:pt x="5238" y="13319"/>
                  </a:lnTo>
                  <a:lnTo>
                    <a:pt x="7334" y="17392"/>
                  </a:lnTo>
                  <a:lnTo>
                    <a:pt x="9604" y="21282"/>
                  </a:lnTo>
                  <a:lnTo>
                    <a:pt x="12049" y="24988"/>
                  </a:lnTo>
                  <a:lnTo>
                    <a:pt x="14668" y="28511"/>
                  </a:lnTo>
                  <a:lnTo>
                    <a:pt x="17462" y="31851"/>
                  </a:lnTo>
                  <a:lnTo>
                    <a:pt x="20431" y="35007"/>
                  </a:lnTo>
                  <a:lnTo>
                    <a:pt x="23574" y="37980"/>
                  </a:lnTo>
                  <a:lnTo>
                    <a:pt x="26700" y="35086"/>
                  </a:lnTo>
                  <a:lnTo>
                    <a:pt x="29616" y="31991"/>
                  </a:lnTo>
                  <a:lnTo>
                    <a:pt x="32323" y="28695"/>
                  </a:lnTo>
                  <a:lnTo>
                    <a:pt x="34820" y="25198"/>
                  </a:lnTo>
                  <a:lnTo>
                    <a:pt x="37107" y="21500"/>
                  </a:lnTo>
                  <a:lnTo>
                    <a:pt x="39185" y="17602"/>
                  </a:lnTo>
                  <a:lnTo>
                    <a:pt x="41054" y="13502"/>
                  </a:lnTo>
                  <a:lnTo>
                    <a:pt x="42713" y="9202"/>
                  </a:lnTo>
                  <a:lnTo>
                    <a:pt x="44162" y="4701"/>
                  </a:lnTo>
                  <a:lnTo>
                    <a:pt x="4540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096764" y="2237627"/>
              <a:ext cx="52387" cy="100845"/>
            </a:xfrm>
            <a:custGeom>
              <a:avLst/>
              <a:pathLst>
                <a:path w="52387" h="100845">
                  <a:moveTo>
                    <a:pt x="47148" y="0"/>
                  </a:moveTo>
                  <a:lnTo>
                    <a:pt x="51077" y="7858"/>
                  </a:lnTo>
                  <a:lnTo>
                    <a:pt x="32742" y="12223"/>
                  </a:lnTo>
                  <a:lnTo>
                    <a:pt x="32742" y="30559"/>
                  </a:lnTo>
                  <a:lnTo>
                    <a:pt x="51514" y="30559"/>
                  </a:lnTo>
                  <a:lnTo>
                    <a:pt x="51514" y="38854"/>
                  </a:lnTo>
                  <a:lnTo>
                    <a:pt x="32742" y="38854"/>
                  </a:lnTo>
                  <a:lnTo>
                    <a:pt x="32742" y="41910"/>
                  </a:lnTo>
                  <a:lnTo>
                    <a:pt x="34981" y="43909"/>
                  </a:lnTo>
                  <a:lnTo>
                    <a:pt x="37160" y="45891"/>
                  </a:lnTo>
                  <a:lnTo>
                    <a:pt x="39277" y="47855"/>
                  </a:lnTo>
                  <a:lnTo>
                    <a:pt x="41333" y="49803"/>
                  </a:lnTo>
                  <a:lnTo>
                    <a:pt x="43328" y="51732"/>
                  </a:lnTo>
                  <a:lnTo>
                    <a:pt x="45262" y="53644"/>
                  </a:lnTo>
                  <a:lnTo>
                    <a:pt x="47135" y="55539"/>
                  </a:lnTo>
                  <a:lnTo>
                    <a:pt x="48947" y="57416"/>
                  </a:lnTo>
                  <a:lnTo>
                    <a:pt x="50698" y="59276"/>
                  </a:lnTo>
                  <a:lnTo>
                    <a:pt x="52387" y="61118"/>
                  </a:lnTo>
                  <a:lnTo>
                    <a:pt x="47148" y="68976"/>
                  </a:lnTo>
                  <a:lnTo>
                    <a:pt x="45747" y="67160"/>
                  </a:lnTo>
                  <a:lnTo>
                    <a:pt x="44337" y="65379"/>
                  </a:lnTo>
                  <a:lnTo>
                    <a:pt x="42918" y="63633"/>
                  </a:lnTo>
                  <a:lnTo>
                    <a:pt x="41490" y="61922"/>
                  </a:lnTo>
                  <a:lnTo>
                    <a:pt x="40054" y="60245"/>
                  </a:lnTo>
                  <a:lnTo>
                    <a:pt x="38609" y="58604"/>
                  </a:lnTo>
                  <a:lnTo>
                    <a:pt x="37155" y="56997"/>
                  </a:lnTo>
                  <a:lnTo>
                    <a:pt x="35693" y="55425"/>
                  </a:lnTo>
                  <a:lnTo>
                    <a:pt x="34222" y="53889"/>
                  </a:lnTo>
                  <a:lnTo>
                    <a:pt x="32742" y="52387"/>
                  </a:lnTo>
                  <a:lnTo>
                    <a:pt x="32742" y="100845"/>
                  </a:lnTo>
                  <a:lnTo>
                    <a:pt x="24010" y="100845"/>
                  </a:lnTo>
                  <a:lnTo>
                    <a:pt x="24010" y="55006"/>
                  </a:lnTo>
                  <a:lnTo>
                    <a:pt x="22487" y="58032"/>
                  </a:lnTo>
                  <a:lnTo>
                    <a:pt x="20885" y="60996"/>
                  </a:lnTo>
                  <a:lnTo>
                    <a:pt x="19204" y="63899"/>
                  </a:lnTo>
                  <a:lnTo>
                    <a:pt x="17445" y="66741"/>
                  </a:lnTo>
                  <a:lnTo>
                    <a:pt x="15607" y="69522"/>
                  </a:lnTo>
                  <a:lnTo>
                    <a:pt x="13690" y="72242"/>
                  </a:lnTo>
                  <a:lnTo>
                    <a:pt x="11695" y="74901"/>
                  </a:lnTo>
                  <a:lnTo>
                    <a:pt x="9621" y="77498"/>
                  </a:lnTo>
                  <a:lnTo>
                    <a:pt x="7469" y="80035"/>
                  </a:lnTo>
                  <a:lnTo>
                    <a:pt x="5238" y="82510"/>
                  </a:lnTo>
                  <a:lnTo>
                    <a:pt x="0" y="75525"/>
                  </a:lnTo>
                  <a:lnTo>
                    <a:pt x="3060" y="72329"/>
                  </a:lnTo>
                  <a:lnTo>
                    <a:pt x="5954" y="69029"/>
                  </a:lnTo>
                  <a:lnTo>
                    <a:pt x="8683" y="65624"/>
                  </a:lnTo>
                  <a:lnTo>
                    <a:pt x="11245" y="62114"/>
                  </a:lnTo>
                  <a:lnTo>
                    <a:pt x="13642" y="58499"/>
                  </a:lnTo>
                  <a:lnTo>
                    <a:pt x="15873" y="54779"/>
                  </a:lnTo>
                  <a:lnTo>
                    <a:pt x="17938" y="50955"/>
                  </a:lnTo>
                  <a:lnTo>
                    <a:pt x="19837" y="47026"/>
                  </a:lnTo>
                  <a:lnTo>
                    <a:pt x="21570" y="42992"/>
                  </a:lnTo>
                  <a:lnTo>
                    <a:pt x="23137" y="38854"/>
                  </a:lnTo>
                  <a:lnTo>
                    <a:pt x="2182" y="38854"/>
                  </a:lnTo>
                  <a:lnTo>
                    <a:pt x="2182" y="30559"/>
                  </a:lnTo>
                  <a:lnTo>
                    <a:pt x="24010" y="30559"/>
                  </a:lnTo>
                  <a:lnTo>
                    <a:pt x="24010" y="13970"/>
                  </a:lnTo>
                  <a:lnTo>
                    <a:pt x="3929" y="17462"/>
                  </a:lnTo>
                  <a:lnTo>
                    <a:pt x="873" y="9167"/>
                  </a:lnTo>
                  <a:lnTo>
                    <a:pt x="5893" y="8526"/>
                  </a:lnTo>
                  <a:lnTo>
                    <a:pt x="10826" y="7823"/>
                  </a:lnTo>
                  <a:lnTo>
                    <a:pt x="15672" y="7059"/>
                  </a:lnTo>
                  <a:lnTo>
                    <a:pt x="20431" y="6234"/>
                  </a:lnTo>
                  <a:lnTo>
                    <a:pt x="25102" y="5347"/>
                  </a:lnTo>
                  <a:lnTo>
                    <a:pt x="29686" y="4400"/>
                  </a:lnTo>
                  <a:lnTo>
                    <a:pt x="34182" y="3392"/>
                  </a:lnTo>
                  <a:lnTo>
                    <a:pt x="38592" y="2322"/>
                  </a:lnTo>
                  <a:lnTo>
                    <a:pt x="42914" y="11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155263" y="2247231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163558" y="2255090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210706" y="2239810"/>
              <a:ext cx="99099" cy="95607"/>
            </a:xfrm>
            <a:custGeom>
              <a:avLst/>
              <a:pathLst>
                <a:path w="99099" h="95607">
                  <a:moveTo>
                    <a:pt x="87749" y="0"/>
                  </a:moveTo>
                  <a:lnTo>
                    <a:pt x="92114" y="7421"/>
                  </a:lnTo>
                  <a:lnTo>
                    <a:pt x="88587" y="7674"/>
                  </a:lnTo>
                  <a:lnTo>
                    <a:pt x="84989" y="7910"/>
                  </a:lnTo>
                  <a:lnTo>
                    <a:pt x="81322" y="8128"/>
                  </a:lnTo>
                  <a:lnTo>
                    <a:pt x="77585" y="8329"/>
                  </a:lnTo>
                  <a:lnTo>
                    <a:pt x="73779" y="8512"/>
                  </a:lnTo>
                  <a:lnTo>
                    <a:pt x="69902" y="8678"/>
                  </a:lnTo>
                  <a:lnTo>
                    <a:pt x="65955" y="8827"/>
                  </a:lnTo>
                  <a:lnTo>
                    <a:pt x="61939" y="8958"/>
                  </a:lnTo>
                  <a:lnTo>
                    <a:pt x="57853" y="9071"/>
                  </a:lnTo>
                  <a:lnTo>
                    <a:pt x="53697" y="9167"/>
                  </a:lnTo>
                  <a:lnTo>
                    <a:pt x="53697" y="16152"/>
                  </a:lnTo>
                  <a:lnTo>
                    <a:pt x="99099" y="16152"/>
                  </a:lnTo>
                  <a:lnTo>
                    <a:pt x="99099" y="24010"/>
                  </a:lnTo>
                  <a:lnTo>
                    <a:pt x="53697" y="24010"/>
                  </a:lnTo>
                  <a:lnTo>
                    <a:pt x="53697" y="30122"/>
                  </a:lnTo>
                  <a:lnTo>
                    <a:pt x="89495" y="30122"/>
                  </a:lnTo>
                  <a:lnTo>
                    <a:pt x="89495" y="67230"/>
                  </a:lnTo>
                  <a:lnTo>
                    <a:pt x="53697" y="67230"/>
                  </a:lnTo>
                  <a:lnTo>
                    <a:pt x="53697" y="73342"/>
                  </a:lnTo>
                  <a:lnTo>
                    <a:pt x="94734" y="73342"/>
                  </a:lnTo>
                  <a:lnTo>
                    <a:pt x="94734" y="81200"/>
                  </a:lnTo>
                  <a:lnTo>
                    <a:pt x="53697" y="81200"/>
                  </a:lnTo>
                  <a:lnTo>
                    <a:pt x="53697" y="87312"/>
                  </a:lnTo>
                  <a:lnTo>
                    <a:pt x="98663" y="87312"/>
                  </a:lnTo>
                  <a:lnTo>
                    <a:pt x="98663" y="95607"/>
                  </a:lnTo>
                  <a:lnTo>
                    <a:pt x="0" y="95607"/>
                  </a:lnTo>
                  <a:lnTo>
                    <a:pt x="0" y="87312"/>
                  </a:lnTo>
                  <a:lnTo>
                    <a:pt x="44965" y="87312"/>
                  </a:lnTo>
                  <a:lnTo>
                    <a:pt x="44965" y="81200"/>
                  </a:lnTo>
                  <a:lnTo>
                    <a:pt x="4365" y="81200"/>
                  </a:lnTo>
                  <a:lnTo>
                    <a:pt x="4365" y="73342"/>
                  </a:lnTo>
                  <a:lnTo>
                    <a:pt x="44965" y="73342"/>
                  </a:lnTo>
                  <a:lnTo>
                    <a:pt x="44965" y="67230"/>
                  </a:lnTo>
                  <a:lnTo>
                    <a:pt x="8731" y="67230"/>
                  </a:lnTo>
                  <a:lnTo>
                    <a:pt x="8731" y="30122"/>
                  </a:lnTo>
                  <a:lnTo>
                    <a:pt x="44965" y="30122"/>
                  </a:lnTo>
                  <a:lnTo>
                    <a:pt x="44965" y="24010"/>
                  </a:lnTo>
                  <a:lnTo>
                    <a:pt x="873" y="24010"/>
                  </a:lnTo>
                  <a:lnTo>
                    <a:pt x="873" y="16152"/>
                  </a:lnTo>
                  <a:lnTo>
                    <a:pt x="44965" y="16152"/>
                  </a:lnTo>
                  <a:lnTo>
                    <a:pt x="44965" y="9604"/>
                  </a:lnTo>
                  <a:lnTo>
                    <a:pt x="8294" y="10477"/>
                  </a:lnTo>
                  <a:lnTo>
                    <a:pt x="5675" y="2619"/>
                  </a:lnTo>
                  <a:lnTo>
                    <a:pt x="13882" y="2593"/>
                  </a:lnTo>
                  <a:lnTo>
                    <a:pt x="22090" y="2514"/>
                  </a:lnTo>
                  <a:lnTo>
                    <a:pt x="30297" y="2383"/>
                  </a:lnTo>
                  <a:lnTo>
                    <a:pt x="38504" y="2200"/>
                  </a:lnTo>
                  <a:lnTo>
                    <a:pt x="46712" y="1964"/>
                  </a:lnTo>
                  <a:lnTo>
                    <a:pt x="54919" y="1676"/>
                  </a:lnTo>
                  <a:lnTo>
                    <a:pt x="63126" y="1335"/>
                  </a:lnTo>
                  <a:lnTo>
                    <a:pt x="71334" y="942"/>
                  </a:lnTo>
                  <a:lnTo>
                    <a:pt x="79541" y="49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227732" y="2277791"/>
              <a:ext cx="27939" cy="6984"/>
            </a:xfrm>
            <a:custGeom>
              <a:avLst/>
              <a:pathLst>
                <a:path w="27939" h="6984">
                  <a:moveTo>
                    <a:pt x="0" y="6984"/>
                  </a:moveTo>
                  <a:lnTo>
                    <a:pt x="27939" y="6984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264404" y="2277791"/>
              <a:ext cx="27939" cy="6984"/>
            </a:xfrm>
            <a:custGeom>
              <a:avLst/>
              <a:pathLst>
                <a:path w="27939" h="6984">
                  <a:moveTo>
                    <a:pt x="0" y="0"/>
                  </a:moveTo>
                  <a:lnTo>
                    <a:pt x="0" y="6984"/>
                  </a:lnTo>
                  <a:lnTo>
                    <a:pt x="27939" y="6984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227732" y="2292197"/>
              <a:ext cx="27939" cy="6985"/>
            </a:xfrm>
            <a:custGeom>
              <a:avLst/>
              <a:pathLst>
                <a:path w="27939" h="6985">
                  <a:moveTo>
                    <a:pt x="0" y="6985"/>
                  </a:moveTo>
                  <a:lnTo>
                    <a:pt x="27939" y="6985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264404" y="2292197"/>
              <a:ext cx="27939" cy="6985"/>
            </a:xfrm>
            <a:custGeom>
              <a:avLst/>
              <a:pathLst>
                <a:path w="27939" h="6985">
                  <a:moveTo>
                    <a:pt x="0" y="0"/>
                  </a:moveTo>
                  <a:lnTo>
                    <a:pt x="0" y="6985"/>
                  </a:lnTo>
                  <a:lnTo>
                    <a:pt x="27939" y="6985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321157" y="2238500"/>
              <a:ext cx="102592" cy="99972"/>
            </a:xfrm>
            <a:custGeom>
              <a:avLst/>
              <a:pathLst>
                <a:path w="102592" h="99972">
                  <a:moveTo>
                    <a:pt x="4802" y="25320"/>
                  </a:moveTo>
                  <a:lnTo>
                    <a:pt x="45402" y="25320"/>
                  </a:lnTo>
                  <a:lnTo>
                    <a:pt x="45402" y="0"/>
                  </a:lnTo>
                  <a:lnTo>
                    <a:pt x="55006" y="0"/>
                  </a:lnTo>
                  <a:lnTo>
                    <a:pt x="55006" y="25320"/>
                  </a:lnTo>
                  <a:lnTo>
                    <a:pt x="97789" y="25320"/>
                  </a:lnTo>
                  <a:lnTo>
                    <a:pt x="97789" y="34051"/>
                  </a:lnTo>
                  <a:lnTo>
                    <a:pt x="56753" y="34051"/>
                  </a:lnTo>
                  <a:lnTo>
                    <a:pt x="59333" y="42080"/>
                  </a:lnTo>
                  <a:lnTo>
                    <a:pt x="62358" y="49576"/>
                  </a:lnTo>
                  <a:lnTo>
                    <a:pt x="65829" y="56539"/>
                  </a:lnTo>
                  <a:lnTo>
                    <a:pt x="69745" y="62969"/>
                  </a:lnTo>
                  <a:lnTo>
                    <a:pt x="74106" y="68867"/>
                  </a:lnTo>
                  <a:lnTo>
                    <a:pt x="78913" y="74233"/>
                  </a:lnTo>
                  <a:lnTo>
                    <a:pt x="84164" y="79065"/>
                  </a:lnTo>
                  <a:lnTo>
                    <a:pt x="89862" y="83365"/>
                  </a:lnTo>
                  <a:lnTo>
                    <a:pt x="96004" y="87133"/>
                  </a:lnTo>
                  <a:lnTo>
                    <a:pt x="102592" y="90368"/>
                  </a:lnTo>
                  <a:lnTo>
                    <a:pt x="97789" y="99972"/>
                  </a:lnTo>
                  <a:lnTo>
                    <a:pt x="91756" y="96855"/>
                  </a:lnTo>
                  <a:lnTo>
                    <a:pt x="86055" y="93267"/>
                  </a:lnTo>
                  <a:lnTo>
                    <a:pt x="80685" y="89207"/>
                  </a:lnTo>
                  <a:lnTo>
                    <a:pt x="75647" y="84675"/>
                  </a:lnTo>
                  <a:lnTo>
                    <a:pt x="70941" y="79672"/>
                  </a:lnTo>
                  <a:lnTo>
                    <a:pt x="66567" y="74198"/>
                  </a:lnTo>
                  <a:lnTo>
                    <a:pt x="62524" y="68252"/>
                  </a:lnTo>
                  <a:lnTo>
                    <a:pt x="58813" y="61834"/>
                  </a:lnTo>
                  <a:lnTo>
                    <a:pt x="55434" y="54945"/>
                  </a:lnTo>
                  <a:lnTo>
                    <a:pt x="52387" y="47585"/>
                  </a:lnTo>
                  <a:lnTo>
                    <a:pt x="50182" y="53845"/>
                  </a:lnTo>
                  <a:lnTo>
                    <a:pt x="47410" y="59878"/>
                  </a:lnTo>
                  <a:lnTo>
                    <a:pt x="44070" y="65685"/>
                  </a:lnTo>
                  <a:lnTo>
                    <a:pt x="40163" y="71264"/>
                  </a:lnTo>
                  <a:lnTo>
                    <a:pt x="35688" y="76616"/>
                  </a:lnTo>
                  <a:lnTo>
                    <a:pt x="30646" y="81741"/>
                  </a:lnTo>
                  <a:lnTo>
                    <a:pt x="25036" y="86640"/>
                  </a:lnTo>
                  <a:lnTo>
                    <a:pt x="18859" y="91311"/>
                  </a:lnTo>
                  <a:lnTo>
                    <a:pt x="12114" y="95755"/>
                  </a:lnTo>
                  <a:lnTo>
                    <a:pt x="4802" y="99972"/>
                  </a:lnTo>
                  <a:lnTo>
                    <a:pt x="0" y="91678"/>
                  </a:lnTo>
                  <a:lnTo>
                    <a:pt x="8072" y="86779"/>
                  </a:lnTo>
                  <a:lnTo>
                    <a:pt x="15349" y="81689"/>
                  </a:lnTo>
                  <a:lnTo>
                    <a:pt x="21832" y="76407"/>
                  </a:lnTo>
                  <a:lnTo>
                    <a:pt x="27520" y="70932"/>
                  </a:lnTo>
                  <a:lnTo>
                    <a:pt x="32414" y="65266"/>
                  </a:lnTo>
                  <a:lnTo>
                    <a:pt x="36514" y="59407"/>
                  </a:lnTo>
                  <a:lnTo>
                    <a:pt x="39818" y="53356"/>
                  </a:lnTo>
                  <a:lnTo>
                    <a:pt x="42329" y="47113"/>
                  </a:lnTo>
                  <a:lnTo>
                    <a:pt x="44044" y="40678"/>
                  </a:lnTo>
                  <a:lnTo>
                    <a:pt x="44965" y="34051"/>
                  </a:lnTo>
                  <a:lnTo>
                    <a:pt x="4802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3211579" y="2361384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209833" y="2397618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239083" y="2359201"/>
              <a:ext cx="70286" cy="85129"/>
            </a:xfrm>
            <a:custGeom>
              <a:avLst/>
              <a:pathLst>
                <a:path w="70286" h="85129">
                  <a:moveTo>
                    <a:pt x="3055" y="17899"/>
                  </a:moveTo>
                  <a:lnTo>
                    <a:pt x="18335" y="17899"/>
                  </a:lnTo>
                  <a:lnTo>
                    <a:pt x="18335" y="0"/>
                  </a:lnTo>
                  <a:lnTo>
                    <a:pt x="27066" y="0"/>
                  </a:lnTo>
                  <a:lnTo>
                    <a:pt x="27066" y="17899"/>
                  </a:lnTo>
                  <a:lnTo>
                    <a:pt x="42783" y="17899"/>
                  </a:lnTo>
                  <a:lnTo>
                    <a:pt x="42783" y="0"/>
                  </a:lnTo>
                  <a:lnTo>
                    <a:pt x="51514" y="0"/>
                  </a:lnTo>
                  <a:lnTo>
                    <a:pt x="51514" y="17899"/>
                  </a:lnTo>
                  <a:lnTo>
                    <a:pt x="68976" y="17899"/>
                  </a:lnTo>
                  <a:lnTo>
                    <a:pt x="68976" y="26193"/>
                  </a:lnTo>
                  <a:lnTo>
                    <a:pt x="51514" y="26193"/>
                  </a:lnTo>
                  <a:lnTo>
                    <a:pt x="51514" y="44965"/>
                  </a:lnTo>
                  <a:lnTo>
                    <a:pt x="70286" y="44965"/>
                  </a:lnTo>
                  <a:lnTo>
                    <a:pt x="70286" y="53260"/>
                  </a:lnTo>
                  <a:lnTo>
                    <a:pt x="51514" y="53260"/>
                  </a:lnTo>
                  <a:lnTo>
                    <a:pt x="51514" y="83383"/>
                  </a:lnTo>
                  <a:lnTo>
                    <a:pt x="42783" y="83383"/>
                  </a:lnTo>
                  <a:lnTo>
                    <a:pt x="42783" y="53260"/>
                  </a:lnTo>
                  <a:lnTo>
                    <a:pt x="26630" y="53260"/>
                  </a:lnTo>
                  <a:lnTo>
                    <a:pt x="25901" y="57115"/>
                  </a:lnTo>
                  <a:lnTo>
                    <a:pt x="24936" y="60821"/>
                  </a:lnTo>
                  <a:lnTo>
                    <a:pt x="23735" y="64379"/>
                  </a:lnTo>
                  <a:lnTo>
                    <a:pt x="22299" y="67789"/>
                  </a:lnTo>
                  <a:lnTo>
                    <a:pt x="20627" y="71050"/>
                  </a:lnTo>
                  <a:lnTo>
                    <a:pt x="18719" y="74163"/>
                  </a:lnTo>
                  <a:lnTo>
                    <a:pt x="16576" y="77127"/>
                  </a:lnTo>
                  <a:lnTo>
                    <a:pt x="14197" y="79943"/>
                  </a:lnTo>
                  <a:lnTo>
                    <a:pt x="11582" y="82610"/>
                  </a:lnTo>
                  <a:lnTo>
                    <a:pt x="8731" y="85129"/>
                  </a:lnTo>
                  <a:lnTo>
                    <a:pt x="1309" y="79454"/>
                  </a:lnTo>
                  <a:lnTo>
                    <a:pt x="3907" y="77227"/>
                  </a:lnTo>
                  <a:lnTo>
                    <a:pt x="6286" y="74914"/>
                  </a:lnTo>
                  <a:lnTo>
                    <a:pt x="8447" y="72513"/>
                  </a:lnTo>
                  <a:lnTo>
                    <a:pt x="10390" y="70024"/>
                  </a:lnTo>
                  <a:lnTo>
                    <a:pt x="12114" y="67448"/>
                  </a:lnTo>
                  <a:lnTo>
                    <a:pt x="13620" y="64785"/>
                  </a:lnTo>
                  <a:lnTo>
                    <a:pt x="14908" y="62035"/>
                  </a:lnTo>
                  <a:lnTo>
                    <a:pt x="15978" y="59197"/>
                  </a:lnTo>
                  <a:lnTo>
                    <a:pt x="16829" y="56272"/>
                  </a:lnTo>
                  <a:lnTo>
                    <a:pt x="17462" y="53260"/>
                  </a:lnTo>
                  <a:lnTo>
                    <a:pt x="0" y="53260"/>
                  </a:lnTo>
                  <a:lnTo>
                    <a:pt x="0" y="44965"/>
                  </a:lnTo>
                  <a:lnTo>
                    <a:pt x="18335" y="44965"/>
                  </a:lnTo>
                  <a:lnTo>
                    <a:pt x="18335" y="26193"/>
                  </a:lnTo>
                  <a:lnTo>
                    <a:pt x="3055" y="261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266150" y="2385395"/>
              <a:ext cx="15716" cy="18772"/>
            </a:xfrm>
            <a:custGeom>
              <a:avLst/>
              <a:pathLst>
                <a:path w="15716" h="18772">
                  <a:moveTo>
                    <a:pt x="0" y="18772"/>
                  </a:moveTo>
                  <a:lnTo>
                    <a:pt x="15716" y="18772"/>
                  </a:lnTo>
                  <a:lnTo>
                    <a:pt x="15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320720" y="2361820"/>
              <a:ext cx="99972" cy="97789"/>
            </a:xfrm>
            <a:custGeom>
              <a:avLst/>
              <a:pathLst>
                <a:path w="99972" h="97789">
                  <a:moveTo>
                    <a:pt x="76398" y="55879"/>
                  </a:moveTo>
                  <a:lnTo>
                    <a:pt x="99536" y="55879"/>
                  </a:lnTo>
                  <a:lnTo>
                    <a:pt x="99536" y="63301"/>
                  </a:lnTo>
                  <a:lnTo>
                    <a:pt x="62428" y="63301"/>
                  </a:lnTo>
                  <a:lnTo>
                    <a:pt x="63323" y="64768"/>
                  </a:lnTo>
                  <a:lnTo>
                    <a:pt x="64262" y="66200"/>
                  </a:lnTo>
                  <a:lnTo>
                    <a:pt x="65244" y="67597"/>
                  </a:lnTo>
                  <a:lnTo>
                    <a:pt x="66270" y="68959"/>
                  </a:lnTo>
                  <a:lnTo>
                    <a:pt x="67339" y="70286"/>
                  </a:lnTo>
                  <a:lnTo>
                    <a:pt x="68452" y="71578"/>
                  </a:lnTo>
                  <a:lnTo>
                    <a:pt x="69609" y="72836"/>
                  </a:lnTo>
                  <a:lnTo>
                    <a:pt x="70810" y="74058"/>
                  </a:lnTo>
                  <a:lnTo>
                    <a:pt x="72054" y="75245"/>
                  </a:lnTo>
                  <a:lnTo>
                    <a:pt x="73342" y="76398"/>
                  </a:lnTo>
                  <a:lnTo>
                    <a:pt x="74892" y="75678"/>
                  </a:lnTo>
                  <a:lnTo>
                    <a:pt x="76398" y="74914"/>
                  </a:lnTo>
                  <a:lnTo>
                    <a:pt x="77860" y="74106"/>
                  </a:lnTo>
                  <a:lnTo>
                    <a:pt x="79279" y="73255"/>
                  </a:lnTo>
                  <a:lnTo>
                    <a:pt x="80654" y="72360"/>
                  </a:lnTo>
                  <a:lnTo>
                    <a:pt x="81986" y="71421"/>
                  </a:lnTo>
                  <a:lnTo>
                    <a:pt x="83274" y="70439"/>
                  </a:lnTo>
                  <a:lnTo>
                    <a:pt x="84518" y="69413"/>
                  </a:lnTo>
                  <a:lnTo>
                    <a:pt x="85719" y="68343"/>
                  </a:lnTo>
                  <a:lnTo>
                    <a:pt x="86875" y="67230"/>
                  </a:lnTo>
                  <a:lnTo>
                    <a:pt x="92987" y="73779"/>
                  </a:lnTo>
                  <a:lnTo>
                    <a:pt x="91682" y="74717"/>
                  </a:lnTo>
                  <a:lnTo>
                    <a:pt x="90385" y="75612"/>
                  </a:lnTo>
                  <a:lnTo>
                    <a:pt x="89098" y="76463"/>
                  </a:lnTo>
                  <a:lnTo>
                    <a:pt x="87818" y="77271"/>
                  </a:lnTo>
                  <a:lnTo>
                    <a:pt x="86548" y="78035"/>
                  </a:lnTo>
                  <a:lnTo>
                    <a:pt x="85286" y="78755"/>
                  </a:lnTo>
                  <a:lnTo>
                    <a:pt x="84033" y="79432"/>
                  </a:lnTo>
                  <a:lnTo>
                    <a:pt x="82789" y="80065"/>
                  </a:lnTo>
                  <a:lnTo>
                    <a:pt x="81554" y="80654"/>
                  </a:lnTo>
                  <a:lnTo>
                    <a:pt x="80327" y="81200"/>
                  </a:lnTo>
                  <a:lnTo>
                    <a:pt x="82016" y="82143"/>
                  </a:lnTo>
                  <a:lnTo>
                    <a:pt x="83767" y="83051"/>
                  </a:lnTo>
                  <a:lnTo>
                    <a:pt x="85579" y="83924"/>
                  </a:lnTo>
                  <a:lnTo>
                    <a:pt x="87452" y="84762"/>
                  </a:lnTo>
                  <a:lnTo>
                    <a:pt x="89386" y="85566"/>
                  </a:lnTo>
                  <a:lnTo>
                    <a:pt x="91381" y="86334"/>
                  </a:lnTo>
                  <a:lnTo>
                    <a:pt x="93437" y="87068"/>
                  </a:lnTo>
                  <a:lnTo>
                    <a:pt x="95554" y="87766"/>
                  </a:lnTo>
                  <a:lnTo>
                    <a:pt x="97733" y="88430"/>
                  </a:lnTo>
                  <a:lnTo>
                    <a:pt x="99972" y="89058"/>
                  </a:lnTo>
                  <a:lnTo>
                    <a:pt x="95607" y="96916"/>
                  </a:lnTo>
                  <a:lnTo>
                    <a:pt x="89844" y="95009"/>
                  </a:lnTo>
                  <a:lnTo>
                    <a:pt x="84431" y="92778"/>
                  </a:lnTo>
                  <a:lnTo>
                    <a:pt x="79367" y="90224"/>
                  </a:lnTo>
                  <a:lnTo>
                    <a:pt x="74652" y="87347"/>
                  </a:lnTo>
                  <a:lnTo>
                    <a:pt x="70286" y="84147"/>
                  </a:lnTo>
                  <a:lnTo>
                    <a:pt x="66270" y="80624"/>
                  </a:lnTo>
                  <a:lnTo>
                    <a:pt x="62603" y="76778"/>
                  </a:lnTo>
                  <a:lnTo>
                    <a:pt x="59285" y="72609"/>
                  </a:lnTo>
                  <a:lnTo>
                    <a:pt x="56316" y="68116"/>
                  </a:lnTo>
                  <a:lnTo>
                    <a:pt x="53697" y="63301"/>
                  </a:lnTo>
                  <a:lnTo>
                    <a:pt x="40163" y="63301"/>
                  </a:lnTo>
                  <a:lnTo>
                    <a:pt x="40163" y="87749"/>
                  </a:lnTo>
                  <a:lnTo>
                    <a:pt x="41731" y="87133"/>
                  </a:lnTo>
                  <a:lnTo>
                    <a:pt x="43289" y="86509"/>
                  </a:lnTo>
                  <a:lnTo>
                    <a:pt x="44839" y="85876"/>
                  </a:lnTo>
                  <a:lnTo>
                    <a:pt x="46380" y="85234"/>
                  </a:lnTo>
                  <a:lnTo>
                    <a:pt x="47912" y="84583"/>
                  </a:lnTo>
                  <a:lnTo>
                    <a:pt x="49436" y="83924"/>
                  </a:lnTo>
                  <a:lnTo>
                    <a:pt x="50951" y="83256"/>
                  </a:lnTo>
                  <a:lnTo>
                    <a:pt x="52457" y="82580"/>
                  </a:lnTo>
                  <a:lnTo>
                    <a:pt x="53954" y="81894"/>
                  </a:lnTo>
                  <a:lnTo>
                    <a:pt x="55443" y="81200"/>
                  </a:lnTo>
                  <a:lnTo>
                    <a:pt x="58935" y="88185"/>
                  </a:lnTo>
                  <a:lnTo>
                    <a:pt x="56993" y="89146"/>
                  </a:lnTo>
                  <a:lnTo>
                    <a:pt x="55006" y="90106"/>
                  </a:lnTo>
                  <a:lnTo>
                    <a:pt x="52976" y="91066"/>
                  </a:lnTo>
                  <a:lnTo>
                    <a:pt x="50903" y="92027"/>
                  </a:lnTo>
                  <a:lnTo>
                    <a:pt x="48785" y="92987"/>
                  </a:lnTo>
                  <a:lnTo>
                    <a:pt x="46624" y="93948"/>
                  </a:lnTo>
                  <a:lnTo>
                    <a:pt x="44420" y="94908"/>
                  </a:lnTo>
                  <a:lnTo>
                    <a:pt x="42171" y="95869"/>
                  </a:lnTo>
                  <a:lnTo>
                    <a:pt x="39879" y="96829"/>
                  </a:lnTo>
                  <a:lnTo>
                    <a:pt x="37544" y="97789"/>
                  </a:lnTo>
                  <a:lnTo>
                    <a:pt x="31432" y="92114"/>
                  </a:lnTo>
                  <a:lnTo>
                    <a:pt x="31432" y="63301"/>
                  </a:lnTo>
                  <a:lnTo>
                    <a:pt x="17899" y="63301"/>
                  </a:lnTo>
                  <a:lnTo>
                    <a:pt x="17244" y="67090"/>
                  </a:lnTo>
                  <a:lnTo>
                    <a:pt x="16502" y="70775"/>
                  </a:lnTo>
                  <a:lnTo>
                    <a:pt x="15672" y="74355"/>
                  </a:lnTo>
                  <a:lnTo>
                    <a:pt x="14755" y="77830"/>
                  </a:lnTo>
                  <a:lnTo>
                    <a:pt x="13751" y="81200"/>
                  </a:lnTo>
                  <a:lnTo>
                    <a:pt x="12660" y="84466"/>
                  </a:lnTo>
                  <a:lnTo>
                    <a:pt x="11481" y="87626"/>
                  </a:lnTo>
                  <a:lnTo>
                    <a:pt x="10215" y="90682"/>
                  </a:lnTo>
                  <a:lnTo>
                    <a:pt x="8862" y="93633"/>
                  </a:lnTo>
                  <a:lnTo>
                    <a:pt x="7421" y="96480"/>
                  </a:lnTo>
                  <a:lnTo>
                    <a:pt x="0" y="90804"/>
                  </a:lnTo>
                  <a:lnTo>
                    <a:pt x="1990" y="86915"/>
                  </a:lnTo>
                  <a:lnTo>
                    <a:pt x="3771" y="82929"/>
                  </a:lnTo>
                  <a:lnTo>
                    <a:pt x="5343" y="78847"/>
                  </a:lnTo>
                  <a:lnTo>
                    <a:pt x="6705" y="74669"/>
                  </a:lnTo>
                  <a:lnTo>
                    <a:pt x="7858" y="70395"/>
                  </a:lnTo>
                  <a:lnTo>
                    <a:pt x="8801" y="66025"/>
                  </a:lnTo>
                  <a:lnTo>
                    <a:pt x="9534" y="61559"/>
                  </a:lnTo>
                  <a:lnTo>
                    <a:pt x="10058" y="56997"/>
                  </a:lnTo>
                  <a:lnTo>
                    <a:pt x="10372" y="52339"/>
                  </a:lnTo>
                  <a:lnTo>
                    <a:pt x="10477" y="47585"/>
                  </a:lnTo>
                  <a:lnTo>
                    <a:pt x="10477" y="0"/>
                  </a:lnTo>
                  <a:lnTo>
                    <a:pt x="92987" y="0"/>
                  </a:lnTo>
                  <a:lnTo>
                    <a:pt x="92987" y="26193"/>
                  </a:lnTo>
                  <a:lnTo>
                    <a:pt x="76398" y="26193"/>
                  </a:lnTo>
                  <a:lnTo>
                    <a:pt x="76398" y="37107"/>
                  </a:lnTo>
                  <a:lnTo>
                    <a:pt x="93424" y="37107"/>
                  </a:lnTo>
                  <a:lnTo>
                    <a:pt x="93424" y="44965"/>
                  </a:lnTo>
                  <a:lnTo>
                    <a:pt x="76398" y="449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339929" y="2369242"/>
              <a:ext cx="65047" cy="11350"/>
            </a:xfrm>
            <a:custGeom>
              <a:avLst/>
              <a:pathLst>
                <a:path w="65047" h="11350">
                  <a:moveTo>
                    <a:pt x="65047" y="0"/>
                  </a:moveTo>
                  <a:lnTo>
                    <a:pt x="0" y="0"/>
                  </a:lnTo>
                  <a:lnTo>
                    <a:pt x="0" y="11350"/>
                  </a:lnTo>
                  <a:lnTo>
                    <a:pt x="65047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339492" y="2388014"/>
              <a:ext cx="20518" cy="29686"/>
            </a:xfrm>
            <a:custGeom>
              <a:avLst/>
              <a:pathLst>
                <a:path w="20518" h="29686">
                  <a:moveTo>
                    <a:pt x="436" y="0"/>
                  </a:moveTo>
                  <a:lnTo>
                    <a:pt x="436" y="21391"/>
                  </a:lnTo>
                  <a:lnTo>
                    <a:pt x="432" y="22181"/>
                  </a:lnTo>
                  <a:lnTo>
                    <a:pt x="419" y="22980"/>
                  </a:lnTo>
                  <a:lnTo>
                    <a:pt x="397" y="23788"/>
                  </a:lnTo>
                  <a:lnTo>
                    <a:pt x="366" y="24604"/>
                  </a:lnTo>
                  <a:lnTo>
                    <a:pt x="327" y="25429"/>
                  </a:lnTo>
                  <a:lnTo>
                    <a:pt x="279" y="26263"/>
                  </a:lnTo>
                  <a:lnTo>
                    <a:pt x="222" y="27106"/>
                  </a:lnTo>
                  <a:lnTo>
                    <a:pt x="157" y="27957"/>
                  </a:lnTo>
                  <a:lnTo>
                    <a:pt x="82" y="28817"/>
                  </a:lnTo>
                  <a:lnTo>
                    <a:pt x="0" y="29686"/>
                  </a:lnTo>
                  <a:lnTo>
                    <a:pt x="20518" y="29686"/>
                  </a:lnTo>
                  <a:lnTo>
                    <a:pt x="20518" y="18772"/>
                  </a:lnTo>
                  <a:lnTo>
                    <a:pt x="3492" y="18772"/>
                  </a:lnTo>
                  <a:lnTo>
                    <a:pt x="3492" y="10914"/>
                  </a:lnTo>
                  <a:lnTo>
                    <a:pt x="20518" y="10914"/>
                  </a:lnTo>
                  <a:lnTo>
                    <a:pt x="2051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368305" y="2388014"/>
              <a:ext cx="20518" cy="10914"/>
            </a:xfrm>
            <a:custGeom>
              <a:avLst/>
              <a:pathLst>
                <a:path w="20518" h="10914">
                  <a:moveTo>
                    <a:pt x="20518" y="10914"/>
                  </a:moveTo>
                  <a:lnTo>
                    <a:pt x="20518" y="0"/>
                  </a:lnTo>
                  <a:lnTo>
                    <a:pt x="0" y="0"/>
                  </a:lnTo>
                  <a:lnTo>
                    <a:pt x="0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368305" y="2406786"/>
              <a:ext cx="20518" cy="10914"/>
            </a:xfrm>
            <a:custGeom>
              <a:avLst/>
              <a:pathLst>
                <a:path w="20518" h="10914">
                  <a:moveTo>
                    <a:pt x="0" y="10914"/>
                  </a:moveTo>
                  <a:lnTo>
                    <a:pt x="20518" y="10914"/>
                  </a:lnTo>
                  <a:lnTo>
                    <a:pt x="205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183584" y="1759732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205958" y="1770646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259546" y="182619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316626" y="1749036"/>
              <a:ext cx="99536" cy="19645"/>
            </a:xfrm>
            <a:custGeom>
              <a:avLst/>
              <a:pathLst>
                <a:path w="99536" h="19645">
                  <a:moveTo>
                    <a:pt x="51077" y="0"/>
                  </a:moveTo>
                  <a:lnTo>
                    <a:pt x="51758" y="1056"/>
                  </a:lnTo>
                  <a:lnTo>
                    <a:pt x="52404" y="2130"/>
                  </a:lnTo>
                  <a:lnTo>
                    <a:pt x="53016" y="3221"/>
                  </a:lnTo>
                  <a:lnTo>
                    <a:pt x="53592" y="4330"/>
                  </a:lnTo>
                  <a:lnTo>
                    <a:pt x="54133" y="5457"/>
                  </a:lnTo>
                  <a:lnTo>
                    <a:pt x="54640" y="6600"/>
                  </a:lnTo>
                  <a:lnTo>
                    <a:pt x="55111" y="7762"/>
                  </a:lnTo>
                  <a:lnTo>
                    <a:pt x="55548" y="8940"/>
                  </a:lnTo>
                  <a:lnTo>
                    <a:pt x="55949" y="10136"/>
                  </a:lnTo>
                  <a:lnTo>
                    <a:pt x="56316" y="11350"/>
                  </a:lnTo>
                  <a:lnTo>
                    <a:pt x="99536" y="11350"/>
                  </a:lnTo>
                  <a:lnTo>
                    <a:pt x="99536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45402" y="11350"/>
                  </a:lnTo>
                  <a:lnTo>
                    <a:pt x="45131" y="10403"/>
                  </a:lnTo>
                  <a:lnTo>
                    <a:pt x="44843" y="9482"/>
                  </a:lnTo>
                  <a:lnTo>
                    <a:pt x="44538" y="8587"/>
                  </a:lnTo>
                  <a:lnTo>
                    <a:pt x="44215" y="7718"/>
                  </a:lnTo>
                  <a:lnTo>
                    <a:pt x="43874" y="6875"/>
                  </a:lnTo>
                  <a:lnTo>
                    <a:pt x="43516" y="6059"/>
                  </a:lnTo>
                  <a:lnTo>
                    <a:pt x="43141" y="5269"/>
                  </a:lnTo>
                  <a:lnTo>
                    <a:pt x="42748" y="4505"/>
                  </a:lnTo>
                  <a:lnTo>
                    <a:pt x="42337" y="3767"/>
                  </a:lnTo>
                  <a:lnTo>
                    <a:pt x="41909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317499" y="1764753"/>
              <a:ext cx="98663" cy="85129"/>
            </a:xfrm>
            <a:custGeom>
              <a:avLst/>
              <a:pathLst>
                <a:path w="98663" h="85129">
                  <a:moveTo>
                    <a:pt x="38854" y="0"/>
                  </a:moveTo>
                  <a:lnTo>
                    <a:pt x="47585" y="2619"/>
                  </a:lnTo>
                  <a:lnTo>
                    <a:pt x="45140" y="6439"/>
                  </a:lnTo>
                  <a:lnTo>
                    <a:pt x="42695" y="10040"/>
                  </a:lnTo>
                  <a:lnTo>
                    <a:pt x="40251" y="13424"/>
                  </a:lnTo>
                  <a:lnTo>
                    <a:pt x="37806" y="16589"/>
                  </a:lnTo>
                  <a:lnTo>
                    <a:pt x="35361" y="19536"/>
                  </a:lnTo>
                  <a:lnTo>
                    <a:pt x="32916" y="22264"/>
                  </a:lnTo>
                  <a:lnTo>
                    <a:pt x="30472" y="24774"/>
                  </a:lnTo>
                  <a:lnTo>
                    <a:pt x="28027" y="27066"/>
                  </a:lnTo>
                  <a:lnTo>
                    <a:pt x="25582" y="29140"/>
                  </a:lnTo>
                  <a:lnTo>
                    <a:pt x="23137" y="30995"/>
                  </a:lnTo>
                  <a:lnTo>
                    <a:pt x="27874" y="30790"/>
                  </a:lnTo>
                  <a:lnTo>
                    <a:pt x="32654" y="30524"/>
                  </a:lnTo>
                  <a:lnTo>
                    <a:pt x="37478" y="30197"/>
                  </a:lnTo>
                  <a:lnTo>
                    <a:pt x="42346" y="29808"/>
                  </a:lnTo>
                  <a:lnTo>
                    <a:pt x="47257" y="29358"/>
                  </a:lnTo>
                  <a:lnTo>
                    <a:pt x="52212" y="28848"/>
                  </a:lnTo>
                  <a:lnTo>
                    <a:pt x="57211" y="28276"/>
                  </a:lnTo>
                  <a:lnTo>
                    <a:pt x="62253" y="27643"/>
                  </a:lnTo>
                  <a:lnTo>
                    <a:pt x="67339" y="26949"/>
                  </a:lnTo>
                  <a:lnTo>
                    <a:pt x="72469" y="26193"/>
                  </a:lnTo>
                  <a:lnTo>
                    <a:pt x="71325" y="24888"/>
                  </a:lnTo>
                  <a:lnTo>
                    <a:pt x="70164" y="23591"/>
                  </a:lnTo>
                  <a:lnTo>
                    <a:pt x="68985" y="22303"/>
                  </a:lnTo>
                  <a:lnTo>
                    <a:pt x="67789" y="21024"/>
                  </a:lnTo>
                  <a:lnTo>
                    <a:pt x="66575" y="19754"/>
                  </a:lnTo>
                  <a:lnTo>
                    <a:pt x="65344" y="18492"/>
                  </a:lnTo>
                  <a:lnTo>
                    <a:pt x="64096" y="17239"/>
                  </a:lnTo>
                  <a:lnTo>
                    <a:pt x="62830" y="15995"/>
                  </a:lnTo>
                  <a:lnTo>
                    <a:pt x="61546" y="14760"/>
                  </a:lnTo>
                  <a:lnTo>
                    <a:pt x="60245" y="13533"/>
                  </a:lnTo>
                  <a:lnTo>
                    <a:pt x="67667" y="8731"/>
                  </a:lnTo>
                  <a:lnTo>
                    <a:pt x="70753" y="11630"/>
                  </a:lnTo>
                  <a:lnTo>
                    <a:pt x="73726" y="14563"/>
                  </a:lnTo>
                  <a:lnTo>
                    <a:pt x="76586" y="17532"/>
                  </a:lnTo>
                  <a:lnTo>
                    <a:pt x="79332" y="20535"/>
                  </a:lnTo>
                  <a:lnTo>
                    <a:pt x="81964" y="23574"/>
                  </a:lnTo>
                  <a:lnTo>
                    <a:pt x="84483" y="26647"/>
                  </a:lnTo>
                  <a:lnTo>
                    <a:pt x="86889" y="29756"/>
                  </a:lnTo>
                  <a:lnTo>
                    <a:pt x="89180" y="32899"/>
                  </a:lnTo>
                  <a:lnTo>
                    <a:pt x="91359" y="36077"/>
                  </a:lnTo>
                  <a:lnTo>
                    <a:pt x="93424" y="39290"/>
                  </a:lnTo>
                  <a:lnTo>
                    <a:pt x="85129" y="44092"/>
                  </a:lnTo>
                  <a:lnTo>
                    <a:pt x="84426" y="42957"/>
                  </a:lnTo>
                  <a:lnTo>
                    <a:pt x="83715" y="41822"/>
                  </a:lnTo>
                  <a:lnTo>
                    <a:pt x="82994" y="40687"/>
                  </a:lnTo>
                  <a:lnTo>
                    <a:pt x="82265" y="39552"/>
                  </a:lnTo>
                  <a:lnTo>
                    <a:pt x="81528" y="38417"/>
                  </a:lnTo>
                  <a:lnTo>
                    <a:pt x="80781" y="37282"/>
                  </a:lnTo>
                  <a:lnTo>
                    <a:pt x="80026" y="36147"/>
                  </a:lnTo>
                  <a:lnTo>
                    <a:pt x="79262" y="35012"/>
                  </a:lnTo>
                  <a:lnTo>
                    <a:pt x="78489" y="33877"/>
                  </a:lnTo>
                  <a:lnTo>
                    <a:pt x="77708" y="32742"/>
                  </a:lnTo>
                  <a:lnTo>
                    <a:pt x="76311" y="32999"/>
                  </a:lnTo>
                  <a:lnTo>
                    <a:pt x="74914" y="33248"/>
                  </a:lnTo>
                  <a:lnTo>
                    <a:pt x="73517" y="33488"/>
                  </a:lnTo>
                  <a:lnTo>
                    <a:pt x="72120" y="33720"/>
                  </a:lnTo>
                  <a:lnTo>
                    <a:pt x="70723" y="33942"/>
                  </a:lnTo>
                  <a:lnTo>
                    <a:pt x="69326" y="34156"/>
                  </a:lnTo>
                  <a:lnTo>
                    <a:pt x="67929" y="34361"/>
                  </a:lnTo>
                  <a:lnTo>
                    <a:pt x="66532" y="34558"/>
                  </a:lnTo>
                  <a:lnTo>
                    <a:pt x="65135" y="34746"/>
                  </a:lnTo>
                  <a:lnTo>
                    <a:pt x="63738" y="34925"/>
                  </a:lnTo>
                  <a:lnTo>
                    <a:pt x="63738" y="71159"/>
                  </a:lnTo>
                  <a:lnTo>
                    <a:pt x="63753" y="71498"/>
                  </a:lnTo>
                  <a:lnTo>
                    <a:pt x="63799" y="71814"/>
                  </a:lnTo>
                  <a:lnTo>
                    <a:pt x="63875" y="72109"/>
                  </a:lnTo>
                  <a:lnTo>
                    <a:pt x="63982" y="72382"/>
                  </a:lnTo>
                  <a:lnTo>
                    <a:pt x="64120" y="72633"/>
                  </a:lnTo>
                  <a:lnTo>
                    <a:pt x="64288" y="72862"/>
                  </a:lnTo>
                  <a:lnTo>
                    <a:pt x="64486" y="73069"/>
                  </a:lnTo>
                  <a:lnTo>
                    <a:pt x="64716" y="73255"/>
                  </a:lnTo>
                  <a:lnTo>
                    <a:pt x="64975" y="73418"/>
                  </a:lnTo>
                  <a:lnTo>
                    <a:pt x="65266" y="73560"/>
                  </a:lnTo>
                  <a:lnTo>
                    <a:pt x="65630" y="73685"/>
                  </a:lnTo>
                  <a:lnTo>
                    <a:pt x="66113" y="73796"/>
                  </a:lnTo>
                  <a:lnTo>
                    <a:pt x="66713" y="73894"/>
                  </a:lnTo>
                  <a:lnTo>
                    <a:pt x="67431" y="73979"/>
                  </a:lnTo>
                  <a:lnTo>
                    <a:pt x="68267" y="74051"/>
                  </a:lnTo>
                  <a:lnTo>
                    <a:pt x="69221" y="74110"/>
                  </a:lnTo>
                  <a:lnTo>
                    <a:pt x="70293" y="74156"/>
                  </a:lnTo>
                  <a:lnTo>
                    <a:pt x="71482" y="74189"/>
                  </a:lnTo>
                  <a:lnTo>
                    <a:pt x="72790" y="74209"/>
                  </a:lnTo>
                  <a:lnTo>
                    <a:pt x="74215" y="74215"/>
                  </a:lnTo>
                  <a:lnTo>
                    <a:pt x="76389" y="74198"/>
                  </a:lnTo>
                  <a:lnTo>
                    <a:pt x="78371" y="74145"/>
                  </a:lnTo>
                  <a:lnTo>
                    <a:pt x="80161" y="74058"/>
                  </a:lnTo>
                  <a:lnTo>
                    <a:pt x="81759" y="73936"/>
                  </a:lnTo>
                  <a:lnTo>
                    <a:pt x="83165" y="73779"/>
                  </a:lnTo>
                  <a:lnTo>
                    <a:pt x="84378" y="73586"/>
                  </a:lnTo>
                  <a:lnTo>
                    <a:pt x="85400" y="73359"/>
                  </a:lnTo>
                  <a:lnTo>
                    <a:pt x="86229" y="73098"/>
                  </a:lnTo>
                  <a:lnTo>
                    <a:pt x="86867" y="72801"/>
                  </a:lnTo>
                  <a:lnTo>
                    <a:pt x="87312" y="72469"/>
                  </a:lnTo>
                  <a:lnTo>
                    <a:pt x="87731" y="71932"/>
                  </a:lnTo>
                  <a:lnTo>
                    <a:pt x="88115" y="71194"/>
                  </a:lnTo>
                  <a:lnTo>
                    <a:pt x="88465" y="70256"/>
                  </a:lnTo>
                  <a:lnTo>
                    <a:pt x="88779" y="69116"/>
                  </a:lnTo>
                  <a:lnTo>
                    <a:pt x="89058" y="67776"/>
                  </a:lnTo>
                  <a:lnTo>
                    <a:pt x="89303" y="66235"/>
                  </a:lnTo>
                  <a:lnTo>
                    <a:pt x="89512" y="64493"/>
                  </a:lnTo>
                  <a:lnTo>
                    <a:pt x="89687" y="62550"/>
                  </a:lnTo>
                  <a:lnTo>
                    <a:pt x="89827" y="60407"/>
                  </a:lnTo>
                  <a:lnTo>
                    <a:pt x="89931" y="58062"/>
                  </a:lnTo>
                  <a:lnTo>
                    <a:pt x="98663" y="61118"/>
                  </a:lnTo>
                  <a:lnTo>
                    <a:pt x="98545" y="63890"/>
                  </a:lnTo>
                  <a:lnTo>
                    <a:pt x="98366" y="66444"/>
                  </a:lnTo>
                  <a:lnTo>
                    <a:pt x="98126" y="68780"/>
                  </a:lnTo>
                  <a:lnTo>
                    <a:pt x="97824" y="70897"/>
                  </a:lnTo>
                  <a:lnTo>
                    <a:pt x="97462" y="72796"/>
                  </a:lnTo>
                  <a:lnTo>
                    <a:pt x="97039" y="74477"/>
                  </a:lnTo>
                  <a:lnTo>
                    <a:pt x="96554" y="75940"/>
                  </a:lnTo>
                  <a:lnTo>
                    <a:pt x="96008" y="77184"/>
                  </a:lnTo>
                  <a:lnTo>
                    <a:pt x="95402" y="78210"/>
                  </a:lnTo>
                  <a:lnTo>
                    <a:pt x="94734" y="79017"/>
                  </a:lnTo>
                  <a:lnTo>
                    <a:pt x="93900" y="79681"/>
                  </a:lnTo>
                  <a:lnTo>
                    <a:pt x="92795" y="80275"/>
                  </a:lnTo>
                  <a:lnTo>
                    <a:pt x="91420" y="80798"/>
                  </a:lnTo>
                  <a:lnTo>
                    <a:pt x="89774" y="81253"/>
                  </a:lnTo>
                  <a:lnTo>
                    <a:pt x="87858" y="81637"/>
                  </a:lnTo>
                  <a:lnTo>
                    <a:pt x="85671" y="81951"/>
                  </a:lnTo>
                  <a:lnTo>
                    <a:pt x="83213" y="82195"/>
                  </a:lnTo>
                  <a:lnTo>
                    <a:pt x="80484" y="82370"/>
                  </a:lnTo>
                  <a:lnTo>
                    <a:pt x="77485" y="82475"/>
                  </a:lnTo>
                  <a:lnTo>
                    <a:pt x="74215" y="82510"/>
                  </a:lnTo>
                  <a:lnTo>
                    <a:pt x="71858" y="82492"/>
                  </a:lnTo>
                  <a:lnTo>
                    <a:pt x="69675" y="82440"/>
                  </a:lnTo>
                  <a:lnTo>
                    <a:pt x="67667" y="82353"/>
                  </a:lnTo>
                  <a:lnTo>
                    <a:pt x="65833" y="82230"/>
                  </a:lnTo>
                  <a:lnTo>
                    <a:pt x="64174" y="82073"/>
                  </a:lnTo>
                  <a:lnTo>
                    <a:pt x="62690" y="81881"/>
                  </a:lnTo>
                  <a:lnTo>
                    <a:pt x="61380" y="81654"/>
                  </a:lnTo>
                  <a:lnTo>
                    <a:pt x="60245" y="81392"/>
                  </a:lnTo>
                  <a:lnTo>
                    <a:pt x="59285" y="81095"/>
                  </a:lnTo>
                  <a:lnTo>
                    <a:pt x="58499" y="80764"/>
                  </a:lnTo>
                  <a:lnTo>
                    <a:pt x="57835" y="80379"/>
                  </a:lnTo>
                  <a:lnTo>
                    <a:pt x="57242" y="79925"/>
                  </a:lnTo>
                  <a:lnTo>
                    <a:pt x="56718" y="79401"/>
                  </a:lnTo>
                  <a:lnTo>
                    <a:pt x="56264" y="78808"/>
                  </a:lnTo>
                  <a:lnTo>
                    <a:pt x="55880" y="78144"/>
                  </a:lnTo>
                  <a:lnTo>
                    <a:pt x="55565" y="77411"/>
                  </a:lnTo>
                  <a:lnTo>
                    <a:pt x="55321" y="76607"/>
                  </a:lnTo>
                  <a:lnTo>
                    <a:pt x="55146" y="75734"/>
                  </a:lnTo>
                  <a:lnTo>
                    <a:pt x="55041" y="74791"/>
                  </a:lnTo>
                  <a:lnTo>
                    <a:pt x="55006" y="73779"/>
                  </a:lnTo>
                  <a:lnTo>
                    <a:pt x="55006" y="35798"/>
                  </a:lnTo>
                  <a:lnTo>
                    <a:pt x="53352" y="35968"/>
                  </a:lnTo>
                  <a:lnTo>
                    <a:pt x="51706" y="36129"/>
                  </a:lnTo>
                  <a:lnTo>
                    <a:pt x="50069" y="36282"/>
                  </a:lnTo>
                  <a:lnTo>
                    <a:pt x="48440" y="36426"/>
                  </a:lnTo>
                  <a:lnTo>
                    <a:pt x="46821" y="36562"/>
                  </a:lnTo>
                  <a:lnTo>
                    <a:pt x="45210" y="36688"/>
                  </a:lnTo>
                  <a:lnTo>
                    <a:pt x="43608" y="36806"/>
                  </a:lnTo>
                  <a:lnTo>
                    <a:pt x="42014" y="36915"/>
                  </a:lnTo>
                  <a:lnTo>
                    <a:pt x="40430" y="37016"/>
                  </a:lnTo>
                  <a:lnTo>
                    <a:pt x="38854" y="37107"/>
                  </a:lnTo>
                  <a:lnTo>
                    <a:pt x="37736" y="43795"/>
                  </a:lnTo>
                  <a:lnTo>
                    <a:pt x="36129" y="50064"/>
                  </a:lnTo>
                  <a:lnTo>
                    <a:pt x="34034" y="55914"/>
                  </a:lnTo>
                  <a:lnTo>
                    <a:pt x="31449" y="61345"/>
                  </a:lnTo>
                  <a:lnTo>
                    <a:pt x="28376" y="66357"/>
                  </a:lnTo>
                  <a:lnTo>
                    <a:pt x="24814" y="70950"/>
                  </a:lnTo>
                  <a:lnTo>
                    <a:pt x="20762" y="75123"/>
                  </a:lnTo>
                  <a:lnTo>
                    <a:pt x="16222" y="78878"/>
                  </a:lnTo>
                  <a:lnTo>
                    <a:pt x="11193" y="82213"/>
                  </a:lnTo>
                  <a:lnTo>
                    <a:pt x="5675" y="85129"/>
                  </a:lnTo>
                  <a:lnTo>
                    <a:pt x="0" y="77271"/>
                  </a:lnTo>
                  <a:lnTo>
                    <a:pt x="4937" y="74835"/>
                  </a:lnTo>
                  <a:lnTo>
                    <a:pt x="9447" y="72067"/>
                  </a:lnTo>
                  <a:lnTo>
                    <a:pt x="13529" y="68968"/>
                  </a:lnTo>
                  <a:lnTo>
                    <a:pt x="17183" y="65536"/>
                  </a:lnTo>
                  <a:lnTo>
                    <a:pt x="20409" y="61773"/>
                  </a:lnTo>
                  <a:lnTo>
                    <a:pt x="23207" y="57678"/>
                  </a:lnTo>
                  <a:lnTo>
                    <a:pt x="25578" y="53251"/>
                  </a:lnTo>
                  <a:lnTo>
                    <a:pt x="27520" y="48493"/>
                  </a:lnTo>
                  <a:lnTo>
                    <a:pt x="29035" y="43403"/>
                  </a:lnTo>
                  <a:lnTo>
                    <a:pt x="30122" y="37980"/>
                  </a:lnTo>
                  <a:lnTo>
                    <a:pt x="9604" y="38854"/>
                  </a:lnTo>
                  <a:lnTo>
                    <a:pt x="7421" y="31869"/>
                  </a:lnTo>
                  <a:lnTo>
                    <a:pt x="11036" y="29664"/>
                  </a:lnTo>
                  <a:lnTo>
                    <a:pt x="14546" y="27241"/>
                  </a:lnTo>
                  <a:lnTo>
                    <a:pt x="17951" y="24600"/>
                  </a:lnTo>
                  <a:lnTo>
                    <a:pt x="21251" y="21740"/>
                  </a:lnTo>
                  <a:lnTo>
                    <a:pt x="24447" y="18663"/>
                  </a:lnTo>
                  <a:lnTo>
                    <a:pt x="27538" y="15367"/>
                  </a:lnTo>
                  <a:lnTo>
                    <a:pt x="30524" y="11852"/>
                  </a:lnTo>
                  <a:lnTo>
                    <a:pt x="33405" y="8120"/>
                  </a:lnTo>
                  <a:lnTo>
                    <a:pt x="36182" y="4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487759" y="1749909"/>
              <a:ext cx="41036" cy="48021"/>
            </a:xfrm>
            <a:custGeom>
              <a:avLst/>
              <a:pathLst>
                <a:path w="41036" h="48021">
                  <a:moveTo>
                    <a:pt x="6548" y="0"/>
                  </a:moveTo>
                  <a:lnTo>
                    <a:pt x="9800" y="4941"/>
                  </a:lnTo>
                  <a:lnTo>
                    <a:pt x="13096" y="9639"/>
                  </a:lnTo>
                  <a:lnTo>
                    <a:pt x="16436" y="14092"/>
                  </a:lnTo>
                  <a:lnTo>
                    <a:pt x="19819" y="18300"/>
                  </a:lnTo>
                  <a:lnTo>
                    <a:pt x="23246" y="22264"/>
                  </a:lnTo>
                  <a:lnTo>
                    <a:pt x="26717" y="25984"/>
                  </a:lnTo>
                  <a:lnTo>
                    <a:pt x="30231" y="29459"/>
                  </a:lnTo>
                  <a:lnTo>
                    <a:pt x="33789" y="32689"/>
                  </a:lnTo>
                  <a:lnTo>
                    <a:pt x="37391" y="35675"/>
                  </a:lnTo>
                  <a:lnTo>
                    <a:pt x="41036" y="38417"/>
                  </a:lnTo>
                  <a:lnTo>
                    <a:pt x="35361" y="48021"/>
                  </a:lnTo>
                  <a:lnTo>
                    <a:pt x="31707" y="45096"/>
                  </a:lnTo>
                  <a:lnTo>
                    <a:pt x="28079" y="41910"/>
                  </a:lnTo>
                  <a:lnTo>
                    <a:pt x="24478" y="38461"/>
                  </a:lnTo>
                  <a:lnTo>
                    <a:pt x="20902" y="34750"/>
                  </a:lnTo>
                  <a:lnTo>
                    <a:pt x="17353" y="30777"/>
                  </a:lnTo>
                  <a:lnTo>
                    <a:pt x="13830" y="26543"/>
                  </a:lnTo>
                  <a:lnTo>
                    <a:pt x="10333" y="22046"/>
                  </a:lnTo>
                  <a:lnTo>
                    <a:pt x="6862" y="17287"/>
                  </a:lnTo>
                  <a:lnTo>
                    <a:pt x="3418" y="12267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428386" y="1750346"/>
              <a:ext cx="40600" cy="48458"/>
            </a:xfrm>
            <a:custGeom>
              <a:avLst/>
              <a:pathLst>
                <a:path w="40600" h="48458">
                  <a:moveTo>
                    <a:pt x="34051" y="0"/>
                  </a:moveTo>
                  <a:lnTo>
                    <a:pt x="40600" y="5238"/>
                  </a:lnTo>
                  <a:lnTo>
                    <a:pt x="37662" y="10307"/>
                  </a:lnTo>
                  <a:lnTo>
                    <a:pt x="34610" y="15209"/>
                  </a:lnTo>
                  <a:lnTo>
                    <a:pt x="31445" y="19946"/>
                  </a:lnTo>
                  <a:lnTo>
                    <a:pt x="28167" y="24517"/>
                  </a:lnTo>
                  <a:lnTo>
                    <a:pt x="24774" y="28922"/>
                  </a:lnTo>
                  <a:lnTo>
                    <a:pt x="21269" y="33161"/>
                  </a:lnTo>
                  <a:lnTo>
                    <a:pt x="17650" y="37234"/>
                  </a:lnTo>
                  <a:lnTo>
                    <a:pt x="13917" y="41141"/>
                  </a:lnTo>
                  <a:lnTo>
                    <a:pt x="10071" y="44882"/>
                  </a:lnTo>
                  <a:lnTo>
                    <a:pt x="6111" y="48458"/>
                  </a:lnTo>
                  <a:lnTo>
                    <a:pt x="0" y="40163"/>
                  </a:lnTo>
                  <a:lnTo>
                    <a:pt x="3719" y="37168"/>
                  </a:lnTo>
                  <a:lnTo>
                    <a:pt x="7369" y="33947"/>
                  </a:lnTo>
                  <a:lnTo>
                    <a:pt x="10948" y="30498"/>
                  </a:lnTo>
                  <a:lnTo>
                    <a:pt x="14458" y="26822"/>
                  </a:lnTo>
                  <a:lnTo>
                    <a:pt x="17899" y="22919"/>
                  </a:lnTo>
                  <a:lnTo>
                    <a:pt x="21269" y="18789"/>
                  </a:lnTo>
                  <a:lnTo>
                    <a:pt x="24569" y="14432"/>
                  </a:lnTo>
                  <a:lnTo>
                    <a:pt x="27800" y="9848"/>
                  </a:lnTo>
                  <a:lnTo>
                    <a:pt x="30961" y="5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431006" y="1792693"/>
              <a:ext cx="79454" cy="57189"/>
            </a:xfrm>
            <a:custGeom>
              <a:avLst/>
              <a:pathLst>
                <a:path w="79454" h="57189">
                  <a:moveTo>
                    <a:pt x="14843" y="0"/>
                  </a:moveTo>
                  <a:lnTo>
                    <a:pt x="79454" y="0"/>
                  </a:lnTo>
                  <a:lnTo>
                    <a:pt x="79423" y="7792"/>
                  </a:lnTo>
                  <a:lnTo>
                    <a:pt x="79332" y="14930"/>
                  </a:lnTo>
                  <a:lnTo>
                    <a:pt x="79179" y="21413"/>
                  </a:lnTo>
                  <a:lnTo>
                    <a:pt x="78965" y="27241"/>
                  </a:lnTo>
                  <a:lnTo>
                    <a:pt x="78690" y="32414"/>
                  </a:lnTo>
                  <a:lnTo>
                    <a:pt x="78354" y="36933"/>
                  </a:lnTo>
                  <a:lnTo>
                    <a:pt x="77956" y="40796"/>
                  </a:lnTo>
                  <a:lnTo>
                    <a:pt x="77498" y="44005"/>
                  </a:lnTo>
                  <a:lnTo>
                    <a:pt x="76979" y="46559"/>
                  </a:lnTo>
                  <a:lnTo>
                    <a:pt x="76398" y="48458"/>
                  </a:lnTo>
                  <a:lnTo>
                    <a:pt x="75721" y="49951"/>
                  </a:lnTo>
                  <a:lnTo>
                    <a:pt x="74914" y="51287"/>
                  </a:lnTo>
                  <a:lnTo>
                    <a:pt x="73975" y="52466"/>
                  </a:lnTo>
                  <a:lnTo>
                    <a:pt x="72905" y="53487"/>
                  </a:lnTo>
                  <a:lnTo>
                    <a:pt x="71705" y="54352"/>
                  </a:lnTo>
                  <a:lnTo>
                    <a:pt x="70373" y="55059"/>
                  </a:lnTo>
                  <a:lnTo>
                    <a:pt x="68911" y="55609"/>
                  </a:lnTo>
                  <a:lnTo>
                    <a:pt x="67317" y="56002"/>
                  </a:lnTo>
                  <a:lnTo>
                    <a:pt x="65593" y="56237"/>
                  </a:lnTo>
                  <a:lnTo>
                    <a:pt x="63738" y="56316"/>
                  </a:lnTo>
                  <a:lnTo>
                    <a:pt x="62672" y="56307"/>
                  </a:lnTo>
                  <a:lnTo>
                    <a:pt x="61572" y="56281"/>
                  </a:lnTo>
                  <a:lnTo>
                    <a:pt x="60437" y="56237"/>
                  </a:lnTo>
                  <a:lnTo>
                    <a:pt x="59267" y="56176"/>
                  </a:lnTo>
                  <a:lnTo>
                    <a:pt x="58062" y="56098"/>
                  </a:lnTo>
                  <a:lnTo>
                    <a:pt x="56822" y="56002"/>
                  </a:lnTo>
                  <a:lnTo>
                    <a:pt x="55548" y="55888"/>
                  </a:lnTo>
                  <a:lnTo>
                    <a:pt x="54238" y="55757"/>
                  </a:lnTo>
                  <a:lnTo>
                    <a:pt x="52893" y="55609"/>
                  </a:lnTo>
                  <a:lnTo>
                    <a:pt x="51514" y="55443"/>
                  </a:lnTo>
                  <a:lnTo>
                    <a:pt x="49768" y="46275"/>
                  </a:lnTo>
                  <a:lnTo>
                    <a:pt x="51230" y="46441"/>
                  </a:lnTo>
                  <a:lnTo>
                    <a:pt x="52649" y="46589"/>
                  </a:lnTo>
                  <a:lnTo>
                    <a:pt x="54024" y="46720"/>
                  </a:lnTo>
                  <a:lnTo>
                    <a:pt x="55356" y="46834"/>
                  </a:lnTo>
                  <a:lnTo>
                    <a:pt x="56643" y="46930"/>
                  </a:lnTo>
                  <a:lnTo>
                    <a:pt x="57888" y="47009"/>
                  </a:lnTo>
                  <a:lnTo>
                    <a:pt x="59088" y="47070"/>
                  </a:lnTo>
                  <a:lnTo>
                    <a:pt x="60245" y="47113"/>
                  </a:lnTo>
                  <a:lnTo>
                    <a:pt x="61358" y="47140"/>
                  </a:lnTo>
                  <a:lnTo>
                    <a:pt x="62428" y="47148"/>
                  </a:lnTo>
                  <a:lnTo>
                    <a:pt x="63107" y="47105"/>
                  </a:lnTo>
                  <a:lnTo>
                    <a:pt x="63746" y="46974"/>
                  </a:lnTo>
                  <a:lnTo>
                    <a:pt x="64347" y="46755"/>
                  </a:lnTo>
                  <a:lnTo>
                    <a:pt x="64908" y="46450"/>
                  </a:lnTo>
                  <a:lnTo>
                    <a:pt x="65429" y="46057"/>
                  </a:lnTo>
                  <a:lnTo>
                    <a:pt x="65912" y="45577"/>
                  </a:lnTo>
                  <a:lnTo>
                    <a:pt x="66355" y="45009"/>
                  </a:lnTo>
                  <a:lnTo>
                    <a:pt x="66759" y="44354"/>
                  </a:lnTo>
                  <a:lnTo>
                    <a:pt x="67123" y="43612"/>
                  </a:lnTo>
                  <a:lnTo>
                    <a:pt x="67448" y="42783"/>
                  </a:lnTo>
                  <a:lnTo>
                    <a:pt x="67747" y="41652"/>
                  </a:lnTo>
                  <a:lnTo>
                    <a:pt x="68033" y="40006"/>
                  </a:lnTo>
                  <a:lnTo>
                    <a:pt x="68306" y="37845"/>
                  </a:lnTo>
                  <a:lnTo>
                    <a:pt x="68566" y="35169"/>
                  </a:lnTo>
                  <a:lnTo>
                    <a:pt x="68813" y="31978"/>
                  </a:lnTo>
                  <a:lnTo>
                    <a:pt x="69046" y="28271"/>
                  </a:lnTo>
                  <a:lnTo>
                    <a:pt x="69267" y="24050"/>
                  </a:lnTo>
                  <a:lnTo>
                    <a:pt x="69474" y="19313"/>
                  </a:lnTo>
                  <a:lnTo>
                    <a:pt x="69668" y="14061"/>
                  </a:lnTo>
                  <a:lnTo>
                    <a:pt x="69850" y="8294"/>
                  </a:lnTo>
                  <a:lnTo>
                    <a:pt x="42783" y="8294"/>
                  </a:lnTo>
                  <a:lnTo>
                    <a:pt x="42455" y="11887"/>
                  </a:lnTo>
                  <a:lnTo>
                    <a:pt x="41997" y="15332"/>
                  </a:lnTo>
                  <a:lnTo>
                    <a:pt x="41407" y="18628"/>
                  </a:lnTo>
                  <a:lnTo>
                    <a:pt x="40687" y="21775"/>
                  </a:lnTo>
                  <a:lnTo>
                    <a:pt x="39836" y="24774"/>
                  </a:lnTo>
                  <a:lnTo>
                    <a:pt x="38854" y="27625"/>
                  </a:lnTo>
                  <a:lnTo>
                    <a:pt x="37740" y="30327"/>
                  </a:lnTo>
                  <a:lnTo>
                    <a:pt x="36496" y="32881"/>
                  </a:lnTo>
                  <a:lnTo>
                    <a:pt x="35121" y="35287"/>
                  </a:lnTo>
                  <a:lnTo>
                    <a:pt x="33615" y="37544"/>
                  </a:lnTo>
                  <a:lnTo>
                    <a:pt x="31934" y="39705"/>
                  </a:lnTo>
                  <a:lnTo>
                    <a:pt x="30035" y="41822"/>
                  </a:lnTo>
                  <a:lnTo>
                    <a:pt x="27918" y="43896"/>
                  </a:lnTo>
                  <a:lnTo>
                    <a:pt x="25582" y="45926"/>
                  </a:lnTo>
                  <a:lnTo>
                    <a:pt x="23028" y="47912"/>
                  </a:lnTo>
                  <a:lnTo>
                    <a:pt x="20256" y="49855"/>
                  </a:lnTo>
                  <a:lnTo>
                    <a:pt x="17266" y="51754"/>
                  </a:lnTo>
                  <a:lnTo>
                    <a:pt x="14057" y="53609"/>
                  </a:lnTo>
                  <a:lnTo>
                    <a:pt x="10630" y="55421"/>
                  </a:lnTo>
                  <a:lnTo>
                    <a:pt x="6985" y="57189"/>
                  </a:lnTo>
                  <a:lnTo>
                    <a:pt x="0" y="49768"/>
                  </a:lnTo>
                  <a:lnTo>
                    <a:pt x="3387" y="48183"/>
                  </a:lnTo>
                  <a:lnTo>
                    <a:pt x="6565" y="46572"/>
                  </a:lnTo>
                  <a:lnTo>
                    <a:pt x="9534" y="44935"/>
                  </a:lnTo>
                  <a:lnTo>
                    <a:pt x="12293" y="43272"/>
                  </a:lnTo>
                  <a:lnTo>
                    <a:pt x="14843" y="41582"/>
                  </a:lnTo>
                  <a:lnTo>
                    <a:pt x="17183" y="39866"/>
                  </a:lnTo>
                  <a:lnTo>
                    <a:pt x="19313" y="38125"/>
                  </a:lnTo>
                  <a:lnTo>
                    <a:pt x="21234" y="36356"/>
                  </a:lnTo>
                  <a:lnTo>
                    <a:pt x="22945" y="34562"/>
                  </a:lnTo>
                  <a:lnTo>
                    <a:pt x="24447" y="32742"/>
                  </a:lnTo>
                  <a:lnTo>
                    <a:pt x="25796" y="30847"/>
                  </a:lnTo>
                  <a:lnTo>
                    <a:pt x="27049" y="28830"/>
                  </a:lnTo>
                  <a:lnTo>
                    <a:pt x="28206" y="26691"/>
                  </a:lnTo>
                  <a:lnTo>
                    <a:pt x="29267" y="24430"/>
                  </a:lnTo>
                  <a:lnTo>
                    <a:pt x="30231" y="22046"/>
                  </a:lnTo>
                  <a:lnTo>
                    <a:pt x="31100" y="19540"/>
                  </a:lnTo>
                  <a:lnTo>
                    <a:pt x="31873" y="16912"/>
                  </a:lnTo>
                  <a:lnTo>
                    <a:pt x="32550" y="14162"/>
                  </a:lnTo>
                  <a:lnTo>
                    <a:pt x="33130" y="11289"/>
                  </a:lnTo>
                  <a:lnTo>
                    <a:pt x="33615" y="8294"/>
                  </a:lnTo>
                  <a:lnTo>
                    <a:pt x="14843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545822" y="1755148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1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651033" y="1749036"/>
              <a:ext cx="49768" cy="101282"/>
            </a:xfrm>
            <a:custGeom>
              <a:avLst/>
              <a:pathLst>
                <a:path w="49768" h="101282">
                  <a:moveTo>
                    <a:pt x="19645" y="0"/>
                  </a:moveTo>
                  <a:lnTo>
                    <a:pt x="27939" y="2619"/>
                  </a:lnTo>
                  <a:lnTo>
                    <a:pt x="27673" y="3230"/>
                  </a:lnTo>
                  <a:lnTo>
                    <a:pt x="27398" y="3841"/>
                  </a:lnTo>
                  <a:lnTo>
                    <a:pt x="27114" y="4452"/>
                  </a:lnTo>
                  <a:lnTo>
                    <a:pt x="26822" y="5064"/>
                  </a:lnTo>
                  <a:lnTo>
                    <a:pt x="26521" y="5675"/>
                  </a:lnTo>
                  <a:lnTo>
                    <a:pt x="26211" y="6286"/>
                  </a:lnTo>
                  <a:lnTo>
                    <a:pt x="25892" y="6897"/>
                  </a:lnTo>
                  <a:lnTo>
                    <a:pt x="25565" y="7508"/>
                  </a:lnTo>
                  <a:lnTo>
                    <a:pt x="25228" y="8120"/>
                  </a:lnTo>
                  <a:lnTo>
                    <a:pt x="24884" y="8731"/>
                  </a:lnTo>
                  <a:lnTo>
                    <a:pt x="43656" y="8731"/>
                  </a:lnTo>
                  <a:lnTo>
                    <a:pt x="43656" y="16152"/>
                  </a:lnTo>
                  <a:lnTo>
                    <a:pt x="43132" y="17274"/>
                  </a:lnTo>
                  <a:lnTo>
                    <a:pt x="42608" y="18370"/>
                  </a:lnTo>
                  <a:lnTo>
                    <a:pt x="42084" y="19440"/>
                  </a:lnTo>
                  <a:lnTo>
                    <a:pt x="41560" y="20483"/>
                  </a:lnTo>
                  <a:lnTo>
                    <a:pt x="41036" y="21500"/>
                  </a:lnTo>
                  <a:lnTo>
                    <a:pt x="40513" y="22491"/>
                  </a:lnTo>
                  <a:lnTo>
                    <a:pt x="39989" y="23456"/>
                  </a:lnTo>
                  <a:lnTo>
                    <a:pt x="39465" y="24395"/>
                  </a:lnTo>
                  <a:lnTo>
                    <a:pt x="38941" y="25307"/>
                  </a:lnTo>
                  <a:lnTo>
                    <a:pt x="38417" y="26193"/>
                  </a:lnTo>
                  <a:lnTo>
                    <a:pt x="49768" y="26193"/>
                  </a:lnTo>
                  <a:lnTo>
                    <a:pt x="49768" y="91678"/>
                  </a:lnTo>
                  <a:lnTo>
                    <a:pt x="49746" y="92614"/>
                  </a:lnTo>
                  <a:lnTo>
                    <a:pt x="49680" y="93502"/>
                  </a:lnTo>
                  <a:lnTo>
                    <a:pt x="49571" y="94343"/>
                  </a:lnTo>
                  <a:lnTo>
                    <a:pt x="49418" y="95135"/>
                  </a:lnTo>
                  <a:lnTo>
                    <a:pt x="49222" y="95880"/>
                  </a:lnTo>
                  <a:lnTo>
                    <a:pt x="48982" y="96576"/>
                  </a:lnTo>
                  <a:lnTo>
                    <a:pt x="48698" y="97224"/>
                  </a:lnTo>
                  <a:lnTo>
                    <a:pt x="48371" y="97824"/>
                  </a:lnTo>
                  <a:lnTo>
                    <a:pt x="48000" y="98377"/>
                  </a:lnTo>
                  <a:lnTo>
                    <a:pt x="47585" y="98881"/>
                  </a:lnTo>
                  <a:lnTo>
                    <a:pt x="47131" y="99337"/>
                  </a:lnTo>
                  <a:lnTo>
                    <a:pt x="46642" y="99745"/>
                  </a:lnTo>
                  <a:lnTo>
                    <a:pt x="46118" y="100105"/>
                  </a:lnTo>
                  <a:lnTo>
                    <a:pt x="45559" y="100418"/>
                  </a:lnTo>
                  <a:lnTo>
                    <a:pt x="44965" y="100682"/>
                  </a:lnTo>
                  <a:lnTo>
                    <a:pt x="44337" y="100898"/>
                  </a:lnTo>
                  <a:lnTo>
                    <a:pt x="43673" y="101066"/>
                  </a:lnTo>
                  <a:lnTo>
                    <a:pt x="42975" y="101186"/>
                  </a:lnTo>
                  <a:lnTo>
                    <a:pt x="42241" y="101258"/>
                  </a:lnTo>
                  <a:lnTo>
                    <a:pt x="41473" y="101282"/>
                  </a:lnTo>
                  <a:lnTo>
                    <a:pt x="40661" y="101273"/>
                  </a:lnTo>
                  <a:lnTo>
                    <a:pt x="39797" y="101247"/>
                  </a:lnTo>
                  <a:lnTo>
                    <a:pt x="38880" y="101203"/>
                  </a:lnTo>
                  <a:lnTo>
                    <a:pt x="37911" y="101142"/>
                  </a:lnTo>
                  <a:lnTo>
                    <a:pt x="36889" y="101064"/>
                  </a:lnTo>
                  <a:lnTo>
                    <a:pt x="35815" y="100968"/>
                  </a:lnTo>
                  <a:lnTo>
                    <a:pt x="34689" y="100854"/>
                  </a:lnTo>
                  <a:lnTo>
                    <a:pt x="33510" y="100723"/>
                  </a:lnTo>
                  <a:lnTo>
                    <a:pt x="32279" y="100575"/>
                  </a:lnTo>
                  <a:lnTo>
                    <a:pt x="30995" y="100409"/>
                  </a:lnTo>
                  <a:lnTo>
                    <a:pt x="29249" y="92114"/>
                  </a:lnTo>
                  <a:lnTo>
                    <a:pt x="30685" y="92280"/>
                  </a:lnTo>
                  <a:lnTo>
                    <a:pt x="32026" y="92429"/>
                  </a:lnTo>
                  <a:lnTo>
                    <a:pt x="33270" y="92559"/>
                  </a:lnTo>
                  <a:lnTo>
                    <a:pt x="34418" y="92673"/>
                  </a:lnTo>
                  <a:lnTo>
                    <a:pt x="35470" y="92769"/>
                  </a:lnTo>
                  <a:lnTo>
                    <a:pt x="36426" y="92848"/>
                  </a:lnTo>
                  <a:lnTo>
                    <a:pt x="37286" y="92909"/>
                  </a:lnTo>
                  <a:lnTo>
                    <a:pt x="38050" y="92952"/>
                  </a:lnTo>
                  <a:lnTo>
                    <a:pt x="38718" y="92979"/>
                  </a:lnTo>
                  <a:lnTo>
                    <a:pt x="39290" y="92987"/>
                  </a:lnTo>
                  <a:lnTo>
                    <a:pt x="39705" y="92961"/>
                  </a:lnTo>
                  <a:lnTo>
                    <a:pt x="40076" y="92883"/>
                  </a:lnTo>
                  <a:lnTo>
                    <a:pt x="40403" y="92752"/>
                  </a:lnTo>
                  <a:lnTo>
                    <a:pt x="40687" y="92568"/>
                  </a:lnTo>
                  <a:lnTo>
                    <a:pt x="40927" y="92332"/>
                  </a:lnTo>
                  <a:lnTo>
                    <a:pt x="41124" y="92044"/>
                  </a:lnTo>
                  <a:lnTo>
                    <a:pt x="41276" y="91704"/>
                  </a:lnTo>
                  <a:lnTo>
                    <a:pt x="41386" y="91311"/>
                  </a:lnTo>
                  <a:lnTo>
                    <a:pt x="41451" y="90866"/>
                  </a:lnTo>
                  <a:lnTo>
                    <a:pt x="41473" y="90368"/>
                  </a:lnTo>
                  <a:lnTo>
                    <a:pt x="41473" y="72905"/>
                  </a:lnTo>
                  <a:lnTo>
                    <a:pt x="32742" y="72905"/>
                  </a:lnTo>
                  <a:lnTo>
                    <a:pt x="32742" y="88622"/>
                  </a:lnTo>
                  <a:lnTo>
                    <a:pt x="24884" y="88622"/>
                  </a:lnTo>
                  <a:lnTo>
                    <a:pt x="24884" y="72905"/>
                  </a:lnTo>
                  <a:lnTo>
                    <a:pt x="16152" y="72905"/>
                  </a:lnTo>
                  <a:lnTo>
                    <a:pt x="16017" y="76490"/>
                  </a:lnTo>
                  <a:lnTo>
                    <a:pt x="15786" y="79908"/>
                  </a:lnTo>
                  <a:lnTo>
                    <a:pt x="15458" y="83160"/>
                  </a:lnTo>
                  <a:lnTo>
                    <a:pt x="15035" y="86247"/>
                  </a:lnTo>
                  <a:lnTo>
                    <a:pt x="14515" y="89167"/>
                  </a:lnTo>
                  <a:lnTo>
                    <a:pt x="13900" y="91922"/>
                  </a:lnTo>
                  <a:lnTo>
                    <a:pt x="13188" y="94511"/>
                  </a:lnTo>
                  <a:lnTo>
                    <a:pt x="12380" y="96934"/>
                  </a:lnTo>
                  <a:lnTo>
                    <a:pt x="11477" y="99191"/>
                  </a:lnTo>
                  <a:lnTo>
                    <a:pt x="10477" y="101282"/>
                  </a:lnTo>
                  <a:lnTo>
                    <a:pt x="2182" y="98226"/>
                  </a:lnTo>
                  <a:lnTo>
                    <a:pt x="3261" y="95864"/>
                  </a:lnTo>
                  <a:lnTo>
                    <a:pt x="4225" y="93319"/>
                  </a:lnTo>
                  <a:lnTo>
                    <a:pt x="5077" y="90591"/>
                  </a:lnTo>
                  <a:lnTo>
                    <a:pt x="5815" y="87679"/>
                  </a:lnTo>
                  <a:lnTo>
                    <a:pt x="6439" y="84583"/>
                  </a:lnTo>
                  <a:lnTo>
                    <a:pt x="6950" y="81305"/>
                  </a:lnTo>
                  <a:lnTo>
                    <a:pt x="7347" y="77843"/>
                  </a:lnTo>
                  <a:lnTo>
                    <a:pt x="7631" y="74198"/>
                  </a:lnTo>
                  <a:lnTo>
                    <a:pt x="7801" y="70369"/>
                  </a:lnTo>
                  <a:lnTo>
                    <a:pt x="7858" y="66357"/>
                  </a:lnTo>
                  <a:lnTo>
                    <a:pt x="7858" y="31869"/>
                  </a:lnTo>
                  <a:lnTo>
                    <a:pt x="7508" y="32135"/>
                  </a:lnTo>
                  <a:lnTo>
                    <a:pt x="7159" y="32410"/>
                  </a:lnTo>
                  <a:lnTo>
                    <a:pt x="6810" y="32694"/>
                  </a:lnTo>
                  <a:lnTo>
                    <a:pt x="6461" y="32986"/>
                  </a:lnTo>
                  <a:lnTo>
                    <a:pt x="6111" y="33287"/>
                  </a:lnTo>
                  <a:lnTo>
                    <a:pt x="5762" y="33597"/>
                  </a:lnTo>
                  <a:lnTo>
                    <a:pt x="5413" y="33916"/>
                  </a:lnTo>
                  <a:lnTo>
                    <a:pt x="5064" y="34243"/>
                  </a:lnTo>
                  <a:lnTo>
                    <a:pt x="4714" y="34580"/>
                  </a:lnTo>
                  <a:lnTo>
                    <a:pt x="4365" y="34925"/>
                  </a:lnTo>
                  <a:lnTo>
                    <a:pt x="0" y="27066"/>
                  </a:lnTo>
                  <a:lnTo>
                    <a:pt x="2632" y="24438"/>
                  </a:lnTo>
                  <a:lnTo>
                    <a:pt x="5116" y="21793"/>
                  </a:lnTo>
                  <a:lnTo>
                    <a:pt x="7452" y="19130"/>
                  </a:lnTo>
                  <a:lnTo>
                    <a:pt x="9639" y="16449"/>
                  </a:lnTo>
                  <a:lnTo>
                    <a:pt x="11678" y="13751"/>
                  </a:lnTo>
                  <a:lnTo>
                    <a:pt x="13568" y="11036"/>
                  </a:lnTo>
                  <a:lnTo>
                    <a:pt x="15310" y="8303"/>
                  </a:lnTo>
                  <a:lnTo>
                    <a:pt x="16903" y="5553"/>
                  </a:lnTo>
                  <a:lnTo>
                    <a:pt x="18348" y="27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664130" y="1765626"/>
              <a:ext cx="21391" cy="9604"/>
            </a:xfrm>
            <a:custGeom>
              <a:avLst/>
              <a:pathLst>
                <a:path w="21391" h="9604">
                  <a:moveTo>
                    <a:pt x="0" y="9604"/>
                  </a:moveTo>
                  <a:lnTo>
                    <a:pt x="15716" y="9604"/>
                  </a:lnTo>
                  <a:lnTo>
                    <a:pt x="16323" y="8722"/>
                  </a:lnTo>
                  <a:lnTo>
                    <a:pt x="16921" y="7823"/>
                  </a:lnTo>
                  <a:lnTo>
                    <a:pt x="17510" y="6906"/>
                  </a:lnTo>
                  <a:lnTo>
                    <a:pt x="18091" y="5972"/>
                  </a:lnTo>
                  <a:lnTo>
                    <a:pt x="18663" y="5020"/>
                  </a:lnTo>
                  <a:lnTo>
                    <a:pt x="19226" y="4051"/>
                  </a:lnTo>
                  <a:lnTo>
                    <a:pt x="19780" y="3064"/>
                  </a:lnTo>
                  <a:lnTo>
                    <a:pt x="20326" y="2060"/>
                  </a:lnTo>
                  <a:lnTo>
                    <a:pt x="20863" y="1039"/>
                  </a:lnTo>
                  <a:lnTo>
                    <a:pt x="21391" y="0"/>
                  </a:lnTo>
                  <a:lnTo>
                    <a:pt x="698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667186" y="1783088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683775" y="1783088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667186" y="1802297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683775" y="1802297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702984" y="1754275"/>
              <a:ext cx="46712" cy="34925"/>
            </a:xfrm>
            <a:custGeom>
              <a:avLst/>
              <a:pathLst>
                <a:path w="46712" h="34925">
                  <a:moveTo>
                    <a:pt x="1309" y="0"/>
                  </a:moveTo>
                  <a:lnTo>
                    <a:pt x="46712" y="0"/>
                  </a:lnTo>
                  <a:lnTo>
                    <a:pt x="46688" y="4524"/>
                  </a:lnTo>
                  <a:lnTo>
                    <a:pt x="46616" y="8670"/>
                  </a:lnTo>
                  <a:lnTo>
                    <a:pt x="46496" y="12435"/>
                  </a:lnTo>
                  <a:lnTo>
                    <a:pt x="46328" y="15821"/>
                  </a:lnTo>
                  <a:lnTo>
                    <a:pt x="46111" y="18826"/>
                  </a:lnTo>
                  <a:lnTo>
                    <a:pt x="45847" y="21452"/>
                  </a:lnTo>
                  <a:lnTo>
                    <a:pt x="45535" y="23698"/>
                  </a:lnTo>
                  <a:lnTo>
                    <a:pt x="45175" y="25565"/>
                  </a:lnTo>
                  <a:lnTo>
                    <a:pt x="44767" y="27051"/>
                  </a:lnTo>
                  <a:lnTo>
                    <a:pt x="44311" y="28158"/>
                  </a:lnTo>
                  <a:lnTo>
                    <a:pt x="43785" y="29029"/>
                  </a:lnTo>
                  <a:lnTo>
                    <a:pt x="43167" y="29808"/>
                  </a:lnTo>
                  <a:lnTo>
                    <a:pt x="42457" y="30496"/>
                  </a:lnTo>
                  <a:lnTo>
                    <a:pt x="41656" y="31091"/>
                  </a:lnTo>
                  <a:lnTo>
                    <a:pt x="40764" y="31596"/>
                  </a:lnTo>
                  <a:lnTo>
                    <a:pt x="39779" y="32008"/>
                  </a:lnTo>
                  <a:lnTo>
                    <a:pt x="38703" y="32329"/>
                  </a:lnTo>
                  <a:lnTo>
                    <a:pt x="37535" y="32558"/>
                  </a:lnTo>
                  <a:lnTo>
                    <a:pt x="36276" y="32696"/>
                  </a:lnTo>
                  <a:lnTo>
                    <a:pt x="34925" y="32742"/>
                  </a:lnTo>
                  <a:lnTo>
                    <a:pt x="34030" y="32729"/>
                  </a:lnTo>
                  <a:lnTo>
                    <a:pt x="33091" y="32689"/>
                  </a:lnTo>
                  <a:lnTo>
                    <a:pt x="32109" y="32624"/>
                  </a:lnTo>
                  <a:lnTo>
                    <a:pt x="31083" y="32532"/>
                  </a:lnTo>
                  <a:lnTo>
                    <a:pt x="30013" y="32414"/>
                  </a:lnTo>
                  <a:lnTo>
                    <a:pt x="28900" y="32270"/>
                  </a:lnTo>
                  <a:lnTo>
                    <a:pt x="27743" y="32100"/>
                  </a:lnTo>
                  <a:lnTo>
                    <a:pt x="26543" y="31903"/>
                  </a:lnTo>
                  <a:lnTo>
                    <a:pt x="25298" y="31681"/>
                  </a:lnTo>
                  <a:lnTo>
                    <a:pt x="24010" y="31432"/>
                  </a:lnTo>
                  <a:lnTo>
                    <a:pt x="22264" y="23574"/>
                  </a:lnTo>
                  <a:lnTo>
                    <a:pt x="23639" y="23823"/>
                  </a:lnTo>
                  <a:lnTo>
                    <a:pt x="24971" y="24045"/>
                  </a:lnTo>
                  <a:lnTo>
                    <a:pt x="26259" y="24242"/>
                  </a:lnTo>
                  <a:lnTo>
                    <a:pt x="27503" y="24412"/>
                  </a:lnTo>
                  <a:lnTo>
                    <a:pt x="28703" y="24556"/>
                  </a:lnTo>
                  <a:lnTo>
                    <a:pt x="29860" y="24674"/>
                  </a:lnTo>
                  <a:lnTo>
                    <a:pt x="30974" y="24766"/>
                  </a:lnTo>
                  <a:lnTo>
                    <a:pt x="32043" y="24831"/>
                  </a:lnTo>
                  <a:lnTo>
                    <a:pt x="33069" y="24870"/>
                  </a:lnTo>
                  <a:lnTo>
                    <a:pt x="34051" y="24884"/>
                  </a:lnTo>
                  <a:lnTo>
                    <a:pt x="34473" y="24862"/>
                  </a:lnTo>
                  <a:lnTo>
                    <a:pt x="34863" y="24796"/>
                  </a:lnTo>
                  <a:lnTo>
                    <a:pt x="35224" y="24687"/>
                  </a:lnTo>
                  <a:lnTo>
                    <a:pt x="35553" y="24534"/>
                  </a:lnTo>
                  <a:lnTo>
                    <a:pt x="35852" y="24338"/>
                  </a:lnTo>
                  <a:lnTo>
                    <a:pt x="36121" y="24098"/>
                  </a:lnTo>
                  <a:lnTo>
                    <a:pt x="36359" y="23814"/>
                  </a:lnTo>
                  <a:lnTo>
                    <a:pt x="36566" y="23487"/>
                  </a:lnTo>
                  <a:lnTo>
                    <a:pt x="36743" y="23115"/>
                  </a:lnTo>
                  <a:lnTo>
                    <a:pt x="36889" y="22701"/>
                  </a:lnTo>
                  <a:lnTo>
                    <a:pt x="37018" y="22155"/>
                  </a:lnTo>
                  <a:lnTo>
                    <a:pt x="37142" y="21391"/>
                  </a:lnTo>
                  <a:lnTo>
                    <a:pt x="37262" y="20409"/>
                  </a:lnTo>
                  <a:lnTo>
                    <a:pt x="37378" y="19208"/>
                  </a:lnTo>
                  <a:lnTo>
                    <a:pt x="37489" y="17789"/>
                  </a:lnTo>
                  <a:lnTo>
                    <a:pt x="37596" y="16152"/>
                  </a:lnTo>
                  <a:lnTo>
                    <a:pt x="37699" y="14297"/>
                  </a:lnTo>
                  <a:lnTo>
                    <a:pt x="37797" y="12223"/>
                  </a:lnTo>
                  <a:lnTo>
                    <a:pt x="37891" y="9931"/>
                  </a:lnTo>
                  <a:lnTo>
                    <a:pt x="37980" y="7421"/>
                  </a:lnTo>
                  <a:lnTo>
                    <a:pt x="21828" y="7421"/>
                  </a:lnTo>
                  <a:lnTo>
                    <a:pt x="21190" y="11232"/>
                  </a:lnTo>
                  <a:lnTo>
                    <a:pt x="20326" y="14808"/>
                  </a:lnTo>
                  <a:lnTo>
                    <a:pt x="19234" y="18147"/>
                  </a:lnTo>
                  <a:lnTo>
                    <a:pt x="17916" y="21251"/>
                  </a:lnTo>
                  <a:lnTo>
                    <a:pt x="16371" y="24120"/>
                  </a:lnTo>
                  <a:lnTo>
                    <a:pt x="14598" y="26752"/>
                  </a:lnTo>
                  <a:lnTo>
                    <a:pt x="12599" y="29149"/>
                  </a:lnTo>
                  <a:lnTo>
                    <a:pt x="10372" y="31310"/>
                  </a:lnTo>
                  <a:lnTo>
                    <a:pt x="7919" y="33235"/>
                  </a:lnTo>
                  <a:lnTo>
                    <a:pt x="5238" y="34925"/>
                  </a:lnTo>
                  <a:lnTo>
                    <a:pt x="0" y="27940"/>
                  </a:lnTo>
                  <a:lnTo>
                    <a:pt x="2182" y="26634"/>
                  </a:lnTo>
                  <a:lnTo>
                    <a:pt x="4191" y="25163"/>
                  </a:lnTo>
                  <a:lnTo>
                    <a:pt x="6024" y="23526"/>
                  </a:lnTo>
                  <a:lnTo>
                    <a:pt x="7683" y="21723"/>
                  </a:lnTo>
                  <a:lnTo>
                    <a:pt x="9167" y="19754"/>
                  </a:lnTo>
                  <a:lnTo>
                    <a:pt x="10477" y="17619"/>
                  </a:lnTo>
                  <a:lnTo>
                    <a:pt x="11612" y="15318"/>
                  </a:lnTo>
                  <a:lnTo>
                    <a:pt x="12573" y="12852"/>
                  </a:lnTo>
                  <a:lnTo>
                    <a:pt x="13358" y="10219"/>
                  </a:lnTo>
                  <a:lnTo>
                    <a:pt x="13970" y="7421"/>
                  </a:lnTo>
                  <a:lnTo>
                    <a:pt x="1309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2702548" y="1788763"/>
              <a:ext cx="49331" cy="61118"/>
            </a:xfrm>
            <a:custGeom>
              <a:avLst/>
              <a:pathLst>
                <a:path w="49331" h="61118">
                  <a:moveTo>
                    <a:pt x="11350" y="0"/>
                  </a:moveTo>
                  <a:lnTo>
                    <a:pt x="18335" y="2182"/>
                  </a:lnTo>
                  <a:lnTo>
                    <a:pt x="18069" y="3143"/>
                  </a:lnTo>
                  <a:lnTo>
                    <a:pt x="17794" y="4103"/>
                  </a:lnTo>
                  <a:lnTo>
                    <a:pt x="17510" y="5064"/>
                  </a:lnTo>
                  <a:lnTo>
                    <a:pt x="17218" y="6024"/>
                  </a:lnTo>
                  <a:lnTo>
                    <a:pt x="16916" y="6985"/>
                  </a:lnTo>
                  <a:lnTo>
                    <a:pt x="16606" y="7945"/>
                  </a:lnTo>
                  <a:lnTo>
                    <a:pt x="16288" y="8905"/>
                  </a:lnTo>
                  <a:lnTo>
                    <a:pt x="15960" y="9866"/>
                  </a:lnTo>
                  <a:lnTo>
                    <a:pt x="15624" y="10826"/>
                  </a:lnTo>
                  <a:lnTo>
                    <a:pt x="15279" y="11787"/>
                  </a:lnTo>
                  <a:lnTo>
                    <a:pt x="23574" y="11787"/>
                  </a:lnTo>
                  <a:lnTo>
                    <a:pt x="23574" y="436"/>
                  </a:lnTo>
                  <a:lnTo>
                    <a:pt x="31869" y="436"/>
                  </a:lnTo>
                  <a:lnTo>
                    <a:pt x="31869" y="11787"/>
                  </a:lnTo>
                  <a:lnTo>
                    <a:pt x="47148" y="11787"/>
                  </a:lnTo>
                  <a:lnTo>
                    <a:pt x="47148" y="19645"/>
                  </a:lnTo>
                  <a:lnTo>
                    <a:pt x="31869" y="19645"/>
                  </a:lnTo>
                  <a:lnTo>
                    <a:pt x="31869" y="31869"/>
                  </a:lnTo>
                  <a:lnTo>
                    <a:pt x="49331" y="31869"/>
                  </a:lnTo>
                  <a:lnTo>
                    <a:pt x="49331" y="39727"/>
                  </a:lnTo>
                  <a:lnTo>
                    <a:pt x="31869" y="39727"/>
                  </a:lnTo>
                  <a:lnTo>
                    <a:pt x="31869" y="61118"/>
                  </a:lnTo>
                  <a:lnTo>
                    <a:pt x="23574" y="61118"/>
                  </a:lnTo>
                  <a:lnTo>
                    <a:pt x="23574" y="39727"/>
                  </a:lnTo>
                  <a:lnTo>
                    <a:pt x="2182" y="39727"/>
                  </a:lnTo>
                  <a:lnTo>
                    <a:pt x="2182" y="31869"/>
                  </a:lnTo>
                  <a:lnTo>
                    <a:pt x="23574" y="31869"/>
                  </a:lnTo>
                  <a:lnTo>
                    <a:pt x="23574" y="19645"/>
                  </a:lnTo>
                  <a:lnTo>
                    <a:pt x="12223" y="19645"/>
                  </a:lnTo>
                  <a:lnTo>
                    <a:pt x="11695" y="20762"/>
                  </a:lnTo>
                  <a:lnTo>
                    <a:pt x="11158" y="21845"/>
                  </a:lnTo>
                  <a:lnTo>
                    <a:pt x="10612" y="22893"/>
                  </a:lnTo>
                  <a:lnTo>
                    <a:pt x="10058" y="23906"/>
                  </a:lnTo>
                  <a:lnTo>
                    <a:pt x="9495" y="24884"/>
                  </a:lnTo>
                  <a:lnTo>
                    <a:pt x="8923" y="25827"/>
                  </a:lnTo>
                  <a:lnTo>
                    <a:pt x="8342" y="26735"/>
                  </a:lnTo>
                  <a:lnTo>
                    <a:pt x="7753" y="27608"/>
                  </a:lnTo>
                  <a:lnTo>
                    <a:pt x="7155" y="28446"/>
                  </a:lnTo>
                  <a:lnTo>
                    <a:pt x="6548" y="29249"/>
                  </a:lnTo>
                  <a:lnTo>
                    <a:pt x="0" y="24447"/>
                  </a:lnTo>
                  <a:lnTo>
                    <a:pt x="1527" y="22159"/>
                  </a:lnTo>
                  <a:lnTo>
                    <a:pt x="2968" y="19837"/>
                  </a:lnTo>
                  <a:lnTo>
                    <a:pt x="4321" y="17479"/>
                  </a:lnTo>
                  <a:lnTo>
                    <a:pt x="5588" y="15087"/>
                  </a:lnTo>
                  <a:lnTo>
                    <a:pt x="6766" y="12660"/>
                  </a:lnTo>
                  <a:lnTo>
                    <a:pt x="7858" y="10198"/>
                  </a:lnTo>
                  <a:lnTo>
                    <a:pt x="8862" y="7700"/>
                  </a:lnTo>
                  <a:lnTo>
                    <a:pt x="9779" y="5168"/>
                  </a:lnTo>
                  <a:lnTo>
                    <a:pt x="10608" y="26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2775890" y="182325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2885031" y="1749036"/>
              <a:ext cx="79890" cy="100845"/>
            </a:xfrm>
            <a:custGeom>
              <a:avLst/>
              <a:pathLst>
                <a:path w="79890" h="100845">
                  <a:moveTo>
                    <a:pt x="31432" y="0"/>
                  </a:moveTo>
                  <a:lnTo>
                    <a:pt x="41473" y="2182"/>
                  </a:lnTo>
                  <a:lnTo>
                    <a:pt x="41189" y="3156"/>
                  </a:lnTo>
                  <a:lnTo>
                    <a:pt x="40862" y="4156"/>
                  </a:lnTo>
                  <a:lnTo>
                    <a:pt x="40491" y="5181"/>
                  </a:lnTo>
                  <a:lnTo>
                    <a:pt x="40076" y="6234"/>
                  </a:lnTo>
                  <a:lnTo>
                    <a:pt x="39618" y="7312"/>
                  </a:lnTo>
                  <a:lnTo>
                    <a:pt x="39116" y="8416"/>
                  </a:lnTo>
                  <a:lnTo>
                    <a:pt x="38570" y="9547"/>
                  </a:lnTo>
                  <a:lnTo>
                    <a:pt x="37980" y="10704"/>
                  </a:lnTo>
                  <a:lnTo>
                    <a:pt x="37347" y="11887"/>
                  </a:lnTo>
                  <a:lnTo>
                    <a:pt x="36671" y="13096"/>
                  </a:lnTo>
                  <a:lnTo>
                    <a:pt x="79890" y="13096"/>
                  </a:lnTo>
                  <a:lnTo>
                    <a:pt x="79890" y="100845"/>
                  </a:lnTo>
                  <a:lnTo>
                    <a:pt x="71159" y="100845"/>
                  </a:lnTo>
                  <a:lnTo>
                    <a:pt x="71159" y="92114"/>
                  </a:lnTo>
                  <a:lnTo>
                    <a:pt x="8731" y="92114"/>
                  </a:lnTo>
                  <a:lnTo>
                    <a:pt x="8731" y="100845"/>
                  </a:lnTo>
                  <a:lnTo>
                    <a:pt x="0" y="100845"/>
                  </a:lnTo>
                  <a:lnTo>
                    <a:pt x="0" y="13096"/>
                  </a:lnTo>
                  <a:lnTo>
                    <a:pt x="26630" y="13096"/>
                  </a:lnTo>
                  <a:lnTo>
                    <a:pt x="27306" y="11865"/>
                  </a:lnTo>
                  <a:lnTo>
                    <a:pt x="27939" y="10617"/>
                  </a:lnTo>
                  <a:lnTo>
                    <a:pt x="28529" y="9351"/>
                  </a:lnTo>
                  <a:lnTo>
                    <a:pt x="29075" y="8067"/>
                  </a:lnTo>
                  <a:lnTo>
                    <a:pt x="29577" y="6766"/>
                  </a:lnTo>
                  <a:lnTo>
                    <a:pt x="30035" y="5448"/>
                  </a:lnTo>
                  <a:lnTo>
                    <a:pt x="30450" y="4112"/>
                  </a:lnTo>
                  <a:lnTo>
                    <a:pt x="30821" y="2759"/>
                  </a:lnTo>
                  <a:lnTo>
                    <a:pt x="31148" y="138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2893762" y="1770428"/>
              <a:ext cx="62428" cy="15279"/>
            </a:xfrm>
            <a:custGeom>
              <a:avLst/>
              <a:pathLst>
                <a:path w="62428" h="15279">
                  <a:moveTo>
                    <a:pt x="0" y="15279"/>
                  </a:moveTo>
                  <a:lnTo>
                    <a:pt x="62428" y="15279"/>
                  </a:lnTo>
                  <a:lnTo>
                    <a:pt x="62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2893762" y="1794002"/>
              <a:ext cx="62428" cy="15279"/>
            </a:xfrm>
            <a:custGeom>
              <a:avLst/>
              <a:pathLst>
                <a:path w="62428" h="15279">
                  <a:moveTo>
                    <a:pt x="0" y="15279"/>
                  </a:moveTo>
                  <a:lnTo>
                    <a:pt x="62428" y="15279"/>
                  </a:lnTo>
                  <a:lnTo>
                    <a:pt x="62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893762" y="1817577"/>
              <a:ext cx="62428" cy="15279"/>
            </a:xfrm>
            <a:custGeom>
              <a:avLst/>
              <a:pathLst>
                <a:path w="62428" h="15279">
                  <a:moveTo>
                    <a:pt x="0" y="15279"/>
                  </a:moveTo>
                  <a:lnTo>
                    <a:pt x="62428" y="15279"/>
                  </a:lnTo>
                  <a:lnTo>
                    <a:pt x="62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995918" y="1754275"/>
              <a:ext cx="89931" cy="93424"/>
            </a:xfrm>
            <a:custGeom>
              <a:avLst/>
              <a:pathLst>
                <a:path w="89931" h="93424">
                  <a:moveTo>
                    <a:pt x="0" y="0"/>
                  </a:moveTo>
                  <a:lnTo>
                    <a:pt x="77271" y="0"/>
                  </a:lnTo>
                  <a:lnTo>
                    <a:pt x="77271" y="48458"/>
                  </a:lnTo>
                  <a:lnTo>
                    <a:pt x="68540" y="48458"/>
                  </a:lnTo>
                  <a:lnTo>
                    <a:pt x="68540" y="42346"/>
                  </a:lnTo>
                  <a:lnTo>
                    <a:pt x="10040" y="42346"/>
                  </a:lnTo>
                  <a:lnTo>
                    <a:pt x="10040" y="80764"/>
                  </a:lnTo>
                  <a:lnTo>
                    <a:pt x="10084" y="81270"/>
                  </a:lnTo>
                  <a:lnTo>
                    <a:pt x="10215" y="81741"/>
                  </a:lnTo>
                  <a:lnTo>
                    <a:pt x="10433" y="82178"/>
                  </a:lnTo>
                  <a:lnTo>
                    <a:pt x="10739" y="82580"/>
                  </a:lnTo>
                  <a:lnTo>
                    <a:pt x="11132" y="82946"/>
                  </a:lnTo>
                  <a:lnTo>
                    <a:pt x="11612" y="83278"/>
                  </a:lnTo>
                  <a:lnTo>
                    <a:pt x="12180" y="83575"/>
                  </a:lnTo>
                  <a:lnTo>
                    <a:pt x="12834" y="83837"/>
                  </a:lnTo>
                  <a:lnTo>
                    <a:pt x="13577" y="84064"/>
                  </a:lnTo>
                  <a:lnTo>
                    <a:pt x="14406" y="84256"/>
                  </a:lnTo>
                  <a:lnTo>
                    <a:pt x="15502" y="84422"/>
                  </a:lnTo>
                  <a:lnTo>
                    <a:pt x="17043" y="84570"/>
                  </a:lnTo>
                  <a:lnTo>
                    <a:pt x="19029" y="84701"/>
                  </a:lnTo>
                  <a:lnTo>
                    <a:pt x="21461" y="84815"/>
                  </a:lnTo>
                  <a:lnTo>
                    <a:pt x="24338" y="84911"/>
                  </a:lnTo>
                  <a:lnTo>
                    <a:pt x="27660" y="84989"/>
                  </a:lnTo>
                  <a:lnTo>
                    <a:pt x="31428" y="85051"/>
                  </a:lnTo>
                  <a:lnTo>
                    <a:pt x="35640" y="85094"/>
                  </a:lnTo>
                  <a:lnTo>
                    <a:pt x="40299" y="85120"/>
                  </a:lnTo>
                  <a:lnTo>
                    <a:pt x="45402" y="85129"/>
                  </a:lnTo>
                  <a:lnTo>
                    <a:pt x="48480" y="85125"/>
                  </a:lnTo>
                  <a:lnTo>
                    <a:pt x="51252" y="85112"/>
                  </a:lnTo>
                  <a:lnTo>
                    <a:pt x="53719" y="85090"/>
                  </a:lnTo>
                  <a:lnTo>
                    <a:pt x="55880" y="85059"/>
                  </a:lnTo>
                  <a:lnTo>
                    <a:pt x="57735" y="85020"/>
                  </a:lnTo>
                  <a:lnTo>
                    <a:pt x="59285" y="84972"/>
                  </a:lnTo>
                  <a:lnTo>
                    <a:pt x="60529" y="84915"/>
                  </a:lnTo>
                  <a:lnTo>
                    <a:pt x="61468" y="84850"/>
                  </a:lnTo>
                  <a:lnTo>
                    <a:pt x="62101" y="84776"/>
                  </a:lnTo>
                  <a:lnTo>
                    <a:pt x="62428" y="84693"/>
                  </a:lnTo>
                  <a:lnTo>
                    <a:pt x="65100" y="84514"/>
                  </a:lnTo>
                  <a:lnTo>
                    <a:pt x="67527" y="84326"/>
                  </a:lnTo>
                  <a:lnTo>
                    <a:pt x="69710" y="84129"/>
                  </a:lnTo>
                  <a:lnTo>
                    <a:pt x="71648" y="83924"/>
                  </a:lnTo>
                  <a:lnTo>
                    <a:pt x="73342" y="83710"/>
                  </a:lnTo>
                  <a:lnTo>
                    <a:pt x="74791" y="83488"/>
                  </a:lnTo>
                  <a:lnTo>
                    <a:pt x="75996" y="83256"/>
                  </a:lnTo>
                  <a:lnTo>
                    <a:pt x="76957" y="83016"/>
                  </a:lnTo>
                  <a:lnTo>
                    <a:pt x="77673" y="82767"/>
                  </a:lnTo>
                  <a:lnTo>
                    <a:pt x="78144" y="82510"/>
                  </a:lnTo>
                  <a:lnTo>
                    <a:pt x="78489" y="81785"/>
                  </a:lnTo>
                  <a:lnTo>
                    <a:pt x="78825" y="80833"/>
                  </a:lnTo>
                  <a:lnTo>
                    <a:pt x="79153" y="79655"/>
                  </a:lnTo>
                  <a:lnTo>
                    <a:pt x="79471" y="78249"/>
                  </a:lnTo>
                  <a:lnTo>
                    <a:pt x="79781" y="76616"/>
                  </a:lnTo>
                  <a:lnTo>
                    <a:pt x="80083" y="74756"/>
                  </a:lnTo>
                  <a:lnTo>
                    <a:pt x="80375" y="72670"/>
                  </a:lnTo>
                  <a:lnTo>
                    <a:pt x="80659" y="70356"/>
                  </a:lnTo>
                  <a:lnTo>
                    <a:pt x="80934" y="67815"/>
                  </a:lnTo>
                  <a:lnTo>
                    <a:pt x="81200" y="65047"/>
                  </a:lnTo>
                  <a:lnTo>
                    <a:pt x="89931" y="69850"/>
                  </a:lnTo>
                  <a:lnTo>
                    <a:pt x="89473" y="73041"/>
                  </a:lnTo>
                  <a:lnTo>
                    <a:pt x="88971" y="75979"/>
                  </a:lnTo>
                  <a:lnTo>
                    <a:pt x="88425" y="78664"/>
                  </a:lnTo>
                  <a:lnTo>
                    <a:pt x="87836" y="81095"/>
                  </a:lnTo>
                  <a:lnTo>
                    <a:pt x="87203" y="83274"/>
                  </a:lnTo>
                  <a:lnTo>
                    <a:pt x="86526" y="85199"/>
                  </a:lnTo>
                  <a:lnTo>
                    <a:pt x="85806" y="86871"/>
                  </a:lnTo>
                  <a:lnTo>
                    <a:pt x="85042" y="88290"/>
                  </a:lnTo>
                  <a:lnTo>
                    <a:pt x="84234" y="89456"/>
                  </a:lnTo>
                  <a:lnTo>
                    <a:pt x="83383" y="90368"/>
                  </a:lnTo>
                  <a:lnTo>
                    <a:pt x="82453" y="90949"/>
                  </a:lnTo>
                  <a:lnTo>
                    <a:pt x="80886" y="91468"/>
                  </a:lnTo>
                  <a:lnTo>
                    <a:pt x="78681" y="91926"/>
                  </a:lnTo>
                  <a:lnTo>
                    <a:pt x="75839" y="92324"/>
                  </a:lnTo>
                  <a:lnTo>
                    <a:pt x="72360" y="92660"/>
                  </a:lnTo>
                  <a:lnTo>
                    <a:pt x="68243" y="92935"/>
                  </a:lnTo>
                  <a:lnTo>
                    <a:pt x="63489" y="93149"/>
                  </a:lnTo>
                  <a:lnTo>
                    <a:pt x="58097" y="93302"/>
                  </a:lnTo>
                  <a:lnTo>
                    <a:pt x="52068" y="93393"/>
                  </a:lnTo>
                  <a:lnTo>
                    <a:pt x="45402" y="93424"/>
                  </a:lnTo>
                  <a:lnTo>
                    <a:pt x="39286" y="93404"/>
                  </a:lnTo>
                  <a:lnTo>
                    <a:pt x="33685" y="93345"/>
                  </a:lnTo>
                  <a:lnTo>
                    <a:pt x="28599" y="93247"/>
                  </a:lnTo>
                  <a:lnTo>
                    <a:pt x="24028" y="93110"/>
                  </a:lnTo>
                  <a:lnTo>
                    <a:pt x="19972" y="92933"/>
                  </a:lnTo>
                  <a:lnTo>
                    <a:pt x="16432" y="92717"/>
                  </a:lnTo>
                  <a:lnTo>
                    <a:pt x="13406" y="92461"/>
                  </a:lnTo>
                  <a:lnTo>
                    <a:pt x="10896" y="92167"/>
                  </a:lnTo>
                  <a:lnTo>
                    <a:pt x="8901" y="91833"/>
                  </a:lnTo>
                  <a:lnTo>
                    <a:pt x="7421" y="91459"/>
                  </a:lnTo>
                  <a:lnTo>
                    <a:pt x="6260" y="91025"/>
                  </a:lnTo>
                  <a:lnTo>
                    <a:pt x="5221" y="90508"/>
                  </a:lnTo>
                  <a:lnTo>
                    <a:pt x="4304" y="89907"/>
                  </a:lnTo>
                  <a:lnTo>
                    <a:pt x="3509" y="89224"/>
                  </a:lnTo>
                  <a:lnTo>
                    <a:pt x="2837" y="88458"/>
                  </a:lnTo>
                  <a:lnTo>
                    <a:pt x="2287" y="87609"/>
                  </a:lnTo>
                  <a:lnTo>
                    <a:pt x="1859" y="86677"/>
                  </a:lnTo>
                  <a:lnTo>
                    <a:pt x="1554" y="85662"/>
                  </a:lnTo>
                  <a:lnTo>
                    <a:pt x="1370" y="84564"/>
                  </a:lnTo>
                  <a:lnTo>
                    <a:pt x="1309" y="83383"/>
                  </a:lnTo>
                  <a:lnTo>
                    <a:pt x="1309" y="34051"/>
                  </a:lnTo>
                  <a:lnTo>
                    <a:pt x="68540" y="34051"/>
                  </a:lnTo>
                  <a:lnTo>
                    <a:pt x="6854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096764" y="1749036"/>
              <a:ext cx="52387" cy="100845"/>
            </a:xfrm>
            <a:custGeom>
              <a:avLst/>
              <a:pathLst>
                <a:path w="52387" h="100845">
                  <a:moveTo>
                    <a:pt x="47148" y="0"/>
                  </a:moveTo>
                  <a:lnTo>
                    <a:pt x="51077" y="7858"/>
                  </a:lnTo>
                  <a:lnTo>
                    <a:pt x="32742" y="12223"/>
                  </a:lnTo>
                  <a:lnTo>
                    <a:pt x="32742" y="30559"/>
                  </a:lnTo>
                  <a:lnTo>
                    <a:pt x="51514" y="30559"/>
                  </a:lnTo>
                  <a:lnTo>
                    <a:pt x="51514" y="38854"/>
                  </a:lnTo>
                  <a:lnTo>
                    <a:pt x="32742" y="38854"/>
                  </a:lnTo>
                  <a:lnTo>
                    <a:pt x="32742" y="41910"/>
                  </a:lnTo>
                  <a:lnTo>
                    <a:pt x="34981" y="43909"/>
                  </a:lnTo>
                  <a:lnTo>
                    <a:pt x="37160" y="45891"/>
                  </a:lnTo>
                  <a:lnTo>
                    <a:pt x="39277" y="47855"/>
                  </a:lnTo>
                  <a:lnTo>
                    <a:pt x="41333" y="49803"/>
                  </a:lnTo>
                  <a:lnTo>
                    <a:pt x="43328" y="51732"/>
                  </a:lnTo>
                  <a:lnTo>
                    <a:pt x="45262" y="53644"/>
                  </a:lnTo>
                  <a:lnTo>
                    <a:pt x="47135" y="55539"/>
                  </a:lnTo>
                  <a:lnTo>
                    <a:pt x="48947" y="57416"/>
                  </a:lnTo>
                  <a:lnTo>
                    <a:pt x="50698" y="59276"/>
                  </a:lnTo>
                  <a:lnTo>
                    <a:pt x="52387" y="61118"/>
                  </a:lnTo>
                  <a:lnTo>
                    <a:pt x="47148" y="68976"/>
                  </a:lnTo>
                  <a:lnTo>
                    <a:pt x="45747" y="67160"/>
                  </a:lnTo>
                  <a:lnTo>
                    <a:pt x="44337" y="65379"/>
                  </a:lnTo>
                  <a:lnTo>
                    <a:pt x="42918" y="63633"/>
                  </a:lnTo>
                  <a:lnTo>
                    <a:pt x="41490" y="61922"/>
                  </a:lnTo>
                  <a:lnTo>
                    <a:pt x="40054" y="60245"/>
                  </a:lnTo>
                  <a:lnTo>
                    <a:pt x="38609" y="58604"/>
                  </a:lnTo>
                  <a:lnTo>
                    <a:pt x="37155" y="56997"/>
                  </a:lnTo>
                  <a:lnTo>
                    <a:pt x="35693" y="55425"/>
                  </a:lnTo>
                  <a:lnTo>
                    <a:pt x="34222" y="53889"/>
                  </a:lnTo>
                  <a:lnTo>
                    <a:pt x="32742" y="52387"/>
                  </a:lnTo>
                  <a:lnTo>
                    <a:pt x="32742" y="100845"/>
                  </a:lnTo>
                  <a:lnTo>
                    <a:pt x="24010" y="100845"/>
                  </a:lnTo>
                  <a:lnTo>
                    <a:pt x="24010" y="55006"/>
                  </a:lnTo>
                  <a:lnTo>
                    <a:pt x="22487" y="58032"/>
                  </a:lnTo>
                  <a:lnTo>
                    <a:pt x="20885" y="60996"/>
                  </a:lnTo>
                  <a:lnTo>
                    <a:pt x="19204" y="63899"/>
                  </a:lnTo>
                  <a:lnTo>
                    <a:pt x="17445" y="66741"/>
                  </a:lnTo>
                  <a:lnTo>
                    <a:pt x="15607" y="69522"/>
                  </a:lnTo>
                  <a:lnTo>
                    <a:pt x="13690" y="72242"/>
                  </a:lnTo>
                  <a:lnTo>
                    <a:pt x="11695" y="74901"/>
                  </a:lnTo>
                  <a:lnTo>
                    <a:pt x="9621" y="77498"/>
                  </a:lnTo>
                  <a:lnTo>
                    <a:pt x="7469" y="80035"/>
                  </a:lnTo>
                  <a:lnTo>
                    <a:pt x="5238" y="82510"/>
                  </a:lnTo>
                  <a:lnTo>
                    <a:pt x="0" y="75525"/>
                  </a:lnTo>
                  <a:lnTo>
                    <a:pt x="3060" y="72329"/>
                  </a:lnTo>
                  <a:lnTo>
                    <a:pt x="5954" y="69029"/>
                  </a:lnTo>
                  <a:lnTo>
                    <a:pt x="8683" y="65624"/>
                  </a:lnTo>
                  <a:lnTo>
                    <a:pt x="11245" y="62114"/>
                  </a:lnTo>
                  <a:lnTo>
                    <a:pt x="13642" y="58499"/>
                  </a:lnTo>
                  <a:lnTo>
                    <a:pt x="15873" y="54779"/>
                  </a:lnTo>
                  <a:lnTo>
                    <a:pt x="17938" y="50955"/>
                  </a:lnTo>
                  <a:lnTo>
                    <a:pt x="19837" y="47026"/>
                  </a:lnTo>
                  <a:lnTo>
                    <a:pt x="21570" y="42992"/>
                  </a:lnTo>
                  <a:lnTo>
                    <a:pt x="23137" y="38854"/>
                  </a:lnTo>
                  <a:lnTo>
                    <a:pt x="2182" y="38854"/>
                  </a:lnTo>
                  <a:lnTo>
                    <a:pt x="2182" y="30559"/>
                  </a:lnTo>
                  <a:lnTo>
                    <a:pt x="24010" y="30559"/>
                  </a:lnTo>
                  <a:lnTo>
                    <a:pt x="24010" y="13969"/>
                  </a:lnTo>
                  <a:lnTo>
                    <a:pt x="3929" y="17462"/>
                  </a:lnTo>
                  <a:lnTo>
                    <a:pt x="873" y="9167"/>
                  </a:lnTo>
                  <a:lnTo>
                    <a:pt x="5893" y="8526"/>
                  </a:lnTo>
                  <a:lnTo>
                    <a:pt x="10826" y="7823"/>
                  </a:lnTo>
                  <a:lnTo>
                    <a:pt x="15672" y="7059"/>
                  </a:lnTo>
                  <a:lnTo>
                    <a:pt x="20431" y="6234"/>
                  </a:lnTo>
                  <a:lnTo>
                    <a:pt x="25102" y="5347"/>
                  </a:lnTo>
                  <a:lnTo>
                    <a:pt x="29686" y="4400"/>
                  </a:lnTo>
                  <a:lnTo>
                    <a:pt x="34182" y="3392"/>
                  </a:lnTo>
                  <a:lnTo>
                    <a:pt x="38592" y="2322"/>
                  </a:lnTo>
                  <a:lnTo>
                    <a:pt x="42914" y="11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155263" y="1758641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163558" y="1766499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229042" y="1764316"/>
              <a:ext cx="60682" cy="67230"/>
            </a:xfrm>
            <a:custGeom>
              <a:avLst/>
              <a:pathLst>
                <a:path w="60682" h="67230">
                  <a:moveTo>
                    <a:pt x="3055" y="14406"/>
                  </a:moveTo>
                  <a:lnTo>
                    <a:pt x="37544" y="14406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75" y="14406"/>
                  </a:lnTo>
                  <a:lnTo>
                    <a:pt x="60682" y="14406"/>
                  </a:lnTo>
                  <a:lnTo>
                    <a:pt x="60682" y="22701"/>
                  </a:lnTo>
                  <a:lnTo>
                    <a:pt x="46275" y="22701"/>
                  </a:lnTo>
                  <a:lnTo>
                    <a:pt x="46275" y="56316"/>
                  </a:lnTo>
                  <a:lnTo>
                    <a:pt x="46251" y="57501"/>
                  </a:lnTo>
                  <a:lnTo>
                    <a:pt x="46179" y="58612"/>
                  </a:lnTo>
                  <a:lnTo>
                    <a:pt x="46059" y="59649"/>
                  </a:lnTo>
                  <a:lnTo>
                    <a:pt x="45891" y="60612"/>
                  </a:lnTo>
                  <a:lnTo>
                    <a:pt x="45675" y="61500"/>
                  </a:lnTo>
                  <a:lnTo>
                    <a:pt x="45411" y="62314"/>
                  </a:lnTo>
                  <a:lnTo>
                    <a:pt x="45099" y="63054"/>
                  </a:lnTo>
                  <a:lnTo>
                    <a:pt x="44738" y="63720"/>
                  </a:lnTo>
                  <a:lnTo>
                    <a:pt x="44330" y="64312"/>
                  </a:lnTo>
                  <a:lnTo>
                    <a:pt x="43874" y="64829"/>
                  </a:lnTo>
                  <a:lnTo>
                    <a:pt x="43348" y="65285"/>
                  </a:lnTo>
                  <a:lnTo>
                    <a:pt x="42730" y="65693"/>
                  </a:lnTo>
                  <a:lnTo>
                    <a:pt x="42021" y="66054"/>
                  </a:lnTo>
                  <a:lnTo>
                    <a:pt x="41220" y="66366"/>
                  </a:lnTo>
                  <a:lnTo>
                    <a:pt x="40327" y="66630"/>
                  </a:lnTo>
                  <a:lnTo>
                    <a:pt x="39343" y="66846"/>
                  </a:lnTo>
                  <a:lnTo>
                    <a:pt x="38266" y="67014"/>
                  </a:lnTo>
                  <a:lnTo>
                    <a:pt x="37099" y="67134"/>
                  </a:lnTo>
                  <a:lnTo>
                    <a:pt x="35839" y="67206"/>
                  </a:lnTo>
                  <a:lnTo>
                    <a:pt x="34488" y="67230"/>
                  </a:lnTo>
                  <a:lnTo>
                    <a:pt x="33270" y="67217"/>
                  </a:lnTo>
                  <a:lnTo>
                    <a:pt x="32061" y="67178"/>
                  </a:lnTo>
                  <a:lnTo>
                    <a:pt x="30860" y="67112"/>
                  </a:lnTo>
                  <a:lnTo>
                    <a:pt x="29668" y="67021"/>
                  </a:lnTo>
                  <a:lnTo>
                    <a:pt x="28485" y="66903"/>
                  </a:lnTo>
                  <a:lnTo>
                    <a:pt x="27311" y="66759"/>
                  </a:lnTo>
                  <a:lnTo>
                    <a:pt x="26145" y="66588"/>
                  </a:lnTo>
                  <a:lnTo>
                    <a:pt x="24988" y="66392"/>
                  </a:lnTo>
                  <a:lnTo>
                    <a:pt x="23840" y="66169"/>
                  </a:lnTo>
                  <a:lnTo>
                    <a:pt x="22701" y="65920"/>
                  </a:lnTo>
                  <a:lnTo>
                    <a:pt x="21391" y="58062"/>
                  </a:lnTo>
                  <a:lnTo>
                    <a:pt x="22530" y="58311"/>
                  </a:lnTo>
                  <a:lnTo>
                    <a:pt x="23679" y="58534"/>
                  </a:lnTo>
                  <a:lnTo>
                    <a:pt x="24836" y="58730"/>
                  </a:lnTo>
                  <a:lnTo>
                    <a:pt x="26001" y="58901"/>
                  </a:lnTo>
                  <a:lnTo>
                    <a:pt x="27176" y="59045"/>
                  </a:lnTo>
                  <a:lnTo>
                    <a:pt x="28359" y="59162"/>
                  </a:lnTo>
                  <a:lnTo>
                    <a:pt x="29550" y="59254"/>
                  </a:lnTo>
                  <a:lnTo>
                    <a:pt x="30751" y="59320"/>
                  </a:lnTo>
                  <a:lnTo>
                    <a:pt x="31960" y="59359"/>
                  </a:lnTo>
                  <a:lnTo>
                    <a:pt x="33178" y="59372"/>
                  </a:lnTo>
                  <a:lnTo>
                    <a:pt x="33685" y="59361"/>
                  </a:lnTo>
                  <a:lnTo>
                    <a:pt x="34156" y="59328"/>
                  </a:lnTo>
                  <a:lnTo>
                    <a:pt x="34593" y="59274"/>
                  </a:lnTo>
                  <a:lnTo>
                    <a:pt x="34994" y="59197"/>
                  </a:lnTo>
                  <a:lnTo>
                    <a:pt x="35361" y="59099"/>
                  </a:lnTo>
                  <a:lnTo>
                    <a:pt x="35693" y="58979"/>
                  </a:lnTo>
                  <a:lnTo>
                    <a:pt x="35990" y="58837"/>
                  </a:lnTo>
                  <a:lnTo>
                    <a:pt x="36252" y="58674"/>
                  </a:lnTo>
                  <a:lnTo>
                    <a:pt x="36479" y="58488"/>
                  </a:lnTo>
                  <a:lnTo>
                    <a:pt x="36671" y="58281"/>
                  </a:lnTo>
                  <a:lnTo>
                    <a:pt x="36837" y="58047"/>
                  </a:lnTo>
                  <a:lnTo>
                    <a:pt x="36985" y="57783"/>
                  </a:lnTo>
                  <a:lnTo>
                    <a:pt x="37116" y="57488"/>
                  </a:lnTo>
                  <a:lnTo>
                    <a:pt x="37230" y="57163"/>
                  </a:lnTo>
                  <a:lnTo>
                    <a:pt x="37326" y="56807"/>
                  </a:lnTo>
                  <a:lnTo>
                    <a:pt x="37404" y="56421"/>
                  </a:lnTo>
                  <a:lnTo>
                    <a:pt x="37465" y="56004"/>
                  </a:lnTo>
                  <a:lnTo>
                    <a:pt x="37509" y="55556"/>
                  </a:lnTo>
                  <a:lnTo>
                    <a:pt x="37535" y="55078"/>
                  </a:lnTo>
                  <a:lnTo>
                    <a:pt x="37544" y="54570"/>
                  </a:lnTo>
                  <a:lnTo>
                    <a:pt x="37544" y="24447"/>
                  </a:lnTo>
                  <a:lnTo>
                    <a:pt x="35095" y="28900"/>
                  </a:lnTo>
                  <a:lnTo>
                    <a:pt x="32462" y="33178"/>
                  </a:lnTo>
                  <a:lnTo>
                    <a:pt x="29646" y="37282"/>
                  </a:lnTo>
                  <a:lnTo>
                    <a:pt x="26647" y="41211"/>
                  </a:lnTo>
                  <a:lnTo>
                    <a:pt x="23465" y="44965"/>
                  </a:lnTo>
                  <a:lnTo>
                    <a:pt x="20099" y="48545"/>
                  </a:lnTo>
                  <a:lnTo>
                    <a:pt x="16550" y="51950"/>
                  </a:lnTo>
                  <a:lnTo>
                    <a:pt x="12817" y="55181"/>
                  </a:lnTo>
                  <a:lnTo>
                    <a:pt x="8901" y="58237"/>
                  </a:lnTo>
                  <a:lnTo>
                    <a:pt x="4802" y="61118"/>
                  </a:lnTo>
                  <a:lnTo>
                    <a:pt x="0" y="53260"/>
                  </a:lnTo>
                  <a:lnTo>
                    <a:pt x="4077" y="50361"/>
                  </a:lnTo>
                  <a:lnTo>
                    <a:pt x="7927" y="47428"/>
                  </a:lnTo>
                  <a:lnTo>
                    <a:pt x="11551" y="44459"/>
                  </a:lnTo>
                  <a:lnTo>
                    <a:pt x="14947" y="41455"/>
                  </a:lnTo>
                  <a:lnTo>
                    <a:pt x="18117" y="38417"/>
                  </a:lnTo>
                  <a:lnTo>
                    <a:pt x="21059" y="35344"/>
                  </a:lnTo>
                  <a:lnTo>
                    <a:pt x="23775" y="32235"/>
                  </a:lnTo>
                  <a:lnTo>
                    <a:pt x="26263" y="29092"/>
                  </a:lnTo>
                  <a:lnTo>
                    <a:pt x="28524" y="25914"/>
                  </a:lnTo>
                  <a:lnTo>
                    <a:pt x="30559" y="22701"/>
                  </a:lnTo>
                  <a:lnTo>
                    <a:pt x="3055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214635" y="1752965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223367" y="1761260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325522" y="1752965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353026" y="1749473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696872" y="1870174"/>
              <a:ext cx="53697" cy="100409"/>
            </a:xfrm>
            <a:custGeom>
              <a:avLst/>
              <a:pathLst>
                <a:path w="53697" h="100409">
                  <a:moveTo>
                    <a:pt x="5238" y="25320"/>
                  </a:moveTo>
                  <a:lnTo>
                    <a:pt x="20081" y="25320"/>
                  </a:lnTo>
                  <a:lnTo>
                    <a:pt x="20081" y="0"/>
                  </a:lnTo>
                  <a:lnTo>
                    <a:pt x="28376" y="0"/>
                  </a:lnTo>
                  <a:lnTo>
                    <a:pt x="28376" y="25320"/>
                  </a:lnTo>
                  <a:lnTo>
                    <a:pt x="53697" y="25320"/>
                  </a:lnTo>
                  <a:lnTo>
                    <a:pt x="53697" y="33615"/>
                  </a:lnTo>
                  <a:lnTo>
                    <a:pt x="27939" y="33615"/>
                  </a:lnTo>
                  <a:lnTo>
                    <a:pt x="27472" y="42691"/>
                  </a:lnTo>
                  <a:lnTo>
                    <a:pt x="26595" y="51234"/>
                  </a:lnTo>
                  <a:lnTo>
                    <a:pt x="25307" y="59245"/>
                  </a:lnTo>
                  <a:lnTo>
                    <a:pt x="23609" y="66724"/>
                  </a:lnTo>
                  <a:lnTo>
                    <a:pt x="21500" y="73669"/>
                  </a:lnTo>
                  <a:lnTo>
                    <a:pt x="18981" y="80083"/>
                  </a:lnTo>
                  <a:lnTo>
                    <a:pt x="16052" y="85963"/>
                  </a:lnTo>
                  <a:lnTo>
                    <a:pt x="12712" y="91311"/>
                  </a:lnTo>
                  <a:lnTo>
                    <a:pt x="8962" y="96126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3496" y="88818"/>
                  </a:lnTo>
                  <a:lnTo>
                    <a:pt x="6653" y="84605"/>
                  </a:lnTo>
                  <a:lnTo>
                    <a:pt x="9469" y="79912"/>
                  </a:lnTo>
                  <a:lnTo>
                    <a:pt x="11944" y="74739"/>
                  </a:lnTo>
                  <a:lnTo>
                    <a:pt x="14079" y="69086"/>
                  </a:lnTo>
                  <a:lnTo>
                    <a:pt x="15873" y="62952"/>
                  </a:lnTo>
                  <a:lnTo>
                    <a:pt x="17327" y="56338"/>
                  </a:lnTo>
                  <a:lnTo>
                    <a:pt x="18440" y="49244"/>
                  </a:lnTo>
                  <a:lnTo>
                    <a:pt x="19213" y="41669"/>
                  </a:lnTo>
                  <a:lnTo>
                    <a:pt x="19645" y="33615"/>
                  </a:lnTo>
                  <a:lnTo>
                    <a:pt x="5238" y="336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731361" y="1874539"/>
              <a:ext cx="15716" cy="15716"/>
            </a:xfrm>
            <a:custGeom>
              <a:avLst/>
              <a:pathLst>
                <a:path w="15716" h="15716">
                  <a:moveTo>
                    <a:pt x="6548" y="0"/>
                  </a:moveTo>
                  <a:lnTo>
                    <a:pt x="7661" y="1060"/>
                  </a:lnTo>
                  <a:lnTo>
                    <a:pt x="8731" y="2147"/>
                  </a:lnTo>
                  <a:lnTo>
                    <a:pt x="9757" y="3261"/>
                  </a:lnTo>
                  <a:lnTo>
                    <a:pt x="10739" y="4400"/>
                  </a:lnTo>
                  <a:lnTo>
                    <a:pt x="11678" y="5566"/>
                  </a:lnTo>
                  <a:lnTo>
                    <a:pt x="12573" y="6757"/>
                  </a:lnTo>
                  <a:lnTo>
                    <a:pt x="13424" y="7975"/>
                  </a:lnTo>
                  <a:lnTo>
                    <a:pt x="14231" y="9220"/>
                  </a:lnTo>
                  <a:lnTo>
                    <a:pt x="14995" y="10490"/>
                  </a:lnTo>
                  <a:lnTo>
                    <a:pt x="15716" y="11787"/>
                  </a:lnTo>
                  <a:lnTo>
                    <a:pt x="8731" y="15716"/>
                  </a:lnTo>
                  <a:lnTo>
                    <a:pt x="8015" y="14498"/>
                  </a:lnTo>
                  <a:lnTo>
                    <a:pt x="7264" y="13288"/>
                  </a:lnTo>
                  <a:lnTo>
                    <a:pt x="6478" y="12088"/>
                  </a:lnTo>
                  <a:lnTo>
                    <a:pt x="5657" y="10896"/>
                  </a:lnTo>
                  <a:lnTo>
                    <a:pt x="4802" y="9713"/>
                  </a:lnTo>
                  <a:lnTo>
                    <a:pt x="3911" y="8539"/>
                  </a:lnTo>
                  <a:lnTo>
                    <a:pt x="2986" y="7373"/>
                  </a:lnTo>
                  <a:lnTo>
                    <a:pt x="2025" y="6216"/>
                  </a:lnTo>
                  <a:lnTo>
                    <a:pt x="1030" y="506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2727432" y="1912957"/>
              <a:ext cx="25320" cy="55879"/>
            </a:xfrm>
            <a:custGeom>
              <a:avLst/>
              <a:pathLst>
                <a:path w="25320" h="55879">
                  <a:moveTo>
                    <a:pt x="0" y="0"/>
                  </a:moveTo>
                  <a:lnTo>
                    <a:pt x="8294" y="0"/>
                  </a:lnTo>
                  <a:lnTo>
                    <a:pt x="8294" y="44529"/>
                  </a:lnTo>
                  <a:lnTo>
                    <a:pt x="8303" y="44948"/>
                  </a:lnTo>
                  <a:lnTo>
                    <a:pt x="8329" y="45332"/>
                  </a:lnTo>
                  <a:lnTo>
                    <a:pt x="8373" y="45681"/>
                  </a:lnTo>
                  <a:lnTo>
                    <a:pt x="8434" y="45996"/>
                  </a:lnTo>
                  <a:lnTo>
                    <a:pt x="8512" y="46275"/>
                  </a:lnTo>
                  <a:lnTo>
                    <a:pt x="8609" y="46520"/>
                  </a:lnTo>
                  <a:lnTo>
                    <a:pt x="8722" y="46729"/>
                  </a:lnTo>
                  <a:lnTo>
                    <a:pt x="8853" y="46904"/>
                  </a:lnTo>
                  <a:lnTo>
                    <a:pt x="9001" y="47043"/>
                  </a:lnTo>
                  <a:lnTo>
                    <a:pt x="9394" y="47305"/>
                  </a:lnTo>
                  <a:lnTo>
                    <a:pt x="9547" y="47371"/>
                  </a:lnTo>
                  <a:lnTo>
                    <a:pt x="9726" y="47428"/>
                  </a:lnTo>
                  <a:lnTo>
                    <a:pt x="9931" y="47476"/>
                  </a:lnTo>
                  <a:lnTo>
                    <a:pt x="10163" y="47515"/>
                  </a:lnTo>
                  <a:lnTo>
                    <a:pt x="10420" y="47546"/>
                  </a:lnTo>
                  <a:lnTo>
                    <a:pt x="10704" y="47567"/>
                  </a:lnTo>
                  <a:lnTo>
                    <a:pt x="11014" y="47580"/>
                  </a:lnTo>
                  <a:lnTo>
                    <a:pt x="11350" y="47585"/>
                  </a:lnTo>
                  <a:lnTo>
                    <a:pt x="12025" y="47567"/>
                  </a:lnTo>
                  <a:lnTo>
                    <a:pt x="12651" y="47515"/>
                  </a:lnTo>
                  <a:lnTo>
                    <a:pt x="13230" y="47428"/>
                  </a:lnTo>
                  <a:lnTo>
                    <a:pt x="13760" y="47305"/>
                  </a:lnTo>
                  <a:lnTo>
                    <a:pt x="14242" y="47148"/>
                  </a:lnTo>
                  <a:lnTo>
                    <a:pt x="14677" y="46956"/>
                  </a:lnTo>
                  <a:lnTo>
                    <a:pt x="15063" y="46729"/>
                  </a:lnTo>
                  <a:lnTo>
                    <a:pt x="15401" y="46467"/>
                  </a:lnTo>
                  <a:lnTo>
                    <a:pt x="15692" y="46170"/>
                  </a:lnTo>
                  <a:lnTo>
                    <a:pt x="15934" y="45839"/>
                  </a:lnTo>
                  <a:lnTo>
                    <a:pt x="16150" y="45406"/>
                  </a:lnTo>
                  <a:lnTo>
                    <a:pt x="16362" y="44808"/>
                  </a:lnTo>
                  <a:lnTo>
                    <a:pt x="16569" y="44044"/>
                  </a:lnTo>
                  <a:lnTo>
                    <a:pt x="16772" y="43114"/>
                  </a:lnTo>
                  <a:lnTo>
                    <a:pt x="16971" y="42019"/>
                  </a:lnTo>
                  <a:lnTo>
                    <a:pt x="17165" y="40757"/>
                  </a:lnTo>
                  <a:lnTo>
                    <a:pt x="17355" y="39329"/>
                  </a:lnTo>
                  <a:lnTo>
                    <a:pt x="17541" y="37736"/>
                  </a:lnTo>
                  <a:lnTo>
                    <a:pt x="17722" y="35977"/>
                  </a:lnTo>
                  <a:lnTo>
                    <a:pt x="17899" y="34051"/>
                  </a:lnTo>
                  <a:lnTo>
                    <a:pt x="25320" y="37107"/>
                  </a:lnTo>
                  <a:lnTo>
                    <a:pt x="25045" y="39543"/>
                  </a:lnTo>
                  <a:lnTo>
                    <a:pt x="24744" y="41787"/>
                  </a:lnTo>
                  <a:lnTo>
                    <a:pt x="24416" y="43839"/>
                  </a:lnTo>
                  <a:lnTo>
                    <a:pt x="24063" y="45699"/>
                  </a:lnTo>
                  <a:lnTo>
                    <a:pt x="23683" y="47367"/>
                  </a:lnTo>
                  <a:lnTo>
                    <a:pt x="23277" y="48842"/>
                  </a:lnTo>
                  <a:lnTo>
                    <a:pt x="22845" y="50126"/>
                  </a:lnTo>
                  <a:lnTo>
                    <a:pt x="22386" y="51217"/>
                  </a:lnTo>
                  <a:lnTo>
                    <a:pt x="21902" y="52116"/>
                  </a:lnTo>
                  <a:lnTo>
                    <a:pt x="21391" y="52824"/>
                  </a:lnTo>
                  <a:lnTo>
                    <a:pt x="20819" y="53404"/>
                  </a:lnTo>
                  <a:lnTo>
                    <a:pt x="20151" y="53924"/>
                  </a:lnTo>
                  <a:lnTo>
                    <a:pt x="19387" y="54382"/>
                  </a:lnTo>
                  <a:lnTo>
                    <a:pt x="18527" y="54779"/>
                  </a:lnTo>
                  <a:lnTo>
                    <a:pt x="17571" y="55116"/>
                  </a:lnTo>
                  <a:lnTo>
                    <a:pt x="16519" y="55391"/>
                  </a:lnTo>
                  <a:lnTo>
                    <a:pt x="15371" y="55604"/>
                  </a:lnTo>
                  <a:lnTo>
                    <a:pt x="14127" y="55757"/>
                  </a:lnTo>
                  <a:lnTo>
                    <a:pt x="12786" y="55849"/>
                  </a:lnTo>
                  <a:lnTo>
                    <a:pt x="11350" y="55879"/>
                  </a:lnTo>
                  <a:lnTo>
                    <a:pt x="10082" y="55858"/>
                  </a:lnTo>
                  <a:lnTo>
                    <a:pt x="8897" y="55792"/>
                  </a:lnTo>
                  <a:lnTo>
                    <a:pt x="7794" y="55683"/>
                  </a:lnTo>
                  <a:lnTo>
                    <a:pt x="6775" y="55530"/>
                  </a:lnTo>
                  <a:lnTo>
                    <a:pt x="5839" y="55334"/>
                  </a:lnTo>
                  <a:lnTo>
                    <a:pt x="4985" y="55094"/>
                  </a:lnTo>
                  <a:lnTo>
                    <a:pt x="4215" y="54810"/>
                  </a:lnTo>
                  <a:lnTo>
                    <a:pt x="3527" y="54482"/>
                  </a:lnTo>
                  <a:lnTo>
                    <a:pt x="2922" y="54111"/>
                  </a:lnTo>
                  <a:lnTo>
                    <a:pt x="2401" y="53697"/>
                  </a:lnTo>
                  <a:lnTo>
                    <a:pt x="1944" y="53225"/>
                  </a:lnTo>
                  <a:lnTo>
                    <a:pt x="1536" y="52684"/>
                  </a:lnTo>
                  <a:lnTo>
                    <a:pt x="1176" y="52073"/>
                  </a:lnTo>
                  <a:lnTo>
                    <a:pt x="864" y="51392"/>
                  </a:lnTo>
                  <a:lnTo>
                    <a:pt x="600" y="50641"/>
                  </a:lnTo>
                  <a:lnTo>
                    <a:pt x="384" y="49820"/>
                  </a:lnTo>
                  <a:lnTo>
                    <a:pt x="216" y="48929"/>
                  </a:lnTo>
                  <a:lnTo>
                    <a:pt x="96" y="47969"/>
                  </a:lnTo>
                  <a:lnTo>
                    <a:pt x="24" y="46939"/>
                  </a:lnTo>
                  <a:lnTo>
                    <a:pt x="0" y="45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653216" y="1870174"/>
              <a:ext cx="48458" cy="20081"/>
            </a:xfrm>
            <a:custGeom>
              <a:avLst/>
              <a:pathLst>
                <a:path w="48458" h="20081">
                  <a:moveTo>
                    <a:pt x="24010" y="0"/>
                  </a:moveTo>
                  <a:lnTo>
                    <a:pt x="24609" y="1139"/>
                  </a:lnTo>
                  <a:lnTo>
                    <a:pt x="25180" y="2287"/>
                  </a:lnTo>
                  <a:lnTo>
                    <a:pt x="25726" y="3444"/>
                  </a:lnTo>
                  <a:lnTo>
                    <a:pt x="26246" y="4610"/>
                  </a:lnTo>
                  <a:lnTo>
                    <a:pt x="26739" y="5784"/>
                  </a:lnTo>
                  <a:lnTo>
                    <a:pt x="27206" y="6967"/>
                  </a:lnTo>
                  <a:lnTo>
                    <a:pt x="27647" y="8159"/>
                  </a:lnTo>
                  <a:lnTo>
                    <a:pt x="28062" y="9359"/>
                  </a:lnTo>
                  <a:lnTo>
                    <a:pt x="28450" y="10569"/>
                  </a:lnTo>
                  <a:lnTo>
                    <a:pt x="28813" y="11787"/>
                  </a:lnTo>
                  <a:lnTo>
                    <a:pt x="48458" y="11787"/>
                  </a:lnTo>
                  <a:lnTo>
                    <a:pt x="48458" y="20081"/>
                  </a:lnTo>
                  <a:lnTo>
                    <a:pt x="0" y="20081"/>
                  </a:lnTo>
                  <a:lnTo>
                    <a:pt x="0" y="11787"/>
                  </a:lnTo>
                  <a:lnTo>
                    <a:pt x="19208" y="11787"/>
                  </a:lnTo>
                  <a:lnTo>
                    <a:pt x="18938" y="10831"/>
                  </a:lnTo>
                  <a:lnTo>
                    <a:pt x="18649" y="9883"/>
                  </a:lnTo>
                  <a:lnTo>
                    <a:pt x="18344" y="8945"/>
                  </a:lnTo>
                  <a:lnTo>
                    <a:pt x="18021" y="8015"/>
                  </a:lnTo>
                  <a:lnTo>
                    <a:pt x="17680" y="7094"/>
                  </a:lnTo>
                  <a:lnTo>
                    <a:pt x="17322" y="6181"/>
                  </a:lnTo>
                  <a:lnTo>
                    <a:pt x="16947" y="5278"/>
                  </a:lnTo>
                  <a:lnTo>
                    <a:pt x="16554" y="4383"/>
                  </a:lnTo>
                  <a:lnTo>
                    <a:pt x="16144" y="3496"/>
                  </a:lnTo>
                  <a:lnTo>
                    <a:pt x="1571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2656709" y="1899423"/>
              <a:ext cx="41036" cy="70723"/>
            </a:xfrm>
            <a:custGeom>
              <a:avLst/>
              <a:pathLst>
                <a:path w="41036" h="70723">
                  <a:moveTo>
                    <a:pt x="0" y="0"/>
                  </a:moveTo>
                  <a:lnTo>
                    <a:pt x="41036" y="0"/>
                  </a:lnTo>
                  <a:lnTo>
                    <a:pt x="41036" y="31432"/>
                  </a:lnTo>
                  <a:lnTo>
                    <a:pt x="24447" y="31432"/>
                  </a:lnTo>
                  <a:lnTo>
                    <a:pt x="24447" y="58935"/>
                  </a:lnTo>
                  <a:lnTo>
                    <a:pt x="24425" y="60206"/>
                  </a:lnTo>
                  <a:lnTo>
                    <a:pt x="24360" y="61398"/>
                  </a:lnTo>
                  <a:lnTo>
                    <a:pt x="24251" y="62511"/>
                  </a:lnTo>
                  <a:lnTo>
                    <a:pt x="24098" y="63546"/>
                  </a:lnTo>
                  <a:lnTo>
                    <a:pt x="23901" y="64502"/>
                  </a:lnTo>
                  <a:lnTo>
                    <a:pt x="23661" y="65379"/>
                  </a:lnTo>
                  <a:lnTo>
                    <a:pt x="23377" y="66178"/>
                  </a:lnTo>
                  <a:lnTo>
                    <a:pt x="23050" y="66898"/>
                  </a:lnTo>
                  <a:lnTo>
                    <a:pt x="22679" y="67540"/>
                  </a:lnTo>
                  <a:lnTo>
                    <a:pt x="22264" y="68103"/>
                  </a:lnTo>
                  <a:lnTo>
                    <a:pt x="21797" y="68601"/>
                  </a:lnTo>
                  <a:lnTo>
                    <a:pt x="21269" y="69046"/>
                  </a:lnTo>
                  <a:lnTo>
                    <a:pt x="20679" y="69439"/>
                  </a:lnTo>
                  <a:lnTo>
                    <a:pt x="20029" y="69780"/>
                  </a:lnTo>
                  <a:lnTo>
                    <a:pt x="19317" y="70068"/>
                  </a:lnTo>
                  <a:lnTo>
                    <a:pt x="18545" y="70304"/>
                  </a:lnTo>
                  <a:lnTo>
                    <a:pt x="17711" y="70487"/>
                  </a:lnTo>
                  <a:lnTo>
                    <a:pt x="16816" y="70618"/>
                  </a:lnTo>
                  <a:lnTo>
                    <a:pt x="15860" y="70696"/>
                  </a:lnTo>
                  <a:lnTo>
                    <a:pt x="14843" y="70723"/>
                  </a:lnTo>
                  <a:lnTo>
                    <a:pt x="13978" y="70710"/>
                  </a:lnTo>
                  <a:lnTo>
                    <a:pt x="13131" y="70670"/>
                  </a:lnTo>
                  <a:lnTo>
                    <a:pt x="12302" y="70605"/>
                  </a:lnTo>
                  <a:lnTo>
                    <a:pt x="11490" y="70513"/>
                  </a:lnTo>
                  <a:lnTo>
                    <a:pt x="10695" y="70395"/>
                  </a:lnTo>
                  <a:lnTo>
                    <a:pt x="9918" y="70251"/>
                  </a:lnTo>
                  <a:lnTo>
                    <a:pt x="9159" y="70081"/>
                  </a:lnTo>
                  <a:lnTo>
                    <a:pt x="8416" y="69884"/>
                  </a:lnTo>
                  <a:lnTo>
                    <a:pt x="7692" y="69662"/>
                  </a:lnTo>
                  <a:lnTo>
                    <a:pt x="6985" y="69413"/>
                  </a:lnTo>
                  <a:lnTo>
                    <a:pt x="5238" y="60245"/>
                  </a:lnTo>
                  <a:lnTo>
                    <a:pt x="6028" y="60577"/>
                  </a:lnTo>
                  <a:lnTo>
                    <a:pt x="6827" y="60874"/>
                  </a:lnTo>
                  <a:lnTo>
                    <a:pt x="7635" y="61136"/>
                  </a:lnTo>
                  <a:lnTo>
                    <a:pt x="8451" y="61363"/>
                  </a:lnTo>
                  <a:lnTo>
                    <a:pt x="9276" y="61555"/>
                  </a:lnTo>
                  <a:lnTo>
                    <a:pt x="10110" y="61712"/>
                  </a:lnTo>
                  <a:lnTo>
                    <a:pt x="10953" y="61834"/>
                  </a:lnTo>
                  <a:lnTo>
                    <a:pt x="11804" y="61922"/>
                  </a:lnTo>
                  <a:lnTo>
                    <a:pt x="12664" y="61974"/>
                  </a:lnTo>
                  <a:lnTo>
                    <a:pt x="13533" y="61991"/>
                  </a:lnTo>
                  <a:lnTo>
                    <a:pt x="14031" y="61939"/>
                  </a:lnTo>
                  <a:lnTo>
                    <a:pt x="14476" y="61782"/>
                  </a:lnTo>
                  <a:lnTo>
                    <a:pt x="14869" y="61520"/>
                  </a:lnTo>
                  <a:lnTo>
                    <a:pt x="15209" y="61153"/>
                  </a:lnTo>
                  <a:lnTo>
                    <a:pt x="15497" y="60682"/>
                  </a:lnTo>
                  <a:lnTo>
                    <a:pt x="15733" y="60105"/>
                  </a:lnTo>
                  <a:lnTo>
                    <a:pt x="15917" y="59424"/>
                  </a:lnTo>
                  <a:lnTo>
                    <a:pt x="16048" y="58639"/>
                  </a:lnTo>
                  <a:lnTo>
                    <a:pt x="16126" y="57748"/>
                  </a:lnTo>
                  <a:lnTo>
                    <a:pt x="16152" y="56753"/>
                  </a:lnTo>
                  <a:lnTo>
                    <a:pt x="16152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665003" y="1907281"/>
              <a:ext cx="24447" cy="15716"/>
            </a:xfrm>
            <a:custGeom>
              <a:avLst/>
              <a:pathLst>
                <a:path w="24447" h="15716">
                  <a:moveTo>
                    <a:pt x="0" y="15716"/>
                  </a:moveTo>
                  <a:lnTo>
                    <a:pt x="24447" y="1571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650597" y="1936095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4365"/>
                  </a:lnTo>
                  <a:lnTo>
                    <a:pt x="16759" y="7015"/>
                  </a:lnTo>
                  <a:lnTo>
                    <a:pt x="15611" y="9551"/>
                  </a:lnTo>
                  <a:lnTo>
                    <a:pt x="14454" y="11974"/>
                  </a:lnTo>
                  <a:lnTo>
                    <a:pt x="13288" y="14284"/>
                  </a:lnTo>
                  <a:lnTo>
                    <a:pt x="12114" y="16480"/>
                  </a:lnTo>
                  <a:lnTo>
                    <a:pt x="10931" y="18562"/>
                  </a:lnTo>
                  <a:lnTo>
                    <a:pt x="9739" y="20531"/>
                  </a:lnTo>
                  <a:lnTo>
                    <a:pt x="8539" y="22386"/>
                  </a:lnTo>
                  <a:lnTo>
                    <a:pt x="7329" y="24128"/>
                  </a:lnTo>
                  <a:lnTo>
                    <a:pt x="6111" y="25757"/>
                  </a:lnTo>
                  <a:lnTo>
                    <a:pt x="0" y="20081"/>
                  </a:lnTo>
                  <a:lnTo>
                    <a:pt x="1283" y="18230"/>
                  </a:lnTo>
                  <a:lnTo>
                    <a:pt x="2514" y="16344"/>
                  </a:lnTo>
                  <a:lnTo>
                    <a:pt x="3693" y="14424"/>
                  </a:lnTo>
                  <a:lnTo>
                    <a:pt x="4819" y="12468"/>
                  </a:lnTo>
                  <a:lnTo>
                    <a:pt x="5893" y="10477"/>
                  </a:lnTo>
                  <a:lnTo>
                    <a:pt x="6915" y="8451"/>
                  </a:lnTo>
                  <a:lnTo>
                    <a:pt x="7884" y="6391"/>
                  </a:lnTo>
                  <a:lnTo>
                    <a:pt x="8801" y="4295"/>
                  </a:lnTo>
                  <a:lnTo>
                    <a:pt x="9665" y="21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2685085" y="1936095"/>
              <a:ext cx="15716" cy="20518"/>
            </a:xfrm>
            <a:custGeom>
              <a:avLst/>
              <a:pathLst>
                <a:path w="15716" h="20518">
                  <a:moveTo>
                    <a:pt x="6985" y="0"/>
                  </a:moveTo>
                  <a:lnTo>
                    <a:pt x="8015" y="1501"/>
                  </a:lnTo>
                  <a:lnTo>
                    <a:pt x="9010" y="3038"/>
                  </a:lnTo>
                  <a:lnTo>
                    <a:pt x="9971" y="4610"/>
                  </a:lnTo>
                  <a:lnTo>
                    <a:pt x="10896" y="6216"/>
                  </a:lnTo>
                  <a:lnTo>
                    <a:pt x="11787" y="7858"/>
                  </a:lnTo>
                  <a:lnTo>
                    <a:pt x="12642" y="9534"/>
                  </a:lnTo>
                  <a:lnTo>
                    <a:pt x="13463" y="11245"/>
                  </a:lnTo>
                  <a:lnTo>
                    <a:pt x="14249" y="12992"/>
                  </a:lnTo>
                  <a:lnTo>
                    <a:pt x="15000" y="14773"/>
                  </a:lnTo>
                  <a:lnTo>
                    <a:pt x="15716" y="16589"/>
                  </a:lnTo>
                  <a:lnTo>
                    <a:pt x="8294" y="20518"/>
                  </a:lnTo>
                  <a:lnTo>
                    <a:pt x="7661" y="18863"/>
                  </a:lnTo>
                  <a:lnTo>
                    <a:pt x="6985" y="17218"/>
                  </a:lnTo>
                  <a:lnTo>
                    <a:pt x="6264" y="15580"/>
                  </a:lnTo>
                  <a:lnTo>
                    <a:pt x="5500" y="13952"/>
                  </a:lnTo>
                  <a:lnTo>
                    <a:pt x="4693" y="12332"/>
                  </a:lnTo>
                  <a:lnTo>
                    <a:pt x="3841" y="10721"/>
                  </a:lnTo>
                  <a:lnTo>
                    <a:pt x="2946" y="9119"/>
                  </a:lnTo>
                  <a:lnTo>
                    <a:pt x="2008" y="7526"/>
                  </a:lnTo>
                  <a:lnTo>
                    <a:pt x="1025" y="594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2761047" y="1869737"/>
              <a:ext cx="101282" cy="100409"/>
            </a:xfrm>
            <a:custGeom>
              <a:avLst/>
              <a:pathLst>
                <a:path w="101282" h="100409">
                  <a:moveTo>
                    <a:pt x="3492" y="13969"/>
                  </a:moveTo>
                  <a:lnTo>
                    <a:pt x="34488" y="13969"/>
                  </a:lnTo>
                  <a:lnTo>
                    <a:pt x="35095" y="12573"/>
                  </a:lnTo>
                  <a:lnTo>
                    <a:pt x="35693" y="11176"/>
                  </a:lnTo>
                  <a:lnTo>
                    <a:pt x="36282" y="9779"/>
                  </a:lnTo>
                  <a:lnTo>
                    <a:pt x="36863" y="8381"/>
                  </a:lnTo>
                  <a:lnTo>
                    <a:pt x="37435" y="6985"/>
                  </a:lnTo>
                  <a:lnTo>
                    <a:pt x="37998" y="5588"/>
                  </a:lnTo>
                  <a:lnTo>
                    <a:pt x="38552" y="4191"/>
                  </a:lnTo>
                  <a:lnTo>
                    <a:pt x="39098" y="2793"/>
                  </a:lnTo>
                  <a:lnTo>
                    <a:pt x="39635" y="1397"/>
                  </a:lnTo>
                  <a:lnTo>
                    <a:pt x="40163" y="0"/>
                  </a:lnTo>
                  <a:lnTo>
                    <a:pt x="48894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69"/>
                  </a:lnTo>
                  <a:lnTo>
                    <a:pt x="101282" y="13969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4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50"/>
                  </a:lnTo>
                  <a:lnTo>
                    <a:pt x="0" y="62865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790297" y="1897241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2873680" y="1870174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2900747" y="1871047"/>
              <a:ext cx="36234" cy="89931"/>
            </a:xfrm>
            <a:custGeom>
              <a:avLst/>
              <a:pathLst>
                <a:path w="36234" h="89931">
                  <a:moveTo>
                    <a:pt x="13969" y="0"/>
                  </a:moveTo>
                  <a:lnTo>
                    <a:pt x="22264" y="0"/>
                  </a:lnTo>
                  <a:lnTo>
                    <a:pt x="22264" y="19645"/>
                  </a:lnTo>
                  <a:lnTo>
                    <a:pt x="36234" y="19645"/>
                  </a:lnTo>
                  <a:lnTo>
                    <a:pt x="36234" y="27503"/>
                  </a:lnTo>
                  <a:lnTo>
                    <a:pt x="22264" y="27503"/>
                  </a:lnTo>
                  <a:lnTo>
                    <a:pt x="22264" y="47585"/>
                  </a:lnTo>
                  <a:lnTo>
                    <a:pt x="34488" y="47585"/>
                  </a:lnTo>
                  <a:lnTo>
                    <a:pt x="34488" y="85566"/>
                  </a:lnTo>
                  <a:lnTo>
                    <a:pt x="25757" y="85566"/>
                  </a:lnTo>
                  <a:lnTo>
                    <a:pt x="25757" y="80764"/>
                  </a:lnTo>
                  <a:lnTo>
                    <a:pt x="10914" y="80764"/>
                  </a:lnTo>
                  <a:lnTo>
                    <a:pt x="10914" y="89931"/>
                  </a:lnTo>
                  <a:lnTo>
                    <a:pt x="2182" y="89931"/>
                  </a:lnTo>
                  <a:lnTo>
                    <a:pt x="2182" y="47585"/>
                  </a:lnTo>
                  <a:lnTo>
                    <a:pt x="13969" y="47585"/>
                  </a:lnTo>
                  <a:lnTo>
                    <a:pt x="13969" y="27503"/>
                  </a:lnTo>
                  <a:lnTo>
                    <a:pt x="0" y="27503"/>
                  </a:lnTo>
                  <a:lnTo>
                    <a:pt x="0" y="19645"/>
                  </a:lnTo>
                  <a:lnTo>
                    <a:pt x="13969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2911661" y="1926490"/>
              <a:ext cx="14843" cy="17899"/>
            </a:xfrm>
            <a:custGeom>
              <a:avLst/>
              <a:pathLst>
                <a:path w="14843" h="17899">
                  <a:moveTo>
                    <a:pt x="14843" y="17899"/>
                  </a:moveTo>
                  <a:lnTo>
                    <a:pt x="14843" y="0"/>
                  </a:lnTo>
                  <a:lnTo>
                    <a:pt x="0" y="0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2935672" y="1870610"/>
              <a:ext cx="40163" cy="99536"/>
            </a:xfrm>
            <a:custGeom>
              <a:avLst/>
              <a:pathLst>
                <a:path w="40163" h="99536">
                  <a:moveTo>
                    <a:pt x="12223" y="0"/>
                  </a:moveTo>
                  <a:lnTo>
                    <a:pt x="20081" y="2619"/>
                  </a:lnTo>
                  <a:lnTo>
                    <a:pt x="19815" y="4186"/>
                  </a:lnTo>
                  <a:lnTo>
                    <a:pt x="19540" y="5745"/>
                  </a:lnTo>
                  <a:lnTo>
                    <a:pt x="19256" y="7294"/>
                  </a:lnTo>
                  <a:lnTo>
                    <a:pt x="18964" y="8836"/>
                  </a:lnTo>
                  <a:lnTo>
                    <a:pt x="18663" y="10368"/>
                  </a:lnTo>
                  <a:lnTo>
                    <a:pt x="18353" y="11891"/>
                  </a:lnTo>
                  <a:lnTo>
                    <a:pt x="18034" y="13406"/>
                  </a:lnTo>
                  <a:lnTo>
                    <a:pt x="17706" y="14912"/>
                  </a:lnTo>
                  <a:lnTo>
                    <a:pt x="17370" y="16410"/>
                  </a:lnTo>
                  <a:lnTo>
                    <a:pt x="17025" y="17899"/>
                  </a:lnTo>
                  <a:lnTo>
                    <a:pt x="39727" y="17899"/>
                  </a:lnTo>
                  <a:lnTo>
                    <a:pt x="39727" y="26193"/>
                  </a:lnTo>
                  <a:lnTo>
                    <a:pt x="34925" y="26193"/>
                  </a:lnTo>
                  <a:lnTo>
                    <a:pt x="34654" y="29219"/>
                  </a:lnTo>
                  <a:lnTo>
                    <a:pt x="34366" y="32183"/>
                  </a:lnTo>
                  <a:lnTo>
                    <a:pt x="34060" y="35086"/>
                  </a:lnTo>
                  <a:lnTo>
                    <a:pt x="33737" y="37928"/>
                  </a:lnTo>
                  <a:lnTo>
                    <a:pt x="33397" y="40709"/>
                  </a:lnTo>
                  <a:lnTo>
                    <a:pt x="33039" y="43429"/>
                  </a:lnTo>
                  <a:lnTo>
                    <a:pt x="32663" y="46087"/>
                  </a:lnTo>
                  <a:lnTo>
                    <a:pt x="32270" y="48685"/>
                  </a:lnTo>
                  <a:lnTo>
                    <a:pt x="31860" y="51221"/>
                  </a:lnTo>
                  <a:lnTo>
                    <a:pt x="31432" y="53697"/>
                  </a:lnTo>
                  <a:lnTo>
                    <a:pt x="26630" y="71159"/>
                  </a:lnTo>
                  <a:lnTo>
                    <a:pt x="27708" y="73407"/>
                  </a:lnTo>
                  <a:lnTo>
                    <a:pt x="28848" y="75612"/>
                  </a:lnTo>
                  <a:lnTo>
                    <a:pt x="30048" y="77773"/>
                  </a:lnTo>
                  <a:lnTo>
                    <a:pt x="31310" y="79890"/>
                  </a:lnTo>
                  <a:lnTo>
                    <a:pt x="32633" y="81964"/>
                  </a:lnTo>
                  <a:lnTo>
                    <a:pt x="34016" y="83994"/>
                  </a:lnTo>
                  <a:lnTo>
                    <a:pt x="35461" y="85980"/>
                  </a:lnTo>
                  <a:lnTo>
                    <a:pt x="36968" y="87923"/>
                  </a:lnTo>
                  <a:lnTo>
                    <a:pt x="38535" y="89822"/>
                  </a:lnTo>
                  <a:lnTo>
                    <a:pt x="40163" y="91678"/>
                  </a:lnTo>
                  <a:lnTo>
                    <a:pt x="34051" y="99536"/>
                  </a:lnTo>
                  <a:lnTo>
                    <a:pt x="32755" y="97934"/>
                  </a:lnTo>
                  <a:lnTo>
                    <a:pt x="31484" y="96270"/>
                  </a:lnTo>
                  <a:lnTo>
                    <a:pt x="30240" y="94546"/>
                  </a:lnTo>
                  <a:lnTo>
                    <a:pt x="29022" y="92760"/>
                  </a:lnTo>
                  <a:lnTo>
                    <a:pt x="27830" y="90914"/>
                  </a:lnTo>
                  <a:lnTo>
                    <a:pt x="26665" y="89006"/>
                  </a:lnTo>
                  <a:lnTo>
                    <a:pt x="25525" y="87037"/>
                  </a:lnTo>
                  <a:lnTo>
                    <a:pt x="24412" y="85007"/>
                  </a:lnTo>
                  <a:lnTo>
                    <a:pt x="23325" y="82916"/>
                  </a:lnTo>
                  <a:lnTo>
                    <a:pt x="22264" y="80764"/>
                  </a:lnTo>
                  <a:lnTo>
                    <a:pt x="21103" y="82994"/>
                  </a:lnTo>
                  <a:lnTo>
                    <a:pt x="19889" y="85147"/>
                  </a:lnTo>
                  <a:lnTo>
                    <a:pt x="18623" y="87220"/>
                  </a:lnTo>
                  <a:lnTo>
                    <a:pt x="17305" y="89215"/>
                  </a:lnTo>
                  <a:lnTo>
                    <a:pt x="15934" y="91132"/>
                  </a:lnTo>
                  <a:lnTo>
                    <a:pt x="14511" y="92970"/>
                  </a:lnTo>
                  <a:lnTo>
                    <a:pt x="13035" y="94729"/>
                  </a:lnTo>
                  <a:lnTo>
                    <a:pt x="11507" y="96410"/>
                  </a:lnTo>
                  <a:lnTo>
                    <a:pt x="9927" y="98012"/>
                  </a:lnTo>
                  <a:lnTo>
                    <a:pt x="8294" y="99536"/>
                  </a:lnTo>
                  <a:lnTo>
                    <a:pt x="2619" y="92114"/>
                  </a:lnTo>
                  <a:lnTo>
                    <a:pt x="4418" y="90486"/>
                  </a:lnTo>
                  <a:lnTo>
                    <a:pt x="6146" y="88744"/>
                  </a:lnTo>
                  <a:lnTo>
                    <a:pt x="7805" y="86889"/>
                  </a:lnTo>
                  <a:lnTo>
                    <a:pt x="9394" y="84920"/>
                  </a:lnTo>
                  <a:lnTo>
                    <a:pt x="10914" y="82837"/>
                  </a:lnTo>
                  <a:lnTo>
                    <a:pt x="12363" y="80641"/>
                  </a:lnTo>
                  <a:lnTo>
                    <a:pt x="13742" y="78332"/>
                  </a:lnTo>
                  <a:lnTo>
                    <a:pt x="15052" y="75909"/>
                  </a:lnTo>
                  <a:lnTo>
                    <a:pt x="16292" y="73373"/>
                  </a:lnTo>
                  <a:lnTo>
                    <a:pt x="17462" y="70723"/>
                  </a:lnTo>
                  <a:lnTo>
                    <a:pt x="16593" y="68418"/>
                  </a:lnTo>
                  <a:lnTo>
                    <a:pt x="15733" y="66043"/>
                  </a:lnTo>
                  <a:lnTo>
                    <a:pt x="14882" y="63598"/>
                  </a:lnTo>
                  <a:lnTo>
                    <a:pt x="14039" y="61083"/>
                  </a:lnTo>
                  <a:lnTo>
                    <a:pt x="13206" y="58499"/>
                  </a:lnTo>
                  <a:lnTo>
                    <a:pt x="12380" y="55845"/>
                  </a:lnTo>
                  <a:lnTo>
                    <a:pt x="11564" y="53120"/>
                  </a:lnTo>
                  <a:lnTo>
                    <a:pt x="10756" y="50326"/>
                  </a:lnTo>
                  <a:lnTo>
                    <a:pt x="9957" y="47463"/>
                  </a:lnTo>
                  <a:lnTo>
                    <a:pt x="9167" y="44529"/>
                  </a:lnTo>
                  <a:lnTo>
                    <a:pt x="6548" y="51077"/>
                  </a:lnTo>
                  <a:lnTo>
                    <a:pt x="0" y="46275"/>
                  </a:lnTo>
                  <a:lnTo>
                    <a:pt x="1693" y="41883"/>
                  </a:lnTo>
                  <a:lnTo>
                    <a:pt x="3282" y="37439"/>
                  </a:lnTo>
                  <a:lnTo>
                    <a:pt x="4767" y="32943"/>
                  </a:lnTo>
                  <a:lnTo>
                    <a:pt x="6146" y="28394"/>
                  </a:lnTo>
                  <a:lnTo>
                    <a:pt x="7421" y="23792"/>
                  </a:lnTo>
                  <a:lnTo>
                    <a:pt x="8591" y="19138"/>
                  </a:lnTo>
                  <a:lnTo>
                    <a:pt x="9656" y="14432"/>
                  </a:lnTo>
                  <a:lnTo>
                    <a:pt x="10617" y="9674"/>
                  </a:lnTo>
                  <a:lnTo>
                    <a:pt x="11472" y="486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2949642" y="1896804"/>
              <a:ext cx="12660" cy="33178"/>
            </a:xfrm>
            <a:custGeom>
              <a:avLst/>
              <a:pathLst>
                <a:path w="12660" h="33178">
                  <a:moveTo>
                    <a:pt x="0" y="4365"/>
                  </a:moveTo>
                  <a:lnTo>
                    <a:pt x="624" y="7639"/>
                  </a:lnTo>
                  <a:lnTo>
                    <a:pt x="1274" y="10826"/>
                  </a:lnTo>
                  <a:lnTo>
                    <a:pt x="1951" y="13926"/>
                  </a:lnTo>
                  <a:lnTo>
                    <a:pt x="2654" y="16938"/>
                  </a:lnTo>
                  <a:lnTo>
                    <a:pt x="3383" y="19863"/>
                  </a:lnTo>
                  <a:lnTo>
                    <a:pt x="4138" y="22701"/>
                  </a:lnTo>
                  <a:lnTo>
                    <a:pt x="4920" y="25451"/>
                  </a:lnTo>
                  <a:lnTo>
                    <a:pt x="5727" y="28114"/>
                  </a:lnTo>
                  <a:lnTo>
                    <a:pt x="6561" y="30690"/>
                  </a:lnTo>
                  <a:lnTo>
                    <a:pt x="7421" y="33178"/>
                  </a:lnTo>
                  <a:lnTo>
                    <a:pt x="8181" y="30410"/>
                  </a:lnTo>
                  <a:lnTo>
                    <a:pt x="8888" y="27520"/>
                  </a:lnTo>
                  <a:lnTo>
                    <a:pt x="9543" y="24508"/>
                  </a:lnTo>
                  <a:lnTo>
                    <a:pt x="10145" y="21374"/>
                  </a:lnTo>
                  <a:lnTo>
                    <a:pt x="10695" y="18117"/>
                  </a:lnTo>
                  <a:lnTo>
                    <a:pt x="11193" y="14738"/>
                  </a:lnTo>
                  <a:lnTo>
                    <a:pt x="11638" y="11237"/>
                  </a:lnTo>
                  <a:lnTo>
                    <a:pt x="12031" y="7613"/>
                  </a:lnTo>
                  <a:lnTo>
                    <a:pt x="12372" y="3867"/>
                  </a:lnTo>
                  <a:lnTo>
                    <a:pt x="12660" y="0"/>
                  </a:lnTo>
                  <a:lnTo>
                    <a:pt x="864" y="122"/>
                  </a:lnTo>
                  <a:lnTo>
                    <a:pt x="838" y="314"/>
                  </a:lnTo>
                  <a:lnTo>
                    <a:pt x="794" y="576"/>
                  </a:lnTo>
                  <a:lnTo>
                    <a:pt x="733" y="908"/>
                  </a:lnTo>
                  <a:lnTo>
                    <a:pt x="654" y="1309"/>
                  </a:lnTo>
                  <a:lnTo>
                    <a:pt x="558" y="1781"/>
                  </a:lnTo>
                  <a:lnTo>
                    <a:pt x="445" y="2322"/>
                  </a:lnTo>
                  <a:lnTo>
                    <a:pt x="314" y="2933"/>
                  </a:lnTo>
                  <a:lnTo>
                    <a:pt x="165" y="36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2983694" y="1870174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032152" y="1875412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040447" y="1883271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040447" y="1909028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040447" y="1934785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099383" y="1869737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10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5" y="22264"/>
                  </a:lnTo>
                  <a:lnTo>
                    <a:pt x="90805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5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120338" y="1870610"/>
              <a:ext cx="16589" cy="19645"/>
            </a:xfrm>
            <a:custGeom>
              <a:avLst/>
              <a:pathLst>
                <a:path w="16589" h="19645">
                  <a:moveTo>
                    <a:pt x="6985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208960" y="1877159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229042" y="1919505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247378" y="1874539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274008" y="1882834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324649" y="1868864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380966" y="1890256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328142" y="1890256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323339" y="1906408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428114" y="3146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428114" y="2718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428114" y="2289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428114" y="1861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462909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0846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38782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5076719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436197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446129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911869" y="3464896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974133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984065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036289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046221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451224" y="3464896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461975" y="3500804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512070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522002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574226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584157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988724" y="3464896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998711" y="3472864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050007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059939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112162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122094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2021-10-19T09:48:54Z</dcterms:modified>
</cp:coreProperties>
</file>