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62420" y="1590617"/>
              <a:ext cx="6174672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8266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2315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63649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0414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4463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62420" y="5352623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62420" y="4857622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62420" y="4362621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62420" y="3867620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62420" y="3372620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62420" y="2877619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2420" y="2382618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62420" y="1887617"/>
              <a:ext cx="6174672" cy="0"/>
            </a:xfrm>
            <a:custGeom>
              <a:avLst/>
              <a:pathLst>
                <a:path w="6174672" h="0">
                  <a:moveTo>
                    <a:pt x="0" y="0"/>
                  </a:moveTo>
                  <a:lnTo>
                    <a:pt x="6174672" y="0"/>
                  </a:lnTo>
                  <a:lnTo>
                    <a:pt x="617467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6242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0291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4340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8389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2438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2420" y="1664867"/>
              <a:ext cx="4078737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62420" y="2159868"/>
              <a:ext cx="548297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62420" y="2654868"/>
              <a:ext cx="3795904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62420" y="3149869"/>
              <a:ext cx="133476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62420" y="3644870"/>
              <a:ext cx="6053600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62420" y="4139871"/>
              <a:ext cx="3756209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62420" y="4634872"/>
              <a:ext cx="2907712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62420" y="5129872"/>
              <a:ext cx="1295073" cy="4455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544765" y="1834299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561704" y="1844726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560063" y="1876062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605373" y="183429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665662" y="1834299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892100" y="2330411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952390" y="2330411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010139" y="2329299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025013" y="2340945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069476" y="2330411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263151" y="2825412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22752" y="2824300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8367" y="2862941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82407" y="2825412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462726" y="3815413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519946" y="3814302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80236" y="3814302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641055" y="3814302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655929" y="3825947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223455" y="4310414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282421" y="4310414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44034" y="4310414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221604" y="333421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281947" y="3334217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292375" y="3369047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341813" y="3334217"/>
              <a:ext cx="50073" cy="76751"/>
            </a:xfrm>
            <a:custGeom>
              <a:avLst/>
              <a:pathLst>
                <a:path w="50073" h="76751">
                  <a:moveTo>
                    <a:pt x="50073" y="36893"/>
                  </a:moveTo>
                  <a:lnTo>
                    <a:pt x="50054" y="38859"/>
                  </a:lnTo>
                  <a:lnTo>
                    <a:pt x="49997" y="40776"/>
                  </a:lnTo>
                  <a:lnTo>
                    <a:pt x="49902" y="42645"/>
                  </a:lnTo>
                  <a:lnTo>
                    <a:pt x="49768" y="44465"/>
                  </a:lnTo>
                  <a:lnTo>
                    <a:pt x="49597" y="46236"/>
                  </a:lnTo>
                  <a:lnTo>
                    <a:pt x="49387" y="47958"/>
                  </a:lnTo>
                  <a:lnTo>
                    <a:pt x="49140" y="49632"/>
                  </a:lnTo>
                  <a:lnTo>
                    <a:pt x="48854" y="51257"/>
                  </a:lnTo>
                  <a:lnTo>
                    <a:pt x="48530" y="52833"/>
                  </a:lnTo>
                  <a:lnTo>
                    <a:pt x="48168" y="54361"/>
                  </a:lnTo>
                  <a:lnTo>
                    <a:pt x="47781" y="55829"/>
                  </a:lnTo>
                  <a:lnTo>
                    <a:pt x="47361" y="57247"/>
                  </a:lnTo>
                  <a:lnTo>
                    <a:pt x="46908" y="58615"/>
                  </a:lnTo>
                  <a:lnTo>
                    <a:pt x="46423" y="59933"/>
                  </a:lnTo>
                  <a:lnTo>
                    <a:pt x="45905" y="61202"/>
                  </a:lnTo>
                  <a:lnTo>
                    <a:pt x="45354" y="62421"/>
                  </a:lnTo>
                  <a:lnTo>
                    <a:pt x="44770" y="63591"/>
                  </a:lnTo>
                  <a:lnTo>
                    <a:pt x="44153" y="64710"/>
                  </a:lnTo>
                  <a:lnTo>
                    <a:pt x="43504" y="65780"/>
                  </a:lnTo>
                  <a:lnTo>
                    <a:pt x="42822" y="66800"/>
                  </a:lnTo>
                  <a:lnTo>
                    <a:pt x="42108" y="67770"/>
                  </a:lnTo>
                  <a:lnTo>
                    <a:pt x="41363" y="68691"/>
                  </a:lnTo>
                  <a:lnTo>
                    <a:pt x="40587" y="69561"/>
                  </a:lnTo>
                  <a:lnTo>
                    <a:pt x="39781" y="70382"/>
                  </a:lnTo>
                  <a:lnTo>
                    <a:pt x="38944" y="71154"/>
                  </a:lnTo>
                  <a:lnTo>
                    <a:pt x="38077" y="71875"/>
                  </a:lnTo>
                  <a:lnTo>
                    <a:pt x="37178" y="72547"/>
                  </a:lnTo>
                  <a:lnTo>
                    <a:pt x="36250" y="73169"/>
                  </a:lnTo>
                  <a:lnTo>
                    <a:pt x="35290" y="73741"/>
                  </a:lnTo>
                  <a:lnTo>
                    <a:pt x="34300" y="74263"/>
                  </a:lnTo>
                  <a:lnTo>
                    <a:pt x="33292" y="74736"/>
                  </a:lnTo>
                  <a:lnTo>
                    <a:pt x="32258" y="75159"/>
                  </a:lnTo>
                  <a:lnTo>
                    <a:pt x="31200" y="75532"/>
                  </a:lnTo>
                  <a:lnTo>
                    <a:pt x="30116" y="75855"/>
                  </a:lnTo>
                  <a:lnTo>
                    <a:pt x="29006" y="76129"/>
                  </a:lnTo>
                  <a:lnTo>
                    <a:pt x="27871" y="76353"/>
                  </a:lnTo>
                  <a:lnTo>
                    <a:pt x="26711" y="76527"/>
                  </a:lnTo>
                  <a:lnTo>
                    <a:pt x="25525" y="76652"/>
                  </a:lnTo>
                  <a:lnTo>
                    <a:pt x="24314" y="76726"/>
                  </a:lnTo>
                  <a:lnTo>
                    <a:pt x="23078" y="76751"/>
                  </a:lnTo>
                  <a:lnTo>
                    <a:pt x="22229" y="76742"/>
                  </a:lnTo>
                  <a:lnTo>
                    <a:pt x="21397" y="76715"/>
                  </a:lnTo>
                  <a:lnTo>
                    <a:pt x="20582" y="76670"/>
                  </a:lnTo>
                  <a:lnTo>
                    <a:pt x="19783" y="76607"/>
                  </a:lnTo>
                  <a:lnTo>
                    <a:pt x="19002" y="76526"/>
                  </a:lnTo>
                  <a:lnTo>
                    <a:pt x="18238" y="76427"/>
                  </a:lnTo>
                  <a:lnTo>
                    <a:pt x="17490" y="76310"/>
                  </a:lnTo>
                  <a:lnTo>
                    <a:pt x="16760" y="76175"/>
                  </a:lnTo>
                  <a:lnTo>
                    <a:pt x="16046" y="76022"/>
                  </a:lnTo>
                  <a:lnTo>
                    <a:pt x="15350" y="75851"/>
                  </a:lnTo>
                  <a:lnTo>
                    <a:pt x="14669" y="75672"/>
                  </a:lnTo>
                  <a:lnTo>
                    <a:pt x="14003" y="75472"/>
                  </a:lnTo>
                  <a:lnTo>
                    <a:pt x="13352" y="75253"/>
                  </a:lnTo>
                  <a:lnTo>
                    <a:pt x="12716" y="75013"/>
                  </a:lnTo>
                  <a:lnTo>
                    <a:pt x="12094" y="74753"/>
                  </a:lnTo>
                  <a:lnTo>
                    <a:pt x="11488" y="74473"/>
                  </a:lnTo>
                  <a:lnTo>
                    <a:pt x="10896" y="74173"/>
                  </a:lnTo>
                  <a:lnTo>
                    <a:pt x="10319" y="73853"/>
                  </a:lnTo>
                  <a:lnTo>
                    <a:pt x="9757" y="73512"/>
                  </a:lnTo>
                  <a:lnTo>
                    <a:pt x="9210" y="73152"/>
                  </a:lnTo>
                  <a:lnTo>
                    <a:pt x="8678" y="72770"/>
                  </a:lnTo>
                  <a:lnTo>
                    <a:pt x="8162" y="72366"/>
                  </a:lnTo>
                  <a:lnTo>
                    <a:pt x="7661" y="71940"/>
                  </a:lnTo>
                  <a:lnTo>
                    <a:pt x="7177" y="71492"/>
                  </a:lnTo>
                  <a:lnTo>
                    <a:pt x="6709" y="71021"/>
                  </a:lnTo>
                  <a:lnTo>
                    <a:pt x="6256" y="70528"/>
                  </a:lnTo>
                  <a:lnTo>
                    <a:pt x="5819" y="70013"/>
                  </a:lnTo>
                  <a:lnTo>
                    <a:pt x="5399" y="69476"/>
                  </a:lnTo>
                  <a:lnTo>
                    <a:pt x="4994" y="68917"/>
                  </a:lnTo>
                  <a:lnTo>
                    <a:pt x="4605" y="68335"/>
                  </a:lnTo>
                  <a:lnTo>
                    <a:pt x="4231" y="67730"/>
                  </a:lnTo>
                  <a:lnTo>
                    <a:pt x="3872" y="67101"/>
                  </a:lnTo>
                  <a:lnTo>
                    <a:pt x="3528" y="66447"/>
                  </a:lnTo>
                  <a:lnTo>
                    <a:pt x="3199" y="65769"/>
                  </a:lnTo>
                  <a:lnTo>
                    <a:pt x="2884" y="65066"/>
                  </a:lnTo>
                  <a:lnTo>
                    <a:pt x="2585" y="64340"/>
                  </a:lnTo>
                  <a:lnTo>
                    <a:pt x="2300" y="63588"/>
                  </a:lnTo>
                  <a:lnTo>
                    <a:pt x="2030" y="62813"/>
                  </a:lnTo>
                  <a:lnTo>
                    <a:pt x="1775" y="62013"/>
                  </a:lnTo>
                  <a:lnTo>
                    <a:pt x="1535" y="61189"/>
                  </a:lnTo>
                  <a:lnTo>
                    <a:pt x="10639" y="59760"/>
                  </a:lnTo>
                  <a:lnTo>
                    <a:pt x="10952" y="60698"/>
                  </a:lnTo>
                  <a:lnTo>
                    <a:pt x="11297" y="61585"/>
                  </a:lnTo>
                  <a:lnTo>
                    <a:pt x="11676" y="62421"/>
                  </a:lnTo>
                  <a:lnTo>
                    <a:pt x="12087" y="63207"/>
                  </a:lnTo>
                  <a:lnTo>
                    <a:pt x="12531" y="63942"/>
                  </a:lnTo>
                  <a:lnTo>
                    <a:pt x="13008" y="64625"/>
                  </a:lnTo>
                  <a:lnTo>
                    <a:pt x="13518" y="65258"/>
                  </a:lnTo>
                  <a:lnTo>
                    <a:pt x="14060" y="65841"/>
                  </a:lnTo>
                  <a:lnTo>
                    <a:pt x="14636" y="66372"/>
                  </a:lnTo>
                  <a:lnTo>
                    <a:pt x="15244" y="66853"/>
                  </a:lnTo>
                  <a:lnTo>
                    <a:pt x="15896" y="67275"/>
                  </a:lnTo>
                  <a:lnTo>
                    <a:pt x="16580" y="67653"/>
                  </a:lnTo>
                  <a:lnTo>
                    <a:pt x="17297" y="67987"/>
                  </a:lnTo>
                  <a:lnTo>
                    <a:pt x="18047" y="68276"/>
                  </a:lnTo>
                  <a:lnTo>
                    <a:pt x="18830" y="68520"/>
                  </a:lnTo>
                  <a:lnTo>
                    <a:pt x="19646" y="68720"/>
                  </a:lnTo>
                  <a:lnTo>
                    <a:pt x="20494" y="68876"/>
                  </a:lnTo>
                  <a:lnTo>
                    <a:pt x="21376" y="68987"/>
                  </a:lnTo>
                  <a:lnTo>
                    <a:pt x="22290" y="69054"/>
                  </a:lnTo>
                  <a:lnTo>
                    <a:pt x="23237" y="69076"/>
                  </a:lnTo>
                  <a:lnTo>
                    <a:pt x="24003" y="69058"/>
                  </a:lnTo>
                  <a:lnTo>
                    <a:pt x="24755" y="69004"/>
                  </a:lnTo>
                  <a:lnTo>
                    <a:pt x="25493" y="68914"/>
                  </a:lnTo>
                  <a:lnTo>
                    <a:pt x="26218" y="68788"/>
                  </a:lnTo>
                  <a:lnTo>
                    <a:pt x="26929" y="68626"/>
                  </a:lnTo>
                  <a:lnTo>
                    <a:pt x="27626" y="68428"/>
                  </a:lnTo>
                  <a:lnTo>
                    <a:pt x="28309" y="68194"/>
                  </a:lnTo>
                  <a:lnTo>
                    <a:pt x="28979" y="67924"/>
                  </a:lnTo>
                  <a:lnTo>
                    <a:pt x="29635" y="67618"/>
                  </a:lnTo>
                  <a:lnTo>
                    <a:pt x="30277" y="67276"/>
                  </a:lnTo>
                  <a:lnTo>
                    <a:pt x="30912" y="66888"/>
                  </a:lnTo>
                  <a:lnTo>
                    <a:pt x="31528" y="66463"/>
                  </a:lnTo>
                  <a:lnTo>
                    <a:pt x="32123" y="66003"/>
                  </a:lnTo>
                  <a:lnTo>
                    <a:pt x="32699" y="65506"/>
                  </a:lnTo>
                  <a:lnTo>
                    <a:pt x="33254" y="64974"/>
                  </a:lnTo>
                  <a:lnTo>
                    <a:pt x="33789" y="64405"/>
                  </a:lnTo>
                  <a:lnTo>
                    <a:pt x="34304" y="63801"/>
                  </a:lnTo>
                  <a:lnTo>
                    <a:pt x="34799" y="63160"/>
                  </a:lnTo>
                  <a:lnTo>
                    <a:pt x="35274" y="62484"/>
                  </a:lnTo>
                  <a:lnTo>
                    <a:pt x="35729" y="61771"/>
                  </a:lnTo>
                  <a:lnTo>
                    <a:pt x="36174" y="61022"/>
                  </a:lnTo>
                  <a:lnTo>
                    <a:pt x="36599" y="60236"/>
                  </a:lnTo>
                  <a:lnTo>
                    <a:pt x="37004" y="59413"/>
                  </a:lnTo>
                  <a:lnTo>
                    <a:pt x="37389" y="58553"/>
                  </a:lnTo>
                  <a:lnTo>
                    <a:pt x="37753" y="57656"/>
                  </a:lnTo>
                  <a:lnTo>
                    <a:pt x="38098" y="56722"/>
                  </a:lnTo>
                  <a:lnTo>
                    <a:pt x="38422" y="55750"/>
                  </a:lnTo>
                  <a:lnTo>
                    <a:pt x="38727" y="54742"/>
                  </a:lnTo>
                  <a:lnTo>
                    <a:pt x="39011" y="53696"/>
                  </a:lnTo>
                  <a:lnTo>
                    <a:pt x="39275" y="52614"/>
                  </a:lnTo>
                  <a:lnTo>
                    <a:pt x="39518" y="51494"/>
                  </a:lnTo>
                  <a:lnTo>
                    <a:pt x="39737" y="50336"/>
                  </a:lnTo>
                  <a:lnTo>
                    <a:pt x="39933" y="49140"/>
                  </a:lnTo>
                  <a:lnTo>
                    <a:pt x="40105" y="47905"/>
                  </a:lnTo>
                  <a:lnTo>
                    <a:pt x="40254" y="46633"/>
                  </a:lnTo>
                  <a:lnTo>
                    <a:pt x="40380" y="45322"/>
                  </a:lnTo>
                  <a:lnTo>
                    <a:pt x="40483" y="43973"/>
                  </a:lnTo>
                  <a:lnTo>
                    <a:pt x="40562" y="42587"/>
                  </a:lnTo>
                  <a:lnTo>
                    <a:pt x="40619" y="41162"/>
                  </a:lnTo>
                  <a:lnTo>
                    <a:pt x="40651" y="39699"/>
                  </a:lnTo>
                  <a:lnTo>
                    <a:pt x="40421" y="40191"/>
                  </a:lnTo>
                  <a:lnTo>
                    <a:pt x="40173" y="40673"/>
                  </a:lnTo>
                  <a:lnTo>
                    <a:pt x="39908" y="41144"/>
                  </a:lnTo>
                  <a:lnTo>
                    <a:pt x="39627" y="41604"/>
                  </a:lnTo>
                  <a:lnTo>
                    <a:pt x="39328" y="42054"/>
                  </a:lnTo>
                  <a:lnTo>
                    <a:pt x="39013" y="42493"/>
                  </a:lnTo>
                  <a:lnTo>
                    <a:pt x="38680" y="42922"/>
                  </a:lnTo>
                  <a:lnTo>
                    <a:pt x="38331" y="43340"/>
                  </a:lnTo>
                  <a:lnTo>
                    <a:pt x="37965" y="43748"/>
                  </a:lnTo>
                  <a:lnTo>
                    <a:pt x="37581" y="44145"/>
                  </a:lnTo>
                  <a:lnTo>
                    <a:pt x="37194" y="44531"/>
                  </a:lnTo>
                  <a:lnTo>
                    <a:pt x="36796" y="44905"/>
                  </a:lnTo>
                  <a:lnTo>
                    <a:pt x="36386" y="45268"/>
                  </a:lnTo>
                  <a:lnTo>
                    <a:pt x="35964" y="45619"/>
                  </a:lnTo>
                  <a:lnTo>
                    <a:pt x="35530" y="45958"/>
                  </a:lnTo>
                  <a:lnTo>
                    <a:pt x="35085" y="46285"/>
                  </a:lnTo>
                  <a:lnTo>
                    <a:pt x="34628" y="46601"/>
                  </a:lnTo>
                  <a:lnTo>
                    <a:pt x="34160" y="46906"/>
                  </a:lnTo>
                  <a:lnTo>
                    <a:pt x="33680" y="47199"/>
                  </a:lnTo>
                  <a:lnTo>
                    <a:pt x="33188" y="47480"/>
                  </a:lnTo>
                  <a:lnTo>
                    <a:pt x="32697" y="47738"/>
                  </a:lnTo>
                  <a:lnTo>
                    <a:pt x="32197" y="47986"/>
                  </a:lnTo>
                  <a:lnTo>
                    <a:pt x="31689" y="48221"/>
                  </a:lnTo>
                  <a:lnTo>
                    <a:pt x="31172" y="48445"/>
                  </a:lnTo>
                  <a:lnTo>
                    <a:pt x="30647" y="48657"/>
                  </a:lnTo>
                  <a:lnTo>
                    <a:pt x="30114" y="48858"/>
                  </a:lnTo>
                  <a:lnTo>
                    <a:pt x="29572" y="49047"/>
                  </a:lnTo>
                  <a:lnTo>
                    <a:pt x="29021" y="49224"/>
                  </a:lnTo>
                  <a:lnTo>
                    <a:pt x="28462" y="49390"/>
                  </a:lnTo>
                  <a:lnTo>
                    <a:pt x="27895" y="49544"/>
                  </a:lnTo>
                  <a:lnTo>
                    <a:pt x="27323" y="49675"/>
                  </a:lnTo>
                  <a:lnTo>
                    <a:pt x="26749" y="49792"/>
                  </a:lnTo>
                  <a:lnTo>
                    <a:pt x="26175" y="49895"/>
                  </a:lnTo>
                  <a:lnTo>
                    <a:pt x="25600" y="49984"/>
                  </a:lnTo>
                  <a:lnTo>
                    <a:pt x="25023" y="50060"/>
                  </a:lnTo>
                  <a:lnTo>
                    <a:pt x="24446" y="50122"/>
                  </a:lnTo>
                  <a:lnTo>
                    <a:pt x="23867" y="50170"/>
                  </a:lnTo>
                  <a:lnTo>
                    <a:pt x="23288" y="50205"/>
                  </a:lnTo>
                  <a:lnTo>
                    <a:pt x="22707" y="50225"/>
                  </a:lnTo>
                  <a:lnTo>
                    <a:pt x="22125" y="50232"/>
                  </a:lnTo>
                  <a:lnTo>
                    <a:pt x="21118" y="50214"/>
                  </a:lnTo>
                  <a:lnTo>
                    <a:pt x="20131" y="50160"/>
                  </a:lnTo>
                  <a:lnTo>
                    <a:pt x="19162" y="50070"/>
                  </a:lnTo>
                  <a:lnTo>
                    <a:pt x="18212" y="49944"/>
                  </a:lnTo>
                  <a:lnTo>
                    <a:pt x="17282" y="49782"/>
                  </a:lnTo>
                  <a:lnTo>
                    <a:pt x="16370" y="49584"/>
                  </a:lnTo>
                  <a:lnTo>
                    <a:pt x="15478" y="49350"/>
                  </a:lnTo>
                  <a:lnTo>
                    <a:pt x="14605" y="49080"/>
                  </a:lnTo>
                  <a:lnTo>
                    <a:pt x="13750" y="48774"/>
                  </a:lnTo>
                  <a:lnTo>
                    <a:pt x="12915" y="48432"/>
                  </a:lnTo>
                  <a:lnTo>
                    <a:pt x="12112" y="48048"/>
                  </a:lnTo>
                  <a:lnTo>
                    <a:pt x="11333" y="47634"/>
                  </a:lnTo>
                  <a:lnTo>
                    <a:pt x="10579" y="47192"/>
                  </a:lnTo>
                  <a:lnTo>
                    <a:pt x="9849" y="46722"/>
                  </a:lnTo>
                  <a:lnTo>
                    <a:pt x="9144" y="46222"/>
                  </a:lnTo>
                  <a:lnTo>
                    <a:pt x="8462" y="45695"/>
                  </a:lnTo>
                  <a:lnTo>
                    <a:pt x="7805" y="45138"/>
                  </a:lnTo>
                  <a:lnTo>
                    <a:pt x="7173" y="44554"/>
                  </a:lnTo>
                  <a:lnTo>
                    <a:pt x="6565" y="43940"/>
                  </a:lnTo>
                  <a:lnTo>
                    <a:pt x="5981" y="43298"/>
                  </a:lnTo>
                  <a:lnTo>
                    <a:pt x="5422" y="42628"/>
                  </a:lnTo>
                  <a:lnTo>
                    <a:pt x="4888" y="41932"/>
                  </a:lnTo>
                  <a:lnTo>
                    <a:pt x="4380" y="41210"/>
                  </a:lnTo>
                  <a:lnTo>
                    <a:pt x="3897" y="40461"/>
                  </a:lnTo>
                  <a:lnTo>
                    <a:pt x="3440" y="39685"/>
                  </a:lnTo>
                  <a:lnTo>
                    <a:pt x="3008" y="38883"/>
                  </a:lnTo>
                  <a:lnTo>
                    <a:pt x="2602" y="38055"/>
                  </a:lnTo>
                  <a:lnTo>
                    <a:pt x="2221" y="37200"/>
                  </a:lnTo>
                  <a:lnTo>
                    <a:pt x="1865" y="36319"/>
                  </a:lnTo>
                  <a:lnTo>
                    <a:pt x="1535" y="35411"/>
                  </a:lnTo>
                  <a:lnTo>
                    <a:pt x="1243" y="34469"/>
                  </a:lnTo>
                  <a:lnTo>
                    <a:pt x="982" y="33508"/>
                  </a:lnTo>
                  <a:lnTo>
                    <a:pt x="752" y="32526"/>
                  </a:lnTo>
                  <a:lnTo>
                    <a:pt x="552" y="31524"/>
                  </a:lnTo>
                  <a:lnTo>
                    <a:pt x="383" y="30502"/>
                  </a:lnTo>
                  <a:lnTo>
                    <a:pt x="245" y="29459"/>
                  </a:lnTo>
                  <a:lnTo>
                    <a:pt x="138" y="28397"/>
                  </a:lnTo>
                  <a:lnTo>
                    <a:pt x="61" y="27315"/>
                  </a:lnTo>
                  <a:lnTo>
                    <a:pt x="15" y="26212"/>
                  </a:lnTo>
                  <a:lnTo>
                    <a:pt x="0" y="25089"/>
                  </a:lnTo>
                  <a:lnTo>
                    <a:pt x="16" y="23947"/>
                  </a:lnTo>
                  <a:lnTo>
                    <a:pt x="65" y="22826"/>
                  </a:lnTo>
                  <a:lnTo>
                    <a:pt x="147" y="21728"/>
                  </a:lnTo>
                  <a:lnTo>
                    <a:pt x="262" y="20651"/>
                  </a:lnTo>
                  <a:lnTo>
                    <a:pt x="410" y="19598"/>
                  </a:lnTo>
                  <a:lnTo>
                    <a:pt x="590" y="18566"/>
                  </a:lnTo>
                  <a:lnTo>
                    <a:pt x="804" y="17557"/>
                  </a:lnTo>
                  <a:lnTo>
                    <a:pt x="1050" y="16569"/>
                  </a:lnTo>
                  <a:lnTo>
                    <a:pt x="1329" y="15604"/>
                  </a:lnTo>
                  <a:lnTo>
                    <a:pt x="1640" y="14662"/>
                  </a:lnTo>
                  <a:lnTo>
                    <a:pt x="1994" y="13744"/>
                  </a:lnTo>
                  <a:lnTo>
                    <a:pt x="2377" y="12856"/>
                  </a:lnTo>
                  <a:lnTo>
                    <a:pt x="2790" y="11996"/>
                  </a:lnTo>
                  <a:lnTo>
                    <a:pt x="3233" y="11164"/>
                  </a:lnTo>
                  <a:lnTo>
                    <a:pt x="3705" y="10361"/>
                  </a:lnTo>
                  <a:lnTo>
                    <a:pt x="4207" y="9587"/>
                  </a:lnTo>
                  <a:lnTo>
                    <a:pt x="4738" y="8841"/>
                  </a:lnTo>
                  <a:lnTo>
                    <a:pt x="5299" y="8124"/>
                  </a:lnTo>
                  <a:lnTo>
                    <a:pt x="5890" y="7435"/>
                  </a:lnTo>
                  <a:lnTo>
                    <a:pt x="6510" y="6775"/>
                  </a:lnTo>
                  <a:lnTo>
                    <a:pt x="7160" y="6134"/>
                  </a:lnTo>
                  <a:lnTo>
                    <a:pt x="7838" y="5523"/>
                  </a:lnTo>
                  <a:lnTo>
                    <a:pt x="8544" y="4944"/>
                  </a:lnTo>
                  <a:lnTo>
                    <a:pt x="9280" y="4395"/>
                  </a:lnTo>
                  <a:lnTo>
                    <a:pt x="10043" y="3877"/>
                  </a:lnTo>
                  <a:lnTo>
                    <a:pt x="10836" y="3389"/>
                  </a:lnTo>
                  <a:lnTo>
                    <a:pt x="11657" y="2932"/>
                  </a:lnTo>
                  <a:lnTo>
                    <a:pt x="12506" y="2506"/>
                  </a:lnTo>
                  <a:lnTo>
                    <a:pt x="13384" y="2111"/>
                  </a:lnTo>
                  <a:lnTo>
                    <a:pt x="14291" y="1746"/>
                  </a:lnTo>
                  <a:lnTo>
                    <a:pt x="15235" y="1414"/>
                  </a:lnTo>
                  <a:lnTo>
                    <a:pt x="16203" y="1117"/>
                  </a:lnTo>
                  <a:lnTo>
                    <a:pt x="17196" y="855"/>
                  </a:lnTo>
                  <a:lnTo>
                    <a:pt x="18212" y="628"/>
                  </a:lnTo>
                  <a:lnTo>
                    <a:pt x="19254" y="436"/>
                  </a:lnTo>
                  <a:lnTo>
                    <a:pt x="20319" y="279"/>
                  </a:lnTo>
                  <a:lnTo>
                    <a:pt x="21409" y="157"/>
                  </a:lnTo>
                  <a:lnTo>
                    <a:pt x="22523" y="69"/>
                  </a:lnTo>
                  <a:lnTo>
                    <a:pt x="23662" y="17"/>
                  </a:lnTo>
                  <a:lnTo>
                    <a:pt x="24825" y="0"/>
                  </a:lnTo>
                  <a:lnTo>
                    <a:pt x="27252" y="92"/>
                  </a:lnTo>
                  <a:lnTo>
                    <a:pt x="29559" y="368"/>
                  </a:lnTo>
                  <a:lnTo>
                    <a:pt x="31745" y="828"/>
                  </a:lnTo>
                  <a:lnTo>
                    <a:pt x="33810" y="1473"/>
                  </a:lnTo>
                  <a:lnTo>
                    <a:pt x="35755" y="2302"/>
                  </a:lnTo>
                  <a:lnTo>
                    <a:pt x="37579" y="3315"/>
                  </a:lnTo>
                  <a:lnTo>
                    <a:pt x="39283" y="4512"/>
                  </a:lnTo>
                  <a:lnTo>
                    <a:pt x="40865" y="5894"/>
                  </a:lnTo>
                  <a:lnTo>
                    <a:pt x="42327" y="7460"/>
                  </a:lnTo>
                  <a:lnTo>
                    <a:pt x="43669" y="9210"/>
                  </a:lnTo>
                  <a:lnTo>
                    <a:pt x="44885" y="11144"/>
                  </a:lnTo>
                  <a:lnTo>
                    <a:pt x="45974" y="13264"/>
                  </a:lnTo>
                  <a:lnTo>
                    <a:pt x="46935" y="15569"/>
                  </a:lnTo>
                  <a:lnTo>
                    <a:pt x="47768" y="18060"/>
                  </a:lnTo>
                  <a:lnTo>
                    <a:pt x="48472" y="20736"/>
                  </a:lnTo>
                  <a:lnTo>
                    <a:pt x="49049" y="23597"/>
                  </a:lnTo>
                  <a:lnTo>
                    <a:pt x="49497" y="26643"/>
                  </a:lnTo>
                  <a:lnTo>
                    <a:pt x="49817" y="29874"/>
                  </a:lnTo>
                  <a:lnTo>
                    <a:pt x="50009" y="332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51500" y="3341945"/>
              <a:ext cx="30012" cy="34988"/>
            </a:xfrm>
            <a:custGeom>
              <a:avLst/>
              <a:pathLst>
                <a:path w="30012" h="34988">
                  <a:moveTo>
                    <a:pt x="30012" y="19955"/>
                  </a:moveTo>
                  <a:lnTo>
                    <a:pt x="30002" y="19134"/>
                  </a:lnTo>
                  <a:lnTo>
                    <a:pt x="29972" y="18322"/>
                  </a:lnTo>
                  <a:lnTo>
                    <a:pt x="29922" y="17521"/>
                  </a:lnTo>
                  <a:lnTo>
                    <a:pt x="29851" y="16728"/>
                  </a:lnTo>
                  <a:lnTo>
                    <a:pt x="29761" y="15945"/>
                  </a:lnTo>
                  <a:lnTo>
                    <a:pt x="29650" y="15172"/>
                  </a:lnTo>
                  <a:lnTo>
                    <a:pt x="29519" y="14408"/>
                  </a:lnTo>
                  <a:lnTo>
                    <a:pt x="29368" y="13654"/>
                  </a:lnTo>
                  <a:lnTo>
                    <a:pt x="29197" y="12909"/>
                  </a:lnTo>
                  <a:lnTo>
                    <a:pt x="29006" y="12174"/>
                  </a:lnTo>
                  <a:lnTo>
                    <a:pt x="28806" y="11453"/>
                  </a:lnTo>
                  <a:lnTo>
                    <a:pt x="28585" y="10751"/>
                  </a:lnTo>
                  <a:lnTo>
                    <a:pt x="28344" y="10068"/>
                  </a:lnTo>
                  <a:lnTo>
                    <a:pt x="28083" y="9404"/>
                  </a:lnTo>
                  <a:lnTo>
                    <a:pt x="27802" y="8760"/>
                  </a:lnTo>
                  <a:lnTo>
                    <a:pt x="27501" y="8134"/>
                  </a:lnTo>
                  <a:lnTo>
                    <a:pt x="27180" y="7528"/>
                  </a:lnTo>
                  <a:lnTo>
                    <a:pt x="26838" y="6940"/>
                  </a:lnTo>
                  <a:lnTo>
                    <a:pt x="26477" y="6371"/>
                  </a:lnTo>
                  <a:lnTo>
                    <a:pt x="26095" y="5822"/>
                  </a:lnTo>
                  <a:lnTo>
                    <a:pt x="25704" y="5294"/>
                  </a:lnTo>
                  <a:lnTo>
                    <a:pt x="25295" y="4789"/>
                  </a:lnTo>
                  <a:lnTo>
                    <a:pt x="24866" y="4307"/>
                  </a:lnTo>
                  <a:lnTo>
                    <a:pt x="24418" y="3849"/>
                  </a:lnTo>
                  <a:lnTo>
                    <a:pt x="23951" y="3414"/>
                  </a:lnTo>
                  <a:lnTo>
                    <a:pt x="23465" y="3002"/>
                  </a:lnTo>
                  <a:lnTo>
                    <a:pt x="22960" y="2613"/>
                  </a:lnTo>
                  <a:lnTo>
                    <a:pt x="22436" y="2248"/>
                  </a:lnTo>
                  <a:lnTo>
                    <a:pt x="21893" y="1906"/>
                  </a:lnTo>
                  <a:lnTo>
                    <a:pt x="21331" y="1587"/>
                  </a:lnTo>
                  <a:lnTo>
                    <a:pt x="20761" y="1286"/>
                  </a:lnTo>
                  <a:lnTo>
                    <a:pt x="20173" y="1016"/>
                  </a:lnTo>
                  <a:lnTo>
                    <a:pt x="19567" y="778"/>
                  </a:lnTo>
                  <a:lnTo>
                    <a:pt x="18943" y="571"/>
                  </a:lnTo>
                  <a:lnTo>
                    <a:pt x="18301" y="396"/>
                  </a:lnTo>
                  <a:lnTo>
                    <a:pt x="17641" y="254"/>
                  </a:lnTo>
                  <a:lnTo>
                    <a:pt x="16963" y="142"/>
                  </a:lnTo>
                  <a:lnTo>
                    <a:pt x="16267" y="63"/>
                  </a:lnTo>
                  <a:lnTo>
                    <a:pt x="15553" y="15"/>
                  </a:lnTo>
                  <a:lnTo>
                    <a:pt x="14820" y="0"/>
                  </a:lnTo>
                  <a:lnTo>
                    <a:pt x="14139" y="12"/>
                  </a:lnTo>
                  <a:lnTo>
                    <a:pt x="13472" y="48"/>
                  </a:lnTo>
                  <a:lnTo>
                    <a:pt x="12818" y="109"/>
                  </a:lnTo>
                  <a:lnTo>
                    <a:pt x="12178" y="194"/>
                  </a:lnTo>
                  <a:lnTo>
                    <a:pt x="11552" y="304"/>
                  </a:lnTo>
                  <a:lnTo>
                    <a:pt x="10940" y="438"/>
                  </a:lnTo>
                  <a:lnTo>
                    <a:pt x="10341" y="596"/>
                  </a:lnTo>
                  <a:lnTo>
                    <a:pt x="9756" y="779"/>
                  </a:lnTo>
                  <a:lnTo>
                    <a:pt x="9185" y="986"/>
                  </a:lnTo>
                  <a:lnTo>
                    <a:pt x="8627" y="1217"/>
                  </a:lnTo>
                  <a:lnTo>
                    <a:pt x="8085" y="1471"/>
                  </a:lnTo>
                  <a:lnTo>
                    <a:pt x="7560" y="1746"/>
                  </a:lnTo>
                  <a:lnTo>
                    <a:pt x="7052" y="2043"/>
                  </a:lnTo>
                  <a:lnTo>
                    <a:pt x="6561" y="2360"/>
                  </a:lnTo>
                  <a:lnTo>
                    <a:pt x="6087" y="2699"/>
                  </a:lnTo>
                  <a:lnTo>
                    <a:pt x="5629" y="3059"/>
                  </a:lnTo>
                  <a:lnTo>
                    <a:pt x="5189" y="3440"/>
                  </a:lnTo>
                  <a:lnTo>
                    <a:pt x="4766" y="3842"/>
                  </a:lnTo>
                  <a:lnTo>
                    <a:pt x="4359" y="4266"/>
                  </a:lnTo>
                  <a:lnTo>
                    <a:pt x="3969" y="4710"/>
                  </a:lnTo>
                  <a:lnTo>
                    <a:pt x="3597" y="5165"/>
                  </a:lnTo>
                  <a:lnTo>
                    <a:pt x="3241" y="5640"/>
                  </a:lnTo>
                  <a:lnTo>
                    <a:pt x="2902" y="6135"/>
                  </a:lnTo>
                  <a:lnTo>
                    <a:pt x="2580" y="6650"/>
                  </a:lnTo>
                  <a:lnTo>
                    <a:pt x="2276" y="7185"/>
                  </a:lnTo>
                  <a:lnTo>
                    <a:pt x="1988" y="7740"/>
                  </a:lnTo>
                  <a:lnTo>
                    <a:pt x="1717" y="8316"/>
                  </a:lnTo>
                  <a:lnTo>
                    <a:pt x="1463" y="8911"/>
                  </a:lnTo>
                  <a:lnTo>
                    <a:pt x="1225" y="9527"/>
                  </a:lnTo>
                  <a:lnTo>
                    <a:pt x="1005" y="10162"/>
                  </a:lnTo>
                  <a:lnTo>
                    <a:pt x="814" y="10816"/>
                  </a:lnTo>
                  <a:lnTo>
                    <a:pt x="643" y="11484"/>
                  </a:lnTo>
                  <a:lnTo>
                    <a:pt x="492" y="12166"/>
                  </a:lnTo>
                  <a:lnTo>
                    <a:pt x="362" y="12864"/>
                  </a:lnTo>
                  <a:lnTo>
                    <a:pt x="251" y="13577"/>
                  </a:lnTo>
                  <a:lnTo>
                    <a:pt x="160" y="14304"/>
                  </a:lnTo>
                  <a:lnTo>
                    <a:pt x="90" y="15046"/>
                  </a:lnTo>
                  <a:lnTo>
                    <a:pt x="40" y="15803"/>
                  </a:lnTo>
                  <a:lnTo>
                    <a:pt x="10" y="16575"/>
                  </a:lnTo>
                  <a:lnTo>
                    <a:pt x="0" y="17361"/>
                  </a:lnTo>
                  <a:lnTo>
                    <a:pt x="8" y="18108"/>
                  </a:lnTo>
                  <a:lnTo>
                    <a:pt x="35" y="18843"/>
                  </a:lnTo>
                  <a:lnTo>
                    <a:pt x="80" y="19569"/>
                  </a:lnTo>
                  <a:lnTo>
                    <a:pt x="143" y="20283"/>
                  </a:lnTo>
                  <a:lnTo>
                    <a:pt x="224" y="20987"/>
                  </a:lnTo>
                  <a:lnTo>
                    <a:pt x="323" y="21681"/>
                  </a:lnTo>
                  <a:lnTo>
                    <a:pt x="440" y="22363"/>
                  </a:lnTo>
                  <a:lnTo>
                    <a:pt x="575" y="23036"/>
                  </a:lnTo>
                  <a:lnTo>
                    <a:pt x="728" y="23697"/>
                  </a:lnTo>
                  <a:lnTo>
                    <a:pt x="899" y="24348"/>
                  </a:lnTo>
                  <a:lnTo>
                    <a:pt x="1099" y="24986"/>
                  </a:lnTo>
                  <a:lnTo>
                    <a:pt x="1316" y="25606"/>
                  </a:lnTo>
                  <a:lnTo>
                    <a:pt x="1552" y="26209"/>
                  </a:lnTo>
                  <a:lnTo>
                    <a:pt x="1806" y="26796"/>
                  </a:lnTo>
                  <a:lnTo>
                    <a:pt x="2077" y="27365"/>
                  </a:lnTo>
                  <a:lnTo>
                    <a:pt x="2367" y="27918"/>
                  </a:lnTo>
                  <a:lnTo>
                    <a:pt x="2674" y="28454"/>
                  </a:lnTo>
                  <a:lnTo>
                    <a:pt x="3000" y="28972"/>
                  </a:lnTo>
                  <a:lnTo>
                    <a:pt x="3343" y="29474"/>
                  </a:lnTo>
                  <a:lnTo>
                    <a:pt x="3705" y="29959"/>
                  </a:lnTo>
                  <a:lnTo>
                    <a:pt x="4084" y="30415"/>
                  </a:lnTo>
                  <a:lnTo>
                    <a:pt x="4482" y="30853"/>
                  </a:lnTo>
                  <a:lnTo>
                    <a:pt x="4897" y="31271"/>
                  </a:lnTo>
                  <a:lnTo>
                    <a:pt x="5331" y="31670"/>
                  </a:lnTo>
                  <a:lnTo>
                    <a:pt x="5782" y="32050"/>
                  </a:lnTo>
                  <a:lnTo>
                    <a:pt x="6252" y="32411"/>
                  </a:lnTo>
                  <a:lnTo>
                    <a:pt x="6739" y="32753"/>
                  </a:lnTo>
                  <a:lnTo>
                    <a:pt x="7245" y="33076"/>
                  </a:lnTo>
                  <a:lnTo>
                    <a:pt x="7768" y="33380"/>
                  </a:lnTo>
                  <a:lnTo>
                    <a:pt x="8310" y="33664"/>
                  </a:lnTo>
                  <a:lnTo>
                    <a:pt x="8869" y="33916"/>
                  </a:lnTo>
                  <a:lnTo>
                    <a:pt x="9447" y="34141"/>
                  </a:lnTo>
                  <a:lnTo>
                    <a:pt x="10042" y="34339"/>
                  </a:lnTo>
                  <a:lnTo>
                    <a:pt x="10656" y="34511"/>
                  </a:lnTo>
                  <a:lnTo>
                    <a:pt x="11287" y="34657"/>
                  </a:lnTo>
                  <a:lnTo>
                    <a:pt x="11937" y="34776"/>
                  </a:lnTo>
                  <a:lnTo>
                    <a:pt x="12604" y="34869"/>
                  </a:lnTo>
                  <a:lnTo>
                    <a:pt x="13290" y="34935"/>
                  </a:lnTo>
                  <a:lnTo>
                    <a:pt x="13993" y="34974"/>
                  </a:lnTo>
                  <a:lnTo>
                    <a:pt x="14715" y="34988"/>
                  </a:lnTo>
                  <a:lnTo>
                    <a:pt x="15244" y="34979"/>
                  </a:lnTo>
                  <a:lnTo>
                    <a:pt x="15775" y="34952"/>
                  </a:lnTo>
                  <a:lnTo>
                    <a:pt x="16307" y="34907"/>
                  </a:lnTo>
                  <a:lnTo>
                    <a:pt x="16840" y="34844"/>
                  </a:lnTo>
                  <a:lnTo>
                    <a:pt x="17374" y="34763"/>
                  </a:lnTo>
                  <a:lnTo>
                    <a:pt x="17910" y="34664"/>
                  </a:lnTo>
                  <a:lnTo>
                    <a:pt x="18446" y="34547"/>
                  </a:lnTo>
                  <a:lnTo>
                    <a:pt x="18983" y="34412"/>
                  </a:lnTo>
                  <a:lnTo>
                    <a:pt x="19521" y="34259"/>
                  </a:lnTo>
                  <a:lnTo>
                    <a:pt x="20061" y="34088"/>
                  </a:lnTo>
                  <a:lnTo>
                    <a:pt x="20605" y="33898"/>
                  </a:lnTo>
                  <a:lnTo>
                    <a:pt x="21138" y="33690"/>
                  </a:lnTo>
                  <a:lnTo>
                    <a:pt x="21660" y="33462"/>
                  </a:lnTo>
                  <a:lnTo>
                    <a:pt x="22170" y="33215"/>
                  </a:lnTo>
                  <a:lnTo>
                    <a:pt x="22668" y="32950"/>
                  </a:lnTo>
                  <a:lnTo>
                    <a:pt x="23154" y="32665"/>
                  </a:lnTo>
                  <a:lnTo>
                    <a:pt x="23629" y="32361"/>
                  </a:lnTo>
                  <a:lnTo>
                    <a:pt x="24092" y="32038"/>
                  </a:lnTo>
                  <a:lnTo>
                    <a:pt x="24544" y="31696"/>
                  </a:lnTo>
                  <a:lnTo>
                    <a:pt x="24983" y="31335"/>
                  </a:lnTo>
                  <a:lnTo>
                    <a:pt x="25420" y="30955"/>
                  </a:lnTo>
                  <a:lnTo>
                    <a:pt x="25839" y="30556"/>
                  </a:lnTo>
                  <a:lnTo>
                    <a:pt x="26241" y="30138"/>
                  </a:lnTo>
                  <a:lnTo>
                    <a:pt x="26626" y="29701"/>
                  </a:lnTo>
                  <a:lnTo>
                    <a:pt x="26995" y="29245"/>
                  </a:lnTo>
                  <a:lnTo>
                    <a:pt x="27346" y="28769"/>
                  </a:lnTo>
                  <a:lnTo>
                    <a:pt x="27681" y="28275"/>
                  </a:lnTo>
                  <a:lnTo>
                    <a:pt x="27998" y="27761"/>
                  </a:lnTo>
                  <a:lnTo>
                    <a:pt x="28299" y="27229"/>
                  </a:lnTo>
                  <a:lnTo>
                    <a:pt x="28583" y="26677"/>
                  </a:lnTo>
                  <a:lnTo>
                    <a:pt x="28854" y="26096"/>
                  </a:lnTo>
                  <a:lnTo>
                    <a:pt x="29097" y="25494"/>
                  </a:lnTo>
                  <a:lnTo>
                    <a:pt x="29312" y="24872"/>
                  </a:lnTo>
                  <a:lnTo>
                    <a:pt x="29498" y="24230"/>
                  </a:lnTo>
                  <a:lnTo>
                    <a:pt x="29655" y="23568"/>
                  </a:lnTo>
                  <a:lnTo>
                    <a:pt x="29783" y="22885"/>
                  </a:lnTo>
                  <a:lnTo>
                    <a:pt x="29883" y="22183"/>
                  </a:lnTo>
                  <a:lnTo>
                    <a:pt x="29955" y="21460"/>
                  </a:lnTo>
                  <a:lnTo>
                    <a:pt x="29998" y="2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793436" y="4820331"/>
              <a:ext cx="51397" cy="75640"/>
            </a:xfrm>
            <a:custGeom>
              <a:avLst/>
              <a:pathLst>
                <a:path w="51397" h="75640">
                  <a:moveTo>
                    <a:pt x="51397" y="50285"/>
                  </a:moveTo>
                  <a:lnTo>
                    <a:pt x="51380" y="51398"/>
                  </a:lnTo>
                  <a:lnTo>
                    <a:pt x="51329" y="52491"/>
                  </a:lnTo>
                  <a:lnTo>
                    <a:pt x="51244" y="53566"/>
                  </a:lnTo>
                  <a:lnTo>
                    <a:pt x="51126" y="54621"/>
                  </a:lnTo>
                  <a:lnTo>
                    <a:pt x="50973" y="55658"/>
                  </a:lnTo>
                  <a:lnTo>
                    <a:pt x="50787" y="56675"/>
                  </a:lnTo>
                  <a:lnTo>
                    <a:pt x="50567" y="57673"/>
                  </a:lnTo>
                  <a:lnTo>
                    <a:pt x="50313" y="58653"/>
                  </a:lnTo>
                  <a:lnTo>
                    <a:pt x="50025" y="59613"/>
                  </a:lnTo>
                  <a:lnTo>
                    <a:pt x="49703" y="60554"/>
                  </a:lnTo>
                  <a:lnTo>
                    <a:pt x="49348" y="61473"/>
                  </a:lnTo>
                  <a:lnTo>
                    <a:pt x="48960" y="62366"/>
                  </a:lnTo>
                  <a:lnTo>
                    <a:pt x="48539" y="63234"/>
                  </a:lnTo>
                  <a:lnTo>
                    <a:pt x="48085" y="64077"/>
                  </a:lnTo>
                  <a:lnTo>
                    <a:pt x="47599" y="64894"/>
                  </a:lnTo>
                  <a:lnTo>
                    <a:pt x="47079" y="65686"/>
                  </a:lnTo>
                  <a:lnTo>
                    <a:pt x="46527" y="66453"/>
                  </a:lnTo>
                  <a:lnTo>
                    <a:pt x="45942" y="67194"/>
                  </a:lnTo>
                  <a:lnTo>
                    <a:pt x="45325" y="67909"/>
                  </a:lnTo>
                  <a:lnTo>
                    <a:pt x="44674" y="68600"/>
                  </a:lnTo>
                  <a:lnTo>
                    <a:pt x="43991" y="69252"/>
                  </a:lnTo>
                  <a:lnTo>
                    <a:pt x="43275" y="69874"/>
                  </a:lnTo>
                  <a:lnTo>
                    <a:pt x="42526" y="70467"/>
                  </a:lnTo>
                  <a:lnTo>
                    <a:pt x="41744" y="71030"/>
                  </a:lnTo>
                  <a:lnTo>
                    <a:pt x="40929" y="71564"/>
                  </a:lnTo>
                  <a:lnTo>
                    <a:pt x="40082" y="72068"/>
                  </a:lnTo>
                  <a:lnTo>
                    <a:pt x="39202" y="72542"/>
                  </a:lnTo>
                  <a:lnTo>
                    <a:pt x="38288" y="72987"/>
                  </a:lnTo>
                  <a:lnTo>
                    <a:pt x="37343" y="73402"/>
                  </a:lnTo>
                  <a:lnTo>
                    <a:pt x="36364" y="73787"/>
                  </a:lnTo>
                  <a:lnTo>
                    <a:pt x="35363" y="74139"/>
                  </a:lnTo>
                  <a:lnTo>
                    <a:pt x="34331" y="74454"/>
                  </a:lnTo>
                  <a:lnTo>
                    <a:pt x="33267" y="74732"/>
                  </a:lnTo>
                  <a:lnTo>
                    <a:pt x="32172" y="74973"/>
                  </a:lnTo>
                  <a:lnTo>
                    <a:pt x="31044" y="75176"/>
                  </a:lnTo>
                  <a:lnTo>
                    <a:pt x="29885" y="75343"/>
                  </a:lnTo>
                  <a:lnTo>
                    <a:pt x="28694" y="75473"/>
                  </a:lnTo>
                  <a:lnTo>
                    <a:pt x="27471" y="75565"/>
                  </a:lnTo>
                  <a:lnTo>
                    <a:pt x="26217" y="75621"/>
                  </a:lnTo>
                  <a:lnTo>
                    <a:pt x="24931" y="75640"/>
                  </a:lnTo>
                  <a:lnTo>
                    <a:pt x="23770" y="75626"/>
                  </a:lnTo>
                  <a:lnTo>
                    <a:pt x="22640" y="75584"/>
                  </a:lnTo>
                  <a:lnTo>
                    <a:pt x="21539" y="75516"/>
                  </a:lnTo>
                  <a:lnTo>
                    <a:pt x="20467" y="75419"/>
                  </a:lnTo>
                  <a:lnTo>
                    <a:pt x="19426" y="75295"/>
                  </a:lnTo>
                  <a:lnTo>
                    <a:pt x="18414" y="75144"/>
                  </a:lnTo>
                  <a:lnTo>
                    <a:pt x="17431" y="74965"/>
                  </a:lnTo>
                  <a:lnTo>
                    <a:pt x="16478" y="74759"/>
                  </a:lnTo>
                  <a:lnTo>
                    <a:pt x="15555" y="74525"/>
                  </a:lnTo>
                  <a:lnTo>
                    <a:pt x="14662" y="74263"/>
                  </a:lnTo>
                  <a:lnTo>
                    <a:pt x="13807" y="73978"/>
                  </a:lnTo>
                  <a:lnTo>
                    <a:pt x="12978" y="73673"/>
                  </a:lnTo>
                  <a:lnTo>
                    <a:pt x="12177" y="73347"/>
                  </a:lnTo>
                  <a:lnTo>
                    <a:pt x="11401" y="73001"/>
                  </a:lnTo>
                  <a:lnTo>
                    <a:pt x="10652" y="72636"/>
                  </a:lnTo>
                  <a:lnTo>
                    <a:pt x="9930" y="72250"/>
                  </a:lnTo>
                  <a:lnTo>
                    <a:pt x="9234" y="71844"/>
                  </a:lnTo>
                  <a:lnTo>
                    <a:pt x="8564" y="71418"/>
                  </a:lnTo>
                  <a:lnTo>
                    <a:pt x="7921" y="70971"/>
                  </a:lnTo>
                  <a:lnTo>
                    <a:pt x="7304" y="70505"/>
                  </a:lnTo>
                  <a:lnTo>
                    <a:pt x="6713" y="70010"/>
                  </a:lnTo>
                  <a:lnTo>
                    <a:pt x="6146" y="69499"/>
                  </a:lnTo>
                  <a:lnTo>
                    <a:pt x="5603" y="68973"/>
                  </a:lnTo>
                  <a:lnTo>
                    <a:pt x="5085" y="68430"/>
                  </a:lnTo>
                  <a:lnTo>
                    <a:pt x="4591" y="67872"/>
                  </a:lnTo>
                  <a:lnTo>
                    <a:pt x="4122" y="67297"/>
                  </a:lnTo>
                  <a:lnTo>
                    <a:pt x="3677" y="66707"/>
                  </a:lnTo>
                  <a:lnTo>
                    <a:pt x="3256" y="66101"/>
                  </a:lnTo>
                  <a:lnTo>
                    <a:pt x="2859" y="65479"/>
                  </a:lnTo>
                  <a:lnTo>
                    <a:pt x="2487" y="64841"/>
                  </a:lnTo>
                  <a:lnTo>
                    <a:pt x="2148" y="64191"/>
                  </a:lnTo>
                  <a:lnTo>
                    <a:pt x="1829" y="63531"/>
                  </a:lnTo>
                  <a:lnTo>
                    <a:pt x="1530" y="62861"/>
                  </a:lnTo>
                  <a:lnTo>
                    <a:pt x="1251" y="62182"/>
                  </a:lnTo>
                  <a:lnTo>
                    <a:pt x="992" y="61493"/>
                  </a:lnTo>
                  <a:lnTo>
                    <a:pt x="753" y="60795"/>
                  </a:lnTo>
                  <a:lnTo>
                    <a:pt x="535" y="60088"/>
                  </a:lnTo>
                  <a:lnTo>
                    <a:pt x="336" y="59370"/>
                  </a:lnTo>
                  <a:lnTo>
                    <a:pt x="158" y="58644"/>
                  </a:lnTo>
                  <a:lnTo>
                    <a:pt x="0" y="57907"/>
                  </a:lnTo>
                  <a:lnTo>
                    <a:pt x="9633" y="56796"/>
                  </a:lnTo>
                  <a:lnTo>
                    <a:pt x="9754" y="57218"/>
                  </a:lnTo>
                  <a:lnTo>
                    <a:pt x="9885" y="57638"/>
                  </a:lnTo>
                  <a:lnTo>
                    <a:pt x="10025" y="58057"/>
                  </a:lnTo>
                  <a:lnTo>
                    <a:pt x="10175" y="58473"/>
                  </a:lnTo>
                  <a:lnTo>
                    <a:pt x="10334" y="58886"/>
                  </a:lnTo>
                  <a:lnTo>
                    <a:pt x="10503" y="59298"/>
                  </a:lnTo>
                  <a:lnTo>
                    <a:pt x="10682" y="59708"/>
                  </a:lnTo>
                  <a:lnTo>
                    <a:pt x="10870" y="60116"/>
                  </a:lnTo>
                  <a:lnTo>
                    <a:pt x="11067" y="60521"/>
                  </a:lnTo>
                  <a:lnTo>
                    <a:pt x="11274" y="60924"/>
                  </a:lnTo>
                  <a:lnTo>
                    <a:pt x="11493" y="61312"/>
                  </a:lnTo>
                  <a:lnTo>
                    <a:pt x="11727" y="61693"/>
                  </a:lnTo>
                  <a:lnTo>
                    <a:pt x="11976" y="62066"/>
                  </a:lnTo>
                  <a:lnTo>
                    <a:pt x="12240" y="62432"/>
                  </a:lnTo>
                  <a:lnTo>
                    <a:pt x="12518" y="62790"/>
                  </a:lnTo>
                  <a:lnTo>
                    <a:pt x="12811" y="63141"/>
                  </a:lnTo>
                  <a:lnTo>
                    <a:pt x="13119" y="63485"/>
                  </a:lnTo>
                  <a:lnTo>
                    <a:pt x="13442" y="63821"/>
                  </a:lnTo>
                  <a:lnTo>
                    <a:pt x="13780" y="64150"/>
                  </a:lnTo>
                  <a:lnTo>
                    <a:pt x="14132" y="64471"/>
                  </a:lnTo>
                  <a:lnTo>
                    <a:pt x="14511" y="64772"/>
                  </a:lnTo>
                  <a:lnTo>
                    <a:pt x="14905" y="65062"/>
                  </a:lnTo>
                  <a:lnTo>
                    <a:pt x="15315" y="65339"/>
                  </a:lnTo>
                  <a:lnTo>
                    <a:pt x="15742" y="65606"/>
                  </a:lnTo>
                  <a:lnTo>
                    <a:pt x="16183" y="65860"/>
                  </a:lnTo>
                  <a:lnTo>
                    <a:pt x="16641" y="66103"/>
                  </a:lnTo>
                  <a:lnTo>
                    <a:pt x="17115" y="66335"/>
                  </a:lnTo>
                  <a:lnTo>
                    <a:pt x="17605" y="66554"/>
                  </a:lnTo>
                  <a:lnTo>
                    <a:pt x="18110" y="66762"/>
                  </a:lnTo>
                  <a:lnTo>
                    <a:pt x="18632" y="66959"/>
                  </a:lnTo>
                  <a:lnTo>
                    <a:pt x="19183" y="67130"/>
                  </a:lnTo>
                  <a:lnTo>
                    <a:pt x="19756" y="67283"/>
                  </a:lnTo>
                  <a:lnTo>
                    <a:pt x="20351" y="67418"/>
                  </a:lnTo>
                  <a:lnTo>
                    <a:pt x="20969" y="67535"/>
                  </a:lnTo>
                  <a:lnTo>
                    <a:pt x="21609" y="67634"/>
                  </a:lnTo>
                  <a:lnTo>
                    <a:pt x="22271" y="67715"/>
                  </a:lnTo>
                  <a:lnTo>
                    <a:pt x="22956" y="67778"/>
                  </a:lnTo>
                  <a:lnTo>
                    <a:pt x="23662" y="67822"/>
                  </a:lnTo>
                  <a:lnTo>
                    <a:pt x="24391" y="67849"/>
                  </a:lnTo>
                  <a:lnTo>
                    <a:pt x="25142" y="67858"/>
                  </a:lnTo>
                  <a:lnTo>
                    <a:pt x="25876" y="67847"/>
                  </a:lnTo>
                  <a:lnTo>
                    <a:pt x="26597" y="67814"/>
                  </a:lnTo>
                  <a:lnTo>
                    <a:pt x="27303" y="67758"/>
                  </a:lnTo>
                  <a:lnTo>
                    <a:pt x="27996" y="67681"/>
                  </a:lnTo>
                  <a:lnTo>
                    <a:pt x="28675" y="67581"/>
                  </a:lnTo>
                  <a:lnTo>
                    <a:pt x="29341" y="67458"/>
                  </a:lnTo>
                  <a:lnTo>
                    <a:pt x="29992" y="67314"/>
                  </a:lnTo>
                  <a:lnTo>
                    <a:pt x="30630" y="67147"/>
                  </a:lnTo>
                  <a:lnTo>
                    <a:pt x="31254" y="66958"/>
                  </a:lnTo>
                  <a:lnTo>
                    <a:pt x="31865" y="66747"/>
                  </a:lnTo>
                  <a:lnTo>
                    <a:pt x="32459" y="66503"/>
                  </a:lnTo>
                  <a:lnTo>
                    <a:pt x="33036" y="66239"/>
                  </a:lnTo>
                  <a:lnTo>
                    <a:pt x="33594" y="65953"/>
                  </a:lnTo>
                  <a:lnTo>
                    <a:pt x="34134" y="65646"/>
                  </a:lnTo>
                  <a:lnTo>
                    <a:pt x="34657" y="65318"/>
                  </a:lnTo>
                  <a:lnTo>
                    <a:pt x="35161" y="64968"/>
                  </a:lnTo>
                  <a:lnTo>
                    <a:pt x="35648" y="64598"/>
                  </a:lnTo>
                  <a:lnTo>
                    <a:pt x="36116" y="64206"/>
                  </a:lnTo>
                  <a:lnTo>
                    <a:pt x="36567" y="63793"/>
                  </a:lnTo>
                  <a:lnTo>
                    <a:pt x="36999" y="63359"/>
                  </a:lnTo>
                  <a:lnTo>
                    <a:pt x="37423" y="62905"/>
                  </a:lnTo>
                  <a:lnTo>
                    <a:pt x="37827" y="62430"/>
                  </a:lnTo>
                  <a:lnTo>
                    <a:pt x="38211" y="61935"/>
                  </a:lnTo>
                  <a:lnTo>
                    <a:pt x="38574" y="61420"/>
                  </a:lnTo>
                  <a:lnTo>
                    <a:pt x="38918" y="60885"/>
                  </a:lnTo>
                  <a:lnTo>
                    <a:pt x="39241" y="60329"/>
                  </a:lnTo>
                  <a:lnTo>
                    <a:pt x="39545" y="59754"/>
                  </a:lnTo>
                  <a:lnTo>
                    <a:pt x="39828" y="59159"/>
                  </a:lnTo>
                  <a:lnTo>
                    <a:pt x="40091" y="58543"/>
                  </a:lnTo>
                  <a:lnTo>
                    <a:pt x="40334" y="57907"/>
                  </a:lnTo>
                  <a:lnTo>
                    <a:pt x="40555" y="57252"/>
                  </a:lnTo>
                  <a:lnTo>
                    <a:pt x="40753" y="56578"/>
                  </a:lnTo>
                  <a:lnTo>
                    <a:pt x="40928" y="55884"/>
                  </a:lnTo>
                  <a:lnTo>
                    <a:pt x="41079" y="55172"/>
                  </a:lnTo>
                  <a:lnTo>
                    <a:pt x="41207" y="54440"/>
                  </a:lnTo>
                  <a:lnTo>
                    <a:pt x="41312" y="53690"/>
                  </a:lnTo>
                  <a:lnTo>
                    <a:pt x="41393" y="52920"/>
                  </a:lnTo>
                  <a:lnTo>
                    <a:pt x="41452" y="52131"/>
                  </a:lnTo>
                  <a:lnTo>
                    <a:pt x="41487" y="51324"/>
                  </a:lnTo>
                  <a:lnTo>
                    <a:pt x="41498" y="50497"/>
                  </a:lnTo>
                  <a:lnTo>
                    <a:pt x="41487" y="49814"/>
                  </a:lnTo>
                  <a:lnTo>
                    <a:pt x="41454" y="49144"/>
                  </a:lnTo>
                  <a:lnTo>
                    <a:pt x="41398" y="48485"/>
                  </a:lnTo>
                  <a:lnTo>
                    <a:pt x="41320" y="47837"/>
                  </a:lnTo>
                  <a:lnTo>
                    <a:pt x="41220" y="47202"/>
                  </a:lnTo>
                  <a:lnTo>
                    <a:pt x="41098" y="46578"/>
                  </a:lnTo>
                  <a:lnTo>
                    <a:pt x="40954" y="45965"/>
                  </a:lnTo>
                  <a:lnTo>
                    <a:pt x="40787" y="45364"/>
                  </a:lnTo>
                  <a:lnTo>
                    <a:pt x="40598" y="44775"/>
                  </a:lnTo>
                  <a:lnTo>
                    <a:pt x="40387" y="44198"/>
                  </a:lnTo>
                  <a:lnTo>
                    <a:pt x="40155" y="43624"/>
                  </a:lnTo>
                  <a:lnTo>
                    <a:pt x="39904" y="43067"/>
                  </a:lnTo>
                  <a:lnTo>
                    <a:pt x="39634" y="42527"/>
                  </a:lnTo>
                  <a:lnTo>
                    <a:pt x="39345" y="42004"/>
                  </a:lnTo>
                  <a:lnTo>
                    <a:pt x="39037" y="41498"/>
                  </a:lnTo>
                  <a:lnTo>
                    <a:pt x="38710" y="41009"/>
                  </a:lnTo>
                  <a:lnTo>
                    <a:pt x="38364" y="40537"/>
                  </a:lnTo>
                  <a:lnTo>
                    <a:pt x="37998" y="40082"/>
                  </a:lnTo>
                  <a:lnTo>
                    <a:pt x="37614" y="39644"/>
                  </a:lnTo>
                  <a:lnTo>
                    <a:pt x="37211" y="39222"/>
                  </a:lnTo>
                  <a:lnTo>
                    <a:pt x="36788" y="38808"/>
                  </a:lnTo>
                  <a:lnTo>
                    <a:pt x="36347" y="38413"/>
                  </a:lnTo>
                  <a:lnTo>
                    <a:pt x="35886" y="38038"/>
                  </a:lnTo>
                  <a:lnTo>
                    <a:pt x="35407" y="37681"/>
                  </a:lnTo>
                  <a:lnTo>
                    <a:pt x="34908" y="37343"/>
                  </a:lnTo>
                  <a:lnTo>
                    <a:pt x="34391" y="37024"/>
                  </a:lnTo>
                  <a:lnTo>
                    <a:pt x="33854" y="36725"/>
                  </a:lnTo>
                  <a:lnTo>
                    <a:pt x="33298" y="36444"/>
                  </a:lnTo>
                  <a:lnTo>
                    <a:pt x="32723" y="36183"/>
                  </a:lnTo>
                  <a:lnTo>
                    <a:pt x="32129" y="35940"/>
                  </a:lnTo>
                  <a:lnTo>
                    <a:pt x="31528" y="35719"/>
                  </a:lnTo>
                  <a:lnTo>
                    <a:pt x="30910" y="35521"/>
                  </a:lnTo>
                  <a:lnTo>
                    <a:pt x="30275" y="35347"/>
                  </a:lnTo>
                  <a:lnTo>
                    <a:pt x="29622" y="35195"/>
                  </a:lnTo>
                  <a:lnTo>
                    <a:pt x="28953" y="35067"/>
                  </a:lnTo>
                  <a:lnTo>
                    <a:pt x="28267" y="34962"/>
                  </a:lnTo>
                  <a:lnTo>
                    <a:pt x="27564" y="34881"/>
                  </a:lnTo>
                  <a:lnTo>
                    <a:pt x="26845" y="34822"/>
                  </a:lnTo>
                  <a:lnTo>
                    <a:pt x="26108" y="34788"/>
                  </a:lnTo>
                  <a:lnTo>
                    <a:pt x="25354" y="34776"/>
                  </a:lnTo>
                  <a:lnTo>
                    <a:pt x="24881" y="34780"/>
                  </a:lnTo>
                  <a:lnTo>
                    <a:pt x="24416" y="34793"/>
                  </a:lnTo>
                  <a:lnTo>
                    <a:pt x="23958" y="34814"/>
                  </a:lnTo>
                  <a:lnTo>
                    <a:pt x="23508" y="34844"/>
                  </a:lnTo>
                  <a:lnTo>
                    <a:pt x="23065" y="34882"/>
                  </a:lnTo>
                  <a:lnTo>
                    <a:pt x="22629" y="34928"/>
                  </a:lnTo>
                  <a:lnTo>
                    <a:pt x="22201" y="34983"/>
                  </a:lnTo>
                  <a:lnTo>
                    <a:pt x="21780" y="35047"/>
                  </a:lnTo>
                  <a:lnTo>
                    <a:pt x="21367" y="35119"/>
                  </a:lnTo>
                  <a:lnTo>
                    <a:pt x="20961" y="35199"/>
                  </a:lnTo>
                  <a:lnTo>
                    <a:pt x="20561" y="35287"/>
                  </a:lnTo>
                  <a:lnTo>
                    <a:pt x="20167" y="35381"/>
                  </a:lnTo>
                  <a:lnTo>
                    <a:pt x="19778" y="35482"/>
                  </a:lnTo>
                  <a:lnTo>
                    <a:pt x="19394" y="35589"/>
                  </a:lnTo>
                  <a:lnTo>
                    <a:pt x="19015" y="35702"/>
                  </a:lnTo>
                  <a:lnTo>
                    <a:pt x="18642" y="35822"/>
                  </a:lnTo>
                  <a:lnTo>
                    <a:pt x="18274" y="35948"/>
                  </a:lnTo>
                  <a:lnTo>
                    <a:pt x="17912" y="36080"/>
                  </a:lnTo>
                  <a:lnTo>
                    <a:pt x="17554" y="36219"/>
                  </a:lnTo>
                  <a:lnTo>
                    <a:pt x="17202" y="36364"/>
                  </a:lnTo>
                  <a:lnTo>
                    <a:pt x="16866" y="36515"/>
                  </a:lnTo>
                  <a:lnTo>
                    <a:pt x="16535" y="36671"/>
                  </a:lnTo>
                  <a:lnTo>
                    <a:pt x="16210" y="36832"/>
                  </a:lnTo>
                  <a:lnTo>
                    <a:pt x="15890" y="36999"/>
                  </a:lnTo>
                  <a:lnTo>
                    <a:pt x="15575" y="37171"/>
                  </a:lnTo>
                  <a:lnTo>
                    <a:pt x="15265" y="37348"/>
                  </a:lnTo>
                  <a:lnTo>
                    <a:pt x="14961" y="37531"/>
                  </a:lnTo>
                  <a:lnTo>
                    <a:pt x="14662" y="37719"/>
                  </a:lnTo>
                  <a:lnTo>
                    <a:pt x="14368" y="37912"/>
                  </a:lnTo>
                  <a:lnTo>
                    <a:pt x="14079" y="38111"/>
                  </a:lnTo>
                  <a:lnTo>
                    <a:pt x="13806" y="38302"/>
                  </a:lnTo>
                  <a:lnTo>
                    <a:pt x="13535" y="38496"/>
                  </a:lnTo>
                  <a:lnTo>
                    <a:pt x="13268" y="38692"/>
                  </a:lnTo>
                  <a:lnTo>
                    <a:pt x="13004" y="38890"/>
                  </a:lnTo>
                  <a:lnTo>
                    <a:pt x="12743" y="39090"/>
                  </a:lnTo>
                  <a:lnTo>
                    <a:pt x="12485" y="39292"/>
                  </a:lnTo>
                  <a:lnTo>
                    <a:pt x="12231" y="39496"/>
                  </a:lnTo>
                  <a:lnTo>
                    <a:pt x="11979" y="39703"/>
                  </a:lnTo>
                  <a:lnTo>
                    <a:pt x="11731" y="39911"/>
                  </a:lnTo>
                  <a:lnTo>
                    <a:pt x="11486" y="40122"/>
                  </a:lnTo>
                  <a:lnTo>
                    <a:pt x="2170" y="40122"/>
                  </a:lnTo>
                  <a:lnTo>
                    <a:pt x="4658" y="0"/>
                  </a:lnTo>
                  <a:lnTo>
                    <a:pt x="47056" y="0"/>
                  </a:lnTo>
                  <a:lnTo>
                    <a:pt x="47056" y="8098"/>
                  </a:lnTo>
                  <a:lnTo>
                    <a:pt x="13338" y="8098"/>
                  </a:lnTo>
                  <a:lnTo>
                    <a:pt x="11909" y="31759"/>
                  </a:lnTo>
                  <a:lnTo>
                    <a:pt x="12430" y="31373"/>
                  </a:lnTo>
                  <a:lnTo>
                    <a:pt x="12976" y="30999"/>
                  </a:lnTo>
                  <a:lnTo>
                    <a:pt x="13548" y="30636"/>
                  </a:lnTo>
                  <a:lnTo>
                    <a:pt x="14145" y="30285"/>
                  </a:lnTo>
                  <a:lnTo>
                    <a:pt x="14768" y="29946"/>
                  </a:lnTo>
                  <a:lnTo>
                    <a:pt x="15415" y="29618"/>
                  </a:lnTo>
                  <a:lnTo>
                    <a:pt x="16089" y="29302"/>
                  </a:lnTo>
                  <a:lnTo>
                    <a:pt x="16787" y="28998"/>
                  </a:lnTo>
                  <a:lnTo>
                    <a:pt x="17512" y="28705"/>
                  </a:lnTo>
                  <a:lnTo>
                    <a:pt x="18261" y="28424"/>
                  </a:lnTo>
                  <a:lnTo>
                    <a:pt x="19038" y="28153"/>
                  </a:lnTo>
                  <a:lnTo>
                    <a:pt x="19843" y="27910"/>
                  </a:lnTo>
                  <a:lnTo>
                    <a:pt x="20676" y="27695"/>
                  </a:lnTo>
                  <a:lnTo>
                    <a:pt x="21539" y="27509"/>
                  </a:lnTo>
                  <a:lnTo>
                    <a:pt x="22429" y="27352"/>
                  </a:lnTo>
                  <a:lnTo>
                    <a:pt x="23349" y="27224"/>
                  </a:lnTo>
                  <a:lnTo>
                    <a:pt x="24297" y="27124"/>
                  </a:lnTo>
                  <a:lnTo>
                    <a:pt x="25274" y="27052"/>
                  </a:lnTo>
                  <a:lnTo>
                    <a:pt x="26279" y="27009"/>
                  </a:lnTo>
                  <a:lnTo>
                    <a:pt x="27312" y="26995"/>
                  </a:lnTo>
                  <a:lnTo>
                    <a:pt x="28413" y="27012"/>
                  </a:lnTo>
                  <a:lnTo>
                    <a:pt x="29491" y="27063"/>
                  </a:lnTo>
                  <a:lnTo>
                    <a:pt x="30547" y="27147"/>
                  </a:lnTo>
                  <a:lnTo>
                    <a:pt x="31581" y="27266"/>
                  </a:lnTo>
                  <a:lnTo>
                    <a:pt x="32592" y="27418"/>
                  </a:lnTo>
                  <a:lnTo>
                    <a:pt x="33582" y="27605"/>
                  </a:lnTo>
                  <a:lnTo>
                    <a:pt x="34549" y="27825"/>
                  </a:lnTo>
                  <a:lnTo>
                    <a:pt x="35494" y="28079"/>
                  </a:lnTo>
                  <a:lnTo>
                    <a:pt x="36416" y="28367"/>
                  </a:lnTo>
                  <a:lnTo>
                    <a:pt x="37317" y="28689"/>
                  </a:lnTo>
                  <a:lnTo>
                    <a:pt x="38193" y="29042"/>
                  </a:lnTo>
                  <a:lnTo>
                    <a:pt x="39042" y="29423"/>
                  </a:lnTo>
                  <a:lnTo>
                    <a:pt x="39865" y="29834"/>
                  </a:lnTo>
                  <a:lnTo>
                    <a:pt x="40662" y="30272"/>
                  </a:lnTo>
                  <a:lnTo>
                    <a:pt x="41432" y="30740"/>
                  </a:lnTo>
                  <a:lnTo>
                    <a:pt x="42176" y="31236"/>
                  </a:lnTo>
                  <a:lnTo>
                    <a:pt x="42893" y="31760"/>
                  </a:lnTo>
                  <a:lnTo>
                    <a:pt x="43584" y="32314"/>
                  </a:lnTo>
                  <a:lnTo>
                    <a:pt x="44248" y="32895"/>
                  </a:lnTo>
                  <a:lnTo>
                    <a:pt x="44886" y="33506"/>
                  </a:lnTo>
                  <a:lnTo>
                    <a:pt x="45496" y="34132"/>
                  </a:lnTo>
                  <a:lnTo>
                    <a:pt x="46078" y="34782"/>
                  </a:lnTo>
                  <a:lnTo>
                    <a:pt x="46631" y="35457"/>
                  </a:lnTo>
                  <a:lnTo>
                    <a:pt x="47156" y="36156"/>
                  </a:lnTo>
                  <a:lnTo>
                    <a:pt x="47652" y="36880"/>
                  </a:lnTo>
                  <a:lnTo>
                    <a:pt x="48119" y="37628"/>
                  </a:lnTo>
                  <a:lnTo>
                    <a:pt x="48558" y="38400"/>
                  </a:lnTo>
                  <a:lnTo>
                    <a:pt x="48968" y="39197"/>
                  </a:lnTo>
                  <a:lnTo>
                    <a:pt x="49350" y="40018"/>
                  </a:lnTo>
                  <a:lnTo>
                    <a:pt x="49703" y="40863"/>
                  </a:lnTo>
                  <a:lnTo>
                    <a:pt x="50025" y="41729"/>
                  </a:lnTo>
                  <a:lnTo>
                    <a:pt x="50313" y="42612"/>
                  </a:lnTo>
                  <a:lnTo>
                    <a:pt x="50567" y="43512"/>
                  </a:lnTo>
                  <a:lnTo>
                    <a:pt x="50787" y="44429"/>
                  </a:lnTo>
                  <a:lnTo>
                    <a:pt x="50973" y="45362"/>
                  </a:lnTo>
                  <a:lnTo>
                    <a:pt x="51126" y="46313"/>
                  </a:lnTo>
                  <a:lnTo>
                    <a:pt x="51244" y="47281"/>
                  </a:lnTo>
                  <a:lnTo>
                    <a:pt x="51329" y="48265"/>
                  </a:lnTo>
                  <a:lnTo>
                    <a:pt x="51380" y="492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854097" y="4819220"/>
              <a:ext cx="50867" cy="76751"/>
            </a:xfrm>
            <a:custGeom>
              <a:avLst/>
              <a:pathLst>
                <a:path w="50867" h="76751">
                  <a:moveTo>
                    <a:pt x="50867" y="54890"/>
                  </a:moveTo>
                  <a:lnTo>
                    <a:pt x="50852" y="55835"/>
                  </a:lnTo>
                  <a:lnTo>
                    <a:pt x="50806" y="56766"/>
                  </a:lnTo>
                  <a:lnTo>
                    <a:pt x="50729" y="57682"/>
                  </a:lnTo>
                  <a:lnTo>
                    <a:pt x="50622" y="58583"/>
                  </a:lnTo>
                  <a:lnTo>
                    <a:pt x="50484" y="59469"/>
                  </a:lnTo>
                  <a:lnTo>
                    <a:pt x="50315" y="60340"/>
                  </a:lnTo>
                  <a:lnTo>
                    <a:pt x="50115" y="61196"/>
                  </a:lnTo>
                  <a:lnTo>
                    <a:pt x="49885" y="62038"/>
                  </a:lnTo>
                  <a:lnTo>
                    <a:pt x="49624" y="62865"/>
                  </a:lnTo>
                  <a:lnTo>
                    <a:pt x="49332" y="63677"/>
                  </a:lnTo>
                  <a:lnTo>
                    <a:pt x="49019" y="64460"/>
                  </a:lnTo>
                  <a:lnTo>
                    <a:pt x="48674" y="65222"/>
                  </a:lnTo>
                  <a:lnTo>
                    <a:pt x="48295" y="65964"/>
                  </a:lnTo>
                  <a:lnTo>
                    <a:pt x="47884" y="66683"/>
                  </a:lnTo>
                  <a:lnTo>
                    <a:pt x="47440" y="67382"/>
                  </a:lnTo>
                  <a:lnTo>
                    <a:pt x="46963" y="68060"/>
                  </a:lnTo>
                  <a:lnTo>
                    <a:pt x="46453" y="68716"/>
                  </a:lnTo>
                  <a:lnTo>
                    <a:pt x="45911" y="69351"/>
                  </a:lnTo>
                  <a:lnTo>
                    <a:pt x="45335" y="69965"/>
                  </a:lnTo>
                  <a:lnTo>
                    <a:pt x="44727" y="70558"/>
                  </a:lnTo>
                  <a:lnTo>
                    <a:pt x="44096" y="71128"/>
                  </a:lnTo>
                  <a:lnTo>
                    <a:pt x="43429" y="71672"/>
                  </a:lnTo>
                  <a:lnTo>
                    <a:pt x="42728" y="72190"/>
                  </a:lnTo>
                  <a:lnTo>
                    <a:pt x="41992" y="72684"/>
                  </a:lnTo>
                  <a:lnTo>
                    <a:pt x="41220" y="73152"/>
                  </a:lnTo>
                  <a:lnTo>
                    <a:pt x="40414" y="73594"/>
                  </a:lnTo>
                  <a:lnTo>
                    <a:pt x="39573" y="74011"/>
                  </a:lnTo>
                  <a:lnTo>
                    <a:pt x="38697" y="74403"/>
                  </a:lnTo>
                  <a:lnTo>
                    <a:pt x="37786" y="74769"/>
                  </a:lnTo>
                  <a:lnTo>
                    <a:pt x="36840" y="75110"/>
                  </a:lnTo>
                  <a:lnTo>
                    <a:pt x="35859" y="75422"/>
                  </a:lnTo>
                  <a:lnTo>
                    <a:pt x="34844" y="75701"/>
                  </a:lnTo>
                  <a:lnTo>
                    <a:pt x="33793" y="75947"/>
                  </a:lnTo>
                  <a:lnTo>
                    <a:pt x="32707" y="76160"/>
                  </a:lnTo>
                  <a:lnTo>
                    <a:pt x="31587" y="76341"/>
                  </a:lnTo>
                  <a:lnTo>
                    <a:pt x="30431" y="76489"/>
                  </a:lnTo>
                  <a:lnTo>
                    <a:pt x="29241" y="76603"/>
                  </a:lnTo>
                  <a:lnTo>
                    <a:pt x="28015" y="76685"/>
                  </a:lnTo>
                  <a:lnTo>
                    <a:pt x="26755" y="76735"/>
                  </a:lnTo>
                  <a:lnTo>
                    <a:pt x="25460" y="76751"/>
                  </a:lnTo>
                  <a:lnTo>
                    <a:pt x="24165" y="76735"/>
                  </a:lnTo>
                  <a:lnTo>
                    <a:pt x="22904" y="76685"/>
                  </a:lnTo>
                  <a:lnTo>
                    <a:pt x="21679" y="76603"/>
                  </a:lnTo>
                  <a:lnTo>
                    <a:pt x="20488" y="76489"/>
                  </a:lnTo>
                  <a:lnTo>
                    <a:pt x="19333" y="76341"/>
                  </a:lnTo>
                  <a:lnTo>
                    <a:pt x="18212" y="76160"/>
                  </a:lnTo>
                  <a:lnTo>
                    <a:pt x="17127" y="75947"/>
                  </a:lnTo>
                  <a:lnTo>
                    <a:pt x="16076" y="75701"/>
                  </a:lnTo>
                  <a:lnTo>
                    <a:pt x="15060" y="75422"/>
                  </a:lnTo>
                  <a:lnTo>
                    <a:pt x="14079" y="75110"/>
                  </a:lnTo>
                  <a:lnTo>
                    <a:pt x="13143" y="74770"/>
                  </a:lnTo>
                  <a:lnTo>
                    <a:pt x="12237" y="74405"/>
                  </a:lnTo>
                  <a:lnTo>
                    <a:pt x="11364" y="74016"/>
                  </a:lnTo>
                  <a:lnTo>
                    <a:pt x="10522" y="73603"/>
                  </a:lnTo>
                  <a:lnTo>
                    <a:pt x="9713" y="73165"/>
                  </a:lnTo>
                  <a:lnTo>
                    <a:pt x="8934" y="72703"/>
                  </a:lnTo>
                  <a:lnTo>
                    <a:pt x="8188" y="72216"/>
                  </a:lnTo>
                  <a:lnTo>
                    <a:pt x="7474" y="71706"/>
                  </a:lnTo>
                  <a:lnTo>
                    <a:pt x="6791" y="71170"/>
                  </a:lnTo>
                  <a:lnTo>
                    <a:pt x="6140" y="70611"/>
                  </a:lnTo>
                  <a:lnTo>
                    <a:pt x="5531" y="70018"/>
                  </a:lnTo>
                  <a:lnTo>
                    <a:pt x="4954" y="69404"/>
                  </a:lnTo>
                  <a:lnTo>
                    <a:pt x="4409" y="68769"/>
                  </a:lnTo>
                  <a:lnTo>
                    <a:pt x="3895" y="68113"/>
                  </a:lnTo>
                  <a:lnTo>
                    <a:pt x="3414" y="67435"/>
                  </a:lnTo>
                  <a:lnTo>
                    <a:pt x="2964" y="66736"/>
                  </a:lnTo>
                  <a:lnTo>
                    <a:pt x="2546" y="66016"/>
                  </a:lnTo>
                  <a:lnTo>
                    <a:pt x="2159" y="65275"/>
                  </a:lnTo>
                  <a:lnTo>
                    <a:pt x="1804" y="64513"/>
                  </a:lnTo>
                  <a:lnTo>
                    <a:pt x="1482" y="63730"/>
                  </a:lnTo>
                  <a:lnTo>
                    <a:pt x="1200" y="62918"/>
                  </a:lnTo>
                  <a:lnTo>
                    <a:pt x="948" y="62093"/>
                  </a:lnTo>
                  <a:lnTo>
                    <a:pt x="726" y="61254"/>
                  </a:lnTo>
                  <a:lnTo>
                    <a:pt x="533" y="60401"/>
                  </a:lnTo>
                  <a:lnTo>
                    <a:pt x="370" y="59535"/>
                  </a:lnTo>
                  <a:lnTo>
                    <a:pt x="237" y="58655"/>
                  </a:lnTo>
                  <a:lnTo>
                    <a:pt x="133" y="57761"/>
                  </a:lnTo>
                  <a:lnTo>
                    <a:pt x="59" y="56853"/>
                  </a:lnTo>
                  <a:lnTo>
                    <a:pt x="14" y="55931"/>
                  </a:lnTo>
                  <a:lnTo>
                    <a:pt x="0" y="54996"/>
                  </a:lnTo>
                  <a:lnTo>
                    <a:pt x="12" y="54190"/>
                  </a:lnTo>
                  <a:lnTo>
                    <a:pt x="48" y="53402"/>
                  </a:lnTo>
                  <a:lnTo>
                    <a:pt x="109" y="52632"/>
                  </a:lnTo>
                  <a:lnTo>
                    <a:pt x="194" y="51879"/>
                  </a:lnTo>
                  <a:lnTo>
                    <a:pt x="304" y="51145"/>
                  </a:lnTo>
                  <a:lnTo>
                    <a:pt x="438" y="50429"/>
                  </a:lnTo>
                  <a:lnTo>
                    <a:pt x="596" y="49731"/>
                  </a:lnTo>
                  <a:lnTo>
                    <a:pt x="779" y="49051"/>
                  </a:lnTo>
                  <a:lnTo>
                    <a:pt x="986" y="48388"/>
                  </a:lnTo>
                  <a:lnTo>
                    <a:pt x="1217" y="47744"/>
                  </a:lnTo>
                  <a:lnTo>
                    <a:pt x="1479" y="47118"/>
                  </a:lnTo>
                  <a:lnTo>
                    <a:pt x="1757" y="46510"/>
                  </a:lnTo>
                  <a:lnTo>
                    <a:pt x="2051" y="45920"/>
                  </a:lnTo>
                  <a:lnTo>
                    <a:pt x="2360" y="45348"/>
                  </a:lnTo>
                  <a:lnTo>
                    <a:pt x="2686" y="44793"/>
                  </a:lnTo>
                  <a:lnTo>
                    <a:pt x="3027" y="44257"/>
                  </a:lnTo>
                  <a:lnTo>
                    <a:pt x="3385" y="43739"/>
                  </a:lnTo>
                  <a:lnTo>
                    <a:pt x="3758" y="43239"/>
                  </a:lnTo>
                  <a:lnTo>
                    <a:pt x="4147" y="42756"/>
                  </a:lnTo>
                  <a:lnTo>
                    <a:pt x="4552" y="42292"/>
                  </a:lnTo>
                  <a:lnTo>
                    <a:pt x="4980" y="41836"/>
                  </a:lnTo>
                  <a:lnTo>
                    <a:pt x="5420" y="41399"/>
                  </a:lnTo>
                  <a:lnTo>
                    <a:pt x="5870" y="40981"/>
                  </a:lnTo>
                  <a:lnTo>
                    <a:pt x="6330" y="40582"/>
                  </a:lnTo>
                  <a:lnTo>
                    <a:pt x="6801" y="40201"/>
                  </a:lnTo>
                  <a:lnTo>
                    <a:pt x="7283" y="39840"/>
                  </a:lnTo>
                  <a:lnTo>
                    <a:pt x="7775" y="39499"/>
                  </a:lnTo>
                  <a:lnTo>
                    <a:pt x="8278" y="39176"/>
                  </a:lnTo>
                  <a:lnTo>
                    <a:pt x="8792" y="38872"/>
                  </a:lnTo>
                  <a:lnTo>
                    <a:pt x="9316" y="38587"/>
                  </a:lnTo>
                  <a:lnTo>
                    <a:pt x="9857" y="38311"/>
                  </a:lnTo>
                  <a:lnTo>
                    <a:pt x="10402" y="38053"/>
                  </a:lnTo>
                  <a:lnTo>
                    <a:pt x="10950" y="37815"/>
                  </a:lnTo>
                  <a:lnTo>
                    <a:pt x="11501" y="37596"/>
                  </a:lnTo>
                  <a:lnTo>
                    <a:pt x="12055" y="37396"/>
                  </a:lnTo>
                  <a:lnTo>
                    <a:pt x="12612" y="37215"/>
                  </a:lnTo>
                  <a:lnTo>
                    <a:pt x="13173" y="37053"/>
                  </a:lnTo>
                  <a:lnTo>
                    <a:pt x="13736" y="36910"/>
                  </a:lnTo>
                  <a:lnTo>
                    <a:pt x="14303" y="36786"/>
                  </a:lnTo>
                  <a:lnTo>
                    <a:pt x="14873" y="36681"/>
                  </a:lnTo>
                  <a:lnTo>
                    <a:pt x="14873" y="36470"/>
                  </a:lnTo>
                  <a:lnTo>
                    <a:pt x="14255" y="36313"/>
                  </a:lnTo>
                  <a:lnTo>
                    <a:pt x="13650" y="36137"/>
                  </a:lnTo>
                  <a:lnTo>
                    <a:pt x="13057" y="35944"/>
                  </a:lnTo>
                  <a:lnTo>
                    <a:pt x="12477" y="35733"/>
                  </a:lnTo>
                  <a:lnTo>
                    <a:pt x="11909" y="35504"/>
                  </a:lnTo>
                  <a:lnTo>
                    <a:pt x="11355" y="35257"/>
                  </a:lnTo>
                  <a:lnTo>
                    <a:pt x="10812" y="34991"/>
                  </a:lnTo>
                  <a:lnTo>
                    <a:pt x="10283" y="34708"/>
                  </a:lnTo>
                  <a:lnTo>
                    <a:pt x="9767" y="34407"/>
                  </a:lnTo>
                  <a:lnTo>
                    <a:pt x="9263" y="34088"/>
                  </a:lnTo>
                  <a:lnTo>
                    <a:pt x="8783" y="33753"/>
                  </a:lnTo>
                  <a:lnTo>
                    <a:pt x="8318" y="33406"/>
                  </a:lnTo>
                  <a:lnTo>
                    <a:pt x="7868" y="33046"/>
                  </a:lnTo>
                  <a:lnTo>
                    <a:pt x="7433" y="32673"/>
                  </a:lnTo>
                  <a:lnTo>
                    <a:pt x="7013" y="32288"/>
                  </a:lnTo>
                  <a:lnTo>
                    <a:pt x="6608" y="31890"/>
                  </a:lnTo>
                  <a:lnTo>
                    <a:pt x="6217" y="31479"/>
                  </a:lnTo>
                  <a:lnTo>
                    <a:pt x="5841" y="31056"/>
                  </a:lnTo>
                  <a:lnTo>
                    <a:pt x="5480" y="30620"/>
                  </a:lnTo>
                  <a:lnTo>
                    <a:pt x="5134" y="30171"/>
                  </a:lnTo>
                  <a:lnTo>
                    <a:pt x="4813" y="29700"/>
                  </a:lnTo>
                  <a:lnTo>
                    <a:pt x="4507" y="29220"/>
                  </a:lnTo>
                  <a:lnTo>
                    <a:pt x="4216" y="28731"/>
                  </a:lnTo>
                  <a:lnTo>
                    <a:pt x="3940" y="28231"/>
                  </a:lnTo>
                  <a:lnTo>
                    <a:pt x="3678" y="27723"/>
                  </a:lnTo>
                  <a:lnTo>
                    <a:pt x="3432" y="27204"/>
                  </a:lnTo>
                  <a:lnTo>
                    <a:pt x="3200" y="26677"/>
                  </a:lnTo>
                  <a:lnTo>
                    <a:pt x="2983" y="26140"/>
                  </a:lnTo>
                  <a:lnTo>
                    <a:pt x="2781" y="25593"/>
                  </a:lnTo>
                  <a:lnTo>
                    <a:pt x="2593" y="25036"/>
                  </a:lnTo>
                  <a:lnTo>
                    <a:pt x="2432" y="24472"/>
                  </a:lnTo>
                  <a:lnTo>
                    <a:pt x="2288" y="23902"/>
                  </a:lnTo>
                  <a:lnTo>
                    <a:pt x="2161" y="23325"/>
                  </a:lnTo>
                  <a:lnTo>
                    <a:pt x="2051" y="22741"/>
                  </a:lnTo>
                  <a:lnTo>
                    <a:pt x="1958" y="22152"/>
                  </a:lnTo>
                  <a:lnTo>
                    <a:pt x="1882" y="21556"/>
                  </a:lnTo>
                  <a:lnTo>
                    <a:pt x="1822" y="20953"/>
                  </a:lnTo>
                  <a:lnTo>
                    <a:pt x="1780" y="20344"/>
                  </a:lnTo>
                  <a:lnTo>
                    <a:pt x="1755" y="19729"/>
                  </a:lnTo>
                  <a:lnTo>
                    <a:pt x="1746" y="19108"/>
                  </a:lnTo>
                  <a:lnTo>
                    <a:pt x="1761" y="18329"/>
                  </a:lnTo>
                  <a:lnTo>
                    <a:pt x="1806" y="17560"/>
                  </a:lnTo>
                  <a:lnTo>
                    <a:pt x="1880" y="16801"/>
                  </a:lnTo>
                  <a:lnTo>
                    <a:pt x="1983" y="16051"/>
                  </a:lnTo>
                  <a:lnTo>
                    <a:pt x="2117" y="15310"/>
                  </a:lnTo>
                  <a:lnTo>
                    <a:pt x="2280" y="14579"/>
                  </a:lnTo>
                  <a:lnTo>
                    <a:pt x="2472" y="13858"/>
                  </a:lnTo>
                  <a:lnTo>
                    <a:pt x="2695" y="13146"/>
                  </a:lnTo>
                  <a:lnTo>
                    <a:pt x="2947" y="12443"/>
                  </a:lnTo>
                  <a:lnTo>
                    <a:pt x="3228" y="11750"/>
                  </a:lnTo>
                  <a:lnTo>
                    <a:pt x="3550" y="11061"/>
                  </a:lnTo>
                  <a:lnTo>
                    <a:pt x="3900" y="10389"/>
                  </a:lnTo>
                  <a:lnTo>
                    <a:pt x="4278" y="9735"/>
                  </a:lnTo>
                  <a:lnTo>
                    <a:pt x="4685" y="9100"/>
                  </a:lnTo>
                  <a:lnTo>
                    <a:pt x="5121" y="8482"/>
                  </a:lnTo>
                  <a:lnTo>
                    <a:pt x="5585" y="7882"/>
                  </a:lnTo>
                  <a:lnTo>
                    <a:pt x="6078" y="7300"/>
                  </a:lnTo>
                  <a:lnTo>
                    <a:pt x="6599" y="6737"/>
                  </a:lnTo>
                  <a:lnTo>
                    <a:pt x="7149" y="6191"/>
                  </a:lnTo>
                  <a:lnTo>
                    <a:pt x="7728" y="5663"/>
                  </a:lnTo>
                  <a:lnTo>
                    <a:pt x="8335" y="5146"/>
                  </a:lnTo>
                  <a:lnTo>
                    <a:pt x="8970" y="4651"/>
                  </a:lnTo>
                  <a:lnTo>
                    <a:pt x="9635" y="4180"/>
                  </a:lnTo>
                  <a:lnTo>
                    <a:pt x="10328" y="3732"/>
                  </a:lnTo>
                  <a:lnTo>
                    <a:pt x="11049" y="3308"/>
                  </a:lnTo>
                  <a:lnTo>
                    <a:pt x="11799" y="2907"/>
                  </a:lnTo>
                  <a:lnTo>
                    <a:pt x="12578" y="2529"/>
                  </a:lnTo>
                  <a:lnTo>
                    <a:pt x="13385" y="2174"/>
                  </a:lnTo>
                  <a:lnTo>
                    <a:pt x="14221" y="1843"/>
                  </a:lnTo>
                  <a:lnTo>
                    <a:pt x="15085" y="1535"/>
                  </a:lnTo>
                  <a:lnTo>
                    <a:pt x="15978" y="1243"/>
                  </a:lnTo>
                  <a:lnTo>
                    <a:pt x="16898" y="982"/>
                  </a:lnTo>
                  <a:lnTo>
                    <a:pt x="17845" y="752"/>
                  </a:lnTo>
                  <a:lnTo>
                    <a:pt x="18820" y="552"/>
                  </a:lnTo>
                  <a:lnTo>
                    <a:pt x="19823" y="383"/>
                  </a:lnTo>
                  <a:lnTo>
                    <a:pt x="20853" y="245"/>
                  </a:lnTo>
                  <a:lnTo>
                    <a:pt x="21910" y="138"/>
                  </a:lnTo>
                  <a:lnTo>
                    <a:pt x="22995" y="61"/>
                  </a:lnTo>
                  <a:lnTo>
                    <a:pt x="24108" y="15"/>
                  </a:lnTo>
                  <a:lnTo>
                    <a:pt x="25248" y="0"/>
                  </a:lnTo>
                  <a:lnTo>
                    <a:pt x="26449" y="15"/>
                  </a:lnTo>
                  <a:lnTo>
                    <a:pt x="27617" y="61"/>
                  </a:lnTo>
                  <a:lnTo>
                    <a:pt x="28753" y="138"/>
                  </a:lnTo>
                  <a:lnTo>
                    <a:pt x="29855" y="245"/>
                  </a:lnTo>
                  <a:lnTo>
                    <a:pt x="30925" y="383"/>
                  </a:lnTo>
                  <a:lnTo>
                    <a:pt x="31962" y="552"/>
                  </a:lnTo>
                  <a:lnTo>
                    <a:pt x="32966" y="752"/>
                  </a:lnTo>
                  <a:lnTo>
                    <a:pt x="33937" y="982"/>
                  </a:lnTo>
                  <a:lnTo>
                    <a:pt x="34876" y="1243"/>
                  </a:lnTo>
                  <a:lnTo>
                    <a:pt x="35782" y="1535"/>
                  </a:lnTo>
                  <a:lnTo>
                    <a:pt x="36666" y="1853"/>
                  </a:lnTo>
                  <a:lnTo>
                    <a:pt x="37518" y="2193"/>
                  </a:lnTo>
                  <a:lnTo>
                    <a:pt x="38338" y="2556"/>
                  </a:lnTo>
                  <a:lnTo>
                    <a:pt x="39127" y="2940"/>
                  </a:lnTo>
                  <a:lnTo>
                    <a:pt x="39884" y="3347"/>
                  </a:lnTo>
                  <a:lnTo>
                    <a:pt x="40609" y="3777"/>
                  </a:lnTo>
                  <a:lnTo>
                    <a:pt x="41302" y="4228"/>
                  </a:lnTo>
                  <a:lnTo>
                    <a:pt x="41964" y="4702"/>
                  </a:lnTo>
                  <a:lnTo>
                    <a:pt x="42594" y="5198"/>
                  </a:lnTo>
                  <a:lnTo>
                    <a:pt x="43192" y="5716"/>
                  </a:lnTo>
                  <a:lnTo>
                    <a:pt x="43770" y="6244"/>
                  </a:lnTo>
                  <a:lnTo>
                    <a:pt x="44316" y="6790"/>
                  </a:lnTo>
                  <a:lnTo>
                    <a:pt x="44832" y="7353"/>
                  </a:lnTo>
                  <a:lnTo>
                    <a:pt x="45318" y="7935"/>
                  </a:lnTo>
                  <a:lnTo>
                    <a:pt x="45773" y="8535"/>
                  </a:lnTo>
                  <a:lnTo>
                    <a:pt x="46197" y="9153"/>
                  </a:lnTo>
                  <a:lnTo>
                    <a:pt x="46590" y="9788"/>
                  </a:lnTo>
                  <a:lnTo>
                    <a:pt x="46952" y="10442"/>
                  </a:lnTo>
                  <a:lnTo>
                    <a:pt x="47284" y="11114"/>
                  </a:lnTo>
                  <a:lnTo>
                    <a:pt x="47585" y="11803"/>
                  </a:lnTo>
                  <a:lnTo>
                    <a:pt x="47857" y="12506"/>
                  </a:lnTo>
                  <a:lnTo>
                    <a:pt x="48100" y="13218"/>
                  </a:lnTo>
                  <a:lnTo>
                    <a:pt x="48314" y="13938"/>
                  </a:lnTo>
                  <a:lnTo>
                    <a:pt x="48500" y="14666"/>
                  </a:lnTo>
                  <a:lnTo>
                    <a:pt x="48657" y="15403"/>
                  </a:lnTo>
                  <a:lnTo>
                    <a:pt x="48786" y="16148"/>
                  </a:lnTo>
                  <a:lnTo>
                    <a:pt x="48886" y="16902"/>
                  </a:lnTo>
                  <a:lnTo>
                    <a:pt x="48957" y="17664"/>
                  </a:lnTo>
                  <a:lnTo>
                    <a:pt x="49000" y="18435"/>
                  </a:lnTo>
                  <a:lnTo>
                    <a:pt x="49015" y="19214"/>
                  </a:lnTo>
                  <a:lnTo>
                    <a:pt x="49006" y="19825"/>
                  </a:lnTo>
                  <a:lnTo>
                    <a:pt x="48979" y="20431"/>
                  </a:lnTo>
                  <a:lnTo>
                    <a:pt x="48934" y="21032"/>
                  </a:lnTo>
                  <a:lnTo>
                    <a:pt x="48871" y="21628"/>
                  </a:lnTo>
                  <a:lnTo>
                    <a:pt x="48790" y="22218"/>
                  </a:lnTo>
                  <a:lnTo>
                    <a:pt x="48691" y="22803"/>
                  </a:lnTo>
                  <a:lnTo>
                    <a:pt x="48574" y="23382"/>
                  </a:lnTo>
                  <a:lnTo>
                    <a:pt x="48439" y="23957"/>
                  </a:lnTo>
                  <a:lnTo>
                    <a:pt x="48286" y="24526"/>
                  </a:lnTo>
                  <a:lnTo>
                    <a:pt x="48115" y="25089"/>
                  </a:lnTo>
                  <a:lnTo>
                    <a:pt x="47937" y="25646"/>
                  </a:lnTo>
                  <a:lnTo>
                    <a:pt x="47742" y="26192"/>
                  </a:lnTo>
                  <a:lnTo>
                    <a:pt x="47530" y="26730"/>
                  </a:lnTo>
                  <a:lnTo>
                    <a:pt x="47302" y="27257"/>
                  </a:lnTo>
                  <a:lnTo>
                    <a:pt x="47056" y="27776"/>
                  </a:lnTo>
                  <a:lnTo>
                    <a:pt x="46794" y="28284"/>
                  </a:lnTo>
                  <a:lnTo>
                    <a:pt x="46514" y="28783"/>
                  </a:lnTo>
                  <a:lnTo>
                    <a:pt x="46218" y="29273"/>
                  </a:lnTo>
                  <a:lnTo>
                    <a:pt x="45904" y="29753"/>
                  </a:lnTo>
                  <a:lnTo>
                    <a:pt x="45574" y="30224"/>
                  </a:lnTo>
                  <a:lnTo>
                    <a:pt x="45237" y="30673"/>
                  </a:lnTo>
                  <a:lnTo>
                    <a:pt x="44884" y="31109"/>
                  </a:lnTo>
                  <a:lnTo>
                    <a:pt x="44513" y="31532"/>
                  </a:lnTo>
                  <a:lnTo>
                    <a:pt x="44126" y="31943"/>
                  </a:lnTo>
                  <a:lnTo>
                    <a:pt x="43721" y="32341"/>
                  </a:lnTo>
                  <a:lnTo>
                    <a:pt x="43300" y="32726"/>
                  </a:lnTo>
                  <a:lnTo>
                    <a:pt x="42862" y="33099"/>
                  </a:lnTo>
                  <a:lnTo>
                    <a:pt x="42407" y="33459"/>
                  </a:lnTo>
                  <a:lnTo>
                    <a:pt x="41934" y="33806"/>
                  </a:lnTo>
                  <a:lnTo>
                    <a:pt x="41445" y="34141"/>
                  </a:lnTo>
                  <a:lnTo>
                    <a:pt x="40950" y="34449"/>
                  </a:lnTo>
                  <a:lnTo>
                    <a:pt x="40440" y="34738"/>
                  </a:lnTo>
                  <a:lnTo>
                    <a:pt x="39913" y="35008"/>
                  </a:lnTo>
                  <a:lnTo>
                    <a:pt x="39370" y="35259"/>
                  </a:lnTo>
                  <a:lnTo>
                    <a:pt x="38812" y="35490"/>
                  </a:lnTo>
                  <a:lnTo>
                    <a:pt x="38238" y="35703"/>
                  </a:lnTo>
                  <a:lnTo>
                    <a:pt x="37647" y="35897"/>
                  </a:lnTo>
                  <a:lnTo>
                    <a:pt x="37041" y="36072"/>
                  </a:lnTo>
                  <a:lnTo>
                    <a:pt x="36419" y="36227"/>
                  </a:lnTo>
                  <a:lnTo>
                    <a:pt x="35782" y="36364"/>
                  </a:lnTo>
                  <a:lnTo>
                    <a:pt x="35782" y="36576"/>
                  </a:lnTo>
                  <a:lnTo>
                    <a:pt x="36423" y="36690"/>
                  </a:lnTo>
                  <a:lnTo>
                    <a:pt x="37054" y="36823"/>
                  </a:lnTo>
                  <a:lnTo>
                    <a:pt x="37676" y="36974"/>
                  </a:lnTo>
                  <a:lnTo>
                    <a:pt x="38288" y="37143"/>
                  </a:lnTo>
                  <a:lnTo>
                    <a:pt x="38891" y="37330"/>
                  </a:lnTo>
                  <a:lnTo>
                    <a:pt x="39485" y="37535"/>
                  </a:lnTo>
                  <a:lnTo>
                    <a:pt x="40069" y="37758"/>
                  </a:lnTo>
                  <a:lnTo>
                    <a:pt x="40643" y="37998"/>
                  </a:lnTo>
                  <a:lnTo>
                    <a:pt x="41208" y="38257"/>
                  </a:lnTo>
                  <a:lnTo>
                    <a:pt x="41763" y="38534"/>
                  </a:lnTo>
                  <a:lnTo>
                    <a:pt x="42306" y="38819"/>
                  </a:lnTo>
                  <a:lnTo>
                    <a:pt x="42834" y="39123"/>
                  </a:lnTo>
                  <a:lnTo>
                    <a:pt x="43348" y="39446"/>
                  </a:lnTo>
                  <a:lnTo>
                    <a:pt x="43846" y="39788"/>
                  </a:lnTo>
                  <a:lnTo>
                    <a:pt x="44330" y="40149"/>
                  </a:lnTo>
                  <a:lnTo>
                    <a:pt x="44799" y="40529"/>
                  </a:lnTo>
                  <a:lnTo>
                    <a:pt x="45253" y="40928"/>
                  </a:lnTo>
                  <a:lnTo>
                    <a:pt x="45693" y="41346"/>
                  </a:lnTo>
                  <a:lnTo>
                    <a:pt x="46117" y="41783"/>
                  </a:lnTo>
                  <a:lnTo>
                    <a:pt x="46527" y="42239"/>
                  </a:lnTo>
                  <a:lnTo>
                    <a:pt x="46921" y="42704"/>
                  </a:lnTo>
                  <a:lnTo>
                    <a:pt x="47298" y="43186"/>
                  </a:lnTo>
                  <a:lnTo>
                    <a:pt x="47657" y="43686"/>
                  </a:lnTo>
                  <a:lnTo>
                    <a:pt x="48000" y="44204"/>
                  </a:lnTo>
                  <a:lnTo>
                    <a:pt x="48327" y="44740"/>
                  </a:lnTo>
                  <a:lnTo>
                    <a:pt x="48636" y="45295"/>
                  </a:lnTo>
                  <a:lnTo>
                    <a:pt x="48928" y="45867"/>
                  </a:lnTo>
                  <a:lnTo>
                    <a:pt x="49203" y="46457"/>
                  </a:lnTo>
                  <a:lnTo>
                    <a:pt x="49461" y="47065"/>
                  </a:lnTo>
                  <a:lnTo>
                    <a:pt x="49703" y="47691"/>
                  </a:lnTo>
                  <a:lnTo>
                    <a:pt x="49924" y="48335"/>
                  </a:lnTo>
                  <a:lnTo>
                    <a:pt x="50122" y="48996"/>
                  </a:lnTo>
                  <a:lnTo>
                    <a:pt x="50297" y="49673"/>
                  </a:lnTo>
                  <a:lnTo>
                    <a:pt x="50448" y="50368"/>
                  </a:lnTo>
                  <a:lnTo>
                    <a:pt x="50576" y="51079"/>
                  </a:lnTo>
                  <a:lnTo>
                    <a:pt x="50681" y="51807"/>
                  </a:lnTo>
                  <a:lnTo>
                    <a:pt x="50762" y="52553"/>
                  </a:lnTo>
                  <a:lnTo>
                    <a:pt x="50821" y="53315"/>
                  </a:lnTo>
                  <a:lnTo>
                    <a:pt x="50856" y="540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865583" y="4826313"/>
              <a:ext cx="27630" cy="25777"/>
            </a:xfrm>
            <a:custGeom>
              <a:avLst/>
              <a:pathLst>
                <a:path w="27630" h="25777">
                  <a:moveTo>
                    <a:pt x="27630" y="12650"/>
                  </a:moveTo>
                  <a:lnTo>
                    <a:pt x="27623" y="12094"/>
                  </a:lnTo>
                  <a:lnTo>
                    <a:pt x="27600" y="11547"/>
                  </a:lnTo>
                  <a:lnTo>
                    <a:pt x="27563" y="11010"/>
                  </a:lnTo>
                  <a:lnTo>
                    <a:pt x="27512" y="10482"/>
                  </a:lnTo>
                  <a:lnTo>
                    <a:pt x="27445" y="9964"/>
                  </a:lnTo>
                  <a:lnTo>
                    <a:pt x="27363" y="9455"/>
                  </a:lnTo>
                  <a:lnTo>
                    <a:pt x="27267" y="8956"/>
                  </a:lnTo>
                  <a:lnTo>
                    <a:pt x="27156" y="8467"/>
                  </a:lnTo>
                  <a:lnTo>
                    <a:pt x="27030" y="7986"/>
                  </a:lnTo>
                  <a:lnTo>
                    <a:pt x="26889" y="7516"/>
                  </a:lnTo>
                  <a:lnTo>
                    <a:pt x="26742" y="7057"/>
                  </a:lnTo>
                  <a:lnTo>
                    <a:pt x="26576" y="6612"/>
                  </a:lnTo>
                  <a:lnTo>
                    <a:pt x="26390" y="6180"/>
                  </a:lnTo>
                  <a:lnTo>
                    <a:pt x="26186" y="5763"/>
                  </a:lnTo>
                  <a:lnTo>
                    <a:pt x="25963" y="5359"/>
                  </a:lnTo>
                  <a:lnTo>
                    <a:pt x="25720" y="4969"/>
                  </a:lnTo>
                  <a:lnTo>
                    <a:pt x="25459" y="4592"/>
                  </a:lnTo>
                  <a:lnTo>
                    <a:pt x="25178" y="4230"/>
                  </a:lnTo>
                  <a:lnTo>
                    <a:pt x="24879" y="3881"/>
                  </a:lnTo>
                  <a:lnTo>
                    <a:pt x="24560" y="3546"/>
                  </a:lnTo>
                  <a:lnTo>
                    <a:pt x="24222" y="3215"/>
                  </a:lnTo>
                  <a:lnTo>
                    <a:pt x="23863" y="2900"/>
                  </a:lnTo>
                  <a:lnTo>
                    <a:pt x="23485" y="2601"/>
                  </a:lnTo>
                  <a:lnTo>
                    <a:pt x="23086" y="2318"/>
                  </a:lnTo>
                  <a:lnTo>
                    <a:pt x="22668" y="2051"/>
                  </a:lnTo>
                  <a:lnTo>
                    <a:pt x="22229" y="1799"/>
                  </a:lnTo>
                  <a:lnTo>
                    <a:pt x="21770" y="1564"/>
                  </a:lnTo>
                  <a:lnTo>
                    <a:pt x="21291" y="1344"/>
                  </a:lnTo>
                  <a:lnTo>
                    <a:pt x="20792" y="1140"/>
                  </a:lnTo>
                  <a:lnTo>
                    <a:pt x="20273" y="952"/>
                  </a:lnTo>
                  <a:lnTo>
                    <a:pt x="19731" y="771"/>
                  </a:lnTo>
                  <a:lnTo>
                    <a:pt x="19165" y="609"/>
                  </a:lnTo>
                  <a:lnTo>
                    <a:pt x="18575" y="466"/>
                  </a:lnTo>
                  <a:lnTo>
                    <a:pt x="17960" y="343"/>
                  </a:lnTo>
                  <a:lnTo>
                    <a:pt x="17322" y="238"/>
                  </a:lnTo>
                  <a:lnTo>
                    <a:pt x="16658" y="152"/>
                  </a:lnTo>
                  <a:lnTo>
                    <a:pt x="15971" y="85"/>
                  </a:lnTo>
                  <a:lnTo>
                    <a:pt x="15259" y="38"/>
                  </a:lnTo>
                  <a:lnTo>
                    <a:pt x="14522" y="9"/>
                  </a:lnTo>
                  <a:lnTo>
                    <a:pt x="13762" y="0"/>
                  </a:lnTo>
                  <a:lnTo>
                    <a:pt x="13022" y="9"/>
                  </a:lnTo>
                  <a:lnTo>
                    <a:pt x="12305" y="38"/>
                  </a:lnTo>
                  <a:lnTo>
                    <a:pt x="11612" y="85"/>
                  </a:lnTo>
                  <a:lnTo>
                    <a:pt x="10942" y="152"/>
                  </a:lnTo>
                  <a:lnTo>
                    <a:pt x="10295" y="238"/>
                  </a:lnTo>
                  <a:lnTo>
                    <a:pt x="9671" y="343"/>
                  </a:lnTo>
                  <a:lnTo>
                    <a:pt x="9071" y="466"/>
                  </a:lnTo>
                  <a:lnTo>
                    <a:pt x="8494" y="609"/>
                  </a:lnTo>
                  <a:lnTo>
                    <a:pt x="7940" y="771"/>
                  </a:lnTo>
                  <a:lnTo>
                    <a:pt x="7410" y="952"/>
                  </a:lnTo>
                  <a:lnTo>
                    <a:pt x="6900" y="1140"/>
                  </a:lnTo>
                  <a:lnTo>
                    <a:pt x="6409" y="1344"/>
                  </a:lnTo>
                  <a:lnTo>
                    <a:pt x="5935" y="1564"/>
                  </a:lnTo>
                  <a:lnTo>
                    <a:pt x="5479" y="1799"/>
                  </a:lnTo>
                  <a:lnTo>
                    <a:pt x="5041" y="2051"/>
                  </a:lnTo>
                  <a:lnTo>
                    <a:pt x="4622" y="2318"/>
                  </a:lnTo>
                  <a:lnTo>
                    <a:pt x="4220" y="2601"/>
                  </a:lnTo>
                  <a:lnTo>
                    <a:pt x="3836" y="2900"/>
                  </a:lnTo>
                  <a:lnTo>
                    <a:pt x="3470" y="3215"/>
                  </a:lnTo>
                  <a:lnTo>
                    <a:pt x="3122" y="3546"/>
                  </a:lnTo>
                  <a:lnTo>
                    <a:pt x="2803" y="3881"/>
                  </a:lnTo>
                  <a:lnTo>
                    <a:pt x="2502" y="4230"/>
                  </a:lnTo>
                  <a:lnTo>
                    <a:pt x="2219" y="4592"/>
                  </a:lnTo>
                  <a:lnTo>
                    <a:pt x="1954" y="4969"/>
                  </a:lnTo>
                  <a:lnTo>
                    <a:pt x="1707" y="5359"/>
                  </a:lnTo>
                  <a:lnTo>
                    <a:pt x="1477" y="5763"/>
                  </a:lnTo>
                  <a:lnTo>
                    <a:pt x="1266" y="6180"/>
                  </a:lnTo>
                  <a:lnTo>
                    <a:pt x="1073" y="6612"/>
                  </a:lnTo>
                  <a:lnTo>
                    <a:pt x="898" y="7057"/>
                  </a:lnTo>
                  <a:lnTo>
                    <a:pt x="741" y="7516"/>
                  </a:lnTo>
                  <a:lnTo>
                    <a:pt x="600" y="7986"/>
                  </a:lnTo>
                  <a:lnTo>
                    <a:pt x="474" y="8467"/>
                  </a:lnTo>
                  <a:lnTo>
                    <a:pt x="363" y="8956"/>
                  </a:lnTo>
                  <a:lnTo>
                    <a:pt x="266" y="9455"/>
                  </a:lnTo>
                  <a:lnTo>
                    <a:pt x="185" y="9964"/>
                  </a:lnTo>
                  <a:lnTo>
                    <a:pt x="118" y="10482"/>
                  </a:lnTo>
                  <a:lnTo>
                    <a:pt x="66" y="11010"/>
                  </a:lnTo>
                  <a:lnTo>
                    <a:pt x="29" y="11547"/>
                  </a:lnTo>
                  <a:lnTo>
                    <a:pt x="7" y="12094"/>
                  </a:lnTo>
                  <a:lnTo>
                    <a:pt x="0" y="12650"/>
                  </a:lnTo>
                  <a:lnTo>
                    <a:pt x="5" y="13096"/>
                  </a:lnTo>
                  <a:lnTo>
                    <a:pt x="23" y="13544"/>
                  </a:lnTo>
                  <a:lnTo>
                    <a:pt x="52" y="13994"/>
                  </a:lnTo>
                  <a:lnTo>
                    <a:pt x="93" y="14446"/>
                  </a:lnTo>
                  <a:lnTo>
                    <a:pt x="145" y="14900"/>
                  </a:lnTo>
                  <a:lnTo>
                    <a:pt x="209" y="15356"/>
                  </a:lnTo>
                  <a:lnTo>
                    <a:pt x="285" y="15815"/>
                  </a:lnTo>
                  <a:lnTo>
                    <a:pt x="372" y="16275"/>
                  </a:lnTo>
                  <a:lnTo>
                    <a:pt x="471" y="16738"/>
                  </a:lnTo>
                  <a:lnTo>
                    <a:pt x="582" y="17202"/>
                  </a:lnTo>
                  <a:lnTo>
                    <a:pt x="708" y="17664"/>
                  </a:lnTo>
                  <a:lnTo>
                    <a:pt x="853" y="18117"/>
                  </a:lnTo>
                  <a:lnTo>
                    <a:pt x="1017" y="18562"/>
                  </a:lnTo>
                  <a:lnTo>
                    <a:pt x="1200" y="18998"/>
                  </a:lnTo>
                  <a:lnTo>
                    <a:pt x="1402" y="19426"/>
                  </a:lnTo>
                  <a:lnTo>
                    <a:pt x="1623" y="19845"/>
                  </a:lnTo>
                  <a:lnTo>
                    <a:pt x="1864" y="20256"/>
                  </a:lnTo>
                  <a:lnTo>
                    <a:pt x="2123" y="20658"/>
                  </a:lnTo>
                  <a:lnTo>
                    <a:pt x="2402" y="21052"/>
                  </a:lnTo>
                  <a:lnTo>
                    <a:pt x="2699" y="21437"/>
                  </a:lnTo>
                  <a:lnTo>
                    <a:pt x="3018" y="21811"/>
                  </a:lnTo>
                  <a:lnTo>
                    <a:pt x="3360" y="22172"/>
                  </a:lnTo>
                  <a:lnTo>
                    <a:pt x="3725" y="22518"/>
                  </a:lnTo>
                  <a:lnTo>
                    <a:pt x="4113" y="22851"/>
                  </a:lnTo>
                  <a:lnTo>
                    <a:pt x="4525" y="23171"/>
                  </a:lnTo>
                  <a:lnTo>
                    <a:pt x="4960" y="23476"/>
                  </a:lnTo>
                  <a:lnTo>
                    <a:pt x="5419" y="23768"/>
                  </a:lnTo>
                  <a:lnTo>
                    <a:pt x="5900" y="24046"/>
                  </a:lnTo>
                  <a:lnTo>
                    <a:pt x="6405" y="24310"/>
                  </a:lnTo>
                  <a:lnTo>
                    <a:pt x="6934" y="24560"/>
                  </a:lnTo>
                  <a:lnTo>
                    <a:pt x="7489" y="24791"/>
                  </a:lnTo>
                  <a:lnTo>
                    <a:pt x="8075" y="24998"/>
                  </a:lnTo>
                  <a:lnTo>
                    <a:pt x="8691" y="25181"/>
                  </a:lnTo>
                  <a:lnTo>
                    <a:pt x="9339" y="25339"/>
                  </a:lnTo>
                  <a:lnTo>
                    <a:pt x="10017" y="25473"/>
                  </a:lnTo>
                  <a:lnTo>
                    <a:pt x="10726" y="25583"/>
                  </a:lnTo>
                  <a:lnTo>
                    <a:pt x="11465" y="25668"/>
                  </a:lnTo>
                  <a:lnTo>
                    <a:pt x="12235" y="25729"/>
                  </a:lnTo>
                  <a:lnTo>
                    <a:pt x="13036" y="25765"/>
                  </a:lnTo>
                  <a:lnTo>
                    <a:pt x="13868" y="25777"/>
                  </a:lnTo>
                  <a:lnTo>
                    <a:pt x="14750" y="25765"/>
                  </a:lnTo>
                  <a:lnTo>
                    <a:pt x="15595" y="25729"/>
                  </a:lnTo>
                  <a:lnTo>
                    <a:pt x="16405" y="25668"/>
                  </a:lnTo>
                  <a:lnTo>
                    <a:pt x="17179" y="25583"/>
                  </a:lnTo>
                  <a:lnTo>
                    <a:pt x="17917" y="25473"/>
                  </a:lnTo>
                  <a:lnTo>
                    <a:pt x="18619" y="25339"/>
                  </a:lnTo>
                  <a:lnTo>
                    <a:pt x="19285" y="25181"/>
                  </a:lnTo>
                  <a:lnTo>
                    <a:pt x="19915" y="24998"/>
                  </a:lnTo>
                  <a:lnTo>
                    <a:pt x="20509" y="24791"/>
                  </a:lnTo>
                  <a:lnTo>
                    <a:pt x="21066" y="24560"/>
                  </a:lnTo>
                  <a:lnTo>
                    <a:pt x="21604" y="24310"/>
                  </a:lnTo>
                  <a:lnTo>
                    <a:pt x="22115" y="24046"/>
                  </a:lnTo>
                  <a:lnTo>
                    <a:pt x="22599" y="23768"/>
                  </a:lnTo>
                  <a:lnTo>
                    <a:pt x="23057" y="23476"/>
                  </a:lnTo>
                  <a:lnTo>
                    <a:pt x="23488" y="23171"/>
                  </a:lnTo>
                  <a:lnTo>
                    <a:pt x="23893" y="22851"/>
                  </a:lnTo>
                  <a:lnTo>
                    <a:pt x="24272" y="22518"/>
                  </a:lnTo>
                  <a:lnTo>
                    <a:pt x="24624" y="22172"/>
                  </a:lnTo>
                  <a:lnTo>
                    <a:pt x="24949" y="21811"/>
                  </a:lnTo>
                  <a:lnTo>
                    <a:pt x="25248" y="21437"/>
                  </a:lnTo>
                  <a:lnTo>
                    <a:pt x="25534" y="21052"/>
                  </a:lnTo>
                  <a:lnTo>
                    <a:pt x="25799" y="20658"/>
                  </a:lnTo>
                  <a:lnTo>
                    <a:pt x="26042" y="20256"/>
                  </a:lnTo>
                  <a:lnTo>
                    <a:pt x="26264" y="19845"/>
                  </a:lnTo>
                  <a:lnTo>
                    <a:pt x="26466" y="19426"/>
                  </a:lnTo>
                  <a:lnTo>
                    <a:pt x="26646" y="18998"/>
                  </a:lnTo>
                  <a:lnTo>
                    <a:pt x="26804" y="18562"/>
                  </a:lnTo>
                  <a:lnTo>
                    <a:pt x="26942" y="18117"/>
                  </a:lnTo>
                  <a:lnTo>
                    <a:pt x="27058" y="17664"/>
                  </a:lnTo>
                  <a:lnTo>
                    <a:pt x="27154" y="17202"/>
                  </a:lnTo>
                  <a:lnTo>
                    <a:pt x="27244" y="16738"/>
                  </a:lnTo>
                  <a:lnTo>
                    <a:pt x="27325" y="16275"/>
                  </a:lnTo>
                  <a:lnTo>
                    <a:pt x="27397" y="15815"/>
                  </a:lnTo>
                  <a:lnTo>
                    <a:pt x="27459" y="15356"/>
                  </a:lnTo>
                  <a:lnTo>
                    <a:pt x="27511" y="14900"/>
                  </a:lnTo>
                  <a:lnTo>
                    <a:pt x="27554" y="14446"/>
                  </a:lnTo>
                  <a:lnTo>
                    <a:pt x="27587" y="13994"/>
                  </a:lnTo>
                  <a:lnTo>
                    <a:pt x="27611" y="13544"/>
                  </a:lnTo>
                  <a:lnTo>
                    <a:pt x="2762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863942" y="4859236"/>
              <a:ext cx="31124" cy="29589"/>
            </a:xfrm>
            <a:custGeom>
              <a:avLst/>
              <a:pathLst>
                <a:path w="31124" h="29589">
                  <a:moveTo>
                    <a:pt x="31124" y="13974"/>
                  </a:moveTo>
                  <a:lnTo>
                    <a:pt x="31116" y="13436"/>
                  </a:lnTo>
                  <a:lnTo>
                    <a:pt x="31094" y="12902"/>
                  </a:lnTo>
                  <a:lnTo>
                    <a:pt x="31057" y="12373"/>
                  </a:lnTo>
                  <a:lnTo>
                    <a:pt x="31005" y="11848"/>
                  </a:lnTo>
                  <a:lnTo>
                    <a:pt x="30938" y="11327"/>
                  </a:lnTo>
                  <a:lnTo>
                    <a:pt x="30857" y="10810"/>
                  </a:lnTo>
                  <a:lnTo>
                    <a:pt x="30760" y="10298"/>
                  </a:lnTo>
                  <a:lnTo>
                    <a:pt x="30649" y="9790"/>
                  </a:lnTo>
                  <a:lnTo>
                    <a:pt x="30523" y="9286"/>
                  </a:lnTo>
                  <a:lnTo>
                    <a:pt x="30383" y="8786"/>
                  </a:lnTo>
                  <a:lnTo>
                    <a:pt x="30224" y="8284"/>
                  </a:lnTo>
                  <a:lnTo>
                    <a:pt x="30044" y="7795"/>
                  </a:lnTo>
                  <a:lnTo>
                    <a:pt x="29843" y="7319"/>
                  </a:lnTo>
                  <a:lnTo>
                    <a:pt x="29620" y="6855"/>
                  </a:lnTo>
                  <a:lnTo>
                    <a:pt x="29377" y="6404"/>
                  </a:lnTo>
                  <a:lnTo>
                    <a:pt x="29112" y="5966"/>
                  </a:lnTo>
                  <a:lnTo>
                    <a:pt x="28826" y="5540"/>
                  </a:lnTo>
                  <a:lnTo>
                    <a:pt x="28519" y="5128"/>
                  </a:lnTo>
                  <a:lnTo>
                    <a:pt x="28191" y="4727"/>
                  </a:lnTo>
                  <a:lnTo>
                    <a:pt x="27842" y="4340"/>
                  </a:lnTo>
                  <a:lnTo>
                    <a:pt x="27469" y="3956"/>
                  </a:lnTo>
                  <a:lnTo>
                    <a:pt x="27071" y="3588"/>
                  </a:lnTo>
                  <a:lnTo>
                    <a:pt x="26648" y="3236"/>
                  </a:lnTo>
                  <a:lnTo>
                    <a:pt x="26199" y="2900"/>
                  </a:lnTo>
                  <a:lnTo>
                    <a:pt x="25725" y="2580"/>
                  </a:lnTo>
                  <a:lnTo>
                    <a:pt x="25225" y="2276"/>
                  </a:lnTo>
                  <a:lnTo>
                    <a:pt x="24700" y="1987"/>
                  </a:lnTo>
                  <a:lnTo>
                    <a:pt x="24149" y="1715"/>
                  </a:lnTo>
                  <a:lnTo>
                    <a:pt x="23573" y="1458"/>
                  </a:lnTo>
                  <a:lnTo>
                    <a:pt x="22972" y="1217"/>
                  </a:lnTo>
                  <a:lnTo>
                    <a:pt x="22353" y="986"/>
                  </a:lnTo>
                  <a:lnTo>
                    <a:pt x="21704" y="779"/>
                  </a:lnTo>
                  <a:lnTo>
                    <a:pt x="21024" y="596"/>
                  </a:lnTo>
                  <a:lnTo>
                    <a:pt x="20313" y="438"/>
                  </a:lnTo>
                  <a:lnTo>
                    <a:pt x="19571" y="304"/>
                  </a:lnTo>
                  <a:lnTo>
                    <a:pt x="18799" y="194"/>
                  </a:lnTo>
                  <a:lnTo>
                    <a:pt x="17996" y="109"/>
                  </a:lnTo>
                  <a:lnTo>
                    <a:pt x="17162" y="48"/>
                  </a:lnTo>
                  <a:lnTo>
                    <a:pt x="16298" y="12"/>
                  </a:lnTo>
                  <a:lnTo>
                    <a:pt x="15403" y="0"/>
                  </a:lnTo>
                  <a:lnTo>
                    <a:pt x="14579" y="12"/>
                  </a:lnTo>
                  <a:lnTo>
                    <a:pt x="13779" y="48"/>
                  </a:lnTo>
                  <a:lnTo>
                    <a:pt x="13003" y="109"/>
                  </a:lnTo>
                  <a:lnTo>
                    <a:pt x="12252" y="194"/>
                  </a:lnTo>
                  <a:lnTo>
                    <a:pt x="11525" y="304"/>
                  </a:lnTo>
                  <a:lnTo>
                    <a:pt x="10823" y="438"/>
                  </a:lnTo>
                  <a:lnTo>
                    <a:pt x="10145" y="596"/>
                  </a:lnTo>
                  <a:lnTo>
                    <a:pt x="9491" y="779"/>
                  </a:lnTo>
                  <a:lnTo>
                    <a:pt x="8862" y="986"/>
                  </a:lnTo>
                  <a:lnTo>
                    <a:pt x="8257" y="1217"/>
                  </a:lnTo>
                  <a:lnTo>
                    <a:pt x="7685" y="1458"/>
                  </a:lnTo>
                  <a:lnTo>
                    <a:pt x="7135" y="1715"/>
                  </a:lnTo>
                  <a:lnTo>
                    <a:pt x="6605" y="1987"/>
                  </a:lnTo>
                  <a:lnTo>
                    <a:pt x="6097" y="2276"/>
                  </a:lnTo>
                  <a:lnTo>
                    <a:pt x="5610" y="2580"/>
                  </a:lnTo>
                  <a:lnTo>
                    <a:pt x="5145" y="2900"/>
                  </a:lnTo>
                  <a:lnTo>
                    <a:pt x="4700" y="3236"/>
                  </a:lnTo>
                  <a:lnTo>
                    <a:pt x="4276" y="3588"/>
                  </a:lnTo>
                  <a:lnTo>
                    <a:pt x="3874" y="3956"/>
                  </a:lnTo>
                  <a:lnTo>
                    <a:pt x="3493" y="4340"/>
                  </a:lnTo>
                  <a:lnTo>
                    <a:pt x="3143" y="4738"/>
                  </a:lnTo>
                  <a:lnTo>
                    <a:pt x="2811" y="5149"/>
                  </a:lnTo>
                  <a:lnTo>
                    <a:pt x="2499" y="5572"/>
                  </a:lnTo>
                  <a:lnTo>
                    <a:pt x="2206" y="6008"/>
                  </a:lnTo>
                  <a:lnTo>
                    <a:pt x="1932" y="6457"/>
                  </a:lnTo>
                  <a:lnTo>
                    <a:pt x="1676" y="6919"/>
                  </a:lnTo>
                  <a:lnTo>
                    <a:pt x="1440" y="7393"/>
                  </a:lnTo>
                  <a:lnTo>
                    <a:pt x="1223" y="7880"/>
                  </a:lnTo>
                  <a:lnTo>
                    <a:pt x="1025" y="8380"/>
                  </a:lnTo>
                  <a:lnTo>
                    <a:pt x="846" y="8892"/>
                  </a:lnTo>
                  <a:lnTo>
                    <a:pt x="686" y="9402"/>
                  </a:lnTo>
                  <a:lnTo>
                    <a:pt x="542" y="9917"/>
                  </a:lnTo>
                  <a:lnTo>
                    <a:pt x="414" y="10436"/>
                  </a:lnTo>
                  <a:lnTo>
                    <a:pt x="304" y="10959"/>
                  </a:lnTo>
                  <a:lnTo>
                    <a:pt x="211" y="11486"/>
                  </a:lnTo>
                  <a:lnTo>
                    <a:pt x="135" y="12017"/>
                  </a:lnTo>
                  <a:lnTo>
                    <a:pt x="76" y="12553"/>
                  </a:lnTo>
                  <a:lnTo>
                    <a:pt x="33" y="13093"/>
                  </a:lnTo>
                  <a:lnTo>
                    <a:pt x="8" y="13637"/>
                  </a:lnTo>
                  <a:lnTo>
                    <a:pt x="0" y="14185"/>
                  </a:lnTo>
                  <a:lnTo>
                    <a:pt x="8" y="14868"/>
                  </a:lnTo>
                  <a:lnTo>
                    <a:pt x="33" y="15538"/>
                  </a:lnTo>
                  <a:lnTo>
                    <a:pt x="76" y="16197"/>
                  </a:lnTo>
                  <a:lnTo>
                    <a:pt x="135" y="16845"/>
                  </a:lnTo>
                  <a:lnTo>
                    <a:pt x="211" y="17480"/>
                  </a:lnTo>
                  <a:lnTo>
                    <a:pt x="304" y="18104"/>
                  </a:lnTo>
                  <a:lnTo>
                    <a:pt x="414" y="18717"/>
                  </a:lnTo>
                  <a:lnTo>
                    <a:pt x="542" y="19318"/>
                  </a:lnTo>
                  <a:lnTo>
                    <a:pt x="686" y="19907"/>
                  </a:lnTo>
                  <a:lnTo>
                    <a:pt x="846" y="20484"/>
                  </a:lnTo>
                  <a:lnTo>
                    <a:pt x="1026" y="21038"/>
                  </a:lnTo>
                  <a:lnTo>
                    <a:pt x="1225" y="21577"/>
                  </a:lnTo>
                  <a:lnTo>
                    <a:pt x="1445" y="22101"/>
                  </a:lnTo>
                  <a:lnTo>
                    <a:pt x="1685" y="22610"/>
                  </a:lnTo>
                  <a:lnTo>
                    <a:pt x="1945" y="23104"/>
                  </a:lnTo>
                  <a:lnTo>
                    <a:pt x="2225" y="23584"/>
                  </a:lnTo>
                  <a:lnTo>
                    <a:pt x="2525" y="24049"/>
                  </a:lnTo>
                  <a:lnTo>
                    <a:pt x="2845" y="24499"/>
                  </a:lnTo>
                  <a:lnTo>
                    <a:pt x="3185" y="24934"/>
                  </a:lnTo>
                  <a:lnTo>
                    <a:pt x="3546" y="25354"/>
                  </a:lnTo>
                  <a:lnTo>
                    <a:pt x="3928" y="25747"/>
                  </a:lnTo>
                  <a:lnTo>
                    <a:pt x="4334" y="26123"/>
                  </a:lnTo>
                  <a:lnTo>
                    <a:pt x="4762" y="26480"/>
                  </a:lnTo>
                  <a:lnTo>
                    <a:pt x="5214" y="26819"/>
                  </a:lnTo>
                  <a:lnTo>
                    <a:pt x="5690" y="27140"/>
                  </a:lnTo>
                  <a:lnTo>
                    <a:pt x="6188" y="27444"/>
                  </a:lnTo>
                  <a:lnTo>
                    <a:pt x="6710" y="27729"/>
                  </a:lnTo>
                  <a:lnTo>
                    <a:pt x="7255" y="27996"/>
                  </a:lnTo>
                  <a:lnTo>
                    <a:pt x="7824" y="28246"/>
                  </a:lnTo>
                  <a:lnTo>
                    <a:pt x="8416" y="28477"/>
                  </a:lnTo>
                  <a:lnTo>
                    <a:pt x="9032" y="28688"/>
                  </a:lnTo>
                  <a:lnTo>
                    <a:pt x="9673" y="28877"/>
                  </a:lnTo>
                  <a:lnTo>
                    <a:pt x="10340" y="29044"/>
                  </a:lnTo>
                  <a:lnTo>
                    <a:pt x="11033" y="29188"/>
                  </a:lnTo>
                  <a:lnTo>
                    <a:pt x="11750" y="29311"/>
                  </a:lnTo>
                  <a:lnTo>
                    <a:pt x="12494" y="29411"/>
                  </a:lnTo>
                  <a:lnTo>
                    <a:pt x="13262" y="29489"/>
                  </a:lnTo>
                  <a:lnTo>
                    <a:pt x="14056" y="29544"/>
                  </a:lnTo>
                  <a:lnTo>
                    <a:pt x="14876" y="29577"/>
                  </a:lnTo>
                  <a:lnTo>
                    <a:pt x="15720" y="29589"/>
                  </a:lnTo>
                  <a:lnTo>
                    <a:pt x="16575" y="29577"/>
                  </a:lnTo>
                  <a:lnTo>
                    <a:pt x="17401" y="29544"/>
                  </a:lnTo>
                  <a:lnTo>
                    <a:pt x="18201" y="29489"/>
                  </a:lnTo>
                  <a:lnTo>
                    <a:pt x="18972" y="29411"/>
                  </a:lnTo>
                  <a:lnTo>
                    <a:pt x="19717" y="29311"/>
                  </a:lnTo>
                  <a:lnTo>
                    <a:pt x="20433" y="29188"/>
                  </a:lnTo>
                  <a:lnTo>
                    <a:pt x="21123" y="29044"/>
                  </a:lnTo>
                  <a:lnTo>
                    <a:pt x="21784" y="28877"/>
                  </a:lnTo>
                  <a:lnTo>
                    <a:pt x="22418" y="28688"/>
                  </a:lnTo>
                  <a:lnTo>
                    <a:pt x="23025" y="28477"/>
                  </a:lnTo>
                  <a:lnTo>
                    <a:pt x="23606" y="28246"/>
                  </a:lnTo>
                  <a:lnTo>
                    <a:pt x="24164" y="27996"/>
                  </a:lnTo>
                  <a:lnTo>
                    <a:pt x="24699" y="27729"/>
                  </a:lnTo>
                  <a:lnTo>
                    <a:pt x="25210" y="27444"/>
                  </a:lnTo>
                  <a:lnTo>
                    <a:pt x="25698" y="27140"/>
                  </a:lnTo>
                  <a:lnTo>
                    <a:pt x="26163" y="26819"/>
                  </a:lnTo>
                  <a:lnTo>
                    <a:pt x="26604" y="26480"/>
                  </a:lnTo>
                  <a:lnTo>
                    <a:pt x="27022" y="26123"/>
                  </a:lnTo>
                  <a:lnTo>
                    <a:pt x="27417" y="25747"/>
                  </a:lnTo>
                  <a:lnTo>
                    <a:pt x="27789" y="25354"/>
                  </a:lnTo>
                  <a:lnTo>
                    <a:pt x="28138" y="24933"/>
                  </a:lnTo>
                  <a:lnTo>
                    <a:pt x="28466" y="24496"/>
                  </a:lnTo>
                  <a:lnTo>
                    <a:pt x="28773" y="24044"/>
                  </a:lnTo>
                  <a:lnTo>
                    <a:pt x="29059" y="23575"/>
                  </a:lnTo>
                  <a:lnTo>
                    <a:pt x="29324" y="23091"/>
                  </a:lnTo>
                  <a:lnTo>
                    <a:pt x="29567" y="22591"/>
                  </a:lnTo>
                  <a:lnTo>
                    <a:pt x="29790" y="22075"/>
                  </a:lnTo>
                  <a:lnTo>
                    <a:pt x="29991" y="21543"/>
                  </a:lnTo>
                  <a:lnTo>
                    <a:pt x="30171" y="20995"/>
                  </a:lnTo>
                  <a:lnTo>
                    <a:pt x="30330" y="20431"/>
                  </a:lnTo>
                  <a:lnTo>
                    <a:pt x="30480" y="19843"/>
                  </a:lnTo>
                  <a:lnTo>
                    <a:pt x="30615" y="19241"/>
                  </a:lnTo>
                  <a:lnTo>
                    <a:pt x="30735" y="18627"/>
                  </a:lnTo>
                  <a:lnTo>
                    <a:pt x="30838" y="18001"/>
                  </a:lnTo>
                  <a:lnTo>
                    <a:pt x="30925" y="17361"/>
                  </a:lnTo>
                  <a:lnTo>
                    <a:pt x="30997" y="16709"/>
                  </a:lnTo>
                  <a:lnTo>
                    <a:pt x="31052" y="16044"/>
                  </a:lnTo>
                  <a:lnTo>
                    <a:pt x="31092" y="15367"/>
                  </a:lnTo>
                  <a:lnTo>
                    <a:pt x="31116" y="14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15180" y="4819220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25608" y="4854049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81909" y="5314220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42251" y="5314220"/>
              <a:ext cx="50020" cy="76751"/>
            </a:xfrm>
            <a:custGeom>
              <a:avLst/>
              <a:pathLst>
                <a:path w="50020" h="76751">
                  <a:moveTo>
                    <a:pt x="50020" y="51291"/>
                  </a:moveTo>
                  <a:lnTo>
                    <a:pt x="50004" y="52404"/>
                  </a:lnTo>
                  <a:lnTo>
                    <a:pt x="49957" y="53499"/>
                  </a:lnTo>
                  <a:lnTo>
                    <a:pt x="49877" y="54576"/>
                  </a:lnTo>
                  <a:lnTo>
                    <a:pt x="49766" y="55635"/>
                  </a:lnTo>
                  <a:lnTo>
                    <a:pt x="49623" y="56677"/>
                  </a:lnTo>
                  <a:lnTo>
                    <a:pt x="49449" y="57700"/>
                  </a:lnTo>
                  <a:lnTo>
                    <a:pt x="49242" y="58705"/>
                  </a:lnTo>
                  <a:lnTo>
                    <a:pt x="49004" y="59692"/>
                  </a:lnTo>
                  <a:lnTo>
                    <a:pt x="48734" y="60661"/>
                  </a:lnTo>
                  <a:lnTo>
                    <a:pt x="48432" y="61612"/>
                  </a:lnTo>
                  <a:lnTo>
                    <a:pt x="48110" y="62531"/>
                  </a:lnTo>
                  <a:lnTo>
                    <a:pt x="47757" y="63425"/>
                  </a:lnTo>
                  <a:lnTo>
                    <a:pt x="47373" y="64293"/>
                  </a:lnTo>
                  <a:lnTo>
                    <a:pt x="46959" y="65136"/>
                  </a:lnTo>
                  <a:lnTo>
                    <a:pt x="46514" y="65953"/>
                  </a:lnTo>
                  <a:lnTo>
                    <a:pt x="46038" y="66745"/>
                  </a:lnTo>
                  <a:lnTo>
                    <a:pt x="45531" y="67511"/>
                  </a:lnTo>
                  <a:lnTo>
                    <a:pt x="44994" y="68252"/>
                  </a:lnTo>
                  <a:lnTo>
                    <a:pt x="44426" y="68968"/>
                  </a:lnTo>
                  <a:lnTo>
                    <a:pt x="43827" y="69658"/>
                  </a:lnTo>
                  <a:lnTo>
                    <a:pt x="43209" y="70311"/>
                  </a:lnTo>
                  <a:lnTo>
                    <a:pt x="42561" y="70935"/>
                  </a:lnTo>
                  <a:lnTo>
                    <a:pt x="41884" y="71530"/>
                  </a:lnTo>
                  <a:lnTo>
                    <a:pt x="41176" y="72097"/>
                  </a:lnTo>
                  <a:lnTo>
                    <a:pt x="40440" y="72636"/>
                  </a:lnTo>
                  <a:lnTo>
                    <a:pt x="39673" y="73145"/>
                  </a:lnTo>
                  <a:lnTo>
                    <a:pt x="38877" y="73627"/>
                  </a:lnTo>
                  <a:lnTo>
                    <a:pt x="38051" y="74079"/>
                  </a:lnTo>
                  <a:lnTo>
                    <a:pt x="37196" y="74503"/>
                  </a:lnTo>
                  <a:lnTo>
                    <a:pt x="36311" y="74898"/>
                  </a:lnTo>
                  <a:lnTo>
                    <a:pt x="35397" y="75250"/>
                  </a:lnTo>
                  <a:lnTo>
                    <a:pt x="34456" y="75565"/>
                  </a:lnTo>
                  <a:lnTo>
                    <a:pt x="33488" y="75843"/>
                  </a:lnTo>
                  <a:lnTo>
                    <a:pt x="32491" y="76084"/>
                  </a:lnTo>
                  <a:lnTo>
                    <a:pt x="31468" y="76288"/>
                  </a:lnTo>
                  <a:lnTo>
                    <a:pt x="30416" y="76455"/>
                  </a:lnTo>
                  <a:lnTo>
                    <a:pt x="29338" y="76584"/>
                  </a:lnTo>
                  <a:lnTo>
                    <a:pt x="28231" y="76677"/>
                  </a:lnTo>
                  <a:lnTo>
                    <a:pt x="27098" y="76733"/>
                  </a:lnTo>
                  <a:lnTo>
                    <a:pt x="25936" y="76751"/>
                  </a:lnTo>
                  <a:lnTo>
                    <a:pt x="24651" y="76726"/>
                  </a:lnTo>
                  <a:lnTo>
                    <a:pt x="23398" y="76652"/>
                  </a:lnTo>
                  <a:lnTo>
                    <a:pt x="22178" y="76527"/>
                  </a:lnTo>
                  <a:lnTo>
                    <a:pt x="20990" y="76353"/>
                  </a:lnTo>
                  <a:lnTo>
                    <a:pt x="19836" y="76129"/>
                  </a:lnTo>
                  <a:lnTo>
                    <a:pt x="18714" y="75855"/>
                  </a:lnTo>
                  <a:lnTo>
                    <a:pt x="17625" y="75532"/>
                  </a:lnTo>
                  <a:lnTo>
                    <a:pt x="16569" y="75159"/>
                  </a:lnTo>
                  <a:lnTo>
                    <a:pt x="15546" y="74736"/>
                  </a:lnTo>
                  <a:lnTo>
                    <a:pt x="14556" y="74263"/>
                  </a:lnTo>
                  <a:lnTo>
                    <a:pt x="13598" y="73744"/>
                  </a:lnTo>
                  <a:lnTo>
                    <a:pt x="12674" y="73181"/>
                  </a:lnTo>
                  <a:lnTo>
                    <a:pt x="11782" y="72575"/>
                  </a:lnTo>
                  <a:lnTo>
                    <a:pt x="10923" y="71926"/>
                  </a:lnTo>
                  <a:lnTo>
                    <a:pt x="10096" y="71233"/>
                  </a:lnTo>
                  <a:lnTo>
                    <a:pt x="9303" y="70497"/>
                  </a:lnTo>
                  <a:lnTo>
                    <a:pt x="8542" y="69717"/>
                  </a:lnTo>
                  <a:lnTo>
                    <a:pt x="7814" y="68894"/>
                  </a:lnTo>
                  <a:lnTo>
                    <a:pt x="7119" y="68027"/>
                  </a:lnTo>
                  <a:lnTo>
                    <a:pt x="6457" y="67117"/>
                  </a:lnTo>
                  <a:lnTo>
                    <a:pt x="5827" y="66155"/>
                  </a:lnTo>
                  <a:lnTo>
                    <a:pt x="5229" y="65150"/>
                  </a:lnTo>
                  <a:lnTo>
                    <a:pt x="4663" y="64105"/>
                  </a:lnTo>
                  <a:lnTo>
                    <a:pt x="4128" y="63018"/>
                  </a:lnTo>
                  <a:lnTo>
                    <a:pt x="3625" y="61890"/>
                  </a:lnTo>
                  <a:lnTo>
                    <a:pt x="3154" y="60721"/>
                  </a:lnTo>
                  <a:lnTo>
                    <a:pt x="2715" y="59511"/>
                  </a:lnTo>
                  <a:lnTo>
                    <a:pt x="2307" y="58259"/>
                  </a:lnTo>
                  <a:lnTo>
                    <a:pt x="1932" y="56966"/>
                  </a:lnTo>
                  <a:lnTo>
                    <a:pt x="1587" y="55631"/>
                  </a:lnTo>
                  <a:lnTo>
                    <a:pt x="1286" y="54247"/>
                  </a:lnTo>
                  <a:lnTo>
                    <a:pt x="1016" y="52826"/>
                  </a:lnTo>
                  <a:lnTo>
                    <a:pt x="778" y="51367"/>
                  </a:lnTo>
                  <a:lnTo>
                    <a:pt x="571" y="49872"/>
                  </a:lnTo>
                  <a:lnTo>
                    <a:pt x="396" y="48340"/>
                  </a:lnTo>
                  <a:lnTo>
                    <a:pt x="254" y="46770"/>
                  </a:lnTo>
                  <a:lnTo>
                    <a:pt x="142" y="45164"/>
                  </a:lnTo>
                  <a:lnTo>
                    <a:pt x="63" y="43520"/>
                  </a:lnTo>
                  <a:lnTo>
                    <a:pt x="15" y="41840"/>
                  </a:lnTo>
                  <a:lnTo>
                    <a:pt x="0" y="40122"/>
                  </a:lnTo>
                  <a:lnTo>
                    <a:pt x="17" y="38156"/>
                  </a:lnTo>
                  <a:lnTo>
                    <a:pt x="71" y="36239"/>
                  </a:lnTo>
                  <a:lnTo>
                    <a:pt x="161" y="34370"/>
                  </a:lnTo>
                  <a:lnTo>
                    <a:pt x="287" y="32551"/>
                  </a:lnTo>
                  <a:lnTo>
                    <a:pt x="449" y="30780"/>
                  </a:lnTo>
                  <a:lnTo>
                    <a:pt x="647" y="29057"/>
                  </a:lnTo>
                  <a:lnTo>
                    <a:pt x="881" y="27383"/>
                  </a:lnTo>
                  <a:lnTo>
                    <a:pt x="1151" y="25758"/>
                  </a:lnTo>
                  <a:lnTo>
                    <a:pt x="1457" y="24182"/>
                  </a:lnTo>
                  <a:lnTo>
                    <a:pt x="1799" y="22654"/>
                  </a:lnTo>
                  <a:lnTo>
                    <a:pt x="2186" y="21176"/>
                  </a:lnTo>
                  <a:lnTo>
                    <a:pt x="2604" y="19747"/>
                  </a:lnTo>
                  <a:lnTo>
                    <a:pt x="3054" y="18369"/>
                  </a:lnTo>
                  <a:lnTo>
                    <a:pt x="3535" y="17039"/>
                  </a:lnTo>
                  <a:lnTo>
                    <a:pt x="4049" y="15760"/>
                  </a:lnTo>
                  <a:lnTo>
                    <a:pt x="4594" y="14530"/>
                  </a:lnTo>
                  <a:lnTo>
                    <a:pt x="5171" y="13351"/>
                  </a:lnTo>
                  <a:lnTo>
                    <a:pt x="5780" y="12220"/>
                  </a:lnTo>
                  <a:lnTo>
                    <a:pt x="6420" y="11140"/>
                  </a:lnTo>
                  <a:lnTo>
                    <a:pt x="7092" y="10110"/>
                  </a:lnTo>
                  <a:lnTo>
                    <a:pt x="7795" y="9129"/>
                  </a:lnTo>
                  <a:lnTo>
                    <a:pt x="8528" y="8198"/>
                  </a:lnTo>
                  <a:lnTo>
                    <a:pt x="9290" y="7316"/>
                  </a:lnTo>
                  <a:lnTo>
                    <a:pt x="10082" y="6485"/>
                  </a:lnTo>
                  <a:lnTo>
                    <a:pt x="10904" y="5703"/>
                  </a:lnTo>
                  <a:lnTo>
                    <a:pt x="11755" y="4971"/>
                  </a:lnTo>
                  <a:lnTo>
                    <a:pt x="12635" y="4289"/>
                  </a:lnTo>
                  <a:lnTo>
                    <a:pt x="13546" y="3656"/>
                  </a:lnTo>
                  <a:lnTo>
                    <a:pt x="14486" y="3073"/>
                  </a:lnTo>
                  <a:lnTo>
                    <a:pt x="15456" y="2540"/>
                  </a:lnTo>
                  <a:lnTo>
                    <a:pt x="16464" y="2058"/>
                  </a:lnTo>
                  <a:lnTo>
                    <a:pt x="17497" y="1626"/>
                  </a:lnTo>
                  <a:lnTo>
                    <a:pt x="18555" y="1244"/>
                  </a:lnTo>
                  <a:lnTo>
                    <a:pt x="19639" y="914"/>
                  </a:lnTo>
                  <a:lnTo>
                    <a:pt x="20749" y="635"/>
                  </a:lnTo>
                  <a:lnTo>
                    <a:pt x="21884" y="406"/>
                  </a:lnTo>
                  <a:lnTo>
                    <a:pt x="23044" y="228"/>
                  </a:lnTo>
                  <a:lnTo>
                    <a:pt x="24230" y="101"/>
                  </a:lnTo>
                  <a:lnTo>
                    <a:pt x="25441" y="25"/>
                  </a:lnTo>
                  <a:lnTo>
                    <a:pt x="26677" y="0"/>
                  </a:lnTo>
                  <a:lnTo>
                    <a:pt x="27435" y="7"/>
                  </a:lnTo>
                  <a:lnTo>
                    <a:pt x="28183" y="31"/>
                  </a:lnTo>
                  <a:lnTo>
                    <a:pt x="28921" y="71"/>
                  </a:lnTo>
                  <a:lnTo>
                    <a:pt x="29650" y="127"/>
                  </a:lnTo>
                  <a:lnTo>
                    <a:pt x="30369" y="198"/>
                  </a:lnTo>
                  <a:lnTo>
                    <a:pt x="31079" y="285"/>
                  </a:lnTo>
                  <a:lnTo>
                    <a:pt x="31779" y="389"/>
                  </a:lnTo>
                  <a:lnTo>
                    <a:pt x="32470" y="508"/>
                  </a:lnTo>
                  <a:lnTo>
                    <a:pt x="33151" y="643"/>
                  </a:lnTo>
                  <a:lnTo>
                    <a:pt x="33823" y="793"/>
                  </a:lnTo>
                  <a:lnTo>
                    <a:pt x="34484" y="962"/>
                  </a:lnTo>
                  <a:lnTo>
                    <a:pt x="35132" y="1151"/>
                  </a:lnTo>
                  <a:lnTo>
                    <a:pt x="35767" y="1360"/>
                  </a:lnTo>
                  <a:lnTo>
                    <a:pt x="36389" y="1590"/>
                  </a:lnTo>
                  <a:lnTo>
                    <a:pt x="36999" y="1839"/>
                  </a:lnTo>
                  <a:lnTo>
                    <a:pt x="37596" y="2108"/>
                  </a:lnTo>
                  <a:lnTo>
                    <a:pt x="38181" y="2398"/>
                  </a:lnTo>
                  <a:lnTo>
                    <a:pt x="38752" y="2708"/>
                  </a:lnTo>
                  <a:lnTo>
                    <a:pt x="39311" y="3037"/>
                  </a:lnTo>
                  <a:lnTo>
                    <a:pt x="39857" y="3387"/>
                  </a:lnTo>
                  <a:lnTo>
                    <a:pt x="40401" y="3748"/>
                  </a:lnTo>
                  <a:lnTo>
                    <a:pt x="40931" y="4132"/>
                  </a:lnTo>
                  <a:lnTo>
                    <a:pt x="41447" y="4540"/>
                  </a:lnTo>
                  <a:lnTo>
                    <a:pt x="41949" y="4971"/>
                  </a:lnTo>
                  <a:lnTo>
                    <a:pt x="42438" y="5425"/>
                  </a:lnTo>
                  <a:lnTo>
                    <a:pt x="42913" y="5902"/>
                  </a:lnTo>
                  <a:lnTo>
                    <a:pt x="43374" y="6403"/>
                  </a:lnTo>
                  <a:lnTo>
                    <a:pt x="43821" y="6927"/>
                  </a:lnTo>
                  <a:lnTo>
                    <a:pt x="44254" y="7475"/>
                  </a:lnTo>
                  <a:lnTo>
                    <a:pt x="44674" y="8045"/>
                  </a:lnTo>
                  <a:lnTo>
                    <a:pt x="45079" y="8641"/>
                  </a:lnTo>
                  <a:lnTo>
                    <a:pt x="45466" y="9263"/>
                  </a:lnTo>
                  <a:lnTo>
                    <a:pt x="45837" y="9911"/>
                  </a:lnTo>
                  <a:lnTo>
                    <a:pt x="46190" y="10586"/>
                  </a:lnTo>
                  <a:lnTo>
                    <a:pt x="46527" y="11287"/>
                  </a:lnTo>
                  <a:lnTo>
                    <a:pt x="46847" y="12015"/>
                  </a:lnTo>
                  <a:lnTo>
                    <a:pt x="47149" y="12769"/>
                  </a:lnTo>
                  <a:lnTo>
                    <a:pt x="47435" y="13550"/>
                  </a:lnTo>
                  <a:lnTo>
                    <a:pt x="47704" y="14357"/>
                  </a:lnTo>
                  <a:lnTo>
                    <a:pt x="47956" y="15191"/>
                  </a:lnTo>
                  <a:lnTo>
                    <a:pt x="38852" y="16832"/>
                  </a:lnTo>
                  <a:lnTo>
                    <a:pt x="38537" y="15896"/>
                  </a:lnTo>
                  <a:lnTo>
                    <a:pt x="38187" y="15013"/>
                  </a:lnTo>
                  <a:lnTo>
                    <a:pt x="37800" y="14185"/>
                  </a:lnTo>
                  <a:lnTo>
                    <a:pt x="37378" y="13410"/>
                  </a:lnTo>
                  <a:lnTo>
                    <a:pt x="36920" y="12690"/>
                  </a:lnTo>
                  <a:lnTo>
                    <a:pt x="36425" y="12024"/>
                  </a:lnTo>
                  <a:lnTo>
                    <a:pt x="35895" y="11411"/>
                  </a:lnTo>
                  <a:lnTo>
                    <a:pt x="35329" y="10853"/>
                  </a:lnTo>
                  <a:lnTo>
                    <a:pt x="34726" y="10348"/>
                  </a:lnTo>
                  <a:lnTo>
                    <a:pt x="34088" y="9898"/>
                  </a:lnTo>
                  <a:lnTo>
                    <a:pt x="33431" y="9485"/>
                  </a:lnTo>
                  <a:lnTo>
                    <a:pt x="32754" y="9117"/>
                  </a:lnTo>
                  <a:lnTo>
                    <a:pt x="32055" y="8791"/>
                  </a:lnTo>
                  <a:lnTo>
                    <a:pt x="31335" y="8509"/>
                  </a:lnTo>
                  <a:lnTo>
                    <a:pt x="30594" y="8270"/>
                  </a:lnTo>
                  <a:lnTo>
                    <a:pt x="29832" y="8075"/>
                  </a:lnTo>
                  <a:lnTo>
                    <a:pt x="29049" y="7923"/>
                  </a:lnTo>
                  <a:lnTo>
                    <a:pt x="28244" y="7814"/>
                  </a:lnTo>
                  <a:lnTo>
                    <a:pt x="27418" y="7749"/>
                  </a:lnTo>
                  <a:lnTo>
                    <a:pt x="26571" y="7728"/>
                  </a:lnTo>
                  <a:lnTo>
                    <a:pt x="25795" y="7746"/>
                  </a:lnTo>
                  <a:lnTo>
                    <a:pt x="25034" y="7802"/>
                  </a:lnTo>
                  <a:lnTo>
                    <a:pt x="24288" y="7894"/>
                  </a:lnTo>
                  <a:lnTo>
                    <a:pt x="23556" y="8024"/>
                  </a:lnTo>
                  <a:lnTo>
                    <a:pt x="22840" y="8191"/>
                  </a:lnTo>
                  <a:lnTo>
                    <a:pt x="22138" y="8395"/>
                  </a:lnTo>
                  <a:lnTo>
                    <a:pt x="21451" y="8635"/>
                  </a:lnTo>
                  <a:lnTo>
                    <a:pt x="20779" y="8913"/>
                  </a:lnTo>
                  <a:lnTo>
                    <a:pt x="20121" y="9228"/>
                  </a:lnTo>
                  <a:lnTo>
                    <a:pt x="19479" y="9580"/>
                  </a:lnTo>
                  <a:lnTo>
                    <a:pt x="18853" y="9969"/>
                  </a:lnTo>
                  <a:lnTo>
                    <a:pt x="18246" y="10395"/>
                  </a:lnTo>
                  <a:lnTo>
                    <a:pt x="17659" y="10859"/>
                  </a:lnTo>
                  <a:lnTo>
                    <a:pt x="17090" y="11359"/>
                  </a:lnTo>
                  <a:lnTo>
                    <a:pt x="16541" y="11896"/>
                  </a:lnTo>
                  <a:lnTo>
                    <a:pt x="16010" y="12470"/>
                  </a:lnTo>
                  <a:lnTo>
                    <a:pt x="15499" y="13082"/>
                  </a:lnTo>
                  <a:lnTo>
                    <a:pt x="15007" y="13730"/>
                  </a:lnTo>
                  <a:lnTo>
                    <a:pt x="14534" y="14416"/>
                  </a:lnTo>
                  <a:lnTo>
                    <a:pt x="14079" y="15138"/>
                  </a:lnTo>
                  <a:lnTo>
                    <a:pt x="13645" y="15888"/>
                  </a:lnTo>
                  <a:lnTo>
                    <a:pt x="13230" y="16675"/>
                  </a:lnTo>
                  <a:lnTo>
                    <a:pt x="12836" y="17501"/>
                  </a:lnTo>
                  <a:lnTo>
                    <a:pt x="12462" y="18365"/>
                  </a:lnTo>
                  <a:lnTo>
                    <a:pt x="12108" y="19267"/>
                  </a:lnTo>
                  <a:lnTo>
                    <a:pt x="11774" y="20207"/>
                  </a:lnTo>
                  <a:lnTo>
                    <a:pt x="11460" y="21185"/>
                  </a:lnTo>
                  <a:lnTo>
                    <a:pt x="11166" y="22201"/>
                  </a:lnTo>
                  <a:lnTo>
                    <a:pt x="10892" y="23256"/>
                  </a:lnTo>
                  <a:lnTo>
                    <a:pt x="10639" y="24348"/>
                  </a:lnTo>
                  <a:lnTo>
                    <a:pt x="10418" y="25478"/>
                  </a:lnTo>
                  <a:lnTo>
                    <a:pt x="10220" y="26646"/>
                  </a:lnTo>
                  <a:lnTo>
                    <a:pt x="10045" y="27850"/>
                  </a:lnTo>
                  <a:lnTo>
                    <a:pt x="9894" y="29091"/>
                  </a:lnTo>
                  <a:lnTo>
                    <a:pt x="9765" y="30369"/>
                  </a:lnTo>
                  <a:lnTo>
                    <a:pt x="9661" y="31685"/>
                  </a:lnTo>
                  <a:lnTo>
                    <a:pt x="9579" y="33037"/>
                  </a:lnTo>
                  <a:lnTo>
                    <a:pt x="9521" y="34427"/>
                  </a:lnTo>
                  <a:lnTo>
                    <a:pt x="9486" y="35853"/>
                  </a:lnTo>
                  <a:lnTo>
                    <a:pt x="9474" y="37317"/>
                  </a:lnTo>
                  <a:lnTo>
                    <a:pt x="10014" y="36377"/>
                  </a:lnTo>
                  <a:lnTo>
                    <a:pt x="10597" y="35483"/>
                  </a:lnTo>
                  <a:lnTo>
                    <a:pt x="11221" y="34636"/>
                  </a:lnTo>
                  <a:lnTo>
                    <a:pt x="11888" y="33836"/>
                  </a:lnTo>
                  <a:lnTo>
                    <a:pt x="12597" y="33082"/>
                  </a:lnTo>
                  <a:lnTo>
                    <a:pt x="13349" y="32375"/>
                  </a:lnTo>
                  <a:lnTo>
                    <a:pt x="14143" y="31714"/>
                  </a:lnTo>
                  <a:lnTo>
                    <a:pt x="14979" y="31100"/>
                  </a:lnTo>
                  <a:lnTo>
                    <a:pt x="15858" y="30533"/>
                  </a:lnTo>
                  <a:lnTo>
                    <a:pt x="16779" y="30012"/>
                  </a:lnTo>
                  <a:lnTo>
                    <a:pt x="17735" y="29529"/>
                  </a:lnTo>
                  <a:lnTo>
                    <a:pt x="18718" y="29097"/>
                  </a:lnTo>
                  <a:lnTo>
                    <a:pt x="19729" y="28716"/>
                  </a:lnTo>
                  <a:lnTo>
                    <a:pt x="20768" y="28386"/>
                  </a:lnTo>
                  <a:lnTo>
                    <a:pt x="21834" y="28106"/>
                  </a:lnTo>
                  <a:lnTo>
                    <a:pt x="22928" y="27878"/>
                  </a:lnTo>
                  <a:lnTo>
                    <a:pt x="24049" y="27700"/>
                  </a:lnTo>
                  <a:lnTo>
                    <a:pt x="25197" y="27573"/>
                  </a:lnTo>
                  <a:lnTo>
                    <a:pt x="26373" y="27497"/>
                  </a:lnTo>
                  <a:lnTo>
                    <a:pt x="27577" y="27471"/>
                  </a:lnTo>
                  <a:lnTo>
                    <a:pt x="28584" y="27488"/>
                  </a:lnTo>
                  <a:lnTo>
                    <a:pt x="29572" y="27537"/>
                  </a:lnTo>
                  <a:lnTo>
                    <a:pt x="30540" y="27619"/>
                  </a:lnTo>
                  <a:lnTo>
                    <a:pt x="31490" y="27734"/>
                  </a:lnTo>
                  <a:lnTo>
                    <a:pt x="32420" y="27881"/>
                  </a:lnTo>
                  <a:lnTo>
                    <a:pt x="33332" y="28062"/>
                  </a:lnTo>
                  <a:lnTo>
                    <a:pt x="34224" y="28275"/>
                  </a:lnTo>
                  <a:lnTo>
                    <a:pt x="35098" y="28521"/>
                  </a:lnTo>
                  <a:lnTo>
                    <a:pt x="35952" y="28800"/>
                  </a:lnTo>
                  <a:lnTo>
                    <a:pt x="36787" y="29112"/>
                  </a:lnTo>
                  <a:lnTo>
                    <a:pt x="37601" y="29455"/>
                  </a:lnTo>
                  <a:lnTo>
                    <a:pt x="38390" y="29828"/>
                  </a:lnTo>
                  <a:lnTo>
                    <a:pt x="39155" y="30230"/>
                  </a:lnTo>
                  <a:lnTo>
                    <a:pt x="39896" y="30662"/>
                  </a:lnTo>
                  <a:lnTo>
                    <a:pt x="40612" y="31124"/>
                  </a:lnTo>
                  <a:lnTo>
                    <a:pt x="41303" y="31615"/>
                  </a:lnTo>
                  <a:lnTo>
                    <a:pt x="41971" y="32136"/>
                  </a:lnTo>
                  <a:lnTo>
                    <a:pt x="42614" y="32686"/>
                  </a:lnTo>
                  <a:lnTo>
                    <a:pt x="43233" y="33266"/>
                  </a:lnTo>
                  <a:lnTo>
                    <a:pt x="43827" y="33876"/>
                  </a:lnTo>
                  <a:lnTo>
                    <a:pt x="44406" y="34504"/>
                  </a:lnTo>
                  <a:lnTo>
                    <a:pt x="44958" y="35159"/>
                  </a:lnTo>
                  <a:lnTo>
                    <a:pt x="45482" y="35842"/>
                  </a:lnTo>
                  <a:lnTo>
                    <a:pt x="45978" y="36552"/>
                  </a:lnTo>
                  <a:lnTo>
                    <a:pt x="46447" y="37290"/>
                  </a:lnTo>
                  <a:lnTo>
                    <a:pt x="46889" y="38056"/>
                  </a:lnTo>
                  <a:lnTo>
                    <a:pt x="47303" y="38849"/>
                  </a:lnTo>
                  <a:lnTo>
                    <a:pt x="47689" y="39669"/>
                  </a:lnTo>
                  <a:lnTo>
                    <a:pt x="48048" y="40517"/>
                  </a:lnTo>
                  <a:lnTo>
                    <a:pt x="48379" y="41392"/>
                  </a:lnTo>
                  <a:lnTo>
                    <a:pt x="48691" y="42282"/>
                  </a:lnTo>
                  <a:lnTo>
                    <a:pt x="48970" y="43194"/>
                  </a:lnTo>
                  <a:lnTo>
                    <a:pt x="49216" y="44128"/>
                  </a:lnTo>
                  <a:lnTo>
                    <a:pt x="49430" y="45085"/>
                  </a:lnTo>
                  <a:lnTo>
                    <a:pt x="49610" y="46064"/>
                  </a:lnTo>
                  <a:lnTo>
                    <a:pt x="49758" y="47065"/>
                  </a:lnTo>
                  <a:lnTo>
                    <a:pt x="49873" y="48088"/>
                  </a:lnTo>
                  <a:lnTo>
                    <a:pt x="49955" y="49133"/>
                  </a:lnTo>
                  <a:lnTo>
                    <a:pt x="50004" y="502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252679" y="5349050"/>
              <a:ext cx="29906" cy="34247"/>
            </a:xfrm>
            <a:custGeom>
              <a:avLst/>
              <a:pathLst>
                <a:path w="29906" h="34247">
                  <a:moveTo>
                    <a:pt x="29906" y="16885"/>
                  </a:moveTo>
                  <a:lnTo>
                    <a:pt x="29897" y="16119"/>
                  </a:lnTo>
                  <a:lnTo>
                    <a:pt x="29868" y="15369"/>
                  </a:lnTo>
                  <a:lnTo>
                    <a:pt x="29820" y="14633"/>
                  </a:lnTo>
                  <a:lnTo>
                    <a:pt x="29754" y="13912"/>
                  </a:lnTo>
                  <a:lnTo>
                    <a:pt x="29668" y="13206"/>
                  </a:lnTo>
                  <a:lnTo>
                    <a:pt x="29563" y="12515"/>
                  </a:lnTo>
                  <a:lnTo>
                    <a:pt x="29439" y="11838"/>
                  </a:lnTo>
                  <a:lnTo>
                    <a:pt x="29296" y="11177"/>
                  </a:lnTo>
                  <a:lnTo>
                    <a:pt x="29134" y="10530"/>
                  </a:lnTo>
                  <a:lnTo>
                    <a:pt x="28953" y="9898"/>
                  </a:lnTo>
                  <a:lnTo>
                    <a:pt x="28753" y="9283"/>
                  </a:lnTo>
                  <a:lnTo>
                    <a:pt x="28534" y="8687"/>
                  </a:lnTo>
                  <a:lnTo>
                    <a:pt x="28296" y="8110"/>
                  </a:lnTo>
                  <a:lnTo>
                    <a:pt x="28039" y="7552"/>
                  </a:lnTo>
                  <a:lnTo>
                    <a:pt x="27762" y="7013"/>
                  </a:lnTo>
                  <a:lnTo>
                    <a:pt x="27467" y="6493"/>
                  </a:lnTo>
                  <a:lnTo>
                    <a:pt x="27153" y="5992"/>
                  </a:lnTo>
                  <a:lnTo>
                    <a:pt x="26819" y="5511"/>
                  </a:lnTo>
                  <a:lnTo>
                    <a:pt x="26467" y="5048"/>
                  </a:lnTo>
                  <a:lnTo>
                    <a:pt x="26095" y="4605"/>
                  </a:lnTo>
                  <a:lnTo>
                    <a:pt x="25705" y="4171"/>
                  </a:lnTo>
                  <a:lnTo>
                    <a:pt x="25297" y="3758"/>
                  </a:lnTo>
                  <a:lnTo>
                    <a:pt x="24871" y="3366"/>
                  </a:lnTo>
                  <a:lnTo>
                    <a:pt x="24427" y="2995"/>
                  </a:lnTo>
                  <a:lnTo>
                    <a:pt x="23965" y="2646"/>
                  </a:lnTo>
                  <a:lnTo>
                    <a:pt x="23484" y="2318"/>
                  </a:lnTo>
                  <a:lnTo>
                    <a:pt x="22986" y="2011"/>
                  </a:lnTo>
                  <a:lnTo>
                    <a:pt x="22470" y="1725"/>
                  </a:lnTo>
                  <a:lnTo>
                    <a:pt x="21936" y="1460"/>
                  </a:lnTo>
                  <a:lnTo>
                    <a:pt x="21384" y="1217"/>
                  </a:lnTo>
                  <a:lnTo>
                    <a:pt x="20814" y="986"/>
                  </a:lnTo>
                  <a:lnTo>
                    <a:pt x="20226" y="779"/>
                  </a:lnTo>
                  <a:lnTo>
                    <a:pt x="19620" y="596"/>
                  </a:lnTo>
                  <a:lnTo>
                    <a:pt x="18996" y="438"/>
                  </a:lnTo>
                  <a:lnTo>
                    <a:pt x="18354" y="304"/>
                  </a:lnTo>
                  <a:lnTo>
                    <a:pt x="17694" y="194"/>
                  </a:lnTo>
                  <a:lnTo>
                    <a:pt x="17016" y="109"/>
                  </a:lnTo>
                  <a:lnTo>
                    <a:pt x="16320" y="48"/>
                  </a:lnTo>
                  <a:lnTo>
                    <a:pt x="15605" y="12"/>
                  </a:lnTo>
                  <a:lnTo>
                    <a:pt x="14873" y="0"/>
                  </a:lnTo>
                  <a:lnTo>
                    <a:pt x="14354" y="7"/>
                  </a:lnTo>
                  <a:lnTo>
                    <a:pt x="13834" y="31"/>
                  </a:lnTo>
                  <a:lnTo>
                    <a:pt x="13312" y="71"/>
                  </a:lnTo>
                  <a:lnTo>
                    <a:pt x="12790" y="127"/>
                  </a:lnTo>
                  <a:lnTo>
                    <a:pt x="12267" y="198"/>
                  </a:lnTo>
                  <a:lnTo>
                    <a:pt x="11742" y="285"/>
                  </a:lnTo>
                  <a:lnTo>
                    <a:pt x="11216" y="389"/>
                  </a:lnTo>
                  <a:lnTo>
                    <a:pt x="10690" y="508"/>
                  </a:lnTo>
                  <a:lnTo>
                    <a:pt x="10162" y="643"/>
                  </a:lnTo>
                  <a:lnTo>
                    <a:pt x="9633" y="793"/>
                  </a:lnTo>
                  <a:lnTo>
                    <a:pt x="9109" y="952"/>
                  </a:lnTo>
                  <a:lnTo>
                    <a:pt x="8594" y="1130"/>
                  </a:lnTo>
                  <a:lnTo>
                    <a:pt x="8088" y="1329"/>
                  </a:lnTo>
                  <a:lnTo>
                    <a:pt x="7592" y="1547"/>
                  </a:lnTo>
                  <a:lnTo>
                    <a:pt x="7106" y="1786"/>
                  </a:lnTo>
                  <a:lnTo>
                    <a:pt x="6629" y="2045"/>
                  </a:lnTo>
                  <a:lnTo>
                    <a:pt x="6161" y="2324"/>
                  </a:lnTo>
                  <a:lnTo>
                    <a:pt x="5703" y="2623"/>
                  </a:lnTo>
                  <a:lnTo>
                    <a:pt x="5255" y="2942"/>
                  </a:lnTo>
                  <a:lnTo>
                    <a:pt x="4816" y="3281"/>
                  </a:lnTo>
                  <a:lnTo>
                    <a:pt x="4400" y="3631"/>
                  </a:lnTo>
                  <a:lnTo>
                    <a:pt x="3999" y="4003"/>
                  </a:lnTo>
                  <a:lnTo>
                    <a:pt x="3613" y="4398"/>
                  </a:lnTo>
                  <a:lnTo>
                    <a:pt x="3241" y="4814"/>
                  </a:lnTo>
                  <a:lnTo>
                    <a:pt x="2884" y="5253"/>
                  </a:lnTo>
                  <a:lnTo>
                    <a:pt x="2542" y="5714"/>
                  </a:lnTo>
                  <a:lnTo>
                    <a:pt x="2215" y="6197"/>
                  </a:lnTo>
                  <a:lnTo>
                    <a:pt x="1903" y="6703"/>
                  </a:lnTo>
                  <a:lnTo>
                    <a:pt x="1605" y="7231"/>
                  </a:lnTo>
                  <a:lnTo>
                    <a:pt x="1323" y="7781"/>
                  </a:lnTo>
                  <a:lnTo>
                    <a:pt x="1071" y="8354"/>
                  </a:lnTo>
                  <a:lnTo>
                    <a:pt x="846" y="8951"/>
                  </a:lnTo>
                  <a:lnTo>
                    <a:pt x="648" y="9573"/>
                  </a:lnTo>
                  <a:lnTo>
                    <a:pt x="476" y="10220"/>
                  </a:lnTo>
                  <a:lnTo>
                    <a:pt x="330" y="10890"/>
                  </a:lnTo>
                  <a:lnTo>
                    <a:pt x="211" y="11585"/>
                  </a:lnTo>
                  <a:lnTo>
                    <a:pt x="119" y="12305"/>
                  </a:lnTo>
                  <a:lnTo>
                    <a:pt x="52" y="13048"/>
                  </a:lnTo>
                  <a:lnTo>
                    <a:pt x="13" y="13816"/>
                  </a:lnTo>
                  <a:lnTo>
                    <a:pt x="0" y="14609"/>
                  </a:lnTo>
                  <a:lnTo>
                    <a:pt x="10" y="15429"/>
                  </a:lnTo>
                  <a:lnTo>
                    <a:pt x="42" y="16239"/>
                  </a:lnTo>
                  <a:lnTo>
                    <a:pt x="95" y="17038"/>
                  </a:lnTo>
                  <a:lnTo>
                    <a:pt x="169" y="17827"/>
                  </a:lnTo>
                  <a:lnTo>
                    <a:pt x="264" y="18605"/>
                  </a:lnTo>
                  <a:lnTo>
                    <a:pt x="381" y="19373"/>
                  </a:lnTo>
                  <a:lnTo>
                    <a:pt x="518" y="20130"/>
                  </a:lnTo>
                  <a:lnTo>
                    <a:pt x="677" y="20876"/>
                  </a:lnTo>
                  <a:lnTo>
                    <a:pt x="857" y="21612"/>
                  </a:lnTo>
                  <a:lnTo>
                    <a:pt x="1058" y="22337"/>
                  </a:lnTo>
                  <a:lnTo>
                    <a:pt x="1279" y="23037"/>
                  </a:lnTo>
                  <a:lnTo>
                    <a:pt x="1518" y="23719"/>
                  </a:lnTo>
                  <a:lnTo>
                    <a:pt x="1774" y="24384"/>
                  </a:lnTo>
                  <a:lnTo>
                    <a:pt x="2049" y="25030"/>
                  </a:lnTo>
                  <a:lnTo>
                    <a:pt x="2342" y="25658"/>
                  </a:lnTo>
                  <a:lnTo>
                    <a:pt x="2652" y="26269"/>
                  </a:lnTo>
                  <a:lnTo>
                    <a:pt x="2981" y="26861"/>
                  </a:lnTo>
                  <a:lnTo>
                    <a:pt x="3328" y="27435"/>
                  </a:lnTo>
                  <a:lnTo>
                    <a:pt x="3693" y="27992"/>
                  </a:lnTo>
                  <a:lnTo>
                    <a:pt x="4075" y="28530"/>
                  </a:lnTo>
                  <a:lnTo>
                    <a:pt x="4485" y="29048"/>
                  </a:lnTo>
                  <a:lnTo>
                    <a:pt x="4912" y="29544"/>
                  </a:lnTo>
                  <a:lnTo>
                    <a:pt x="5354" y="30018"/>
                  </a:lnTo>
                  <a:lnTo>
                    <a:pt x="5811" y="30469"/>
                  </a:lnTo>
                  <a:lnTo>
                    <a:pt x="6285" y="30899"/>
                  </a:lnTo>
                  <a:lnTo>
                    <a:pt x="6775" y="31306"/>
                  </a:lnTo>
                  <a:lnTo>
                    <a:pt x="7280" y="31690"/>
                  </a:lnTo>
                  <a:lnTo>
                    <a:pt x="7802" y="32053"/>
                  </a:lnTo>
                  <a:lnTo>
                    <a:pt x="8339" y="32393"/>
                  </a:lnTo>
                  <a:lnTo>
                    <a:pt x="8892" y="32712"/>
                  </a:lnTo>
                  <a:lnTo>
                    <a:pt x="9460" y="33003"/>
                  </a:lnTo>
                  <a:lnTo>
                    <a:pt x="10042" y="33264"/>
                  </a:lnTo>
                  <a:lnTo>
                    <a:pt x="10637" y="33494"/>
                  </a:lnTo>
                  <a:lnTo>
                    <a:pt x="11247" y="33694"/>
                  </a:lnTo>
                  <a:lnTo>
                    <a:pt x="11870" y="33863"/>
                  </a:lnTo>
                  <a:lnTo>
                    <a:pt x="12506" y="34001"/>
                  </a:lnTo>
                  <a:lnTo>
                    <a:pt x="13157" y="34108"/>
                  </a:lnTo>
                  <a:lnTo>
                    <a:pt x="13821" y="34185"/>
                  </a:lnTo>
                  <a:lnTo>
                    <a:pt x="14499" y="34231"/>
                  </a:lnTo>
                  <a:lnTo>
                    <a:pt x="15191" y="34247"/>
                  </a:lnTo>
                  <a:lnTo>
                    <a:pt x="15872" y="34235"/>
                  </a:lnTo>
                  <a:lnTo>
                    <a:pt x="16538" y="34200"/>
                  </a:lnTo>
                  <a:lnTo>
                    <a:pt x="17189" y="34142"/>
                  </a:lnTo>
                  <a:lnTo>
                    <a:pt x="17825" y="34060"/>
                  </a:lnTo>
                  <a:lnTo>
                    <a:pt x="18446" y="33955"/>
                  </a:lnTo>
                  <a:lnTo>
                    <a:pt x="19053" y="33827"/>
                  </a:lnTo>
                  <a:lnTo>
                    <a:pt x="19645" y="33676"/>
                  </a:lnTo>
                  <a:lnTo>
                    <a:pt x="20222" y="33501"/>
                  </a:lnTo>
                  <a:lnTo>
                    <a:pt x="20784" y="33303"/>
                  </a:lnTo>
                  <a:lnTo>
                    <a:pt x="21331" y="33082"/>
                  </a:lnTo>
                  <a:lnTo>
                    <a:pt x="21873" y="32829"/>
                  </a:lnTo>
                  <a:lnTo>
                    <a:pt x="22398" y="32555"/>
                  </a:lnTo>
                  <a:lnTo>
                    <a:pt x="22906" y="32261"/>
                  </a:lnTo>
                  <a:lnTo>
                    <a:pt x="23398" y="31947"/>
                  </a:lnTo>
                  <a:lnTo>
                    <a:pt x="23872" y="31613"/>
                  </a:lnTo>
                  <a:lnTo>
                    <a:pt x="24329" y="31259"/>
                  </a:lnTo>
                  <a:lnTo>
                    <a:pt x="24770" y="30885"/>
                  </a:lnTo>
                  <a:lnTo>
                    <a:pt x="25193" y="30491"/>
                  </a:lnTo>
                  <a:lnTo>
                    <a:pt x="25600" y="30076"/>
                  </a:lnTo>
                  <a:lnTo>
                    <a:pt x="25989" y="29641"/>
                  </a:lnTo>
                  <a:lnTo>
                    <a:pt x="26361" y="29177"/>
                  </a:lnTo>
                  <a:lnTo>
                    <a:pt x="26715" y="28693"/>
                  </a:lnTo>
                  <a:lnTo>
                    <a:pt x="27052" y="28190"/>
                  </a:lnTo>
                  <a:lnTo>
                    <a:pt x="27370" y="27668"/>
                  </a:lnTo>
                  <a:lnTo>
                    <a:pt x="27670" y="27127"/>
                  </a:lnTo>
                  <a:lnTo>
                    <a:pt x="27952" y="26567"/>
                  </a:lnTo>
                  <a:lnTo>
                    <a:pt x="28216" y="25988"/>
                  </a:lnTo>
                  <a:lnTo>
                    <a:pt x="28462" y="25390"/>
                  </a:lnTo>
                  <a:lnTo>
                    <a:pt x="28690" y="24773"/>
                  </a:lnTo>
                  <a:lnTo>
                    <a:pt x="28900" y="24137"/>
                  </a:lnTo>
                  <a:lnTo>
                    <a:pt x="29092" y="23483"/>
                  </a:lnTo>
                  <a:lnTo>
                    <a:pt x="29262" y="22813"/>
                  </a:lnTo>
                  <a:lnTo>
                    <a:pt x="29413" y="22128"/>
                  </a:lnTo>
                  <a:lnTo>
                    <a:pt x="29544" y="21426"/>
                  </a:lnTo>
                  <a:lnTo>
                    <a:pt x="29655" y="20709"/>
                  </a:lnTo>
                  <a:lnTo>
                    <a:pt x="29745" y="19976"/>
                  </a:lnTo>
                  <a:lnTo>
                    <a:pt x="29816" y="19227"/>
                  </a:lnTo>
                  <a:lnTo>
                    <a:pt x="29866" y="18462"/>
                  </a:lnTo>
                  <a:lnTo>
                    <a:pt x="29896" y="17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05293" y="5315332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762420" y="1590617"/>
              <a:ext cx="6174672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54091" y="5311286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229617" y="537742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285824" y="5300699"/>
              <a:ext cx="102155" cy="55006"/>
            </a:xfrm>
            <a:custGeom>
              <a:avLst/>
              <a:pathLst>
                <a:path w="102155" h="55006">
                  <a:moveTo>
                    <a:pt x="49768" y="0"/>
                  </a:moveTo>
                  <a:lnTo>
                    <a:pt x="58935" y="2182"/>
                  </a:lnTo>
                  <a:lnTo>
                    <a:pt x="56753" y="6111"/>
                  </a:lnTo>
                  <a:lnTo>
                    <a:pt x="59957" y="11359"/>
                  </a:lnTo>
                  <a:lnTo>
                    <a:pt x="63458" y="16275"/>
                  </a:lnTo>
                  <a:lnTo>
                    <a:pt x="67256" y="20858"/>
                  </a:lnTo>
                  <a:lnTo>
                    <a:pt x="71351" y="25111"/>
                  </a:lnTo>
                  <a:lnTo>
                    <a:pt x="75743" y="29031"/>
                  </a:lnTo>
                  <a:lnTo>
                    <a:pt x="80432" y="32619"/>
                  </a:lnTo>
                  <a:lnTo>
                    <a:pt x="85417" y="35876"/>
                  </a:lnTo>
                  <a:lnTo>
                    <a:pt x="90700" y="38801"/>
                  </a:lnTo>
                  <a:lnTo>
                    <a:pt x="96279" y="41394"/>
                  </a:lnTo>
                  <a:lnTo>
                    <a:pt x="102155" y="43656"/>
                  </a:lnTo>
                  <a:lnTo>
                    <a:pt x="96916" y="53260"/>
                  </a:lnTo>
                  <a:lnTo>
                    <a:pt x="91197" y="50593"/>
                  </a:lnTo>
                  <a:lnTo>
                    <a:pt x="85740" y="47655"/>
                  </a:lnTo>
                  <a:lnTo>
                    <a:pt x="80545" y="44446"/>
                  </a:lnTo>
                  <a:lnTo>
                    <a:pt x="75612" y="40967"/>
                  </a:lnTo>
                  <a:lnTo>
                    <a:pt x="70941" y="37216"/>
                  </a:lnTo>
                  <a:lnTo>
                    <a:pt x="66532" y="33196"/>
                  </a:lnTo>
                  <a:lnTo>
                    <a:pt x="62384" y="28904"/>
                  </a:lnTo>
                  <a:lnTo>
                    <a:pt x="58499" y="24342"/>
                  </a:lnTo>
                  <a:lnTo>
                    <a:pt x="54875" y="19509"/>
                  </a:lnTo>
                  <a:lnTo>
                    <a:pt x="51514" y="14406"/>
                  </a:lnTo>
                  <a:lnTo>
                    <a:pt x="47917" y="19291"/>
                  </a:lnTo>
                  <a:lnTo>
                    <a:pt x="44110" y="23993"/>
                  </a:lnTo>
                  <a:lnTo>
                    <a:pt x="40093" y="28511"/>
                  </a:lnTo>
                  <a:lnTo>
                    <a:pt x="35867" y="32846"/>
                  </a:lnTo>
                  <a:lnTo>
                    <a:pt x="31432" y="36998"/>
                  </a:lnTo>
                  <a:lnTo>
                    <a:pt x="26787" y="40967"/>
                  </a:lnTo>
                  <a:lnTo>
                    <a:pt x="21932" y="44752"/>
                  </a:lnTo>
                  <a:lnTo>
                    <a:pt x="16868" y="48353"/>
                  </a:lnTo>
                  <a:lnTo>
                    <a:pt x="11595" y="51771"/>
                  </a:lnTo>
                  <a:lnTo>
                    <a:pt x="6111" y="55006"/>
                  </a:lnTo>
                  <a:lnTo>
                    <a:pt x="0" y="48021"/>
                  </a:lnTo>
                  <a:lnTo>
                    <a:pt x="3837" y="45677"/>
                  </a:lnTo>
                  <a:lnTo>
                    <a:pt x="7491" y="43359"/>
                  </a:lnTo>
                  <a:lnTo>
                    <a:pt x="10962" y="41067"/>
                  </a:lnTo>
                  <a:lnTo>
                    <a:pt x="14249" y="38801"/>
                  </a:lnTo>
                  <a:lnTo>
                    <a:pt x="17353" y="36562"/>
                  </a:lnTo>
                  <a:lnTo>
                    <a:pt x="20273" y="34348"/>
                  </a:lnTo>
                  <a:lnTo>
                    <a:pt x="23011" y="32161"/>
                  </a:lnTo>
                  <a:lnTo>
                    <a:pt x="25565" y="30000"/>
                  </a:lnTo>
                  <a:lnTo>
                    <a:pt x="27935" y="27865"/>
                  </a:lnTo>
                  <a:lnTo>
                    <a:pt x="30122" y="25757"/>
                  </a:lnTo>
                  <a:lnTo>
                    <a:pt x="32205" y="23613"/>
                  </a:lnTo>
                  <a:lnTo>
                    <a:pt x="34261" y="21374"/>
                  </a:lnTo>
                  <a:lnTo>
                    <a:pt x="36291" y="19038"/>
                  </a:lnTo>
                  <a:lnTo>
                    <a:pt x="38295" y="16606"/>
                  </a:lnTo>
                  <a:lnTo>
                    <a:pt x="40272" y="14079"/>
                  </a:lnTo>
                  <a:lnTo>
                    <a:pt x="42224" y="11455"/>
                  </a:lnTo>
                  <a:lnTo>
                    <a:pt x="44149" y="8735"/>
                  </a:lnTo>
                  <a:lnTo>
                    <a:pt x="46048" y="5919"/>
                  </a:lnTo>
                  <a:lnTo>
                    <a:pt x="47921" y="300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332100" y="5337807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397148" y="5302882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509344" y="530069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541213" y="5300263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560422" y="5326893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560422" y="5348721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560422" y="5371422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22414" y="530069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621541" y="5321218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653410" y="5345228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27788" y="4815139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006097" y="488242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068416" y="4809191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085878" y="4819232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77557" y="4809627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215101" y="4805698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222959" y="4837567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210299" y="4857213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01104" y="4804389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8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69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327298" y="4809627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291936" y="4825344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410244" y="4813993"/>
              <a:ext cx="76398" cy="90804"/>
            </a:xfrm>
            <a:custGeom>
              <a:avLst/>
              <a:pathLst>
                <a:path w="76398" h="90804">
                  <a:moveTo>
                    <a:pt x="76398" y="0"/>
                  </a:moveTo>
                  <a:lnTo>
                    <a:pt x="76398" y="90804"/>
                  </a:lnTo>
                  <a:lnTo>
                    <a:pt x="67667" y="90804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4"/>
                  </a:lnTo>
                  <a:lnTo>
                    <a:pt x="0" y="90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418539" y="4822288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508034" y="4805698"/>
              <a:ext cx="102592" cy="101282"/>
            </a:xfrm>
            <a:custGeom>
              <a:avLst/>
              <a:pathLst>
                <a:path w="102592" h="101282">
                  <a:moveTo>
                    <a:pt x="7421" y="13533"/>
                  </a:moveTo>
                  <a:lnTo>
                    <a:pt x="21828" y="13533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13533"/>
                  </a:lnTo>
                  <a:lnTo>
                    <a:pt x="44965" y="13533"/>
                  </a:lnTo>
                  <a:lnTo>
                    <a:pt x="44965" y="21391"/>
                  </a:lnTo>
                  <a:lnTo>
                    <a:pt x="30559" y="21391"/>
                  </a:lnTo>
                  <a:lnTo>
                    <a:pt x="30559" y="35361"/>
                  </a:lnTo>
                  <a:lnTo>
                    <a:pt x="48021" y="35361"/>
                  </a:lnTo>
                  <a:lnTo>
                    <a:pt x="48021" y="43219"/>
                  </a:lnTo>
                  <a:lnTo>
                    <a:pt x="33178" y="43219"/>
                  </a:lnTo>
                  <a:lnTo>
                    <a:pt x="33178" y="58499"/>
                  </a:lnTo>
                  <a:lnTo>
                    <a:pt x="45402" y="58499"/>
                  </a:lnTo>
                  <a:lnTo>
                    <a:pt x="45402" y="66357"/>
                  </a:lnTo>
                  <a:lnTo>
                    <a:pt x="33178" y="66357"/>
                  </a:lnTo>
                  <a:lnTo>
                    <a:pt x="33178" y="86002"/>
                  </a:lnTo>
                  <a:lnTo>
                    <a:pt x="35130" y="86832"/>
                  </a:lnTo>
                  <a:lnTo>
                    <a:pt x="37666" y="87574"/>
                  </a:lnTo>
                  <a:lnTo>
                    <a:pt x="40788" y="88229"/>
                  </a:lnTo>
                  <a:lnTo>
                    <a:pt x="44494" y="88796"/>
                  </a:lnTo>
                  <a:lnTo>
                    <a:pt x="48785" y="89277"/>
                  </a:lnTo>
                  <a:lnTo>
                    <a:pt x="53662" y="89669"/>
                  </a:lnTo>
                  <a:lnTo>
                    <a:pt x="59123" y="89975"/>
                  </a:lnTo>
                  <a:lnTo>
                    <a:pt x="65170" y="90193"/>
                  </a:lnTo>
                  <a:lnTo>
                    <a:pt x="71801" y="90324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9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025" y="72709"/>
                  </a:lnTo>
                  <a:lnTo>
                    <a:pt x="17899" y="73779"/>
                  </a:lnTo>
                  <a:lnTo>
                    <a:pt x="18772" y="74804"/>
                  </a:lnTo>
                  <a:lnTo>
                    <a:pt x="19645" y="75787"/>
                  </a:lnTo>
                  <a:lnTo>
                    <a:pt x="20518" y="76725"/>
                  </a:lnTo>
                  <a:lnTo>
                    <a:pt x="21391" y="77620"/>
                  </a:lnTo>
                  <a:lnTo>
                    <a:pt x="22264" y="78472"/>
                  </a:lnTo>
                  <a:lnTo>
                    <a:pt x="23137" y="79279"/>
                  </a:lnTo>
                  <a:lnTo>
                    <a:pt x="24010" y="80043"/>
                  </a:lnTo>
                  <a:lnTo>
                    <a:pt x="24884" y="80764"/>
                  </a:lnTo>
                  <a:lnTo>
                    <a:pt x="24884" y="43219"/>
                  </a:lnTo>
                  <a:lnTo>
                    <a:pt x="4365" y="43219"/>
                  </a:lnTo>
                  <a:lnTo>
                    <a:pt x="4365" y="35361"/>
                  </a:lnTo>
                  <a:lnTo>
                    <a:pt x="21828" y="35361"/>
                  </a:lnTo>
                  <a:lnTo>
                    <a:pt x="21828" y="21391"/>
                  </a:lnTo>
                  <a:lnTo>
                    <a:pt x="7421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557803" y="4810064"/>
              <a:ext cx="47585" cy="41473"/>
            </a:xfrm>
            <a:custGeom>
              <a:avLst/>
              <a:pathLst>
                <a:path w="47585" h="41473">
                  <a:moveTo>
                    <a:pt x="1746" y="0"/>
                  </a:moveTo>
                  <a:lnTo>
                    <a:pt x="47585" y="0"/>
                  </a:lnTo>
                  <a:lnTo>
                    <a:pt x="47561" y="5529"/>
                  </a:lnTo>
                  <a:lnTo>
                    <a:pt x="47489" y="10591"/>
                  </a:lnTo>
                  <a:lnTo>
                    <a:pt x="47369" y="15185"/>
                  </a:lnTo>
                  <a:lnTo>
                    <a:pt x="47201" y="19313"/>
                  </a:lnTo>
                  <a:lnTo>
                    <a:pt x="46985" y="22974"/>
                  </a:lnTo>
                  <a:lnTo>
                    <a:pt x="46720" y="26167"/>
                  </a:lnTo>
                  <a:lnTo>
                    <a:pt x="46408" y="28893"/>
                  </a:lnTo>
                  <a:lnTo>
                    <a:pt x="46048" y="31153"/>
                  </a:lnTo>
                  <a:lnTo>
                    <a:pt x="45640" y="32945"/>
                  </a:lnTo>
                  <a:lnTo>
                    <a:pt x="45184" y="34270"/>
                  </a:lnTo>
                  <a:lnTo>
                    <a:pt x="44662" y="35306"/>
                  </a:lnTo>
                  <a:lnTo>
                    <a:pt x="44057" y="36234"/>
                  </a:lnTo>
                  <a:lnTo>
                    <a:pt x="43370" y="37053"/>
                  </a:lnTo>
                  <a:lnTo>
                    <a:pt x="42599" y="37762"/>
                  </a:lnTo>
                  <a:lnTo>
                    <a:pt x="41746" y="38362"/>
                  </a:lnTo>
                  <a:lnTo>
                    <a:pt x="40809" y="38854"/>
                  </a:lnTo>
                  <a:lnTo>
                    <a:pt x="39790" y="39236"/>
                  </a:lnTo>
                  <a:lnTo>
                    <a:pt x="38688" y="39508"/>
                  </a:lnTo>
                  <a:lnTo>
                    <a:pt x="37502" y="39672"/>
                  </a:lnTo>
                  <a:lnTo>
                    <a:pt x="36234" y="39727"/>
                  </a:lnTo>
                  <a:lnTo>
                    <a:pt x="35261" y="39714"/>
                  </a:lnTo>
                  <a:lnTo>
                    <a:pt x="34261" y="39674"/>
                  </a:lnTo>
                  <a:lnTo>
                    <a:pt x="33235" y="39609"/>
                  </a:lnTo>
                  <a:lnTo>
                    <a:pt x="32183" y="39517"/>
                  </a:lnTo>
                  <a:lnTo>
                    <a:pt x="31105" y="39399"/>
                  </a:lnTo>
                  <a:lnTo>
                    <a:pt x="30000" y="39255"/>
                  </a:lnTo>
                  <a:lnTo>
                    <a:pt x="28869" y="39085"/>
                  </a:lnTo>
                  <a:lnTo>
                    <a:pt x="27712" y="38888"/>
                  </a:lnTo>
                  <a:lnTo>
                    <a:pt x="26529" y="38666"/>
                  </a:lnTo>
                  <a:lnTo>
                    <a:pt x="25320" y="38417"/>
                  </a:lnTo>
                  <a:lnTo>
                    <a:pt x="23574" y="30122"/>
                  </a:lnTo>
                  <a:lnTo>
                    <a:pt x="24949" y="30371"/>
                  </a:lnTo>
                  <a:lnTo>
                    <a:pt x="26281" y="30594"/>
                  </a:lnTo>
                  <a:lnTo>
                    <a:pt x="27568" y="30790"/>
                  </a:lnTo>
                  <a:lnTo>
                    <a:pt x="28813" y="30961"/>
                  </a:lnTo>
                  <a:lnTo>
                    <a:pt x="30013" y="31105"/>
                  </a:lnTo>
                  <a:lnTo>
                    <a:pt x="31170" y="31222"/>
                  </a:lnTo>
                  <a:lnTo>
                    <a:pt x="32283" y="31314"/>
                  </a:lnTo>
                  <a:lnTo>
                    <a:pt x="33353" y="31380"/>
                  </a:lnTo>
                  <a:lnTo>
                    <a:pt x="34379" y="31419"/>
                  </a:lnTo>
                  <a:lnTo>
                    <a:pt x="35361" y="31432"/>
                  </a:lnTo>
                  <a:lnTo>
                    <a:pt x="35702" y="31406"/>
                  </a:lnTo>
                  <a:lnTo>
                    <a:pt x="36025" y="31327"/>
                  </a:lnTo>
                  <a:lnTo>
                    <a:pt x="36330" y="31196"/>
                  </a:lnTo>
                  <a:lnTo>
                    <a:pt x="36618" y="31013"/>
                  </a:lnTo>
                  <a:lnTo>
                    <a:pt x="36889" y="30777"/>
                  </a:lnTo>
                  <a:lnTo>
                    <a:pt x="37142" y="30489"/>
                  </a:lnTo>
                  <a:lnTo>
                    <a:pt x="37378" y="30149"/>
                  </a:lnTo>
                  <a:lnTo>
                    <a:pt x="37596" y="29756"/>
                  </a:lnTo>
                  <a:lnTo>
                    <a:pt x="37797" y="29310"/>
                  </a:lnTo>
                  <a:lnTo>
                    <a:pt x="37980" y="28813"/>
                  </a:lnTo>
                  <a:lnTo>
                    <a:pt x="38151" y="28127"/>
                  </a:lnTo>
                  <a:lnTo>
                    <a:pt x="38312" y="27119"/>
                  </a:lnTo>
                  <a:lnTo>
                    <a:pt x="38465" y="25787"/>
                  </a:lnTo>
                  <a:lnTo>
                    <a:pt x="38609" y="24133"/>
                  </a:lnTo>
                  <a:lnTo>
                    <a:pt x="38744" y="22155"/>
                  </a:lnTo>
                  <a:lnTo>
                    <a:pt x="38871" y="19854"/>
                  </a:lnTo>
                  <a:lnTo>
                    <a:pt x="38989" y="17231"/>
                  </a:lnTo>
                  <a:lnTo>
                    <a:pt x="39098" y="14284"/>
                  </a:lnTo>
                  <a:lnTo>
                    <a:pt x="39198" y="11014"/>
                  </a:lnTo>
                  <a:lnTo>
                    <a:pt x="39290" y="7421"/>
                  </a:lnTo>
                  <a:lnTo>
                    <a:pt x="23137" y="7421"/>
                  </a:lnTo>
                  <a:lnTo>
                    <a:pt x="22806" y="12398"/>
                  </a:lnTo>
                  <a:lnTo>
                    <a:pt x="22159" y="17025"/>
                  </a:lnTo>
                  <a:lnTo>
                    <a:pt x="21199" y="21304"/>
                  </a:lnTo>
                  <a:lnTo>
                    <a:pt x="19924" y="25233"/>
                  </a:lnTo>
                  <a:lnTo>
                    <a:pt x="18335" y="28813"/>
                  </a:lnTo>
                  <a:lnTo>
                    <a:pt x="16432" y="32043"/>
                  </a:lnTo>
                  <a:lnTo>
                    <a:pt x="14214" y="34925"/>
                  </a:lnTo>
                  <a:lnTo>
                    <a:pt x="11682" y="37457"/>
                  </a:lnTo>
                  <a:lnTo>
                    <a:pt x="8836" y="39639"/>
                  </a:lnTo>
                  <a:lnTo>
                    <a:pt x="5675" y="41473"/>
                  </a:lnTo>
                  <a:lnTo>
                    <a:pt x="0" y="34488"/>
                  </a:lnTo>
                  <a:lnTo>
                    <a:pt x="2663" y="33117"/>
                  </a:lnTo>
                  <a:lnTo>
                    <a:pt x="5064" y="31449"/>
                  </a:lnTo>
                  <a:lnTo>
                    <a:pt x="7203" y="29485"/>
                  </a:lnTo>
                  <a:lnTo>
                    <a:pt x="9080" y="27224"/>
                  </a:lnTo>
                  <a:lnTo>
                    <a:pt x="10695" y="24665"/>
                  </a:lnTo>
                  <a:lnTo>
                    <a:pt x="12049" y="21810"/>
                  </a:lnTo>
                  <a:lnTo>
                    <a:pt x="13140" y="18658"/>
                  </a:lnTo>
                  <a:lnTo>
                    <a:pt x="13970" y="15209"/>
                  </a:lnTo>
                  <a:lnTo>
                    <a:pt x="14537" y="11464"/>
                  </a:lnTo>
                  <a:lnTo>
                    <a:pt x="14843" y="7421"/>
                  </a:lnTo>
                  <a:lnTo>
                    <a:pt x="1746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61295" y="4853720"/>
              <a:ext cx="42346" cy="33178"/>
            </a:xfrm>
            <a:custGeom>
              <a:avLst/>
              <a:pathLst>
                <a:path w="42346" h="33178">
                  <a:moveTo>
                    <a:pt x="0" y="0"/>
                  </a:moveTo>
                  <a:lnTo>
                    <a:pt x="42346" y="0"/>
                  </a:lnTo>
                  <a:lnTo>
                    <a:pt x="42346" y="3317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569590" y="4861578"/>
              <a:ext cx="25757" cy="17462"/>
            </a:xfrm>
            <a:custGeom>
              <a:avLst/>
              <a:pathLst>
                <a:path w="25757" h="17462">
                  <a:moveTo>
                    <a:pt x="0" y="17462"/>
                  </a:moveTo>
                  <a:lnTo>
                    <a:pt x="25757" y="17462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622414" y="4804825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954037" y="4321284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006097" y="438742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068416" y="4314190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085878" y="4324231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177557" y="4314627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215101" y="4310698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222959" y="4342567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210299" y="4362212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3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293682" y="4310261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4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40"/>
                  </a:lnTo>
                  <a:lnTo>
                    <a:pt x="46275" y="27940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40"/>
                  </a:lnTo>
                  <a:lnTo>
                    <a:pt x="8731" y="27940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458703" y="4315936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5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5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401513" y="4310261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398894" y="4332526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406752" y="4332962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403259" y="4371816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411554" y="4379674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508034" y="4310698"/>
              <a:ext cx="102592" cy="101282"/>
            </a:xfrm>
            <a:custGeom>
              <a:avLst/>
              <a:pathLst>
                <a:path w="102592" h="101282">
                  <a:moveTo>
                    <a:pt x="7421" y="13533"/>
                  </a:moveTo>
                  <a:lnTo>
                    <a:pt x="21828" y="13533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13533"/>
                  </a:lnTo>
                  <a:lnTo>
                    <a:pt x="44965" y="13533"/>
                  </a:lnTo>
                  <a:lnTo>
                    <a:pt x="44965" y="21391"/>
                  </a:lnTo>
                  <a:lnTo>
                    <a:pt x="30559" y="21391"/>
                  </a:lnTo>
                  <a:lnTo>
                    <a:pt x="30559" y="35361"/>
                  </a:lnTo>
                  <a:lnTo>
                    <a:pt x="48021" y="35361"/>
                  </a:lnTo>
                  <a:lnTo>
                    <a:pt x="48021" y="43219"/>
                  </a:lnTo>
                  <a:lnTo>
                    <a:pt x="33178" y="43219"/>
                  </a:lnTo>
                  <a:lnTo>
                    <a:pt x="33178" y="58499"/>
                  </a:lnTo>
                  <a:lnTo>
                    <a:pt x="45402" y="58499"/>
                  </a:lnTo>
                  <a:lnTo>
                    <a:pt x="45402" y="66357"/>
                  </a:lnTo>
                  <a:lnTo>
                    <a:pt x="33178" y="66357"/>
                  </a:lnTo>
                  <a:lnTo>
                    <a:pt x="33178" y="86002"/>
                  </a:lnTo>
                  <a:lnTo>
                    <a:pt x="35130" y="86832"/>
                  </a:lnTo>
                  <a:lnTo>
                    <a:pt x="37666" y="87574"/>
                  </a:lnTo>
                  <a:lnTo>
                    <a:pt x="40788" y="88229"/>
                  </a:lnTo>
                  <a:lnTo>
                    <a:pt x="44494" y="88796"/>
                  </a:lnTo>
                  <a:lnTo>
                    <a:pt x="48785" y="89277"/>
                  </a:lnTo>
                  <a:lnTo>
                    <a:pt x="53662" y="89669"/>
                  </a:lnTo>
                  <a:lnTo>
                    <a:pt x="59123" y="89975"/>
                  </a:lnTo>
                  <a:lnTo>
                    <a:pt x="65170" y="90193"/>
                  </a:lnTo>
                  <a:lnTo>
                    <a:pt x="71801" y="90324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69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9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025" y="72709"/>
                  </a:lnTo>
                  <a:lnTo>
                    <a:pt x="17899" y="73779"/>
                  </a:lnTo>
                  <a:lnTo>
                    <a:pt x="18772" y="74804"/>
                  </a:lnTo>
                  <a:lnTo>
                    <a:pt x="19645" y="75787"/>
                  </a:lnTo>
                  <a:lnTo>
                    <a:pt x="20518" y="76725"/>
                  </a:lnTo>
                  <a:lnTo>
                    <a:pt x="21391" y="77620"/>
                  </a:lnTo>
                  <a:lnTo>
                    <a:pt x="22264" y="78472"/>
                  </a:lnTo>
                  <a:lnTo>
                    <a:pt x="23137" y="79279"/>
                  </a:lnTo>
                  <a:lnTo>
                    <a:pt x="24010" y="80043"/>
                  </a:lnTo>
                  <a:lnTo>
                    <a:pt x="24884" y="80764"/>
                  </a:lnTo>
                  <a:lnTo>
                    <a:pt x="24884" y="43219"/>
                  </a:lnTo>
                  <a:lnTo>
                    <a:pt x="4365" y="43219"/>
                  </a:lnTo>
                  <a:lnTo>
                    <a:pt x="4365" y="35361"/>
                  </a:lnTo>
                  <a:lnTo>
                    <a:pt x="21828" y="35361"/>
                  </a:lnTo>
                  <a:lnTo>
                    <a:pt x="21828" y="21391"/>
                  </a:lnTo>
                  <a:lnTo>
                    <a:pt x="7421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557803" y="4315063"/>
              <a:ext cx="47585" cy="41473"/>
            </a:xfrm>
            <a:custGeom>
              <a:avLst/>
              <a:pathLst>
                <a:path w="47585" h="41473">
                  <a:moveTo>
                    <a:pt x="1746" y="0"/>
                  </a:moveTo>
                  <a:lnTo>
                    <a:pt x="47585" y="0"/>
                  </a:lnTo>
                  <a:lnTo>
                    <a:pt x="47561" y="5529"/>
                  </a:lnTo>
                  <a:lnTo>
                    <a:pt x="47489" y="10591"/>
                  </a:lnTo>
                  <a:lnTo>
                    <a:pt x="47369" y="15185"/>
                  </a:lnTo>
                  <a:lnTo>
                    <a:pt x="47201" y="19313"/>
                  </a:lnTo>
                  <a:lnTo>
                    <a:pt x="46985" y="22974"/>
                  </a:lnTo>
                  <a:lnTo>
                    <a:pt x="46720" y="26167"/>
                  </a:lnTo>
                  <a:lnTo>
                    <a:pt x="46408" y="28893"/>
                  </a:lnTo>
                  <a:lnTo>
                    <a:pt x="46048" y="31153"/>
                  </a:lnTo>
                  <a:lnTo>
                    <a:pt x="45640" y="32945"/>
                  </a:lnTo>
                  <a:lnTo>
                    <a:pt x="45184" y="34270"/>
                  </a:lnTo>
                  <a:lnTo>
                    <a:pt x="44662" y="35306"/>
                  </a:lnTo>
                  <a:lnTo>
                    <a:pt x="44057" y="36234"/>
                  </a:lnTo>
                  <a:lnTo>
                    <a:pt x="43370" y="37053"/>
                  </a:lnTo>
                  <a:lnTo>
                    <a:pt x="42599" y="37762"/>
                  </a:lnTo>
                  <a:lnTo>
                    <a:pt x="41746" y="38362"/>
                  </a:lnTo>
                  <a:lnTo>
                    <a:pt x="40809" y="38854"/>
                  </a:lnTo>
                  <a:lnTo>
                    <a:pt x="39790" y="39236"/>
                  </a:lnTo>
                  <a:lnTo>
                    <a:pt x="38688" y="39508"/>
                  </a:lnTo>
                  <a:lnTo>
                    <a:pt x="37502" y="39672"/>
                  </a:lnTo>
                  <a:lnTo>
                    <a:pt x="36234" y="39727"/>
                  </a:lnTo>
                  <a:lnTo>
                    <a:pt x="35261" y="39714"/>
                  </a:lnTo>
                  <a:lnTo>
                    <a:pt x="34261" y="39674"/>
                  </a:lnTo>
                  <a:lnTo>
                    <a:pt x="33235" y="39609"/>
                  </a:lnTo>
                  <a:lnTo>
                    <a:pt x="32183" y="39517"/>
                  </a:lnTo>
                  <a:lnTo>
                    <a:pt x="31105" y="39399"/>
                  </a:lnTo>
                  <a:lnTo>
                    <a:pt x="30000" y="39255"/>
                  </a:lnTo>
                  <a:lnTo>
                    <a:pt x="28869" y="39085"/>
                  </a:lnTo>
                  <a:lnTo>
                    <a:pt x="27712" y="38888"/>
                  </a:lnTo>
                  <a:lnTo>
                    <a:pt x="26529" y="38666"/>
                  </a:lnTo>
                  <a:lnTo>
                    <a:pt x="25320" y="38417"/>
                  </a:lnTo>
                  <a:lnTo>
                    <a:pt x="23574" y="30122"/>
                  </a:lnTo>
                  <a:lnTo>
                    <a:pt x="24949" y="30371"/>
                  </a:lnTo>
                  <a:lnTo>
                    <a:pt x="26281" y="30594"/>
                  </a:lnTo>
                  <a:lnTo>
                    <a:pt x="27568" y="30790"/>
                  </a:lnTo>
                  <a:lnTo>
                    <a:pt x="28813" y="30961"/>
                  </a:lnTo>
                  <a:lnTo>
                    <a:pt x="30013" y="31105"/>
                  </a:lnTo>
                  <a:lnTo>
                    <a:pt x="31170" y="31222"/>
                  </a:lnTo>
                  <a:lnTo>
                    <a:pt x="32283" y="31314"/>
                  </a:lnTo>
                  <a:lnTo>
                    <a:pt x="33353" y="31380"/>
                  </a:lnTo>
                  <a:lnTo>
                    <a:pt x="34379" y="31419"/>
                  </a:lnTo>
                  <a:lnTo>
                    <a:pt x="35361" y="31432"/>
                  </a:lnTo>
                  <a:lnTo>
                    <a:pt x="35702" y="31406"/>
                  </a:lnTo>
                  <a:lnTo>
                    <a:pt x="36025" y="31327"/>
                  </a:lnTo>
                  <a:lnTo>
                    <a:pt x="36330" y="31196"/>
                  </a:lnTo>
                  <a:lnTo>
                    <a:pt x="36618" y="31013"/>
                  </a:lnTo>
                  <a:lnTo>
                    <a:pt x="36889" y="30777"/>
                  </a:lnTo>
                  <a:lnTo>
                    <a:pt x="37142" y="30489"/>
                  </a:lnTo>
                  <a:lnTo>
                    <a:pt x="37378" y="30149"/>
                  </a:lnTo>
                  <a:lnTo>
                    <a:pt x="37596" y="29756"/>
                  </a:lnTo>
                  <a:lnTo>
                    <a:pt x="37797" y="29310"/>
                  </a:lnTo>
                  <a:lnTo>
                    <a:pt x="37980" y="28813"/>
                  </a:lnTo>
                  <a:lnTo>
                    <a:pt x="38151" y="28127"/>
                  </a:lnTo>
                  <a:lnTo>
                    <a:pt x="38312" y="27119"/>
                  </a:lnTo>
                  <a:lnTo>
                    <a:pt x="38465" y="25787"/>
                  </a:lnTo>
                  <a:lnTo>
                    <a:pt x="38609" y="24133"/>
                  </a:lnTo>
                  <a:lnTo>
                    <a:pt x="38744" y="22155"/>
                  </a:lnTo>
                  <a:lnTo>
                    <a:pt x="38871" y="19854"/>
                  </a:lnTo>
                  <a:lnTo>
                    <a:pt x="38989" y="17231"/>
                  </a:lnTo>
                  <a:lnTo>
                    <a:pt x="39098" y="14284"/>
                  </a:lnTo>
                  <a:lnTo>
                    <a:pt x="39198" y="11014"/>
                  </a:lnTo>
                  <a:lnTo>
                    <a:pt x="39290" y="7421"/>
                  </a:lnTo>
                  <a:lnTo>
                    <a:pt x="23137" y="7421"/>
                  </a:lnTo>
                  <a:lnTo>
                    <a:pt x="22806" y="12398"/>
                  </a:lnTo>
                  <a:lnTo>
                    <a:pt x="22159" y="17025"/>
                  </a:lnTo>
                  <a:lnTo>
                    <a:pt x="21199" y="21304"/>
                  </a:lnTo>
                  <a:lnTo>
                    <a:pt x="19924" y="25233"/>
                  </a:lnTo>
                  <a:lnTo>
                    <a:pt x="18335" y="28813"/>
                  </a:lnTo>
                  <a:lnTo>
                    <a:pt x="16432" y="32043"/>
                  </a:lnTo>
                  <a:lnTo>
                    <a:pt x="14214" y="34925"/>
                  </a:lnTo>
                  <a:lnTo>
                    <a:pt x="11682" y="37457"/>
                  </a:lnTo>
                  <a:lnTo>
                    <a:pt x="8836" y="39639"/>
                  </a:lnTo>
                  <a:lnTo>
                    <a:pt x="5675" y="41473"/>
                  </a:lnTo>
                  <a:lnTo>
                    <a:pt x="0" y="34488"/>
                  </a:lnTo>
                  <a:lnTo>
                    <a:pt x="2663" y="33117"/>
                  </a:lnTo>
                  <a:lnTo>
                    <a:pt x="5064" y="31449"/>
                  </a:lnTo>
                  <a:lnTo>
                    <a:pt x="7203" y="29485"/>
                  </a:lnTo>
                  <a:lnTo>
                    <a:pt x="9080" y="27224"/>
                  </a:lnTo>
                  <a:lnTo>
                    <a:pt x="10695" y="24665"/>
                  </a:lnTo>
                  <a:lnTo>
                    <a:pt x="12049" y="21810"/>
                  </a:lnTo>
                  <a:lnTo>
                    <a:pt x="13140" y="18658"/>
                  </a:lnTo>
                  <a:lnTo>
                    <a:pt x="13970" y="15209"/>
                  </a:lnTo>
                  <a:lnTo>
                    <a:pt x="14537" y="11464"/>
                  </a:lnTo>
                  <a:lnTo>
                    <a:pt x="14843" y="7421"/>
                  </a:lnTo>
                  <a:lnTo>
                    <a:pt x="1746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561295" y="4358719"/>
              <a:ext cx="42346" cy="33178"/>
            </a:xfrm>
            <a:custGeom>
              <a:avLst/>
              <a:pathLst>
                <a:path w="42346" h="33178">
                  <a:moveTo>
                    <a:pt x="0" y="0"/>
                  </a:moveTo>
                  <a:lnTo>
                    <a:pt x="42346" y="0"/>
                  </a:lnTo>
                  <a:lnTo>
                    <a:pt x="42346" y="3317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569590" y="4366578"/>
              <a:ext cx="25757" cy="17462"/>
            </a:xfrm>
            <a:custGeom>
              <a:avLst/>
              <a:pathLst>
                <a:path w="25757" h="17462">
                  <a:moveTo>
                    <a:pt x="0" y="17462"/>
                  </a:moveTo>
                  <a:lnTo>
                    <a:pt x="25757" y="17462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622414" y="4309824"/>
              <a:ext cx="98663" cy="101282"/>
            </a:xfrm>
            <a:custGeom>
              <a:avLst/>
              <a:pathLst>
                <a:path w="98663" h="101282">
                  <a:moveTo>
                    <a:pt x="44965" y="23574"/>
                  </a:moveTo>
                  <a:lnTo>
                    <a:pt x="0" y="23574"/>
                  </a:lnTo>
                  <a:lnTo>
                    <a:pt x="0" y="15279"/>
                  </a:lnTo>
                  <a:lnTo>
                    <a:pt x="44529" y="15279"/>
                  </a:lnTo>
                  <a:lnTo>
                    <a:pt x="44084" y="13969"/>
                  </a:lnTo>
                  <a:lnTo>
                    <a:pt x="43621" y="12660"/>
                  </a:lnTo>
                  <a:lnTo>
                    <a:pt x="43141" y="11350"/>
                  </a:lnTo>
                  <a:lnTo>
                    <a:pt x="42643" y="10040"/>
                  </a:lnTo>
                  <a:lnTo>
                    <a:pt x="42128" y="8731"/>
                  </a:lnTo>
                  <a:lnTo>
                    <a:pt x="41595" y="7421"/>
                  </a:lnTo>
                  <a:lnTo>
                    <a:pt x="41045" y="6111"/>
                  </a:lnTo>
                  <a:lnTo>
                    <a:pt x="40478" y="4802"/>
                  </a:lnTo>
                  <a:lnTo>
                    <a:pt x="39893" y="3492"/>
                  </a:lnTo>
                  <a:lnTo>
                    <a:pt x="39290" y="2182"/>
                  </a:lnTo>
                  <a:lnTo>
                    <a:pt x="48458" y="0"/>
                  </a:lnTo>
                  <a:lnTo>
                    <a:pt x="49222" y="1567"/>
                  </a:lnTo>
                  <a:lnTo>
                    <a:pt x="49942" y="3125"/>
                  </a:lnTo>
                  <a:lnTo>
                    <a:pt x="50619" y="4675"/>
                  </a:lnTo>
                  <a:lnTo>
                    <a:pt x="51252" y="6216"/>
                  </a:lnTo>
                  <a:lnTo>
                    <a:pt x="51841" y="7748"/>
                  </a:lnTo>
                  <a:lnTo>
                    <a:pt x="52387" y="9272"/>
                  </a:lnTo>
                  <a:lnTo>
                    <a:pt x="52889" y="10787"/>
                  </a:lnTo>
                  <a:lnTo>
                    <a:pt x="53347" y="12293"/>
                  </a:lnTo>
                  <a:lnTo>
                    <a:pt x="53762" y="13791"/>
                  </a:lnTo>
                  <a:lnTo>
                    <a:pt x="54133" y="15279"/>
                  </a:lnTo>
                  <a:lnTo>
                    <a:pt x="98663" y="15279"/>
                  </a:lnTo>
                  <a:lnTo>
                    <a:pt x="98663" y="23574"/>
                  </a:lnTo>
                  <a:lnTo>
                    <a:pt x="53697" y="23574"/>
                  </a:lnTo>
                  <a:lnTo>
                    <a:pt x="53697" y="38417"/>
                  </a:lnTo>
                  <a:lnTo>
                    <a:pt x="87749" y="38417"/>
                  </a:lnTo>
                  <a:lnTo>
                    <a:pt x="87749" y="78581"/>
                  </a:lnTo>
                  <a:lnTo>
                    <a:pt x="87711" y="79604"/>
                  </a:lnTo>
                  <a:lnTo>
                    <a:pt x="87600" y="80580"/>
                  </a:lnTo>
                  <a:lnTo>
                    <a:pt x="87415" y="81508"/>
                  </a:lnTo>
                  <a:lnTo>
                    <a:pt x="87155" y="82388"/>
                  </a:lnTo>
                  <a:lnTo>
                    <a:pt x="86821" y="83219"/>
                  </a:lnTo>
                  <a:lnTo>
                    <a:pt x="86413" y="84003"/>
                  </a:lnTo>
                  <a:lnTo>
                    <a:pt x="85930" y="84738"/>
                  </a:lnTo>
                  <a:lnTo>
                    <a:pt x="85374" y="85426"/>
                  </a:lnTo>
                  <a:lnTo>
                    <a:pt x="84743" y="86066"/>
                  </a:lnTo>
                  <a:lnTo>
                    <a:pt x="84038" y="86657"/>
                  </a:lnTo>
                  <a:lnTo>
                    <a:pt x="83263" y="87196"/>
                  </a:lnTo>
                  <a:lnTo>
                    <a:pt x="82423" y="87679"/>
                  </a:lnTo>
                  <a:lnTo>
                    <a:pt x="81517" y="88104"/>
                  </a:lnTo>
                  <a:lnTo>
                    <a:pt x="80545" y="88473"/>
                  </a:lnTo>
                  <a:lnTo>
                    <a:pt x="79508" y="88785"/>
                  </a:lnTo>
                  <a:lnTo>
                    <a:pt x="78406" y="89041"/>
                  </a:lnTo>
                  <a:lnTo>
                    <a:pt x="77238" y="89239"/>
                  </a:lnTo>
                  <a:lnTo>
                    <a:pt x="76005" y="89381"/>
                  </a:lnTo>
                  <a:lnTo>
                    <a:pt x="74706" y="89466"/>
                  </a:lnTo>
                  <a:lnTo>
                    <a:pt x="73342" y="89495"/>
                  </a:lnTo>
                  <a:lnTo>
                    <a:pt x="72539" y="89486"/>
                  </a:lnTo>
                  <a:lnTo>
                    <a:pt x="71701" y="89460"/>
                  </a:lnTo>
                  <a:lnTo>
                    <a:pt x="70827" y="89416"/>
                  </a:lnTo>
                  <a:lnTo>
                    <a:pt x="69919" y="89355"/>
                  </a:lnTo>
                  <a:lnTo>
                    <a:pt x="68976" y="89277"/>
                  </a:lnTo>
                  <a:lnTo>
                    <a:pt x="67998" y="89180"/>
                  </a:lnTo>
                  <a:lnTo>
                    <a:pt x="66986" y="89067"/>
                  </a:lnTo>
                  <a:lnTo>
                    <a:pt x="65938" y="88936"/>
                  </a:lnTo>
                  <a:lnTo>
                    <a:pt x="64855" y="88788"/>
                  </a:lnTo>
                  <a:lnTo>
                    <a:pt x="63738" y="88622"/>
                  </a:lnTo>
                  <a:lnTo>
                    <a:pt x="61555" y="79890"/>
                  </a:lnTo>
                  <a:lnTo>
                    <a:pt x="63004" y="80056"/>
                  </a:lnTo>
                  <a:lnTo>
                    <a:pt x="64384" y="80205"/>
                  </a:lnTo>
                  <a:lnTo>
                    <a:pt x="65693" y="80336"/>
                  </a:lnTo>
                  <a:lnTo>
                    <a:pt x="66933" y="80449"/>
                  </a:lnTo>
                  <a:lnTo>
                    <a:pt x="68103" y="80545"/>
                  </a:lnTo>
                  <a:lnTo>
                    <a:pt x="69203" y="80624"/>
                  </a:lnTo>
                  <a:lnTo>
                    <a:pt x="70234" y="80685"/>
                  </a:lnTo>
                  <a:lnTo>
                    <a:pt x="71194" y="80729"/>
                  </a:lnTo>
                  <a:lnTo>
                    <a:pt x="72085" y="80755"/>
                  </a:lnTo>
                  <a:lnTo>
                    <a:pt x="72905" y="80764"/>
                  </a:lnTo>
                  <a:lnTo>
                    <a:pt x="73501" y="80753"/>
                  </a:lnTo>
                  <a:lnTo>
                    <a:pt x="74067" y="80720"/>
                  </a:lnTo>
                  <a:lnTo>
                    <a:pt x="74601" y="80665"/>
                  </a:lnTo>
                  <a:lnTo>
                    <a:pt x="75106" y="80589"/>
                  </a:lnTo>
                  <a:lnTo>
                    <a:pt x="75579" y="80491"/>
                  </a:lnTo>
                  <a:lnTo>
                    <a:pt x="76022" y="80371"/>
                  </a:lnTo>
                  <a:lnTo>
                    <a:pt x="76435" y="80229"/>
                  </a:lnTo>
                  <a:lnTo>
                    <a:pt x="76817" y="80065"/>
                  </a:lnTo>
                  <a:lnTo>
                    <a:pt x="77168" y="79880"/>
                  </a:lnTo>
                  <a:lnTo>
                    <a:pt x="77489" y="79672"/>
                  </a:lnTo>
                  <a:lnTo>
                    <a:pt x="77780" y="79443"/>
                  </a:lnTo>
                  <a:lnTo>
                    <a:pt x="78039" y="79192"/>
                  </a:lnTo>
                  <a:lnTo>
                    <a:pt x="78269" y="78919"/>
                  </a:lnTo>
                  <a:lnTo>
                    <a:pt x="78467" y="78624"/>
                  </a:lnTo>
                  <a:lnTo>
                    <a:pt x="78635" y="78308"/>
                  </a:lnTo>
                  <a:lnTo>
                    <a:pt x="78773" y="77970"/>
                  </a:lnTo>
                  <a:lnTo>
                    <a:pt x="78880" y="77609"/>
                  </a:lnTo>
                  <a:lnTo>
                    <a:pt x="78956" y="77227"/>
                  </a:lnTo>
                  <a:lnTo>
                    <a:pt x="79002" y="76824"/>
                  </a:lnTo>
                  <a:lnTo>
                    <a:pt x="79017" y="76398"/>
                  </a:lnTo>
                  <a:lnTo>
                    <a:pt x="79017" y="46712"/>
                  </a:lnTo>
                  <a:lnTo>
                    <a:pt x="53697" y="46712"/>
                  </a:lnTo>
                  <a:lnTo>
                    <a:pt x="53697" y="101282"/>
                  </a:lnTo>
                  <a:lnTo>
                    <a:pt x="44965" y="101282"/>
                  </a:lnTo>
                  <a:lnTo>
                    <a:pt x="44965" y="46712"/>
                  </a:lnTo>
                  <a:lnTo>
                    <a:pt x="19645" y="46712"/>
                  </a:lnTo>
                  <a:lnTo>
                    <a:pt x="19645" y="89931"/>
                  </a:lnTo>
                  <a:lnTo>
                    <a:pt x="10914" y="89931"/>
                  </a:lnTo>
                  <a:lnTo>
                    <a:pt x="10914" y="38417"/>
                  </a:lnTo>
                  <a:lnTo>
                    <a:pt x="44965" y="384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061704" y="3826283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117857" y="389242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175374" y="381569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178430" y="3839708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193273" y="3854551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201568" y="3861972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184978" y="3885547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193273" y="3892968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286261" y="3814824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301977" y="3879435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349999" y="3879435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396711" y="3818316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0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11991" y="3826174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11554" y="3851058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36875" y="3815260"/>
              <a:ext cx="61118" cy="65920"/>
            </a:xfrm>
            <a:custGeom>
              <a:avLst/>
              <a:pathLst>
                <a:path w="61118" h="65920">
                  <a:moveTo>
                    <a:pt x="17025" y="0"/>
                  </a:moveTo>
                  <a:lnTo>
                    <a:pt x="17885" y="969"/>
                  </a:lnTo>
                  <a:lnTo>
                    <a:pt x="18719" y="1955"/>
                  </a:lnTo>
                  <a:lnTo>
                    <a:pt x="19527" y="2959"/>
                  </a:lnTo>
                  <a:lnTo>
                    <a:pt x="20308" y="3981"/>
                  </a:lnTo>
                  <a:lnTo>
                    <a:pt x="21064" y="5020"/>
                  </a:lnTo>
                  <a:lnTo>
                    <a:pt x="21793" y="6076"/>
                  </a:lnTo>
                  <a:lnTo>
                    <a:pt x="22496" y="7150"/>
                  </a:lnTo>
                  <a:lnTo>
                    <a:pt x="23172" y="8242"/>
                  </a:lnTo>
                  <a:lnTo>
                    <a:pt x="23823" y="9351"/>
                  </a:lnTo>
                  <a:lnTo>
                    <a:pt x="24447" y="10477"/>
                  </a:lnTo>
                  <a:lnTo>
                    <a:pt x="37980" y="10477"/>
                  </a:lnTo>
                  <a:lnTo>
                    <a:pt x="38832" y="9508"/>
                  </a:lnTo>
                  <a:lnTo>
                    <a:pt x="39639" y="8521"/>
                  </a:lnTo>
                  <a:lnTo>
                    <a:pt x="40403" y="7517"/>
                  </a:lnTo>
                  <a:lnTo>
                    <a:pt x="41124" y="6496"/>
                  </a:lnTo>
                  <a:lnTo>
                    <a:pt x="41800" y="5457"/>
                  </a:lnTo>
                  <a:lnTo>
                    <a:pt x="42433" y="4400"/>
                  </a:lnTo>
                  <a:lnTo>
                    <a:pt x="43023" y="3326"/>
                  </a:lnTo>
                  <a:lnTo>
                    <a:pt x="43568" y="2235"/>
                  </a:lnTo>
                  <a:lnTo>
                    <a:pt x="44070" y="1126"/>
                  </a:lnTo>
                  <a:lnTo>
                    <a:pt x="44529" y="0"/>
                  </a:lnTo>
                  <a:lnTo>
                    <a:pt x="52824" y="3055"/>
                  </a:lnTo>
                  <a:lnTo>
                    <a:pt x="48458" y="10477"/>
                  </a:lnTo>
                  <a:lnTo>
                    <a:pt x="58062" y="10477"/>
                  </a:lnTo>
                  <a:lnTo>
                    <a:pt x="58062" y="17899"/>
                  </a:lnTo>
                  <a:lnTo>
                    <a:pt x="34488" y="17899"/>
                  </a:lnTo>
                  <a:lnTo>
                    <a:pt x="34488" y="25320"/>
                  </a:lnTo>
                  <a:lnTo>
                    <a:pt x="55880" y="25320"/>
                  </a:lnTo>
                  <a:lnTo>
                    <a:pt x="55880" y="32305"/>
                  </a:lnTo>
                  <a:lnTo>
                    <a:pt x="34488" y="32305"/>
                  </a:lnTo>
                  <a:lnTo>
                    <a:pt x="34488" y="38854"/>
                  </a:lnTo>
                  <a:lnTo>
                    <a:pt x="59809" y="38854"/>
                  </a:lnTo>
                  <a:lnTo>
                    <a:pt x="59809" y="46275"/>
                  </a:lnTo>
                  <a:lnTo>
                    <a:pt x="34488" y="46275"/>
                  </a:lnTo>
                  <a:lnTo>
                    <a:pt x="34488" y="58935"/>
                  </a:lnTo>
                  <a:lnTo>
                    <a:pt x="40600" y="58935"/>
                  </a:lnTo>
                  <a:lnTo>
                    <a:pt x="41377" y="57879"/>
                  </a:lnTo>
                  <a:lnTo>
                    <a:pt x="42137" y="56805"/>
                  </a:lnTo>
                  <a:lnTo>
                    <a:pt x="42879" y="55714"/>
                  </a:lnTo>
                  <a:lnTo>
                    <a:pt x="43603" y="54605"/>
                  </a:lnTo>
                  <a:lnTo>
                    <a:pt x="44311" y="53478"/>
                  </a:lnTo>
                  <a:lnTo>
                    <a:pt x="45000" y="52335"/>
                  </a:lnTo>
                  <a:lnTo>
                    <a:pt x="45673" y="51173"/>
                  </a:lnTo>
                  <a:lnTo>
                    <a:pt x="46328" y="49995"/>
                  </a:lnTo>
                  <a:lnTo>
                    <a:pt x="46965" y="48798"/>
                  </a:lnTo>
                  <a:lnTo>
                    <a:pt x="47585" y="47585"/>
                  </a:lnTo>
                  <a:lnTo>
                    <a:pt x="55443" y="51514"/>
                  </a:lnTo>
                  <a:lnTo>
                    <a:pt x="50204" y="58935"/>
                  </a:lnTo>
                  <a:lnTo>
                    <a:pt x="61118" y="58935"/>
                  </a:lnTo>
                  <a:lnTo>
                    <a:pt x="61118" y="65920"/>
                  </a:lnTo>
                  <a:lnTo>
                    <a:pt x="0" y="65920"/>
                  </a:lnTo>
                  <a:lnTo>
                    <a:pt x="0" y="58935"/>
                  </a:lnTo>
                  <a:lnTo>
                    <a:pt x="12223" y="58935"/>
                  </a:lnTo>
                  <a:lnTo>
                    <a:pt x="11865" y="57988"/>
                  </a:lnTo>
                  <a:lnTo>
                    <a:pt x="11490" y="57067"/>
                  </a:lnTo>
                  <a:lnTo>
                    <a:pt x="11097" y="56172"/>
                  </a:lnTo>
                  <a:lnTo>
                    <a:pt x="10687" y="55303"/>
                  </a:lnTo>
                  <a:lnTo>
                    <a:pt x="10259" y="54461"/>
                  </a:lnTo>
                  <a:lnTo>
                    <a:pt x="9813" y="53644"/>
                  </a:lnTo>
                  <a:lnTo>
                    <a:pt x="9351" y="52854"/>
                  </a:lnTo>
                  <a:lnTo>
                    <a:pt x="8870" y="52090"/>
                  </a:lnTo>
                  <a:lnTo>
                    <a:pt x="8373" y="51352"/>
                  </a:lnTo>
                  <a:lnTo>
                    <a:pt x="7858" y="50641"/>
                  </a:lnTo>
                  <a:lnTo>
                    <a:pt x="15716" y="48021"/>
                  </a:lnTo>
                  <a:lnTo>
                    <a:pt x="16314" y="48995"/>
                  </a:lnTo>
                  <a:lnTo>
                    <a:pt x="16886" y="49995"/>
                  </a:lnTo>
                  <a:lnTo>
                    <a:pt x="17431" y="51021"/>
                  </a:lnTo>
                  <a:lnTo>
                    <a:pt x="17951" y="52073"/>
                  </a:lnTo>
                  <a:lnTo>
                    <a:pt x="18444" y="53151"/>
                  </a:lnTo>
                  <a:lnTo>
                    <a:pt x="18911" y="54255"/>
                  </a:lnTo>
                  <a:lnTo>
                    <a:pt x="19352" y="55386"/>
                  </a:lnTo>
                  <a:lnTo>
                    <a:pt x="19767" y="56543"/>
                  </a:lnTo>
                  <a:lnTo>
                    <a:pt x="20156" y="57726"/>
                  </a:lnTo>
                  <a:lnTo>
                    <a:pt x="20518" y="58935"/>
                  </a:lnTo>
                  <a:lnTo>
                    <a:pt x="26193" y="58935"/>
                  </a:lnTo>
                  <a:lnTo>
                    <a:pt x="26193" y="46275"/>
                  </a:lnTo>
                  <a:lnTo>
                    <a:pt x="1309" y="46275"/>
                  </a:lnTo>
                  <a:lnTo>
                    <a:pt x="1309" y="38854"/>
                  </a:lnTo>
                  <a:lnTo>
                    <a:pt x="26193" y="38854"/>
                  </a:lnTo>
                  <a:lnTo>
                    <a:pt x="26193" y="32305"/>
                  </a:lnTo>
                  <a:lnTo>
                    <a:pt x="3929" y="32305"/>
                  </a:lnTo>
                  <a:lnTo>
                    <a:pt x="3929" y="25320"/>
                  </a:lnTo>
                  <a:lnTo>
                    <a:pt x="26193" y="25320"/>
                  </a:lnTo>
                  <a:lnTo>
                    <a:pt x="26193" y="17899"/>
                  </a:lnTo>
                  <a:lnTo>
                    <a:pt x="2182" y="17899"/>
                  </a:lnTo>
                  <a:lnTo>
                    <a:pt x="2182" y="10477"/>
                  </a:lnTo>
                  <a:lnTo>
                    <a:pt x="15279" y="10477"/>
                  </a:lnTo>
                  <a:lnTo>
                    <a:pt x="14834" y="9778"/>
                  </a:lnTo>
                  <a:lnTo>
                    <a:pt x="14371" y="9080"/>
                  </a:lnTo>
                  <a:lnTo>
                    <a:pt x="13891" y="8382"/>
                  </a:lnTo>
                  <a:lnTo>
                    <a:pt x="13393" y="7683"/>
                  </a:lnTo>
                  <a:lnTo>
                    <a:pt x="12878" y="6985"/>
                  </a:lnTo>
                  <a:lnTo>
                    <a:pt x="12345" y="6286"/>
                  </a:lnTo>
                  <a:lnTo>
                    <a:pt x="11795" y="5588"/>
                  </a:lnTo>
                  <a:lnTo>
                    <a:pt x="11228" y="4889"/>
                  </a:lnTo>
                  <a:lnTo>
                    <a:pt x="10643" y="4191"/>
                  </a:lnTo>
                  <a:lnTo>
                    <a:pt x="1004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42113" y="3886856"/>
              <a:ext cx="50641" cy="29249"/>
            </a:xfrm>
            <a:custGeom>
              <a:avLst/>
              <a:pathLst>
                <a:path w="50641" h="29249">
                  <a:moveTo>
                    <a:pt x="50641" y="0"/>
                  </a:moveTo>
                  <a:lnTo>
                    <a:pt x="50641" y="29249"/>
                  </a:lnTo>
                  <a:lnTo>
                    <a:pt x="42783" y="29249"/>
                  </a:lnTo>
                  <a:lnTo>
                    <a:pt x="42783" y="24884"/>
                  </a:lnTo>
                  <a:lnTo>
                    <a:pt x="8294" y="24884"/>
                  </a:lnTo>
                  <a:lnTo>
                    <a:pt x="8294" y="29249"/>
                  </a:lnTo>
                  <a:lnTo>
                    <a:pt x="0" y="2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50408" y="3894278"/>
              <a:ext cx="34488" cy="10040"/>
            </a:xfrm>
            <a:custGeom>
              <a:avLst/>
              <a:pathLst>
                <a:path w="34488" h="10040">
                  <a:moveTo>
                    <a:pt x="0" y="10040"/>
                  </a:moveTo>
                  <a:lnTo>
                    <a:pt x="34488" y="10040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509781" y="3814387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525933" y="3835342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534665" y="385411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534665" y="386983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547762" y="3885547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18921" y="3815260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39" y="12660"/>
                  </a:lnTo>
                  <a:lnTo>
                    <a:pt x="27939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39" y="37544"/>
                  </a:lnTo>
                  <a:lnTo>
                    <a:pt x="27939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5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2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39" y="51077"/>
                  </a:lnTo>
                  <a:lnTo>
                    <a:pt x="27939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665633" y="3815697"/>
              <a:ext cx="56753" cy="100409"/>
            </a:xfrm>
            <a:custGeom>
              <a:avLst/>
              <a:pathLst>
                <a:path w="56753" h="100409">
                  <a:moveTo>
                    <a:pt x="55879" y="55880"/>
                  </a:moveTo>
                  <a:lnTo>
                    <a:pt x="56753" y="64174"/>
                  </a:lnTo>
                  <a:lnTo>
                    <a:pt x="43219" y="66794"/>
                  </a:lnTo>
                  <a:lnTo>
                    <a:pt x="43219" y="100409"/>
                  </a:lnTo>
                  <a:lnTo>
                    <a:pt x="34488" y="100409"/>
                  </a:lnTo>
                  <a:lnTo>
                    <a:pt x="34488" y="68540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34488" y="59809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584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70872" y="3823991"/>
              <a:ext cx="25320" cy="21828"/>
            </a:xfrm>
            <a:custGeom>
              <a:avLst/>
              <a:pathLst>
                <a:path w="25320" h="21828">
                  <a:moveTo>
                    <a:pt x="5675" y="0"/>
                  </a:moveTo>
                  <a:lnTo>
                    <a:pt x="7836" y="1244"/>
                  </a:lnTo>
                  <a:lnTo>
                    <a:pt x="9953" y="2532"/>
                  </a:lnTo>
                  <a:lnTo>
                    <a:pt x="12027" y="3863"/>
                  </a:lnTo>
                  <a:lnTo>
                    <a:pt x="14057" y="5238"/>
                  </a:lnTo>
                  <a:lnTo>
                    <a:pt x="16043" y="6657"/>
                  </a:lnTo>
                  <a:lnTo>
                    <a:pt x="17986" y="8120"/>
                  </a:lnTo>
                  <a:lnTo>
                    <a:pt x="19885" y="9626"/>
                  </a:lnTo>
                  <a:lnTo>
                    <a:pt x="21740" y="11176"/>
                  </a:lnTo>
                  <a:lnTo>
                    <a:pt x="23552" y="12769"/>
                  </a:lnTo>
                  <a:lnTo>
                    <a:pt x="25320" y="14406"/>
                  </a:lnTo>
                  <a:lnTo>
                    <a:pt x="19645" y="21828"/>
                  </a:lnTo>
                  <a:lnTo>
                    <a:pt x="17720" y="19937"/>
                  </a:lnTo>
                  <a:lnTo>
                    <a:pt x="15786" y="18108"/>
                  </a:lnTo>
                  <a:lnTo>
                    <a:pt x="13843" y="16340"/>
                  </a:lnTo>
                  <a:lnTo>
                    <a:pt x="11891" y="14633"/>
                  </a:lnTo>
                  <a:lnTo>
                    <a:pt x="9931" y="12987"/>
                  </a:lnTo>
                  <a:lnTo>
                    <a:pt x="7962" y="11403"/>
                  </a:lnTo>
                  <a:lnTo>
                    <a:pt x="5985" y="9879"/>
                  </a:lnTo>
                  <a:lnTo>
                    <a:pt x="3998" y="8416"/>
                  </a:lnTo>
                  <a:lnTo>
                    <a:pt x="2003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63887" y="3848875"/>
              <a:ext cx="24447" cy="19645"/>
            </a:xfrm>
            <a:custGeom>
              <a:avLst/>
              <a:pathLst>
                <a:path w="24447" h="19645">
                  <a:moveTo>
                    <a:pt x="5675" y="0"/>
                  </a:moveTo>
                  <a:lnTo>
                    <a:pt x="7748" y="1065"/>
                  </a:lnTo>
                  <a:lnTo>
                    <a:pt x="9778" y="2165"/>
                  </a:lnTo>
                  <a:lnTo>
                    <a:pt x="11765" y="3300"/>
                  </a:lnTo>
                  <a:lnTo>
                    <a:pt x="13708" y="4470"/>
                  </a:lnTo>
                  <a:lnTo>
                    <a:pt x="15607" y="5675"/>
                  </a:lnTo>
                  <a:lnTo>
                    <a:pt x="17462" y="6915"/>
                  </a:lnTo>
                  <a:lnTo>
                    <a:pt x="19274" y="8189"/>
                  </a:lnTo>
                  <a:lnTo>
                    <a:pt x="21042" y="9499"/>
                  </a:lnTo>
                  <a:lnTo>
                    <a:pt x="22766" y="10844"/>
                  </a:lnTo>
                  <a:lnTo>
                    <a:pt x="24447" y="12223"/>
                  </a:lnTo>
                  <a:lnTo>
                    <a:pt x="18335" y="19645"/>
                  </a:lnTo>
                  <a:lnTo>
                    <a:pt x="16580" y="18012"/>
                  </a:lnTo>
                  <a:lnTo>
                    <a:pt x="14808" y="16432"/>
                  </a:lnTo>
                  <a:lnTo>
                    <a:pt x="13018" y="14904"/>
                  </a:lnTo>
                  <a:lnTo>
                    <a:pt x="11210" y="13428"/>
                  </a:lnTo>
                  <a:lnTo>
                    <a:pt x="9386" y="12005"/>
                  </a:lnTo>
                  <a:lnTo>
                    <a:pt x="7543" y="10634"/>
                  </a:lnTo>
                  <a:lnTo>
                    <a:pt x="5684" y="9316"/>
                  </a:lnTo>
                  <a:lnTo>
                    <a:pt x="3806" y="8050"/>
                  </a:lnTo>
                  <a:lnTo>
                    <a:pt x="1912" y="6836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044241" y="3331283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054391" y="3339959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117857" y="339742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180176" y="332418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197638" y="333422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289317" y="3324625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326861" y="3320696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334719" y="3352565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322059" y="3372210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3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396711" y="3320696"/>
              <a:ext cx="41473" cy="100409"/>
            </a:xfrm>
            <a:custGeom>
              <a:avLst/>
              <a:pathLst>
                <a:path w="41473" h="100409">
                  <a:moveTo>
                    <a:pt x="1309" y="18335"/>
                  </a:moveTo>
                  <a:lnTo>
                    <a:pt x="17462" y="18335"/>
                  </a:lnTo>
                  <a:lnTo>
                    <a:pt x="17462" y="0"/>
                  </a:lnTo>
                  <a:lnTo>
                    <a:pt x="26193" y="0"/>
                  </a:lnTo>
                  <a:lnTo>
                    <a:pt x="26193" y="18335"/>
                  </a:lnTo>
                  <a:lnTo>
                    <a:pt x="39727" y="18335"/>
                  </a:lnTo>
                  <a:lnTo>
                    <a:pt x="39727" y="26630"/>
                  </a:lnTo>
                  <a:lnTo>
                    <a:pt x="26193" y="26630"/>
                  </a:lnTo>
                  <a:lnTo>
                    <a:pt x="26193" y="49331"/>
                  </a:lnTo>
                  <a:lnTo>
                    <a:pt x="39727" y="43656"/>
                  </a:lnTo>
                  <a:lnTo>
                    <a:pt x="41473" y="51514"/>
                  </a:lnTo>
                  <a:lnTo>
                    <a:pt x="26193" y="58499"/>
                  </a:lnTo>
                  <a:lnTo>
                    <a:pt x="26193" y="88622"/>
                  </a:lnTo>
                  <a:lnTo>
                    <a:pt x="26171" y="89892"/>
                  </a:lnTo>
                  <a:lnTo>
                    <a:pt x="26106" y="91084"/>
                  </a:lnTo>
                  <a:lnTo>
                    <a:pt x="25997" y="92197"/>
                  </a:lnTo>
                  <a:lnTo>
                    <a:pt x="25844" y="93232"/>
                  </a:lnTo>
                  <a:lnTo>
                    <a:pt x="25648" y="94188"/>
                  </a:lnTo>
                  <a:lnTo>
                    <a:pt x="25407" y="95065"/>
                  </a:lnTo>
                  <a:lnTo>
                    <a:pt x="25124" y="95864"/>
                  </a:lnTo>
                  <a:lnTo>
                    <a:pt x="24796" y="96585"/>
                  </a:lnTo>
                  <a:lnTo>
                    <a:pt x="24425" y="97226"/>
                  </a:lnTo>
                  <a:lnTo>
                    <a:pt x="24010" y="97789"/>
                  </a:lnTo>
                  <a:lnTo>
                    <a:pt x="23543" y="98287"/>
                  </a:lnTo>
                  <a:lnTo>
                    <a:pt x="23015" y="98732"/>
                  </a:lnTo>
                  <a:lnTo>
                    <a:pt x="22426" y="99125"/>
                  </a:lnTo>
                  <a:lnTo>
                    <a:pt x="21775" y="99466"/>
                  </a:lnTo>
                  <a:lnTo>
                    <a:pt x="21064" y="99754"/>
                  </a:lnTo>
                  <a:lnTo>
                    <a:pt x="20291" y="99990"/>
                  </a:lnTo>
                  <a:lnTo>
                    <a:pt x="19457" y="100173"/>
                  </a:lnTo>
                  <a:lnTo>
                    <a:pt x="18562" y="100304"/>
                  </a:lnTo>
                  <a:lnTo>
                    <a:pt x="17606" y="100383"/>
                  </a:lnTo>
                  <a:lnTo>
                    <a:pt x="16589" y="100409"/>
                  </a:lnTo>
                  <a:lnTo>
                    <a:pt x="15201" y="100396"/>
                  </a:lnTo>
                  <a:lnTo>
                    <a:pt x="13830" y="100356"/>
                  </a:lnTo>
                  <a:lnTo>
                    <a:pt x="12476" y="100291"/>
                  </a:lnTo>
                  <a:lnTo>
                    <a:pt x="11141" y="100199"/>
                  </a:lnTo>
                  <a:lnTo>
                    <a:pt x="9822" y="100081"/>
                  </a:lnTo>
                  <a:lnTo>
                    <a:pt x="8521" y="99937"/>
                  </a:lnTo>
                  <a:lnTo>
                    <a:pt x="7238" y="99767"/>
                  </a:lnTo>
                  <a:lnTo>
                    <a:pt x="5972" y="99571"/>
                  </a:lnTo>
                  <a:lnTo>
                    <a:pt x="4723" y="99348"/>
                  </a:lnTo>
                  <a:lnTo>
                    <a:pt x="3492" y="99099"/>
                  </a:lnTo>
                  <a:lnTo>
                    <a:pt x="1746" y="89931"/>
                  </a:lnTo>
                  <a:lnTo>
                    <a:pt x="3060" y="90263"/>
                  </a:lnTo>
                  <a:lnTo>
                    <a:pt x="4383" y="90560"/>
                  </a:lnTo>
                  <a:lnTo>
                    <a:pt x="5714" y="90822"/>
                  </a:lnTo>
                  <a:lnTo>
                    <a:pt x="7054" y="91049"/>
                  </a:lnTo>
                  <a:lnTo>
                    <a:pt x="8403" y="91241"/>
                  </a:lnTo>
                  <a:lnTo>
                    <a:pt x="9761" y="91398"/>
                  </a:lnTo>
                  <a:lnTo>
                    <a:pt x="11127" y="91520"/>
                  </a:lnTo>
                  <a:lnTo>
                    <a:pt x="12503" y="91608"/>
                  </a:lnTo>
                  <a:lnTo>
                    <a:pt x="13887" y="91660"/>
                  </a:lnTo>
                  <a:lnTo>
                    <a:pt x="15279" y="91678"/>
                  </a:lnTo>
                  <a:lnTo>
                    <a:pt x="15694" y="91625"/>
                  </a:lnTo>
                  <a:lnTo>
                    <a:pt x="16065" y="91468"/>
                  </a:lnTo>
                  <a:lnTo>
                    <a:pt x="16392" y="91206"/>
                  </a:lnTo>
                  <a:lnTo>
                    <a:pt x="16676" y="90839"/>
                  </a:lnTo>
                  <a:lnTo>
                    <a:pt x="16916" y="90368"/>
                  </a:lnTo>
                  <a:lnTo>
                    <a:pt x="17113" y="89792"/>
                  </a:lnTo>
                  <a:lnTo>
                    <a:pt x="17266" y="89111"/>
                  </a:lnTo>
                  <a:lnTo>
                    <a:pt x="17375" y="88325"/>
                  </a:lnTo>
                  <a:lnTo>
                    <a:pt x="17440" y="87434"/>
                  </a:lnTo>
                  <a:lnTo>
                    <a:pt x="17462" y="86439"/>
                  </a:lnTo>
                  <a:lnTo>
                    <a:pt x="17462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824" y="57534"/>
                  </a:lnTo>
                  <a:lnTo>
                    <a:pt x="3632" y="56997"/>
                  </a:lnTo>
                  <a:lnTo>
                    <a:pt x="5422" y="56451"/>
                  </a:lnTo>
                  <a:lnTo>
                    <a:pt x="7194" y="55897"/>
                  </a:lnTo>
                  <a:lnTo>
                    <a:pt x="8949" y="55334"/>
                  </a:lnTo>
                  <a:lnTo>
                    <a:pt x="10687" y="54762"/>
                  </a:lnTo>
                  <a:lnTo>
                    <a:pt x="12407" y="54181"/>
                  </a:lnTo>
                  <a:lnTo>
                    <a:pt x="14109" y="53592"/>
                  </a:lnTo>
                  <a:lnTo>
                    <a:pt x="15794" y="52994"/>
                  </a:lnTo>
                  <a:lnTo>
                    <a:pt x="17462" y="52387"/>
                  </a:lnTo>
                  <a:lnTo>
                    <a:pt x="17462" y="26630"/>
                  </a:lnTo>
                  <a:lnTo>
                    <a:pt x="1309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433382" y="3320696"/>
              <a:ext cx="61555" cy="99972"/>
            </a:xfrm>
            <a:custGeom>
              <a:avLst/>
              <a:pathLst>
                <a:path w="61555" h="99972">
                  <a:moveTo>
                    <a:pt x="34051" y="0"/>
                  </a:moveTo>
                  <a:lnTo>
                    <a:pt x="34903" y="1589"/>
                  </a:lnTo>
                  <a:lnTo>
                    <a:pt x="35710" y="3213"/>
                  </a:lnTo>
                  <a:lnTo>
                    <a:pt x="36474" y="4872"/>
                  </a:lnTo>
                  <a:lnTo>
                    <a:pt x="37195" y="6565"/>
                  </a:lnTo>
                  <a:lnTo>
                    <a:pt x="37871" y="8294"/>
                  </a:lnTo>
                  <a:lnTo>
                    <a:pt x="38504" y="10058"/>
                  </a:lnTo>
                  <a:lnTo>
                    <a:pt x="39094" y="11857"/>
                  </a:lnTo>
                  <a:lnTo>
                    <a:pt x="39639" y="13690"/>
                  </a:lnTo>
                  <a:lnTo>
                    <a:pt x="40141" y="15559"/>
                  </a:lnTo>
                  <a:lnTo>
                    <a:pt x="40600" y="17462"/>
                  </a:lnTo>
                  <a:lnTo>
                    <a:pt x="61555" y="17462"/>
                  </a:lnTo>
                  <a:lnTo>
                    <a:pt x="61555" y="57626"/>
                  </a:lnTo>
                  <a:lnTo>
                    <a:pt x="18335" y="57626"/>
                  </a:lnTo>
                  <a:lnTo>
                    <a:pt x="18222" y="63000"/>
                  </a:lnTo>
                  <a:lnTo>
                    <a:pt x="17881" y="68121"/>
                  </a:lnTo>
                  <a:lnTo>
                    <a:pt x="17314" y="72988"/>
                  </a:lnTo>
                  <a:lnTo>
                    <a:pt x="16519" y="77603"/>
                  </a:lnTo>
                  <a:lnTo>
                    <a:pt x="15497" y="81964"/>
                  </a:lnTo>
                  <a:lnTo>
                    <a:pt x="14249" y="86072"/>
                  </a:lnTo>
                  <a:lnTo>
                    <a:pt x="12773" y="89927"/>
                  </a:lnTo>
                  <a:lnTo>
                    <a:pt x="11071" y="93529"/>
                  </a:lnTo>
                  <a:lnTo>
                    <a:pt x="9141" y="96877"/>
                  </a:lnTo>
                  <a:lnTo>
                    <a:pt x="6985" y="99972"/>
                  </a:lnTo>
                  <a:lnTo>
                    <a:pt x="0" y="93424"/>
                  </a:lnTo>
                  <a:lnTo>
                    <a:pt x="1746" y="90722"/>
                  </a:lnTo>
                  <a:lnTo>
                    <a:pt x="3317" y="87853"/>
                  </a:lnTo>
                  <a:lnTo>
                    <a:pt x="4714" y="84819"/>
                  </a:lnTo>
                  <a:lnTo>
                    <a:pt x="5937" y="81619"/>
                  </a:lnTo>
                  <a:lnTo>
                    <a:pt x="6985" y="78253"/>
                  </a:lnTo>
                  <a:lnTo>
                    <a:pt x="7858" y="74722"/>
                  </a:lnTo>
                  <a:lnTo>
                    <a:pt x="8556" y="71024"/>
                  </a:lnTo>
                  <a:lnTo>
                    <a:pt x="9080" y="67160"/>
                  </a:lnTo>
                  <a:lnTo>
                    <a:pt x="9429" y="63131"/>
                  </a:lnTo>
                  <a:lnTo>
                    <a:pt x="9604" y="58935"/>
                  </a:lnTo>
                  <a:lnTo>
                    <a:pt x="9604" y="17462"/>
                  </a:lnTo>
                  <a:lnTo>
                    <a:pt x="31432" y="17462"/>
                  </a:lnTo>
                  <a:lnTo>
                    <a:pt x="30982" y="15899"/>
                  </a:lnTo>
                  <a:lnTo>
                    <a:pt x="30506" y="14354"/>
                  </a:lnTo>
                  <a:lnTo>
                    <a:pt x="30004" y="12826"/>
                  </a:lnTo>
                  <a:lnTo>
                    <a:pt x="29476" y="11315"/>
                  </a:lnTo>
                  <a:lnTo>
                    <a:pt x="28922" y="9822"/>
                  </a:lnTo>
                  <a:lnTo>
                    <a:pt x="28341" y="8347"/>
                  </a:lnTo>
                  <a:lnTo>
                    <a:pt x="27734" y="6888"/>
                  </a:lnTo>
                  <a:lnTo>
                    <a:pt x="27101" y="5448"/>
                  </a:lnTo>
                  <a:lnTo>
                    <a:pt x="26442" y="4025"/>
                  </a:lnTo>
                  <a:lnTo>
                    <a:pt x="2575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452154" y="3346453"/>
              <a:ext cx="34051" cy="23574"/>
            </a:xfrm>
            <a:custGeom>
              <a:avLst/>
              <a:pathLst>
                <a:path w="34051" h="23574">
                  <a:moveTo>
                    <a:pt x="0" y="23574"/>
                  </a:moveTo>
                  <a:lnTo>
                    <a:pt x="34051" y="23574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509781" y="3326371"/>
              <a:ext cx="33615" cy="83383"/>
            </a:xfrm>
            <a:custGeom>
              <a:avLst/>
              <a:pathLst>
                <a:path w="33615" h="83383">
                  <a:moveTo>
                    <a:pt x="873" y="0"/>
                  </a:moveTo>
                  <a:lnTo>
                    <a:pt x="33615" y="0"/>
                  </a:lnTo>
                  <a:lnTo>
                    <a:pt x="33615" y="8294"/>
                  </a:lnTo>
                  <a:lnTo>
                    <a:pt x="21391" y="8294"/>
                  </a:lnTo>
                  <a:lnTo>
                    <a:pt x="21391" y="33615"/>
                  </a:lnTo>
                  <a:lnTo>
                    <a:pt x="31869" y="33615"/>
                  </a:lnTo>
                  <a:lnTo>
                    <a:pt x="31869" y="41473"/>
                  </a:lnTo>
                  <a:lnTo>
                    <a:pt x="21391" y="41473"/>
                  </a:lnTo>
                  <a:lnTo>
                    <a:pt x="21391" y="68103"/>
                  </a:lnTo>
                  <a:lnTo>
                    <a:pt x="22517" y="67662"/>
                  </a:lnTo>
                  <a:lnTo>
                    <a:pt x="23626" y="67213"/>
                  </a:lnTo>
                  <a:lnTo>
                    <a:pt x="24718" y="66754"/>
                  </a:lnTo>
                  <a:lnTo>
                    <a:pt x="25792" y="66287"/>
                  </a:lnTo>
                  <a:lnTo>
                    <a:pt x="26848" y="65811"/>
                  </a:lnTo>
                  <a:lnTo>
                    <a:pt x="27887" y="65327"/>
                  </a:lnTo>
                  <a:lnTo>
                    <a:pt x="28909" y="64833"/>
                  </a:lnTo>
                  <a:lnTo>
                    <a:pt x="29913" y="64331"/>
                  </a:lnTo>
                  <a:lnTo>
                    <a:pt x="30899" y="63821"/>
                  </a:lnTo>
                  <a:lnTo>
                    <a:pt x="31869" y="63301"/>
                  </a:lnTo>
                  <a:lnTo>
                    <a:pt x="33178" y="71596"/>
                  </a:lnTo>
                  <a:lnTo>
                    <a:pt x="30349" y="72971"/>
                  </a:lnTo>
                  <a:lnTo>
                    <a:pt x="27451" y="74302"/>
                  </a:lnTo>
                  <a:lnTo>
                    <a:pt x="24482" y="75590"/>
                  </a:lnTo>
                  <a:lnTo>
                    <a:pt x="21443" y="76835"/>
                  </a:lnTo>
                  <a:lnTo>
                    <a:pt x="18335" y="78035"/>
                  </a:lnTo>
                  <a:lnTo>
                    <a:pt x="15157" y="79192"/>
                  </a:lnTo>
                  <a:lnTo>
                    <a:pt x="11909" y="80305"/>
                  </a:lnTo>
                  <a:lnTo>
                    <a:pt x="8591" y="81375"/>
                  </a:lnTo>
                  <a:lnTo>
                    <a:pt x="5203" y="82401"/>
                  </a:lnTo>
                  <a:lnTo>
                    <a:pt x="1746" y="83383"/>
                  </a:lnTo>
                  <a:lnTo>
                    <a:pt x="0" y="74652"/>
                  </a:lnTo>
                  <a:lnTo>
                    <a:pt x="1388" y="74298"/>
                  </a:lnTo>
                  <a:lnTo>
                    <a:pt x="2759" y="73936"/>
                  </a:lnTo>
                  <a:lnTo>
                    <a:pt x="4112" y="73565"/>
                  </a:lnTo>
                  <a:lnTo>
                    <a:pt x="5448" y="73185"/>
                  </a:lnTo>
                  <a:lnTo>
                    <a:pt x="6766" y="72796"/>
                  </a:lnTo>
                  <a:lnTo>
                    <a:pt x="8067" y="72399"/>
                  </a:lnTo>
                  <a:lnTo>
                    <a:pt x="9351" y="71993"/>
                  </a:lnTo>
                  <a:lnTo>
                    <a:pt x="10617" y="71578"/>
                  </a:lnTo>
                  <a:lnTo>
                    <a:pt x="11865" y="71155"/>
                  </a:lnTo>
                  <a:lnTo>
                    <a:pt x="13096" y="70723"/>
                  </a:lnTo>
                  <a:lnTo>
                    <a:pt x="13096" y="41473"/>
                  </a:lnTo>
                  <a:lnTo>
                    <a:pt x="2182" y="41473"/>
                  </a:lnTo>
                  <a:lnTo>
                    <a:pt x="2182" y="33615"/>
                  </a:lnTo>
                  <a:lnTo>
                    <a:pt x="13096" y="33615"/>
                  </a:lnTo>
                  <a:lnTo>
                    <a:pt x="13096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43396" y="3325498"/>
              <a:ext cx="66794" cy="92114"/>
            </a:xfrm>
            <a:custGeom>
              <a:avLst/>
              <a:pathLst>
                <a:path w="66794" h="92114">
                  <a:moveTo>
                    <a:pt x="6111" y="0"/>
                  </a:moveTo>
                  <a:lnTo>
                    <a:pt x="61118" y="0"/>
                  </a:lnTo>
                  <a:lnTo>
                    <a:pt x="61118" y="50204"/>
                  </a:lnTo>
                  <a:lnTo>
                    <a:pt x="37980" y="50204"/>
                  </a:lnTo>
                  <a:lnTo>
                    <a:pt x="37980" y="62865"/>
                  </a:lnTo>
                  <a:lnTo>
                    <a:pt x="61118" y="62865"/>
                  </a:lnTo>
                  <a:lnTo>
                    <a:pt x="61118" y="71159"/>
                  </a:lnTo>
                  <a:lnTo>
                    <a:pt x="37980" y="71159"/>
                  </a:lnTo>
                  <a:lnTo>
                    <a:pt x="37980" y="83820"/>
                  </a:lnTo>
                  <a:lnTo>
                    <a:pt x="66794" y="83820"/>
                  </a:lnTo>
                  <a:lnTo>
                    <a:pt x="66794" y="92114"/>
                  </a:lnTo>
                  <a:lnTo>
                    <a:pt x="0" y="92114"/>
                  </a:lnTo>
                  <a:lnTo>
                    <a:pt x="0" y="83820"/>
                  </a:lnTo>
                  <a:lnTo>
                    <a:pt x="29249" y="83820"/>
                  </a:lnTo>
                  <a:lnTo>
                    <a:pt x="29249" y="71159"/>
                  </a:lnTo>
                  <a:lnTo>
                    <a:pt x="6111" y="71159"/>
                  </a:lnTo>
                  <a:lnTo>
                    <a:pt x="6111" y="62865"/>
                  </a:lnTo>
                  <a:lnTo>
                    <a:pt x="29249" y="62865"/>
                  </a:lnTo>
                  <a:lnTo>
                    <a:pt x="29249" y="50204"/>
                  </a:lnTo>
                  <a:lnTo>
                    <a:pt x="6111" y="50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557803" y="3333793"/>
              <a:ext cx="14843" cy="13096"/>
            </a:xfrm>
            <a:custGeom>
              <a:avLst/>
              <a:pathLst>
                <a:path w="14843" h="13096">
                  <a:moveTo>
                    <a:pt x="0" y="13096"/>
                  </a:moveTo>
                  <a:lnTo>
                    <a:pt x="14843" y="13096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581377" y="3333793"/>
              <a:ext cx="14843" cy="13096"/>
            </a:xfrm>
            <a:custGeom>
              <a:avLst/>
              <a:pathLst>
                <a:path w="14843" h="13096">
                  <a:moveTo>
                    <a:pt x="0" y="0"/>
                  </a:moveTo>
                  <a:lnTo>
                    <a:pt x="0" y="13096"/>
                  </a:lnTo>
                  <a:lnTo>
                    <a:pt x="14843" y="13096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557803" y="3354748"/>
              <a:ext cx="14843" cy="12660"/>
            </a:xfrm>
            <a:custGeom>
              <a:avLst/>
              <a:pathLst>
                <a:path w="14843" h="12660">
                  <a:moveTo>
                    <a:pt x="0" y="12660"/>
                  </a:moveTo>
                  <a:lnTo>
                    <a:pt x="14843" y="1266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581377" y="3354748"/>
              <a:ext cx="14843" cy="12660"/>
            </a:xfrm>
            <a:custGeom>
              <a:avLst/>
              <a:pathLst>
                <a:path w="14843" h="12660">
                  <a:moveTo>
                    <a:pt x="0" y="0"/>
                  </a:moveTo>
                  <a:lnTo>
                    <a:pt x="0" y="12660"/>
                  </a:lnTo>
                  <a:lnTo>
                    <a:pt x="14843" y="1266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682223" y="3325935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625033" y="3320259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622414" y="3342524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2630272" y="3342961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626779" y="3381815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635074" y="3389673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937502" y="2835136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2006097" y="290242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068416" y="282918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085878" y="283922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177557" y="2829624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215101" y="2825695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5" y="31432"/>
                  </a:lnTo>
                  <a:lnTo>
                    <a:pt x="48895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222959" y="2857564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210299" y="2877210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01104" y="2824385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69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327298" y="2829624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291936" y="2845340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410244" y="2833990"/>
              <a:ext cx="76398" cy="90805"/>
            </a:xfrm>
            <a:custGeom>
              <a:avLst/>
              <a:pathLst>
                <a:path w="76398" h="90805">
                  <a:moveTo>
                    <a:pt x="76398" y="0"/>
                  </a:moveTo>
                  <a:lnTo>
                    <a:pt x="76398" y="90805"/>
                  </a:lnTo>
                  <a:lnTo>
                    <a:pt x="67667" y="90805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5"/>
                  </a:lnTo>
                  <a:lnTo>
                    <a:pt x="0" y="9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418539" y="2842285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511090" y="282569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49071" y="2854072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565661" y="2882448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511527" y="285276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1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12400" y="2909952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20668" y="2825695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639876" y="2843594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35511" y="2864986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39521" y="234128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949671" y="2349958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49671" y="238362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006097" y="240742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065797" y="2334623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103341" y="2330694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111199" y="2362563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098539" y="2382209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4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69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181922" y="2330258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40"/>
                  </a:lnTo>
                  <a:lnTo>
                    <a:pt x="46275" y="27940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40"/>
                  </a:lnTo>
                  <a:lnTo>
                    <a:pt x="8731" y="27940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284951" y="2330694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5" y="22264"/>
                  </a:lnTo>
                  <a:lnTo>
                    <a:pt x="20955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308962" y="2334187"/>
              <a:ext cx="79454" cy="97353"/>
            </a:xfrm>
            <a:custGeom>
              <a:avLst/>
              <a:pathLst>
                <a:path w="79454" h="97353">
                  <a:moveTo>
                    <a:pt x="6985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5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7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5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327734" y="2359507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354364" y="2359507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327734" y="2377407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353928" y="2377407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8062" y="2334623"/>
              <a:ext cx="90368" cy="96480"/>
            </a:xfrm>
            <a:custGeom>
              <a:avLst/>
              <a:pathLst>
                <a:path w="90368" h="96480">
                  <a:moveTo>
                    <a:pt x="81637" y="0"/>
                  </a:moveTo>
                  <a:lnTo>
                    <a:pt x="81637" y="32742"/>
                  </a:lnTo>
                  <a:lnTo>
                    <a:pt x="51514" y="32742"/>
                  </a:lnTo>
                  <a:lnTo>
                    <a:pt x="51610" y="34379"/>
                  </a:lnTo>
                  <a:lnTo>
                    <a:pt x="51723" y="35972"/>
                  </a:lnTo>
                  <a:lnTo>
                    <a:pt x="51854" y="37522"/>
                  </a:lnTo>
                  <a:lnTo>
                    <a:pt x="52003" y="39028"/>
                  </a:lnTo>
                  <a:lnTo>
                    <a:pt x="52169" y="40491"/>
                  </a:lnTo>
                  <a:lnTo>
                    <a:pt x="52352" y="41910"/>
                  </a:lnTo>
                  <a:lnTo>
                    <a:pt x="52553" y="43285"/>
                  </a:lnTo>
                  <a:lnTo>
                    <a:pt x="52771" y="44616"/>
                  </a:lnTo>
                  <a:lnTo>
                    <a:pt x="53007" y="45904"/>
                  </a:lnTo>
                  <a:lnTo>
                    <a:pt x="53260" y="47148"/>
                  </a:lnTo>
                  <a:lnTo>
                    <a:pt x="86439" y="47148"/>
                  </a:lnTo>
                  <a:lnTo>
                    <a:pt x="86439" y="55443"/>
                  </a:lnTo>
                  <a:lnTo>
                    <a:pt x="55006" y="55443"/>
                  </a:lnTo>
                  <a:lnTo>
                    <a:pt x="55823" y="58344"/>
                  </a:lnTo>
                  <a:lnTo>
                    <a:pt x="56700" y="61110"/>
                  </a:lnTo>
                  <a:lnTo>
                    <a:pt x="57639" y="63740"/>
                  </a:lnTo>
                  <a:lnTo>
                    <a:pt x="58639" y="66235"/>
                  </a:lnTo>
                  <a:lnTo>
                    <a:pt x="59699" y="68594"/>
                  </a:lnTo>
                  <a:lnTo>
                    <a:pt x="60821" y="70819"/>
                  </a:lnTo>
                  <a:lnTo>
                    <a:pt x="62004" y="72908"/>
                  </a:lnTo>
                  <a:lnTo>
                    <a:pt x="63249" y="74861"/>
                  </a:lnTo>
                  <a:lnTo>
                    <a:pt x="64554" y="76680"/>
                  </a:lnTo>
                  <a:lnTo>
                    <a:pt x="65920" y="78362"/>
                  </a:lnTo>
                  <a:lnTo>
                    <a:pt x="67287" y="79897"/>
                  </a:lnTo>
                  <a:lnTo>
                    <a:pt x="68592" y="81270"/>
                  </a:lnTo>
                  <a:lnTo>
                    <a:pt x="69836" y="82481"/>
                  </a:lnTo>
                  <a:lnTo>
                    <a:pt x="71019" y="83531"/>
                  </a:lnTo>
                  <a:lnTo>
                    <a:pt x="72141" y="84420"/>
                  </a:lnTo>
                  <a:lnTo>
                    <a:pt x="73202" y="85147"/>
                  </a:lnTo>
                  <a:lnTo>
                    <a:pt x="74202" y="85712"/>
                  </a:lnTo>
                  <a:lnTo>
                    <a:pt x="75141" y="86116"/>
                  </a:lnTo>
                  <a:lnTo>
                    <a:pt x="76018" y="86358"/>
                  </a:lnTo>
                  <a:lnTo>
                    <a:pt x="76834" y="86439"/>
                  </a:lnTo>
                  <a:lnTo>
                    <a:pt x="77585" y="86317"/>
                  </a:lnTo>
                  <a:lnTo>
                    <a:pt x="78266" y="85950"/>
                  </a:lnTo>
                  <a:lnTo>
                    <a:pt x="78878" y="85339"/>
                  </a:lnTo>
                  <a:lnTo>
                    <a:pt x="79419" y="84483"/>
                  </a:lnTo>
                  <a:lnTo>
                    <a:pt x="79890" y="83383"/>
                  </a:lnTo>
                  <a:lnTo>
                    <a:pt x="80292" y="82038"/>
                  </a:lnTo>
                  <a:lnTo>
                    <a:pt x="80624" y="80449"/>
                  </a:lnTo>
                  <a:lnTo>
                    <a:pt x="80886" y="78616"/>
                  </a:lnTo>
                  <a:lnTo>
                    <a:pt x="81078" y="76538"/>
                  </a:lnTo>
                  <a:lnTo>
                    <a:pt x="81200" y="74215"/>
                  </a:lnTo>
                  <a:lnTo>
                    <a:pt x="90368" y="76398"/>
                  </a:lnTo>
                  <a:lnTo>
                    <a:pt x="90169" y="78679"/>
                  </a:lnTo>
                  <a:lnTo>
                    <a:pt x="89923" y="80807"/>
                  </a:lnTo>
                  <a:lnTo>
                    <a:pt x="89628" y="82783"/>
                  </a:lnTo>
                  <a:lnTo>
                    <a:pt x="89285" y="84605"/>
                  </a:lnTo>
                  <a:lnTo>
                    <a:pt x="88895" y="86275"/>
                  </a:lnTo>
                  <a:lnTo>
                    <a:pt x="88456" y="87792"/>
                  </a:lnTo>
                  <a:lnTo>
                    <a:pt x="87969" y="89156"/>
                  </a:lnTo>
                  <a:lnTo>
                    <a:pt x="87434" y="90368"/>
                  </a:lnTo>
                  <a:lnTo>
                    <a:pt x="86851" y="91427"/>
                  </a:lnTo>
                  <a:lnTo>
                    <a:pt x="86221" y="92332"/>
                  </a:lnTo>
                  <a:lnTo>
                    <a:pt x="85537" y="93120"/>
                  </a:lnTo>
                  <a:lnTo>
                    <a:pt x="84797" y="93826"/>
                  </a:lnTo>
                  <a:lnTo>
                    <a:pt x="84001" y="94448"/>
                  </a:lnTo>
                  <a:lnTo>
                    <a:pt x="83147" y="94987"/>
                  </a:lnTo>
                  <a:lnTo>
                    <a:pt x="82237" y="95443"/>
                  </a:lnTo>
                  <a:lnTo>
                    <a:pt x="81270" y="95816"/>
                  </a:lnTo>
                  <a:lnTo>
                    <a:pt x="80246" y="96107"/>
                  </a:lnTo>
                  <a:lnTo>
                    <a:pt x="79166" y="96314"/>
                  </a:lnTo>
                  <a:lnTo>
                    <a:pt x="78028" y="96438"/>
                  </a:lnTo>
                  <a:lnTo>
                    <a:pt x="76834" y="96480"/>
                  </a:lnTo>
                  <a:lnTo>
                    <a:pt x="75492" y="96375"/>
                  </a:lnTo>
                  <a:lnTo>
                    <a:pt x="74084" y="96061"/>
                  </a:lnTo>
                  <a:lnTo>
                    <a:pt x="72611" y="95537"/>
                  </a:lnTo>
                  <a:lnTo>
                    <a:pt x="71072" y="94803"/>
                  </a:lnTo>
                  <a:lnTo>
                    <a:pt x="69468" y="93860"/>
                  </a:lnTo>
                  <a:lnTo>
                    <a:pt x="67798" y="92708"/>
                  </a:lnTo>
                  <a:lnTo>
                    <a:pt x="66062" y="91346"/>
                  </a:lnTo>
                  <a:lnTo>
                    <a:pt x="64262" y="89774"/>
                  </a:lnTo>
                  <a:lnTo>
                    <a:pt x="62395" y="87993"/>
                  </a:lnTo>
                  <a:lnTo>
                    <a:pt x="60463" y="86002"/>
                  </a:lnTo>
                  <a:lnTo>
                    <a:pt x="58549" y="83811"/>
                  </a:lnTo>
                  <a:lnTo>
                    <a:pt x="56735" y="81427"/>
                  </a:lnTo>
                  <a:lnTo>
                    <a:pt x="55022" y="78851"/>
                  </a:lnTo>
                  <a:lnTo>
                    <a:pt x="53409" y="76084"/>
                  </a:lnTo>
                  <a:lnTo>
                    <a:pt x="51896" y="73124"/>
                  </a:lnTo>
                  <a:lnTo>
                    <a:pt x="50484" y="69972"/>
                  </a:lnTo>
                  <a:lnTo>
                    <a:pt x="49172" y="66628"/>
                  </a:lnTo>
                  <a:lnTo>
                    <a:pt x="47960" y="63092"/>
                  </a:lnTo>
                  <a:lnTo>
                    <a:pt x="46849" y="59363"/>
                  </a:lnTo>
                  <a:lnTo>
                    <a:pt x="45839" y="55443"/>
                  </a:lnTo>
                  <a:lnTo>
                    <a:pt x="8731" y="55443"/>
                  </a:lnTo>
                  <a:lnTo>
                    <a:pt x="8731" y="83819"/>
                  </a:lnTo>
                  <a:lnTo>
                    <a:pt x="12267" y="83117"/>
                  </a:lnTo>
                  <a:lnTo>
                    <a:pt x="15716" y="82405"/>
                  </a:lnTo>
                  <a:lnTo>
                    <a:pt x="19077" y="81685"/>
                  </a:lnTo>
                  <a:lnTo>
                    <a:pt x="22351" y="80956"/>
                  </a:lnTo>
                  <a:lnTo>
                    <a:pt x="25538" y="80218"/>
                  </a:lnTo>
                  <a:lnTo>
                    <a:pt x="28638" y="79471"/>
                  </a:lnTo>
                  <a:lnTo>
                    <a:pt x="31650" y="78716"/>
                  </a:lnTo>
                  <a:lnTo>
                    <a:pt x="34575" y="77952"/>
                  </a:lnTo>
                  <a:lnTo>
                    <a:pt x="37413" y="77179"/>
                  </a:lnTo>
                  <a:lnTo>
                    <a:pt x="40163" y="76398"/>
                  </a:lnTo>
                  <a:lnTo>
                    <a:pt x="41909" y="84693"/>
                  </a:lnTo>
                  <a:lnTo>
                    <a:pt x="38622" y="85649"/>
                  </a:lnTo>
                  <a:lnTo>
                    <a:pt x="35221" y="86596"/>
                  </a:lnTo>
                  <a:lnTo>
                    <a:pt x="31707" y="87535"/>
                  </a:lnTo>
                  <a:lnTo>
                    <a:pt x="28079" y="88465"/>
                  </a:lnTo>
                  <a:lnTo>
                    <a:pt x="24338" y="89386"/>
                  </a:lnTo>
                  <a:lnTo>
                    <a:pt x="20483" y="90298"/>
                  </a:lnTo>
                  <a:lnTo>
                    <a:pt x="16515" y="91202"/>
                  </a:lnTo>
                  <a:lnTo>
                    <a:pt x="12433" y="92097"/>
                  </a:lnTo>
                  <a:lnTo>
                    <a:pt x="8237" y="92983"/>
                  </a:lnTo>
                  <a:lnTo>
                    <a:pt x="3929" y="93860"/>
                  </a:lnTo>
                  <a:lnTo>
                    <a:pt x="0" y="89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16793" y="2342918"/>
              <a:ext cx="64174" cy="16152"/>
            </a:xfrm>
            <a:custGeom>
              <a:avLst/>
              <a:pathLst>
                <a:path w="64174" h="16152">
                  <a:moveTo>
                    <a:pt x="0" y="0"/>
                  </a:moveTo>
                  <a:lnTo>
                    <a:pt x="0" y="16152"/>
                  </a:lnTo>
                  <a:lnTo>
                    <a:pt x="64174" y="16152"/>
                  </a:lnTo>
                  <a:lnTo>
                    <a:pt x="6417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16793" y="2367366"/>
              <a:ext cx="35361" cy="14406"/>
            </a:xfrm>
            <a:custGeom>
              <a:avLst/>
              <a:pathLst>
                <a:path w="35361" h="14406">
                  <a:moveTo>
                    <a:pt x="35361" y="14406"/>
                  </a:moveTo>
                  <a:lnTo>
                    <a:pt x="35108" y="13083"/>
                  </a:lnTo>
                  <a:lnTo>
                    <a:pt x="34872" y="11734"/>
                  </a:lnTo>
                  <a:lnTo>
                    <a:pt x="34654" y="10359"/>
                  </a:lnTo>
                  <a:lnTo>
                    <a:pt x="34453" y="8958"/>
                  </a:lnTo>
                  <a:lnTo>
                    <a:pt x="34270" y="7530"/>
                  </a:lnTo>
                  <a:lnTo>
                    <a:pt x="34104" y="6076"/>
                  </a:lnTo>
                  <a:lnTo>
                    <a:pt x="33955" y="4597"/>
                  </a:lnTo>
                  <a:lnTo>
                    <a:pt x="33824" y="3090"/>
                  </a:lnTo>
                  <a:lnTo>
                    <a:pt x="33711" y="1558"/>
                  </a:lnTo>
                  <a:lnTo>
                    <a:pt x="33615" y="0"/>
                  </a:lnTo>
                  <a:lnTo>
                    <a:pt x="0" y="0"/>
                  </a:lnTo>
                  <a:lnTo>
                    <a:pt x="0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511090" y="233069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549071" y="235907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565661" y="2387447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511527" y="235776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1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512400" y="241495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2620668" y="2330694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639876" y="2348593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635511" y="2369985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041895" y="1845953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064269" y="1856867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117857" y="191241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175810" y="1838313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174064" y="187454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203314" y="1836130"/>
              <a:ext cx="70286" cy="85129"/>
            </a:xfrm>
            <a:custGeom>
              <a:avLst/>
              <a:pathLst>
                <a:path w="70286" h="85129">
                  <a:moveTo>
                    <a:pt x="3055" y="17899"/>
                  </a:moveTo>
                  <a:lnTo>
                    <a:pt x="18335" y="17899"/>
                  </a:lnTo>
                  <a:lnTo>
                    <a:pt x="18335" y="0"/>
                  </a:lnTo>
                  <a:lnTo>
                    <a:pt x="27066" y="0"/>
                  </a:lnTo>
                  <a:lnTo>
                    <a:pt x="27066" y="17899"/>
                  </a:lnTo>
                  <a:lnTo>
                    <a:pt x="42783" y="17899"/>
                  </a:lnTo>
                  <a:lnTo>
                    <a:pt x="42783" y="0"/>
                  </a:lnTo>
                  <a:lnTo>
                    <a:pt x="51514" y="0"/>
                  </a:lnTo>
                  <a:lnTo>
                    <a:pt x="51514" y="17899"/>
                  </a:lnTo>
                  <a:lnTo>
                    <a:pt x="68976" y="17899"/>
                  </a:lnTo>
                  <a:lnTo>
                    <a:pt x="68976" y="26193"/>
                  </a:lnTo>
                  <a:lnTo>
                    <a:pt x="51514" y="26193"/>
                  </a:lnTo>
                  <a:lnTo>
                    <a:pt x="51514" y="44965"/>
                  </a:lnTo>
                  <a:lnTo>
                    <a:pt x="70286" y="44965"/>
                  </a:lnTo>
                  <a:lnTo>
                    <a:pt x="70286" y="53260"/>
                  </a:lnTo>
                  <a:lnTo>
                    <a:pt x="51514" y="53260"/>
                  </a:lnTo>
                  <a:lnTo>
                    <a:pt x="51514" y="83383"/>
                  </a:lnTo>
                  <a:lnTo>
                    <a:pt x="42783" y="83383"/>
                  </a:lnTo>
                  <a:lnTo>
                    <a:pt x="42783" y="53260"/>
                  </a:lnTo>
                  <a:lnTo>
                    <a:pt x="26630" y="53260"/>
                  </a:lnTo>
                  <a:lnTo>
                    <a:pt x="25901" y="57115"/>
                  </a:lnTo>
                  <a:lnTo>
                    <a:pt x="24936" y="60821"/>
                  </a:lnTo>
                  <a:lnTo>
                    <a:pt x="23735" y="64379"/>
                  </a:lnTo>
                  <a:lnTo>
                    <a:pt x="22299" y="67789"/>
                  </a:lnTo>
                  <a:lnTo>
                    <a:pt x="20627" y="71050"/>
                  </a:lnTo>
                  <a:lnTo>
                    <a:pt x="18719" y="74163"/>
                  </a:lnTo>
                  <a:lnTo>
                    <a:pt x="16576" y="77127"/>
                  </a:lnTo>
                  <a:lnTo>
                    <a:pt x="14197" y="79943"/>
                  </a:lnTo>
                  <a:lnTo>
                    <a:pt x="11582" y="82610"/>
                  </a:lnTo>
                  <a:lnTo>
                    <a:pt x="8731" y="85129"/>
                  </a:lnTo>
                  <a:lnTo>
                    <a:pt x="1309" y="79454"/>
                  </a:lnTo>
                  <a:lnTo>
                    <a:pt x="3907" y="77227"/>
                  </a:lnTo>
                  <a:lnTo>
                    <a:pt x="6286" y="74914"/>
                  </a:lnTo>
                  <a:lnTo>
                    <a:pt x="8447" y="72513"/>
                  </a:lnTo>
                  <a:lnTo>
                    <a:pt x="10390" y="70024"/>
                  </a:lnTo>
                  <a:lnTo>
                    <a:pt x="12114" y="67448"/>
                  </a:lnTo>
                  <a:lnTo>
                    <a:pt x="13620" y="64785"/>
                  </a:lnTo>
                  <a:lnTo>
                    <a:pt x="14908" y="62035"/>
                  </a:lnTo>
                  <a:lnTo>
                    <a:pt x="15978" y="59197"/>
                  </a:lnTo>
                  <a:lnTo>
                    <a:pt x="16829" y="56272"/>
                  </a:lnTo>
                  <a:lnTo>
                    <a:pt x="17462" y="53260"/>
                  </a:lnTo>
                  <a:lnTo>
                    <a:pt x="0" y="53260"/>
                  </a:lnTo>
                  <a:lnTo>
                    <a:pt x="0" y="44965"/>
                  </a:lnTo>
                  <a:lnTo>
                    <a:pt x="18335" y="44965"/>
                  </a:lnTo>
                  <a:lnTo>
                    <a:pt x="18335" y="26193"/>
                  </a:lnTo>
                  <a:lnTo>
                    <a:pt x="3055" y="261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230381" y="1862324"/>
              <a:ext cx="15716" cy="18772"/>
            </a:xfrm>
            <a:custGeom>
              <a:avLst/>
              <a:pathLst>
                <a:path w="15716" h="18772">
                  <a:moveTo>
                    <a:pt x="0" y="18772"/>
                  </a:moveTo>
                  <a:lnTo>
                    <a:pt x="15716" y="18772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289317" y="1839623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26861" y="1835694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34719" y="1867563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22059" y="1887208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80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3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405442" y="1835257"/>
              <a:ext cx="86002" cy="100845"/>
            </a:xfrm>
            <a:custGeom>
              <a:avLst/>
              <a:pathLst>
                <a:path w="86002" h="100845">
                  <a:moveTo>
                    <a:pt x="37980" y="0"/>
                  </a:moveTo>
                  <a:lnTo>
                    <a:pt x="46712" y="0"/>
                  </a:lnTo>
                  <a:lnTo>
                    <a:pt x="46712" y="19645"/>
                  </a:lnTo>
                  <a:lnTo>
                    <a:pt x="86002" y="19645"/>
                  </a:lnTo>
                  <a:lnTo>
                    <a:pt x="86002" y="88185"/>
                  </a:lnTo>
                  <a:lnTo>
                    <a:pt x="85970" y="89375"/>
                  </a:lnTo>
                  <a:lnTo>
                    <a:pt x="85871" y="90499"/>
                  </a:lnTo>
                  <a:lnTo>
                    <a:pt x="85708" y="91558"/>
                  </a:lnTo>
                  <a:lnTo>
                    <a:pt x="85478" y="92551"/>
                  </a:lnTo>
                  <a:lnTo>
                    <a:pt x="85184" y="93478"/>
                  </a:lnTo>
                  <a:lnTo>
                    <a:pt x="84824" y="94341"/>
                  </a:lnTo>
                  <a:lnTo>
                    <a:pt x="84398" y="95137"/>
                  </a:lnTo>
                  <a:lnTo>
                    <a:pt x="83907" y="95869"/>
                  </a:lnTo>
                  <a:lnTo>
                    <a:pt x="83350" y="96534"/>
                  </a:lnTo>
                  <a:lnTo>
                    <a:pt x="82728" y="97135"/>
                  </a:lnTo>
                  <a:lnTo>
                    <a:pt x="82045" y="97674"/>
                  </a:lnTo>
                  <a:lnTo>
                    <a:pt x="81305" y="98156"/>
                  </a:lnTo>
                  <a:lnTo>
                    <a:pt x="80508" y="98582"/>
                  </a:lnTo>
                  <a:lnTo>
                    <a:pt x="79655" y="98951"/>
                  </a:lnTo>
                  <a:lnTo>
                    <a:pt x="78744" y="99263"/>
                  </a:lnTo>
                  <a:lnTo>
                    <a:pt x="77777" y="99518"/>
                  </a:lnTo>
                  <a:lnTo>
                    <a:pt x="76754" y="99717"/>
                  </a:lnTo>
                  <a:lnTo>
                    <a:pt x="75673" y="99859"/>
                  </a:lnTo>
                  <a:lnTo>
                    <a:pt x="74536" y="99944"/>
                  </a:lnTo>
                  <a:lnTo>
                    <a:pt x="73342" y="99972"/>
                  </a:lnTo>
                  <a:lnTo>
                    <a:pt x="72006" y="99955"/>
                  </a:lnTo>
                  <a:lnTo>
                    <a:pt x="70618" y="99902"/>
                  </a:lnTo>
                  <a:lnTo>
                    <a:pt x="69177" y="99815"/>
                  </a:lnTo>
                  <a:lnTo>
                    <a:pt x="67684" y="99693"/>
                  </a:lnTo>
                  <a:lnTo>
                    <a:pt x="66139" y="99536"/>
                  </a:lnTo>
                  <a:lnTo>
                    <a:pt x="64541" y="99344"/>
                  </a:lnTo>
                  <a:lnTo>
                    <a:pt x="62891" y="99117"/>
                  </a:lnTo>
                  <a:lnTo>
                    <a:pt x="61188" y="98855"/>
                  </a:lnTo>
                  <a:lnTo>
                    <a:pt x="59433" y="98558"/>
                  </a:lnTo>
                  <a:lnTo>
                    <a:pt x="57626" y="98226"/>
                  </a:lnTo>
                  <a:lnTo>
                    <a:pt x="55443" y="89058"/>
                  </a:lnTo>
                  <a:lnTo>
                    <a:pt x="57739" y="89390"/>
                  </a:lnTo>
                  <a:lnTo>
                    <a:pt x="59913" y="89687"/>
                  </a:lnTo>
                  <a:lnTo>
                    <a:pt x="61965" y="89949"/>
                  </a:lnTo>
                  <a:lnTo>
                    <a:pt x="63895" y="90176"/>
                  </a:lnTo>
                  <a:lnTo>
                    <a:pt x="65702" y="90368"/>
                  </a:lnTo>
                  <a:lnTo>
                    <a:pt x="67387" y="90525"/>
                  </a:lnTo>
                  <a:lnTo>
                    <a:pt x="68950" y="90647"/>
                  </a:lnTo>
                  <a:lnTo>
                    <a:pt x="70391" y="90735"/>
                  </a:lnTo>
                  <a:lnTo>
                    <a:pt x="71709" y="90787"/>
                  </a:lnTo>
                  <a:lnTo>
                    <a:pt x="72905" y="90805"/>
                  </a:lnTo>
                  <a:lnTo>
                    <a:pt x="73735" y="90756"/>
                  </a:lnTo>
                  <a:lnTo>
                    <a:pt x="74477" y="90612"/>
                  </a:lnTo>
                  <a:lnTo>
                    <a:pt x="75132" y="90372"/>
                  </a:lnTo>
                  <a:lnTo>
                    <a:pt x="75699" y="90036"/>
                  </a:lnTo>
                  <a:lnTo>
                    <a:pt x="76180" y="89604"/>
                  </a:lnTo>
                  <a:lnTo>
                    <a:pt x="76573" y="89076"/>
                  </a:lnTo>
                  <a:lnTo>
                    <a:pt x="76878" y="88451"/>
                  </a:lnTo>
                  <a:lnTo>
                    <a:pt x="77096" y="87731"/>
                  </a:lnTo>
                  <a:lnTo>
                    <a:pt x="77227" y="86915"/>
                  </a:lnTo>
                  <a:lnTo>
                    <a:pt x="77271" y="86002"/>
                  </a:lnTo>
                  <a:lnTo>
                    <a:pt x="77271" y="27940"/>
                  </a:lnTo>
                  <a:lnTo>
                    <a:pt x="46275" y="27940"/>
                  </a:lnTo>
                  <a:lnTo>
                    <a:pt x="46179" y="29070"/>
                  </a:lnTo>
                  <a:lnTo>
                    <a:pt x="46066" y="30192"/>
                  </a:lnTo>
                  <a:lnTo>
                    <a:pt x="45935" y="31305"/>
                  </a:lnTo>
                  <a:lnTo>
                    <a:pt x="45786" y="32410"/>
                  </a:lnTo>
                  <a:lnTo>
                    <a:pt x="45620" y="33506"/>
                  </a:lnTo>
                  <a:lnTo>
                    <a:pt x="45437" y="34593"/>
                  </a:lnTo>
                  <a:lnTo>
                    <a:pt x="45236" y="35671"/>
                  </a:lnTo>
                  <a:lnTo>
                    <a:pt x="45018" y="36741"/>
                  </a:lnTo>
                  <a:lnTo>
                    <a:pt x="44782" y="37801"/>
                  </a:lnTo>
                  <a:lnTo>
                    <a:pt x="44529" y="38854"/>
                  </a:lnTo>
                  <a:lnTo>
                    <a:pt x="47733" y="41512"/>
                  </a:lnTo>
                  <a:lnTo>
                    <a:pt x="50885" y="44249"/>
                  </a:lnTo>
                  <a:lnTo>
                    <a:pt x="53985" y="47065"/>
                  </a:lnTo>
                  <a:lnTo>
                    <a:pt x="57032" y="49960"/>
                  </a:lnTo>
                  <a:lnTo>
                    <a:pt x="60027" y="52933"/>
                  </a:lnTo>
                  <a:lnTo>
                    <a:pt x="62969" y="55984"/>
                  </a:lnTo>
                  <a:lnTo>
                    <a:pt x="65859" y="59114"/>
                  </a:lnTo>
                  <a:lnTo>
                    <a:pt x="68697" y="62323"/>
                  </a:lnTo>
                  <a:lnTo>
                    <a:pt x="71482" y="65610"/>
                  </a:lnTo>
                  <a:lnTo>
                    <a:pt x="74215" y="68976"/>
                  </a:lnTo>
                  <a:lnTo>
                    <a:pt x="68103" y="76398"/>
                  </a:lnTo>
                  <a:lnTo>
                    <a:pt x="65645" y="73041"/>
                  </a:lnTo>
                  <a:lnTo>
                    <a:pt x="63161" y="69780"/>
                  </a:lnTo>
                  <a:lnTo>
                    <a:pt x="60651" y="66615"/>
                  </a:lnTo>
                  <a:lnTo>
                    <a:pt x="58115" y="63546"/>
                  </a:lnTo>
                  <a:lnTo>
                    <a:pt x="55552" y="60573"/>
                  </a:lnTo>
                  <a:lnTo>
                    <a:pt x="52963" y="57696"/>
                  </a:lnTo>
                  <a:lnTo>
                    <a:pt x="50348" y="54915"/>
                  </a:lnTo>
                  <a:lnTo>
                    <a:pt x="47707" y="52230"/>
                  </a:lnTo>
                  <a:lnTo>
                    <a:pt x="45040" y="49641"/>
                  </a:lnTo>
                  <a:lnTo>
                    <a:pt x="42346" y="47148"/>
                  </a:lnTo>
                  <a:lnTo>
                    <a:pt x="40674" y="50846"/>
                  </a:lnTo>
                  <a:lnTo>
                    <a:pt x="38801" y="54430"/>
                  </a:lnTo>
                  <a:lnTo>
                    <a:pt x="36728" y="57901"/>
                  </a:lnTo>
                  <a:lnTo>
                    <a:pt x="34453" y="61258"/>
                  </a:lnTo>
                  <a:lnTo>
                    <a:pt x="31978" y="64502"/>
                  </a:lnTo>
                  <a:lnTo>
                    <a:pt x="29302" y="67632"/>
                  </a:lnTo>
                  <a:lnTo>
                    <a:pt x="26425" y="70648"/>
                  </a:lnTo>
                  <a:lnTo>
                    <a:pt x="23347" y="73552"/>
                  </a:lnTo>
                  <a:lnTo>
                    <a:pt x="20068" y="76341"/>
                  </a:lnTo>
                  <a:lnTo>
                    <a:pt x="16589" y="79017"/>
                  </a:lnTo>
                  <a:lnTo>
                    <a:pt x="12223" y="70723"/>
                  </a:lnTo>
                  <a:lnTo>
                    <a:pt x="16724" y="67152"/>
                  </a:lnTo>
                  <a:lnTo>
                    <a:pt x="20797" y="63423"/>
                  </a:lnTo>
                  <a:lnTo>
                    <a:pt x="24443" y="59538"/>
                  </a:lnTo>
                  <a:lnTo>
                    <a:pt x="27660" y="55495"/>
                  </a:lnTo>
                  <a:lnTo>
                    <a:pt x="30450" y="51296"/>
                  </a:lnTo>
                  <a:lnTo>
                    <a:pt x="32812" y="46939"/>
                  </a:lnTo>
                  <a:lnTo>
                    <a:pt x="34746" y="42425"/>
                  </a:lnTo>
                  <a:lnTo>
                    <a:pt x="36252" y="37753"/>
                  </a:lnTo>
                  <a:lnTo>
                    <a:pt x="37330" y="32925"/>
                  </a:lnTo>
                  <a:lnTo>
                    <a:pt x="37980" y="27940"/>
                  </a:lnTo>
                  <a:lnTo>
                    <a:pt x="8731" y="27940"/>
                  </a:lnTo>
                  <a:lnTo>
                    <a:pt x="8731" y="100845"/>
                  </a:lnTo>
                  <a:lnTo>
                    <a:pt x="0" y="100845"/>
                  </a:lnTo>
                  <a:lnTo>
                    <a:pt x="0" y="19645"/>
                  </a:lnTo>
                  <a:lnTo>
                    <a:pt x="3798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511090" y="183569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549071" y="1864070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6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565661" y="1892447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511527" y="1862760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1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512400" y="1919950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620668" y="1835694"/>
              <a:ext cx="93860" cy="100845"/>
            </a:xfrm>
            <a:custGeom>
              <a:avLst/>
              <a:pathLst>
                <a:path w="93860" h="100845">
                  <a:moveTo>
                    <a:pt x="54570" y="0"/>
                  </a:moveTo>
                  <a:lnTo>
                    <a:pt x="55255" y="964"/>
                  </a:lnTo>
                  <a:lnTo>
                    <a:pt x="55914" y="1938"/>
                  </a:lnTo>
                  <a:lnTo>
                    <a:pt x="56547" y="2920"/>
                  </a:lnTo>
                  <a:lnTo>
                    <a:pt x="57154" y="3911"/>
                  </a:lnTo>
                  <a:lnTo>
                    <a:pt x="57735" y="4911"/>
                  </a:lnTo>
                  <a:lnTo>
                    <a:pt x="58289" y="5919"/>
                  </a:lnTo>
                  <a:lnTo>
                    <a:pt x="58818" y="6936"/>
                  </a:lnTo>
                  <a:lnTo>
                    <a:pt x="59320" y="7962"/>
                  </a:lnTo>
                  <a:lnTo>
                    <a:pt x="59795" y="8997"/>
                  </a:lnTo>
                  <a:lnTo>
                    <a:pt x="60245" y="10040"/>
                  </a:lnTo>
                  <a:lnTo>
                    <a:pt x="93860" y="10040"/>
                  </a:lnTo>
                  <a:lnTo>
                    <a:pt x="93860" y="37107"/>
                  </a:lnTo>
                  <a:lnTo>
                    <a:pt x="19208" y="37107"/>
                  </a:lnTo>
                  <a:lnTo>
                    <a:pt x="19208" y="48021"/>
                  </a:lnTo>
                  <a:lnTo>
                    <a:pt x="19077" y="54915"/>
                  </a:lnTo>
                  <a:lnTo>
                    <a:pt x="18684" y="61450"/>
                  </a:lnTo>
                  <a:lnTo>
                    <a:pt x="18030" y="67627"/>
                  </a:lnTo>
                  <a:lnTo>
                    <a:pt x="17113" y="73447"/>
                  </a:lnTo>
                  <a:lnTo>
                    <a:pt x="15934" y="78908"/>
                  </a:lnTo>
                  <a:lnTo>
                    <a:pt x="14493" y="84012"/>
                  </a:lnTo>
                  <a:lnTo>
                    <a:pt x="12791" y="88757"/>
                  </a:lnTo>
                  <a:lnTo>
                    <a:pt x="10826" y="93144"/>
                  </a:lnTo>
                  <a:lnTo>
                    <a:pt x="8600" y="97174"/>
                  </a:lnTo>
                  <a:lnTo>
                    <a:pt x="6111" y="100845"/>
                  </a:lnTo>
                  <a:lnTo>
                    <a:pt x="0" y="93424"/>
                  </a:lnTo>
                  <a:lnTo>
                    <a:pt x="1990" y="90263"/>
                  </a:lnTo>
                  <a:lnTo>
                    <a:pt x="3771" y="86718"/>
                  </a:lnTo>
                  <a:lnTo>
                    <a:pt x="5343" y="82789"/>
                  </a:lnTo>
                  <a:lnTo>
                    <a:pt x="6705" y="78476"/>
                  </a:lnTo>
                  <a:lnTo>
                    <a:pt x="7858" y="73779"/>
                  </a:lnTo>
                  <a:lnTo>
                    <a:pt x="8801" y="68697"/>
                  </a:lnTo>
                  <a:lnTo>
                    <a:pt x="9534" y="63231"/>
                  </a:lnTo>
                  <a:lnTo>
                    <a:pt x="10058" y="57381"/>
                  </a:lnTo>
                  <a:lnTo>
                    <a:pt x="10372" y="51147"/>
                  </a:lnTo>
                  <a:lnTo>
                    <a:pt x="10477" y="44529"/>
                  </a:lnTo>
                  <a:lnTo>
                    <a:pt x="10477" y="10040"/>
                  </a:lnTo>
                  <a:lnTo>
                    <a:pt x="50204" y="10040"/>
                  </a:lnTo>
                  <a:lnTo>
                    <a:pt x="49846" y="9259"/>
                  </a:lnTo>
                  <a:lnTo>
                    <a:pt x="49471" y="8486"/>
                  </a:lnTo>
                  <a:lnTo>
                    <a:pt x="49078" y="7722"/>
                  </a:lnTo>
                  <a:lnTo>
                    <a:pt x="48667" y="6967"/>
                  </a:lnTo>
                  <a:lnTo>
                    <a:pt x="48240" y="6221"/>
                  </a:lnTo>
                  <a:lnTo>
                    <a:pt x="47794" y="5483"/>
                  </a:lnTo>
                  <a:lnTo>
                    <a:pt x="47332" y="4754"/>
                  </a:lnTo>
                  <a:lnTo>
                    <a:pt x="46851" y="4033"/>
                  </a:lnTo>
                  <a:lnTo>
                    <a:pt x="46354" y="3322"/>
                  </a:lnTo>
                  <a:lnTo>
                    <a:pt x="45839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639876" y="1853593"/>
              <a:ext cx="65920" cy="11350"/>
            </a:xfrm>
            <a:custGeom>
              <a:avLst/>
              <a:pathLst>
                <a:path w="65920" h="11350">
                  <a:moveTo>
                    <a:pt x="65920" y="0"/>
                  </a:moveTo>
                  <a:lnTo>
                    <a:pt x="0" y="0"/>
                  </a:lnTo>
                  <a:lnTo>
                    <a:pt x="0" y="11350"/>
                  </a:lnTo>
                  <a:lnTo>
                    <a:pt x="6592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635511" y="1874984"/>
              <a:ext cx="86439" cy="61118"/>
            </a:xfrm>
            <a:custGeom>
              <a:avLst/>
              <a:pathLst>
                <a:path w="86439" h="61118">
                  <a:moveTo>
                    <a:pt x="44529" y="0"/>
                  </a:moveTo>
                  <a:lnTo>
                    <a:pt x="45131" y="794"/>
                  </a:lnTo>
                  <a:lnTo>
                    <a:pt x="45716" y="1606"/>
                  </a:lnTo>
                  <a:lnTo>
                    <a:pt x="46284" y="2436"/>
                  </a:lnTo>
                  <a:lnTo>
                    <a:pt x="46834" y="3282"/>
                  </a:lnTo>
                  <a:lnTo>
                    <a:pt x="47367" y="4147"/>
                  </a:lnTo>
                  <a:lnTo>
                    <a:pt x="47882" y="5029"/>
                  </a:lnTo>
                  <a:lnTo>
                    <a:pt x="48379" y="5928"/>
                  </a:lnTo>
                  <a:lnTo>
                    <a:pt x="48860" y="6845"/>
                  </a:lnTo>
                  <a:lnTo>
                    <a:pt x="49322" y="7779"/>
                  </a:lnTo>
                  <a:lnTo>
                    <a:pt x="49768" y="8731"/>
                  </a:lnTo>
                  <a:lnTo>
                    <a:pt x="86439" y="8731"/>
                  </a:lnTo>
                  <a:lnTo>
                    <a:pt x="86439" y="16589"/>
                  </a:lnTo>
                  <a:lnTo>
                    <a:pt x="37107" y="16589"/>
                  </a:lnTo>
                  <a:lnTo>
                    <a:pt x="37016" y="17628"/>
                  </a:lnTo>
                  <a:lnTo>
                    <a:pt x="36915" y="18649"/>
                  </a:lnTo>
                  <a:lnTo>
                    <a:pt x="36806" y="19654"/>
                  </a:lnTo>
                  <a:lnTo>
                    <a:pt x="36688" y="20640"/>
                  </a:lnTo>
                  <a:lnTo>
                    <a:pt x="36562" y="21609"/>
                  </a:lnTo>
                  <a:lnTo>
                    <a:pt x="36426" y="22561"/>
                  </a:lnTo>
                  <a:lnTo>
                    <a:pt x="36282" y="23495"/>
                  </a:lnTo>
                  <a:lnTo>
                    <a:pt x="36129" y="24412"/>
                  </a:lnTo>
                  <a:lnTo>
                    <a:pt x="35968" y="25311"/>
                  </a:lnTo>
                  <a:lnTo>
                    <a:pt x="35798" y="26193"/>
                  </a:lnTo>
                  <a:lnTo>
                    <a:pt x="79017" y="26193"/>
                  </a:lnTo>
                  <a:lnTo>
                    <a:pt x="78987" y="30969"/>
                  </a:lnTo>
                  <a:lnTo>
                    <a:pt x="78895" y="35344"/>
                  </a:lnTo>
                  <a:lnTo>
                    <a:pt x="78742" y="39316"/>
                  </a:lnTo>
                  <a:lnTo>
                    <a:pt x="78528" y="42887"/>
                  </a:lnTo>
                  <a:lnTo>
                    <a:pt x="78253" y="46057"/>
                  </a:lnTo>
                  <a:lnTo>
                    <a:pt x="77917" y="48825"/>
                  </a:lnTo>
                  <a:lnTo>
                    <a:pt x="77520" y="51191"/>
                  </a:lnTo>
                  <a:lnTo>
                    <a:pt x="77062" y="53155"/>
                  </a:lnTo>
                  <a:lnTo>
                    <a:pt x="76542" y="54718"/>
                  </a:lnTo>
                  <a:lnTo>
                    <a:pt x="75961" y="55880"/>
                  </a:lnTo>
                  <a:lnTo>
                    <a:pt x="75285" y="56792"/>
                  </a:lnTo>
                  <a:lnTo>
                    <a:pt x="74477" y="57608"/>
                  </a:lnTo>
                  <a:lnTo>
                    <a:pt x="73538" y="58329"/>
                  </a:lnTo>
                  <a:lnTo>
                    <a:pt x="72469" y="58953"/>
                  </a:lnTo>
                  <a:lnTo>
                    <a:pt x="71268" y="59481"/>
                  </a:lnTo>
                  <a:lnTo>
                    <a:pt x="69937" y="59913"/>
                  </a:lnTo>
                  <a:lnTo>
                    <a:pt x="68474" y="60249"/>
                  </a:lnTo>
                  <a:lnTo>
                    <a:pt x="66881" y="60490"/>
                  </a:lnTo>
                  <a:lnTo>
                    <a:pt x="65156" y="60634"/>
                  </a:lnTo>
                  <a:lnTo>
                    <a:pt x="63301" y="60682"/>
                  </a:lnTo>
                  <a:lnTo>
                    <a:pt x="61869" y="60655"/>
                  </a:lnTo>
                  <a:lnTo>
                    <a:pt x="60367" y="60577"/>
                  </a:lnTo>
                  <a:lnTo>
                    <a:pt x="58796" y="60446"/>
                  </a:lnTo>
                  <a:lnTo>
                    <a:pt x="57154" y="60263"/>
                  </a:lnTo>
                  <a:lnTo>
                    <a:pt x="55443" y="60027"/>
                  </a:lnTo>
                  <a:lnTo>
                    <a:pt x="53662" y="59739"/>
                  </a:lnTo>
                  <a:lnTo>
                    <a:pt x="51811" y="59398"/>
                  </a:lnTo>
                  <a:lnTo>
                    <a:pt x="49890" y="59005"/>
                  </a:lnTo>
                  <a:lnTo>
                    <a:pt x="47899" y="58560"/>
                  </a:lnTo>
                  <a:lnTo>
                    <a:pt x="45839" y="58062"/>
                  </a:lnTo>
                  <a:lnTo>
                    <a:pt x="43656" y="49331"/>
                  </a:lnTo>
                  <a:lnTo>
                    <a:pt x="46367" y="49829"/>
                  </a:lnTo>
                  <a:lnTo>
                    <a:pt x="48912" y="50274"/>
                  </a:lnTo>
                  <a:lnTo>
                    <a:pt x="51291" y="50667"/>
                  </a:lnTo>
                  <a:lnTo>
                    <a:pt x="53505" y="51007"/>
                  </a:lnTo>
                  <a:lnTo>
                    <a:pt x="55552" y="51296"/>
                  </a:lnTo>
                  <a:lnTo>
                    <a:pt x="57434" y="51531"/>
                  </a:lnTo>
                  <a:lnTo>
                    <a:pt x="59149" y="51715"/>
                  </a:lnTo>
                  <a:lnTo>
                    <a:pt x="60699" y="51846"/>
                  </a:lnTo>
                  <a:lnTo>
                    <a:pt x="62083" y="51924"/>
                  </a:lnTo>
                  <a:lnTo>
                    <a:pt x="63301" y="51950"/>
                  </a:lnTo>
                  <a:lnTo>
                    <a:pt x="64063" y="51924"/>
                  </a:lnTo>
                  <a:lnTo>
                    <a:pt x="64777" y="51846"/>
                  </a:lnTo>
                  <a:lnTo>
                    <a:pt x="65442" y="51715"/>
                  </a:lnTo>
                  <a:lnTo>
                    <a:pt x="66060" y="51531"/>
                  </a:lnTo>
                  <a:lnTo>
                    <a:pt x="66630" y="51296"/>
                  </a:lnTo>
                  <a:lnTo>
                    <a:pt x="67152" y="51007"/>
                  </a:lnTo>
                  <a:lnTo>
                    <a:pt x="67625" y="50667"/>
                  </a:lnTo>
                  <a:lnTo>
                    <a:pt x="68051" y="50274"/>
                  </a:lnTo>
                  <a:lnTo>
                    <a:pt x="68428" y="49829"/>
                  </a:lnTo>
                  <a:lnTo>
                    <a:pt x="68758" y="49331"/>
                  </a:lnTo>
                  <a:lnTo>
                    <a:pt x="69048" y="48707"/>
                  </a:lnTo>
                  <a:lnTo>
                    <a:pt x="69308" y="47882"/>
                  </a:lnTo>
                  <a:lnTo>
                    <a:pt x="69537" y="46856"/>
                  </a:lnTo>
                  <a:lnTo>
                    <a:pt x="69736" y="45629"/>
                  </a:lnTo>
                  <a:lnTo>
                    <a:pt x="69904" y="44201"/>
                  </a:lnTo>
                  <a:lnTo>
                    <a:pt x="70042" y="42573"/>
                  </a:lnTo>
                  <a:lnTo>
                    <a:pt x="70149" y="40744"/>
                  </a:lnTo>
                  <a:lnTo>
                    <a:pt x="70225" y="38714"/>
                  </a:lnTo>
                  <a:lnTo>
                    <a:pt x="70271" y="36483"/>
                  </a:lnTo>
                  <a:lnTo>
                    <a:pt x="70286" y="34051"/>
                  </a:lnTo>
                  <a:lnTo>
                    <a:pt x="34051" y="34051"/>
                  </a:lnTo>
                  <a:lnTo>
                    <a:pt x="32864" y="37072"/>
                  </a:lnTo>
                  <a:lnTo>
                    <a:pt x="31397" y="40024"/>
                  </a:lnTo>
                  <a:lnTo>
                    <a:pt x="29651" y="42905"/>
                  </a:lnTo>
                  <a:lnTo>
                    <a:pt x="27625" y="45716"/>
                  </a:lnTo>
                  <a:lnTo>
                    <a:pt x="25320" y="48458"/>
                  </a:lnTo>
                  <a:lnTo>
                    <a:pt x="22736" y="51130"/>
                  </a:lnTo>
                  <a:lnTo>
                    <a:pt x="19872" y="53732"/>
                  </a:lnTo>
                  <a:lnTo>
                    <a:pt x="16729" y="56264"/>
                  </a:lnTo>
                  <a:lnTo>
                    <a:pt x="13306" y="58726"/>
                  </a:lnTo>
                  <a:lnTo>
                    <a:pt x="9604" y="61118"/>
                  </a:lnTo>
                  <a:lnTo>
                    <a:pt x="3929" y="54133"/>
                  </a:lnTo>
                  <a:lnTo>
                    <a:pt x="6238" y="52784"/>
                  </a:lnTo>
                  <a:lnTo>
                    <a:pt x="8451" y="51357"/>
                  </a:lnTo>
                  <a:lnTo>
                    <a:pt x="10569" y="49851"/>
                  </a:lnTo>
                  <a:lnTo>
                    <a:pt x="12590" y="48266"/>
                  </a:lnTo>
                  <a:lnTo>
                    <a:pt x="14515" y="46603"/>
                  </a:lnTo>
                  <a:lnTo>
                    <a:pt x="16344" y="44861"/>
                  </a:lnTo>
                  <a:lnTo>
                    <a:pt x="18078" y="43040"/>
                  </a:lnTo>
                  <a:lnTo>
                    <a:pt x="19715" y="41141"/>
                  </a:lnTo>
                  <a:lnTo>
                    <a:pt x="21256" y="39164"/>
                  </a:lnTo>
                  <a:lnTo>
                    <a:pt x="22701" y="37107"/>
                  </a:lnTo>
                  <a:lnTo>
                    <a:pt x="23700" y="35566"/>
                  </a:lnTo>
                  <a:lnTo>
                    <a:pt x="24604" y="33912"/>
                  </a:lnTo>
                  <a:lnTo>
                    <a:pt x="25412" y="32144"/>
                  </a:lnTo>
                  <a:lnTo>
                    <a:pt x="26123" y="30262"/>
                  </a:lnTo>
                  <a:lnTo>
                    <a:pt x="26739" y="28267"/>
                  </a:lnTo>
                  <a:lnTo>
                    <a:pt x="27258" y="26158"/>
                  </a:lnTo>
                  <a:lnTo>
                    <a:pt x="27682" y="23936"/>
                  </a:lnTo>
                  <a:lnTo>
                    <a:pt x="28009" y="21601"/>
                  </a:lnTo>
                  <a:lnTo>
                    <a:pt x="28241" y="19151"/>
                  </a:lnTo>
                  <a:lnTo>
                    <a:pt x="28376" y="16589"/>
                  </a:lnTo>
                  <a:lnTo>
                    <a:pt x="0" y="16589"/>
                  </a:lnTo>
                  <a:lnTo>
                    <a:pt x="0" y="8731"/>
                  </a:lnTo>
                  <a:lnTo>
                    <a:pt x="40163" y="8731"/>
                  </a:lnTo>
                  <a:lnTo>
                    <a:pt x="39810" y="8041"/>
                  </a:lnTo>
                  <a:lnTo>
                    <a:pt x="39447" y="7369"/>
                  </a:lnTo>
                  <a:lnTo>
                    <a:pt x="39076" y="6714"/>
                  </a:lnTo>
                  <a:lnTo>
                    <a:pt x="38696" y="6076"/>
                  </a:lnTo>
                  <a:lnTo>
                    <a:pt x="38308" y="5457"/>
                  </a:lnTo>
                  <a:lnTo>
                    <a:pt x="37911" y="4854"/>
                  </a:lnTo>
                  <a:lnTo>
                    <a:pt x="37505" y="4269"/>
                  </a:lnTo>
                  <a:lnTo>
                    <a:pt x="37090" y="3702"/>
                  </a:lnTo>
                  <a:lnTo>
                    <a:pt x="36666" y="3151"/>
                  </a:lnTo>
                  <a:lnTo>
                    <a:pt x="36234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727625" y="5352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727625" y="4857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727625" y="4362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727625" y="3867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727625" y="337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2727625" y="2877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727625" y="23826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727625" y="1887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76242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00291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24340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48389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72438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73570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74564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915299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976309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03835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04828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154645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21669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22662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7884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8877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396392" y="571225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57292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51933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52927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608589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6665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6765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7287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7386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79090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80084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2021-10-19T09:49:37Z</dcterms:modified>
</cp:coreProperties>
</file>