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65229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65229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65229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30816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983389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56912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26594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259452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70848" y="29123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43541" y="29123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55257" y="29270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33808" y="2996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68038" y="291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19706" y="294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67409" y="291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246307" y="291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30081" y="295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56681" y="291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81923" y="36575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58075" y="365602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70990" y="366633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44884" y="37414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82854" y="36575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830781" y="3694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78484" y="3657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57382" y="3656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41156" y="3702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67757" y="3664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5528" y="445677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190410" y="44552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78489" y="45407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12718" y="4455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64386" y="4493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12089" y="4456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90987" y="4455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474761" y="4501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401362" y="44635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77767" y="462973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689482" y="464445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68034" y="47137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802334" y="462825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16237" y="467469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53931" y="466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901634" y="462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880532" y="462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964306" y="467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90907" y="463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969157" y="43959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53284" y="4397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35858" y="44814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173828" y="4397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321756" y="4434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69459" y="4397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48357" y="4396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32130" y="4442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258731" y="44042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02213" y="351318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77095" y="351170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65174" y="35971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903144" y="351318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51071" y="35501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998774" y="35131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977672" y="35123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061446" y="35580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988047" y="35199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068708" y="29825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143730" y="298105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156575" y="299135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231668" y="3066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69638" y="29825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17566" y="30195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65269" y="29825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44167" y="29816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427940" y="30273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354541" y="29893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85284" y="28328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496999" y="28475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575551" y="29167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608298" y="28328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761448" y="28697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709151" y="28328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88049" y="28319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71823" y="28776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98424" y="2839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968692" y="2909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041386" y="290911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53101" y="292383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31653" y="29930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165882" y="290763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317550" y="2946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65253" y="2909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44151" y="2908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27925" y="2953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54526" y="2915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79768" y="36542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55919" y="36528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68835" y="36631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642728" y="37382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680698" y="36542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28626" y="36912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776329" y="36542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755226" y="36534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839000" y="36990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765601" y="36610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113373" y="44535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188254" y="4452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76333" y="4537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10563" y="44520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462231" y="4490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409934" y="4453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88832" y="4452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472606" y="4498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99206" y="44603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675611" y="4626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87327" y="4641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65878" y="47104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800178" y="46250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814082" y="46714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951776" y="4663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899479" y="4626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878376" y="4625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962150" y="4671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888751" y="4633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967002" y="4392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051128" y="4394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33703" y="4478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171672" y="4394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319600" y="4431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267303" y="4394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246201" y="4393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329975" y="4439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256576" y="4401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700058" y="35099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74939" y="350848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863018" y="35939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00988" y="35099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048916" y="35469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996619" y="35099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975516" y="35091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59290" y="35547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985891" y="35167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066552" y="29793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141575" y="297782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154419" y="298813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29513" y="30632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67482" y="29793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415410" y="30162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363113" y="29793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42011" y="29784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25785" y="30241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52386" y="29860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83128" y="28295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94844" y="28443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573395" y="29135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06142" y="28295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759293" y="28665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06996" y="28295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85893" y="28287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69667" y="28743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96268" y="28363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65466" y="2906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38160" y="290695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49875" y="292167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128427" y="2990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62656" y="290547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14324" y="2943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262027" y="2906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40925" y="2906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24699" y="2951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251300" y="29137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476541" y="365212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552693" y="365064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65609" y="36609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39502" y="37361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77472" y="365212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825399" y="36891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773102" y="36521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752000" y="36512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835774" y="36969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762375" y="36589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110147" y="44513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185028" y="44499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273107" y="4535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307336" y="4449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459005" y="44883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406708" y="44513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385605" y="44505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469379" y="44962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395980" y="44581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672385" y="46243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684101" y="463907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762652" y="470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796952" y="462287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810855" y="466931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948550" y="466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896253" y="462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875150" y="462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958924" y="466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885525" y="46311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63775" y="43905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047902" y="43920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30476" y="4476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168446" y="43920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316374" y="4429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64077" y="43920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242975" y="43912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26749" y="4436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253349" y="43988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696832" y="35078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771713" y="35063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59792" y="35917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897762" y="35078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045690" y="35447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993393" y="35078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972290" y="35069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056064" y="35526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982665" y="35145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063326" y="29771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138348" y="297567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151193" y="298597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226286" y="30611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264256" y="29771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412184" y="30141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59887" y="29771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338785" y="29763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422559" y="30219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349159" y="2983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479902" y="282742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491618" y="284214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570169" y="29114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602916" y="28274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756066" y="28644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703769" y="28274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682667" y="28265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766441" y="28722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93042" y="28342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961661" y="29061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034354" y="290619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046070" y="292092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124621" y="29901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158851" y="290471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310519" y="29431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258222" y="29061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237120" y="2905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320893" y="29510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247494" y="29129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472736" y="36513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548888" y="364988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561803" y="36601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635696" y="3735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73666" y="36513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821594" y="36883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69297" y="36513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748195" y="36505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31969" y="3696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758569" y="36581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06341" y="44506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81223" y="44491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69302" y="45346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03531" y="4449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455199" y="4487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02902" y="4450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381800" y="4449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465574" y="4495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392175" y="4457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68580" y="46235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680295" y="46383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58846" y="47075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93146" y="46221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07050" y="46685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944744" y="4660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892447" y="4623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871345" y="4622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955119" y="4668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81720" y="4630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959970" y="43898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44097" y="43913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26671" y="44753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164641" y="43913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12569" y="44283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60272" y="43913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239169" y="43904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322943" y="44361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249544" y="43980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693026" y="35070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767907" y="350556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855986" y="35910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893956" y="35070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41884" y="35440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89587" y="35070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968485" y="35062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052259" y="35518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78860" y="35138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59521" y="29763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34543" y="297491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147388" y="298522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222481" y="30603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60451" y="29763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408379" y="30133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356082" y="29763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34979" y="29755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418753" y="30212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345354" y="29831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76096" y="282666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487812" y="284139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66363" y="29106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99111" y="28266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52261" y="28636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99964" y="28266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78862" y="28258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62636" y="28714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89236" y="28334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957855" y="2906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030549" y="290695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042264" y="292167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20816" y="2990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55045" y="290547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306713" y="2943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54416" y="2906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33314" y="2906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317088" y="2951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243689" y="29137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468930" y="365212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545082" y="365064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557998" y="36609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631891" y="37361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669861" y="365212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817788" y="36891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765492" y="36521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744389" y="36512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828163" y="36969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754764" y="36589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102536" y="44513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77417" y="44499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265496" y="4535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299726" y="4449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51394" y="44883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399097" y="44513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77995" y="44505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461768" y="44962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88369" y="44581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664774" y="46243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676490" y="463907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755041" y="470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789341" y="462287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803245" y="466931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940939" y="466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888642" y="462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867539" y="462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951313" y="466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877914" y="46311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56165" y="43905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040291" y="43920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122865" y="4476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160835" y="43920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308763" y="4429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256466" y="43920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235364" y="43912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319138" y="4436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245739" y="43988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689221" y="35078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764102" y="35063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852181" y="35917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890151" y="35078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038079" y="35447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985782" y="35078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964679" y="35069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048453" y="35526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975054" y="35145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055715" y="29771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130738" y="297567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43582" y="298597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18675" y="30611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56645" y="29771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404573" y="30141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352276" y="29771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331174" y="29763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414948" y="30219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341549" y="2983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472291" y="282742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84007" y="284214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62558" y="29114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595305" y="28274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748455" y="28644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696159" y="28274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675056" y="28265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758830" y="28722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685431" y="28342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954629" y="2909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027323" y="290911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039038" y="292383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117590" y="29930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151819" y="290763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303487" y="2946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251190" y="2909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230088" y="2908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313862" y="2953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240463" y="2915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465704" y="36542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541856" y="36528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554771" y="36631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628665" y="37382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666635" y="36542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814562" y="36912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762265" y="36542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741163" y="36534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824937" y="36990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751538" y="36610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99310" y="44535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174191" y="4452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262270" y="4537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296499" y="44520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448168" y="4490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395871" y="4453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74768" y="4452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458542" y="4498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385143" y="44603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661548" y="4626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673264" y="4641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751815" y="47104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786115" y="46250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800018" y="46714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937713" y="4663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885416" y="4626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864313" y="4625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948087" y="4671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874688" y="4633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952938" y="4392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37065" y="4394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19639" y="4478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157609" y="4394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305537" y="4431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53240" y="4394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232138" y="4393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315912" y="4439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242512" y="4401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685994" y="35099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760876" y="350848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848955" y="35939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886925" y="35099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034852" y="35469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982556" y="35099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961453" y="35091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045227" y="35547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971828" y="35167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052489" y="29793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127511" y="297782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140356" y="298813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215449" y="30632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253419" y="29793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401347" y="30162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349050" y="29793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327948" y="29784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411722" y="30241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338322" y="29860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469065" y="28295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480780" y="28443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559332" y="29135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592079" y="28295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745229" y="28665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692932" y="28295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671830" y="28287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755604" y="28743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682205" y="28363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952474" y="29123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025167" y="29123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036883" y="29270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115434" y="2996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149663" y="291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301332" y="294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249035" y="291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227932" y="291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311706" y="295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238307" y="291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63549" y="36575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539700" y="365602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552616" y="366633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626509" y="37414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664479" y="36575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812407" y="3694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760110" y="3657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739008" y="3656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822781" y="3702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749382" y="3664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097154" y="445677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172035" y="44552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260114" y="45407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294344" y="4455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446012" y="4493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393715" y="4456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372613" y="4455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456387" y="4501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382987" y="44635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59392" y="462973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671108" y="464445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749659" y="47137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783959" y="462825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797863" y="467469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935557" y="466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883260" y="462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862158" y="462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945932" y="467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872532" y="463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950783" y="43959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034910" y="4397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117484" y="44814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155454" y="4397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303381" y="4434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251084" y="4397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229982" y="4396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313756" y="4442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240357" y="44042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683839" y="351318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758720" y="351170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46799" y="35971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84769" y="351318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032697" y="35501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980400" y="35131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959298" y="35123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043072" y="35580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969672" y="35199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050333" y="29825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125356" y="298105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138201" y="299135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213294" y="3066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251264" y="29825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399191" y="30195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346894" y="29825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325792" y="29816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409566" y="30273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336167" y="29893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466909" y="28328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478625" y="28475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557176" y="29167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589923" y="28328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743074" y="28697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690777" y="28328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669675" y="28319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753448" y="28776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680049" y="2839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951717" y="29161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024410" y="291614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036126" y="293086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114677" y="3000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148906" y="29146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300575" y="29531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248278" y="29161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227175" y="29152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310949" y="2960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237550" y="29229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462792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538943" y="36598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551859" y="36701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625752" y="37453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663722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5811650" y="3698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759353" y="3661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738251" y="3660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822024" y="3706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748625" y="3668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096397" y="44605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171278" y="44590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259357" y="45445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293587" y="4459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445255" y="4497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392958" y="4460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371856" y="4459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455630" y="4505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382231" y="4467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658635" y="4633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670351" y="4648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748902" y="47175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783202" y="46320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797106" y="46784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934800" y="4670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882503" y="4633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861401" y="4632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945175" y="4678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871775" y="4640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950026" y="43997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034153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116727" y="4485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154697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302624" y="44382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250327" y="44012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229225" y="44004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312999" y="44460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239600" y="4408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683082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757963" y="35155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846042" y="36009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884012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031940" y="35539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979643" y="35169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958541" y="35161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042315" y="35618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968915" y="35237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049576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24599" y="29848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37444" y="29951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212537" y="30703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250507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398434" y="30233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346137" y="29863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325035" y="29854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408809" y="30311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335410" y="29931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466152" y="283661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477868" y="285133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556419" y="29205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589166" y="28366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742317" y="28735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690020" y="28366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668918" y="28357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752691" y="28814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79292" y="28433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952474" y="29199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025167" y="291994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036883" y="29346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115434" y="30039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149663" y="29184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301332" y="2956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249035" y="2919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227932" y="2919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311706" y="29647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238307" y="2926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463549" y="36651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539700" y="36636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552616" y="367394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626509" y="37491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664479" y="36651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812407" y="37021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5760110" y="36651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5739008" y="36642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822781" y="37099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749382" y="36718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097154" y="44643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172035" y="44629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260114" y="4548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294344" y="4462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446012" y="4501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393715" y="4464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372613" y="4463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456387" y="4509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382987" y="44711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659392" y="463734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671108" y="46520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749659" y="47213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783959" y="46358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797863" y="46823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935557" y="46743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883260" y="46373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862158" y="46364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945932" y="46821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872532" y="46441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3950783" y="4403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034910" y="4405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17484" y="4489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55454" y="4405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303381" y="4442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251084" y="4405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229982" y="4404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313756" y="4449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240357" y="4411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3683839" y="35207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3758720" y="35193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3846799" y="36047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3884769" y="35207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032697" y="35577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3980400" y="35207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3959298" y="35199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043072" y="35656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3969672" y="35275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050333" y="2990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125356" y="298866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138201" y="299897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213294" y="3074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251264" y="2990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399191" y="3027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346894" y="2990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325792" y="29893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409566" y="3034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336167" y="29969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466909" y="284041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478625" y="285513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557176" y="29244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589923" y="284041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743074" y="28773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690777" y="28404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669675" y="28395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753448" y="28852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680049" y="28471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954629" y="29231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027323" y="2923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039038" y="2937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117590" y="300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151819" y="292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303487" y="296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251190" y="292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230088" y="292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5313862" y="296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5240463" y="2929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5465704" y="36683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5541856" y="36668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5554771" y="36771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5628665" y="37523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5666635" y="36683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814562" y="37053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762265" y="36683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741163" y="36674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824937" y="37131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751538" y="36751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099310" y="44676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174191" y="446612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262270" y="45515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296499" y="4466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448168" y="4504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395871" y="4467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374768" y="44667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458542" y="4512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385143" y="44743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661548" y="464057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4673264" y="4655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751815" y="47245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786115" y="46390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800018" y="46855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937713" y="46775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885416" y="46405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864313" y="46397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948087" y="46853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874688" y="4647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3952938" y="44068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037065" y="4408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119639" y="4492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157609" y="4408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305537" y="4445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253240" y="4408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232138" y="4407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315912" y="4453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242512" y="44150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3685994" y="35240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760876" y="35225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848955" y="36080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886925" y="35240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4034852" y="35610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982556" y="35240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961453" y="35231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4045227" y="35688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971828" y="35308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4052489" y="29933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127511" y="299189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140356" y="300219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215449" y="30773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253419" y="29933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401347" y="30303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349050" y="29933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327948" y="29925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411722" y="30381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338322" y="30001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469065" y="28436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480780" y="285836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559332" y="29276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592079" y="28436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745229" y="28806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692932" y="28436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671830" y="2842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755604" y="28884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682205" y="2850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957855" y="292533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5030549" y="29253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5042264" y="29400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5120816" y="3009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155045" y="29238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306713" y="2962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254416" y="2925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233314" y="2924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317088" y="2970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243689" y="2932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468930" y="36705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545082" y="36690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557998" y="36793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631891" y="37544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669861" y="36705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5817788" y="37074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765492" y="36705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5744389" y="36696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5828163" y="37153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5754764" y="36772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5102536" y="44697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5177417" y="44682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5265496" y="45537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5299726" y="44682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5451394" y="45067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5399097" y="44697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377995" y="44689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5461768" y="45145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5388369" y="4476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664774" y="46427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676490" y="465745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755041" y="47267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789341" y="46412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803245" y="46876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4940939" y="4679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4888642" y="4642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4867539" y="46418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951313" y="4687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877914" y="46495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3956165" y="44089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4040291" y="44104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122865" y="44944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4160835" y="44104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308763" y="44474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256466" y="44104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235364" y="4409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319138" y="44552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245739" y="4417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3689221" y="35261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3764102" y="35246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3852181" y="36101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3890151" y="35261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038079" y="35631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3985782" y="35261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3964679" y="35253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048453" y="35709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3975054" y="35329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055715" y="29955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130738" y="299404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143582" y="300435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218675" y="30795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256645" y="29955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404573" y="30325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352276" y="29955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331174" y="29946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414948" y="30403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341549" y="30023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472291" y="284579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484007" y="286052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562558" y="29297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595305" y="28457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4748455" y="28827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4696159" y="28457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4675056" y="28449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4758830" y="28906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4685431" y="28525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961661" y="292608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5034354" y="29260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046070" y="294081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5124621" y="3010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5158851" y="292460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310519" y="29630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5258222" y="29260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5237120" y="29252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5320893" y="29709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5247494" y="29328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5472736" y="367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5548888" y="36697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5561803" y="36800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5635696" y="37552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5673666" y="367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5821594" y="37082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5769297" y="36712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5748195" y="36704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5831969" y="37160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5758569" y="36780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5106341" y="44705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5181223" y="44690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5269302" y="45545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5303531" y="44690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5455199" y="45075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5402902" y="44705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5381800" y="44696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5465574" y="45153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5392175" y="44772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668580" y="464348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680295" y="465820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758846" y="47274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793146" y="464200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807050" y="468844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944744" y="46804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892447" y="46434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871345" y="464263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955119" y="46883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881720" y="46502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3959970" y="44097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044097" y="44112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26671" y="44951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164641" y="44112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312569" y="44481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260272" y="44112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239169" y="44103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322943" y="44560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249544" y="44179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3693026" y="35269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3767907" y="35254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3855986" y="36109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3893956" y="35269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041884" y="35639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3989587" y="35269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3968485" y="35260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052259" y="35717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3978860" y="35337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059521" y="2996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134543" y="299480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147388" y="300510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222481" y="30802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260451" y="2996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408379" y="30332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356082" y="29962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334979" y="29954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418753" y="30411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345354" y="30030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476096" y="284655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487812" y="286127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566363" y="29305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599111" y="28465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752261" y="28835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699964" y="28465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678862" y="28457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762636" y="28913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689236" y="28533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965466" y="292533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5038160" y="29253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5049875" y="29400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5128427" y="3009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5162656" y="29238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5314324" y="2962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5262027" y="2925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5240925" y="2924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324699" y="2970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251300" y="2932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476541" y="36705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552693" y="36690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565609" y="36793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5639502" y="37544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5677472" y="36705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5825399" y="37074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5773102" y="36705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5752000" y="36696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5835774" y="37153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5762375" y="36772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5110147" y="44697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5185028" y="44682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5273107" y="45537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5307336" y="44682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5459005" y="45067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5406708" y="44697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5385605" y="44689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5469379" y="45145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395980" y="4476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672385" y="46427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684101" y="465745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762652" y="47267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4796952" y="46412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810855" y="46876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948550" y="4679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4896253" y="4642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4875150" y="46418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958924" y="4687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885525" y="46495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3963775" y="44089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047902" y="44104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130476" y="44944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168446" y="44104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316374" y="44474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264077" y="44104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242975" y="4409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326749" y="44552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253349" y="4417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3696832" y="35261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3771713" y="35246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3859792" y="36101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3897762" y="35261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4045690" y="35631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3993393" y="35261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3972290" y="35253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4056064" y="35709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3982665" y="35329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4063326" y="29955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4138348" y="299404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4151193" y="300435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4226286" y="30795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4264256" y="29955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4412184" y="30325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4359887" y="29955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4338785" y="29946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4422559" y="30403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4349159" y="30023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4479902" y="284579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4491618" y="286052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4570169" y="29297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4602916" y="28457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4756066" y="28827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4703769" y="28457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4682667" y="28449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4766441" y="28906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4693042" y="28525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4968692" y="29231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041386" y="2923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053101" y="2937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131653" y="300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165882" y="292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317550" y="296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5265253" y="292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5244151" y="292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5327925" y="296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5254526" y="2929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5479768" y="36683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5555919" y="36668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5568835" y="36771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642728" y="37523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680698" y="36683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5828626" y="37053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5776329" y="36683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755226" y="36674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5839000" y="37131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5765601" y="36751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5113373" y="44676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5188254" y="446612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5276333" y="45515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5310563" y="4466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5462231" y="4504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5409934" y="4467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5388832" y="44667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5472606" y="4512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5399206" y="44743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4675611" y="464057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4687327" y="4655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4765878" y="47245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4800178" y="46390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4814082" y="46855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4951776" y="46775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4899479" y="46405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4878376" y="46397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4962150" y="46853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888751" y="4647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3967002" y="44068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051128" y="4408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133703" y="4492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171672" y="4408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4319600" y="4445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4267303" y="4408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4246201" y="4407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4329975" y="4453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256576" y="44150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3700058" y="35240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3774939" y="35225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3863018" y="36080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3900988" y="35240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4048916" y="35610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3996619" y="35240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3975516" y="35231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4059290" y="35688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3985891" y="35308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4066552" y="29933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4141575" y="299189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4154419" y="300219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4229513" y="30773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4267482" y="29933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4415410" y="30303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4363113" y="29933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4342011" y="29925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4425785" y="30381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4352386" y="30001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4483128" y="28436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4494844" y="285836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4573395" y="29276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4606142" y="28436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4759293" y="28806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4706996" y="28436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4685893" y="2842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4769667" y="28884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4696268" y="2850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4970848" y="29199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5043541" y="291994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5055257" y="29346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5133808" y="30039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5168038" y="29184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5319706" y="2956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5267409" y="2919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5246307" y="2919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5330081" y="29647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5256681" y="2926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5481923" y="36651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5558075" y="36636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5570990" y="367394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5644884" y="37491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5682854" y="36651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5830781" y="37021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5778484" y="36651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5757382" y="36642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5841156" y="37099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5767757" y="36718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5115528" y="44643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5190410" y="44629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5278489" y="4548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5312718" y="4462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5464386" y="4501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5412089" y="4464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5390987" y="4463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5474761" y="4509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5401362" y="44711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4677767" y="463734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4689482" y="46520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4768034" y="47213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4802334" y="46358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4816237" y="46823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4953931" y="46743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4901634" y="46373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4880532" y="46364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4964306" y="46821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890907" y="46441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3969157" y="4403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4053284" y="4405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135858" y="4489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4173828" y="4405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4321756" y="4442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4269459" y="4405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4248357" y="4404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4332130" y="4449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4258731" y="4411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3702213" y="35207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3777095" y="35193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3865174" y="36047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3903144" y="35207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4051071" y="35577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3998774" y="35207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3977672" y="35199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4061446" y="35656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3988047" y="35275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4068708" y="2990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4143730" y="298866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4156575" y="299897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4231668" y="3074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4269638" y="2990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4417566" y="3027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4365269" y="2990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4344167" y="29893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4427940" y="3034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4354541" y="29969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4485284" y="284041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4496999" y="285513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4575551" y="29244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4608298" y="284041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4761448" y="28773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4709151" y="28404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4688049" y="28395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4771823" y="28852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4698424" y="28471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4971605" y="29161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5044298" y="291614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5056014" y="293086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5134565" y="3000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5168795" y="29146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5320463" y="29531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5268166" y="29161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5247064" y="29152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5330838" y="2960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5257438" y="29229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5482680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5558832" y="36598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5571747" y="36701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5645641" y="37453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5683610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5831538" y="3698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5779241" y="3661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5758139" y="3660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5841913" y="3706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5768514" y="3668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5116285" y="44605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5191167" y="44590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5279246" y="45445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5313475" y="4459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5465143" y="4497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5412846" y="4460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5391744" y="4459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5475518" y="4505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5402119" y="4467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4678524" y="4633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4690239" y="4648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4768791" y="47175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4803091" y="46320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4816994" y="46784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4954688" y="4670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4902391" y="4633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4881289" y="4632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4965063" y="4678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4891664" y="4640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3969914" y="43997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4054041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4136615" y="4485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4174585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4322513" y="44382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4270216" y="44012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4249114" y="44004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4332887" y="44460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4259488" y="4408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3702970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3777852" y="35155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3865931" y="36009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3903901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4051828" y="35539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3999531" y="35169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3978429" y="35161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4062203" y="35618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3988804" y="35237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4069465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4144487" y="29848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4157332" y="29951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4232425" y="30703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4270395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4418323" y="30233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4366026" y="29863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4344924" y="29854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4428697" y="30311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4355298" y="29931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4486041" y="283661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4497756" y="285133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4576308" y="29205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4609055" y="28366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4762205" y="28735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4709908" y="28366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4688806" y="28357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4772580" y="28814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4699181" y="28433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4961661" y="29161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5034354" y="291614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5046070" y="293086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5124621" y="3000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5158851" y="29146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5310519" y="29531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5258222" y="29161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5237120" y="29152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5320893" y="2960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5247494" y="29229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5472736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5548888" y="36598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5561803" y="36701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5635696" y="37453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5673666" y="36613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5821594" y="3698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5769297" y="3661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5748195" y="3660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5831969" y="3706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5758569" y="3668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5106341" y="44605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5181223" y="44590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5269302" y="45445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5303531" y="4459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5455199" y="4497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5402902" y="4460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5381800" y="4459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5465574" y="4505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5392175" y="4467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4668580" y="4633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4680295" y="4648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4758846" y="47175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4793146" y="46320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4807050" y="46784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4944744" y="4670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4892447" y="4633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4871345" y="4632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4955119" y="4678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4881720" y="4640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3959970" y="43997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4044097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4126671" y="4485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4164641" y="44012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4312569" y="44382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4260272" y="44012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4239169" y="44004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4322943" y="44460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4249544" y="4408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3693026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3767907" y="35155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3855986" y="36009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3893956" y="35169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4041884" y="35539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3989587" y="35169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3968485" y="35161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4052259" y="35618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3978860" y="35237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4059521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4134543" y="29848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4147388" y="29951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4222481" y="30703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4260451" y="29863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4408379" y="30233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4356082" y="29863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4334979" y="29854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4418753" y="30311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4345354" y="29931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4476096" y="283661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4487812" y="285133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4566363" y="29205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4599111" y="28366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4752261" y="28735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4699964" y="28366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4678862" y="28357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4762636" y="28814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4689236" y="28433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7106626" y="3009946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7106626" y="3229402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7106626" y="3448858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7106626" y="3668314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7106626" y="3887770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7106626" y="4107226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7106626" y="4326682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7106626" y="454613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386671" y="3069010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7409045" y="3079924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462633" y="313547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520587" y="3061370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518840" y="3097605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7548090" y="3059187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7575157" y="3085381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7634093" y="3062680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7671637" y="3058751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7679495" y="3090620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7666835" y="3110265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7750219" y="3058314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7855867" y="3058751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7893848" y="3087127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7910437" y="3115504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7856303" y="3085817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7857176" y="3143007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7965444" y="3058751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7984653" y="3076650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7980287" y="3098041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7397531" y="3288793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7407681" y="3297470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7407681" y="3331140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7464106" y="335493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7523806" y="3282136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7561351" y="3278207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7569209" y="3310076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7556549" y="3329721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7639932" y="3277770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39"/>
                  </a:lnTo>
                  <a:lnTo>
                    <a:pt x="46275" y="27939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39"/>
                  </a:lnTo>
                  <a:lnTo>
                    <a:pt x="8731" y="27939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7742961" y="3278207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7766972" y="3281699"/>
              <a:ext cx="79454" cy="97353"/>
            </a:xfrm>
            <a:custGeom>
              <a:avLst/>
              <a:pathLst>
                <a:path w="79454" h="97353">
                  <a:moveTo>
                    <a:pt x="6984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4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6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4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7785744" y="3307020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7812374" y="3307020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7785744" y="3324919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7811938" y="3324919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7866071" y="3282136"/>
              <a:ext cx="90368" cy="96480"/>
            </a:xfrm>
            <a:custGeom>
              <a:avLst/>
              <a:pathLst>
                <a:path w="90368" h="96480">
                  <a:moveTo>
                    <a:pt x="81637" y="0"/>
                  </a:moveTo>
                  <a:lnTo>
                    <a:pt x="81637" y="32742"/>
                  </a:lnTo>
                  <a:lnTo>
                    <a:pt x="51514" y="32742"/>
                  </a:lnTo>
                  <a:lnTo>
                    <a:pt x="51610" y="34379"/>
                  </a:lnTo>
                  <a:lnTo>
                    <a:pt x="51723" y="35972"/>
                  </a:lnTo>
                  <a:lnTo>
                    <a:pt x="51854" y="37522"/>
                  </a:lnTo>
                  <a:lnTo>
                    <a:pt x="52003" y="39028"/>
                  </a:lnTo>
                  <a:lnTo>
                    <a:pt x="52169" y="40491"/>
                  </a:lnTo>
                  <a:lnTo>
                    <a:pt x="52352" y="41910"/>
                  </a:lnTo>
                  <a:lnTo>
                    <a:pt x="52553" y="43285"/>
                  </a:lnTo>
                  <a:lnTo>
                    <a:pt x="52771" y="44616"/>
                  </a:lnTo>
                  <a:lnTo>
                    <a:pt x="53007" y="45904"/>
                  </a:lnTo>
                  <a:lnTo>
                    <a:pt x="53260" y="47148"/>
                  </a:lnTo>
                  <a:lnTo>
                    <a:pt x="86439" y="47148"/>
                  </a:lnTo>
                  <a:lnTo>
                    <a:pt x="86439" y="55443"/>
                  </a:lnTo>
                  <a:lnTo>
                    <a:pt x="55006" y="55443"/>
                  </a:lnTo>
                  <a:lnTo>
                    <a:pt x="55823" y="58344"/>
                  </a:lnTo>
                  <a:lnTo>
                    <a:pt x="56700" y="61110"/>
                  </a:lnTo>
                  <a:lnTo>
                    <a:pt x="57639" y="63740"/>
                  </a:lnTo>
                  <a:lnTo>
                    <a:pt x="58639" y="66235"/>
                  </a:lnTo>
                  <a:lnTo>
                    <a:pt x="59699" y="68594"/>
                  </a:lnTo>
                  <a:lnTo>
                    <a:pt x="60821" y="70819"/>
                  </a:lnTo>
                  <a:lnTo>
                    <a:pt x="62004" y="72908"/>
                  </a:lnTo>
                  <a:lnTo>
                    <a:pt x="63249" y="74861"/>
                  </a:lnTo>
                  <a:lnTo>
                    <a:pt x="64554" y="76680"/>
                  </a:lnTo>
                  <a:lnTo>
                    <a:pt x="65920" y="78362"/>
                  </a:lnTo>
                  <a:lnTo>
                    <a:pt x="67287" y="79897"/>
                  </a:lnTo>
                  <a:lnTo>
                    <a:pt x="68592" y="81270"/>
                  </a:lnTo>
                  <a:lnTo>
                    <a:pt x="69836" y="82481"/>
                  </a:lnTo>
                  <a:lnTo>
                    <a:pt x="71019" y="83531"/>
                  </a:lnTo>
                  <a:lnTo>
                    <a:pt x="72141" y="84420"/>
                  </a:lnTo>
                  <a:lnTo>
                    <a:pt x="73202" y="85147"/>
                  </a:lnTo>
                  <a:lnTo>
                    <a:pt x="74202" y="85712"/>
                  </a:lnTo>
                  <a:lnTo>
                    <a:pt x="75141" y="86116"/>
                  </a:lnTo>
                  <a:lnTo>
                    <a:pt x="76018" y="86358"/>
                  </a:lnTo>
                  <a:lnTo>
                    <a:pt x="76835" y="86439"/>
                  </a:lnTo>
                  <a:lnTo>
                    <a:pt x="77585" y="86317"/>
                  </a:lnTo>
                  <a:lnTo>
                    <a:pt x="78266" y="85950"/>
                  </a:lnTo>
                  <a:lnTo>
                    <a:pt x="78878" y="85339"/>
                  </a:lnTo>
                  <a:lnTo>
                    <a:pt x="79419" y="84483"/>
                  </a:lnTo>
                  <a:lnTo>
                    <a:pt x="79890" y="83383"/>
                  </a:lnTo>
                  <a:lnTo>
                    <a:pt x="80292" y="82038"/>
                  </a:lnTo>
                  <a:lnTo>
                    <a:pt x="80624" y="80449"/>
                  </a:lnTo>
                  <a:lnTo>
                    <a:pt x="80886" y="78616"/>
                  </a:lnTo>
                  <a:lnTo>
                    <a:pt x="81078" y="76538"/>
                  </a:lnTo>
                  <a:lnTo>
                    <a:pt x="81200" y="74215"/>
                  </a:lnTo>
                  <a:lnTo>
                    <a:pt x="90368" y="76398"/>
                  </a:lnTo>
                  <a:lnTo>
                    <a:pt x="90169" y="78679"/>
                  </a:lnTo>
                  <a:lnTo>
                    <a:pt x="89923" y="80807"/>
                  </a:lnTo>
                  <a:lnTo>
                    <a:pt x="89628" y="82783"/>
                  </a:lnTo>
                  <a:lnTo>
                    <a:pt x="89285" y="84605"/>
                  </a:lnTo>
                  <a:lnTo>
                    <a:pt x="88895" y="86275"/>
                  </a:lnTo>
                  <a:lnTo>
                    <a:pt x="88456" y="87792"/>
                  </a:lnTo>
                  <a:lnTo>
                    <a:pt x="87969" y="89156"/>
                  </a:lnTo>
                  <a:lnTo>
                    <a:pt x="87434" y="90368"/>
                  </a:lnTo>
                  <a:lnTo>
                    <a:pt x="86851" y="91427"/>
                  </a:lnTo>
                  <a:lnTo>
                    <a:pt x="86221" y="92332"/>
                  </a:lnTo>
                  <a:lnTo>
                    <a:pt x="85537" y="93120"/>
                  </a:lnTo>
                  <a:lnTo>
                    <a:pt x="84797" y="93826"/>
                  </a:lnTo>
                  <a:lnTo>
                    <a:pt x="84001" y="94448"/>
                  </a:lnTo>
                  <a:lnTo>
                    <a:pt x="83147" y="94987"/>
                  </a:lnTo>
                  <a:lnTo>
                    <a:pt x="82237" y="95443"/>
                  </a:lnTo>
                  <a:lnTo>
                    <a:pt x="81270" y="95816"/>
                  </a:lnTo>
                  <a:lnTo>
                    <a:pt x="80246" y="96107"/>
                  </a:lnTo>
                  <a:lnTo>
                    <a:pt x="79166" y="96314"/>
                  </a:lnTo>
                  <a:lnTo>
                    <a:pt x="78028" y="96438"/>
                  </a:lnTo>
                  <a:lnTo>
                    <a:pt x="76835" y="96480"/>
                  </a:lnTo>
                  <a:lnTo>
                    <a:pt x="75492" y="96375"/>
                  </a:lnTo>
                  <a:lnTo>
                    <a:pt x="74084" y="96061"/>
                  </a:lnTo>
                  <a:lnTo>
                    <a:pt x="72611" y="95537"/>
                  </a:lnTo>
                  <a:lnTo>
                    <a:pt x="71072" y="94803"/>
                  </a:lnTo>
                  <a:lnTo>
                    <a:pt x="69468" y="93860"/>
                  </a:lnTo>
                  <a:lnTo>
                    <a:pt x="67798" y="92708"/>
                  </a:lnTo>
                  <a:lnTo>
                    <a:pt x="66062" y="91346"/>
                  </a:lnTo>
                  <a:lnTo>
                    <a:pt x="64262" y="89774"/>
                  </a:lnTo>
                  <a:lnTo>
                    <a:pt x="62395" y="87993"/>
                  </a:lnTo>
                  <a:lnTo>
                    <a:pt x="60463" y="86002"/>
                  </a:lnTo>
                  <a:lnTo>
                    <a:pt x="58549" y="83811"/>
                  </a:lnTo>
                  <a:lnTo>
                    <a:pt x="56735" y="81427"/>
                  </a:lnTo>
                  <a:lnTo>
                    <a:pt x="55022" y="78851"/>
                  </a:lnTo>
                  <a:lnTo>
                    <a:pt x="53409" y="76084"/>
                  </a:lnTo>
                  <a:lnTo>
                    <a:pt x="51896" y="73124"/>
                  </a:lnTo>
                  <a:lnTo>
                    <a:pt x="50484" y="69972"/>
                  </a:lnTo>
                  <a:lnTo>
                    <a:pt x="49172" y="66628"/>
                  </a:lnTo>
                  <a:lnTo>
                    <a:pt x="47960" y="63092"/>
                  </a:lnTo>
                  <a:lnTo>
                    <a:pt x="46849" y="59363"/>
                  </a:lnTo>
                  <a:lnTo>
                    <a:pt x="45839" y="55443"/>
                  </a:lnTo>
                  <a:lnTo>
                    <a:pt x="8731" y="55443"/>
                  </a:lnTo>
                  <a:lnTo>
                    <a:pt x="8731" y="83819"/>
                  </a:lnTo>
                  <a:lnTo>
                    <a:pt x="12267" y="83117"/>
                  </a:lnTo>
                  <a:lnTo>
                    <a:pt x="15716" y="82405"/>
                  </a:lnTo>
                  <a:lnTo>
                    <a:pt x="19077" y="81685"/>
                  </a:lnTo>
                  <a:lnTo>
                    <a:pt x="22352" y="80956"/>
                  </a:lnTo>
                  <a:lnTo>
                    <a:pt x="25538" y="80218"/>
                  </a:lnTo>
                  <a:lnTo>
                    <a:pt x="28638" y="79471"/>
                  </a:lnTo>
                  <a:lnTo>
                    <a:pt x="31650" y="78716"/>
                  </a:lnTo>
                  <a:lnTo>
                    <a:pt x="34575" y="77952"/>
                  </a:lnTo>
                  <a:lnTo>
                    <a:pt x="37413" y="77179"/>
                  </a:lnTo>
                  <a:lnTo>
                    <a:pt x="40163" y="76398"/>
                  </a:lnTo>
                  <a:lnTo>
                    <a:pt x="41910" y="84693"/>
                  </a:lnTo>
                  <a:lnTo>
                    <a:pt x="38622" y="85649"/>
                  </a:lnTo>
                  <a:lnTo>
                    <a:pt x="35221" y="86596"/>
                  </a:lnTo>
                  <a:lnTo>
                    <a:pt x="31707" y="87535"/>
                  </a:lnTo>
                  <a:lnTo>
                    <a:pt x="28079" y="88465"/>
                  </a:lnTo>
                  <a:lnTo>
                    <a:pt x="24338" y="89386"/>
                  </a:lnTo>
                  <a:lnTo>
                    <a:pt x="20483" y="90298"/>
                  </a:lnTo>
                  <a:lnTo>
                    <a:pt x="16515" y="91202"/>
                  </a:lnTo>
                  <a:lnTo>
                    <a:pt x="12433" y="92097"/>
                  </a:lnTo>
                  <a:lnTo>
                    <a:pt x="8237" y="92983"/>
                  </a:lnTo>
                  <a:lnTo>
                    <a:pt x="3929" y="93860"/>
                  </a:lnTo>
                  <a:lnTo>
                    <a:pt x="0" y="8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7874803" y="3290430"/>
              <a:ext cx="64174" cy="16152"/>
            </a:xfrm>
            <a:custGeom>
              <a:avLst/>
              <a:pathLst>
                <a:path w="64174" h="16152">
                  <a:moveTo>
                    <a:pt x="0" y="0"/>
                  </a:moveTo>
                  <a:lnTo>
                    <a:pt x="0" y="16152"/>
                  </a:lnTo>
                  <a:lnTo>
                    <a:pt x="64174" y="16152"/>
                  </a:lnTo>
                  <a:lnTo>
                    <a:pt x="641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7874803" y="3314878"/>
              <a:ext cx="35361" cy="14406"/>
            </a:xfrm>
            <a:custGeom>
              <a:avLst/>
              <a:pathLst>
                <a:path w="35361" h="14406">
                  <a:moveTo>
                    <a:pt x="35361" y="14406"/>
                  </a:moveTo>
                  <a:lnTo>
                    <a:pt x="35108" y="13083"/>
                  </a:lnTo>
                  <a:lnTo>
                    <a:pt x="34872" y="11734"/>
                  </a:lnTo>
                  <a:lnTo>
                    <a:pt x="34654" y="10359"/>
                  </a:lnTo>
                  <a:lnTo>
                    <a:pt x="34453" y="8958"/>
                  </a:lnTo>
                  <a:lnTo>
                    <a:pt x="34270" y="7530"/>
                  </a:lnTo>
                  <a:lnTo>
                    <a:pt x="34104" y="6076"/>
                  </a:lnTo>
                  <a:lnTo>
                    <a:pt x="33955" y="4597"/>
                  </a:lnTo>
                  <a:lnTo>
                    <a:pt x="33824" y="3090"/>
                  </a:lnTo>
                  <a:lnTo>
                    <a:pt x="33711" y="1558"/>
                  </a:lnTo>
                  <a:lnTo>
                    <a:pt x="33615" y="0"/>
                  </a:lnTo>
                  <a:lnTo>
                    <a:pt x="0" y="0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7969100" y="3278207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8007081" y="3306583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8023670" y="3334960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7969537" y="3305273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7970410" y="3362463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8078677" y="3278207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8097886" y="3296106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8093520" y="3317497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79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7393492" y="3507103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7462087" y="357438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7524407" y="350115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7541869" y="351119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7633547" y="350159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6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671092" y="349766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678950" y="352953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666289" y="354917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757094" y="3496353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783288" y="3501592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747927" y="3517308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866235" y="3505957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874530" y="3514252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967081" y="349766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8005062" y="352603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8021651" y="355441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967518" y="3524729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968391" y="358191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8076658" y="3497663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8095867" y="3515562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8091501" y="3536953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7397531" y="3727705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407681" y="373638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471146" y="379384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7533465" y="3720611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7550928" y="3730652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7642606" y="3721048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7680150" y="3717119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7688008" y="3748988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7675348" y="3768633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09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7750000" y="3717119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7786672" y="3717119"/>
              <a:ext cx="61555" cy="99972"/>
            </a:xfrm>
            <a:custGeom>
              <a:avLst/>
              <a:pathLst>
                <a:path w="61555" h="99972">
                  <a:moveTo>
                    <a:pt x="34051" y="0"/>
                  </a:moveTo>
                  <a:lnTo>
                    <a:pt x="34903" y="1589"/>
                  </a:lnTo>
                  <a:lnTo>
                    <a:pt x="35710" y="3213"/>
                  </a:lnTo>
                  <a:lnTo>
                    <a:pt x="36474" y="4872"/>
                  </a:lnTo>
                  <a:lnTo>
                    <a:pt x="37195" y="6565"/>
                  </a:lnTo>
                  <a:lnTo>
                    <a:pt x="37871" y="8294"/>
                  </a:lnTo>
                  <a:lnTo>
                    <a:pt x="38504" y="10058"/>
                  </a:lnTo>
                  <a:lnTo>
                    <a:pt x="39094" y="11857"/>
                  </a:lnTo>
                  <a:lnTo>
                    <a:pt x="39639" y="13690"/>
                  </a:lnTo>
                  <a:lnTo>
                    <a:pt x="40141" y="15559"/>
                  </a:lnTo>
                  <a:lnTo>
                    <a:pt x="40600" y="17462"/>
                  </a:lnTo>
                  <a:lnTo>
                    <a:pt x="61555" y="17462"/>
                  </a:lnTo>
                  <a:lnTo>
                    <a:pt x="61555" y="57626"/>
                  </a:lnTo>
                  <a:lnTo>
                    <a:pt x="18335" y="57626"/>
                  </a:lnTo>
                  <a:lnTo>
                    <a:pt x="18222" y="63000"/>
                  </a:lnTo>
                  <a:lnTo>
                    <a:pt x="17881" y="68121"/>
                  </a:lnTo>
                  <a:lnTo>
                    <a:pt x="17314" y="72988"/>
                  </a:lnTo>
                  <a:lnTo>
                    <a:pt x="16519" y="77603"/>
                  </a:lnTo>
                  <a:lnTo>
                    <a:pt x="15497" y="81964"/>
                  </a:lnTo>
                  <a:lnTo>
                    <a:pt x="14249" y="86072"/>
                  </a:lnTo>
                  <a:lnTo>
                    <a:pt x="12773" y="89927"/>
                  </a:lnTo>
                  <a:lnTo>
                    <a:pt x="11071" y="93529"/>
                  </a:lnTo>
                  <a:lnTo>
                    <a:pt x="9141" y="96877"/>
                  </a:lnTo>
                  <a:lnTo>
                    <a:pt x="6985" y="99972"/>
                  </a:lnTo>
                  <a:lnTo>
                    <a:pt x="0" y="93424"/>
                  </a:lnTo>
                  <a:lnTo>
                    <a:pt x="1746" y="90722"/>
                  </a:lnTo>
                  <a:lnTo>
                    <a:pt x="3317" y="87853"/>
                  </a:lnTo>
                  <a:lnTo>
                    <a:pt x="4714" y="84819"/>
                  </a:lnTo>
                  <a:lnTo>
                    <a:pt x="5937" y="81619"/>
                  </a:lnTo>
                  <a:lnTo>
                    <a:pt x="6985" y="78253"/>
                  </a:lnTo>
                  <a:lnTo>
                    <a:pt x="7858" y="74722"/>
                  </a:lnTo>
                  <a:lnTo>
                    <a:pt x="8556" y="71024"/>
                  </a:lnTo>
                  <a:lnTo>
                    <a:pt x="9080" y="67160"/>
                  </a:lnTo>
                  <a:lnTo>
                    <a:pt x="9429" y="63131"/>
                  </a:lnTo>
                  <a:lnTo>
                    <a:pt x="9604" y="58935"/>
                  </a:lnTo>
                  <a:lnTo>
                    <a:pt x="9604" y="17462"/>
                  </a:lnTo>
                  <a:lnTo>
                    <a:pt x="31432" y="17462"/>
                  </a:lnTo>
                  <a:lnTo>
                    <a:pt x="30982" y="15899"/>
                  </a:lnTo>
                  <a:lnTo>
                    <a:pt x="30506" y="14354"/>
                  </a:lnTo>
                  <a:lnTo>
                    <a:pt x="30004" y="12826"/>
                  </a:lnTo>
                  <a:lnTo>
                    <a:pt x="29476" y="11315"/>
                  </a:lnTo>
                  <a:lnTo>
                    <a:pt x="28922" y="9822"/>
                  </a:lnTo>
                  <a:lnTo>
                    <a:pt x="28341" y="8347"/>
                  </a:lnTo>
                  <a:lnTo>
                    <a:pt x="27734" y="6888"/>
                  </a:lnTo>
                  <a:lnTo>
                    <a:pt x="27101" y="5448"/>
                  </a:lnTo>
                  <a:lnTo>
                    <a:pt x="26442" y="4025"/>
                  </a:lnTo>
                  <a:lnTo>
                    <a:pt x="25757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7805444" y="3742876"/>
              <a:ext cx="34051" cy="23574"/>
            </a:xfrm>
            <a:custGeom>
              <a:avLst/>
              <a:pathLst>
                <a:path w="34051" h="23574">
                  <a:moveTo>
                    <a:pt x="0" y="23574"/>
                  </a:moveTo>
                  <a:lnTo>
                    <a:pt x="34051" y="2357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7863070" y="3722794"/>
              <a:ext cx="33615" cy="83383"/>
            </a:xfrm>
            <a:custGeom>
              <a:avLst/>
              <a:pathLst>
                <a:path w="33615" h="83383">
                  <a:moveTo>
                    <a:pt x="873" y="0"/>
                  </a:moveTo>
                  <a:lnTo>
                    <a:pt x="33615" y="0"/>
                  </a:lnTo>
                  <a:lnTo>
                    <a:pt x="33615" y="8294"/>
                  </a:lnTo>
                  <a:lnTo>
                    <a:pt x="21391" y="8294"/>
                  </a:lnTo>
                  <a:lnTo>
                    <a:pt x="21391" y="33615"/>
                  </a:lnTo>
                  <a:lnTo>
                    <a:pt x="31869" y="33615"/>
                  </a:lnTo>
                  <a:lnTo>
                    <a:pt x="31869" y="41473"/>
                  </a:lnTo>
                  <a:lnTo>
                    <a:pt x="21391" y="41473"/>
                  </a:lnTo>
                  <a:lnTo>
                    <a:pt x="21391" y="68103"/>
                  </a:lnTo>
                  <a:lnTo>
                    <a:pt x="22517" y="67662"/>
                  </a:lnTo>
                  <a:lnTo>
                    <a:pt x="23626" y="67213"/>
                  </a:lnTo>
                  <a:lnTo>
                    <a:pt x="24718" y="66754"/>
                  </a:lnTo>
                  <a:lnTo>
                    <a:pt x="25792" y="66287"/>
                  </a:lnTo>
                  <a:lnTo>
                    <a:pt x="26848" y="65811"/>
                  </a:lnTo>
                  <a:lnTo>
                    <a:pt x="27887" y="65327"/>
                  </a:lnTo>
                  <a:lnTo>
                    <a:pt x="28909" y="64833"/>
                  </a:lnTo>
                  <a:lnTo>
                    <a:pt x="29913" y="64331"/>
                  </a:lnTo>
                  <a:lnTo>
                    <a:pt x="30899" y="63821"/>
                  </a:lnTo>
                  <a:lnTo>
                    <a:pt x="31869" y="63301"/>
                  </a:lnTo>
                  <a:lnTo>
                    <a:pt x="33178" y="71596"/>
                  </a:lnTo>
                  <a:lnTo>
                    <a:pt x="30349" y="72971"/>
                  </a:lnTo>
                  <a:lnTo>
                    <a:pt x="27451" y="74302"/>
                  </a:lnTo>
                  <a:lnTo>
                    <a:pt x="24482" y="75590"/>
                  </a:lnTo>
                  <a:lnTo>
                    <a:pt x="21443" y="76835"/>
                  </a:lnTo>
                  <a:lnTo>
                    <a:pt x="18335" y="78035"/>
                  </a:lnTo>
                  <a:lnTo>
                    <a:pt x="15157" y="79192"/>
                  </a:lnTo>
                  <a:lnTo>
                    <a:pt x="11909" y="80305"/>
                  </a:lnTo>
                  <a:lnTo>
                    <a:pt x="8591" y="81375"/>
                  </a:lnTo>
                  <a:lnTo>
                    <a:pt x="5203" y="82401"/>
                  </a:lnTo>
                  <a:lnTo>
                    <a:pt x="1746" y="83383"/>
                  </a:lnTo>
                  <a:lnTo>
                    <a:pt x="0" y="74652"/>
                  </a:lnTo>
                  <a:lnTo>
                    <a:pt x="1388" y="74298"/>
                  </a:lnTo>
                  <a:lnTo>
                    <a:pt x="2759" y="73936"/>
                  </a:lnTo>
                  <a:lnTo>
                    <a:pt x="4112" y="73565"/>
                  </a:lnTo>
                  <a:lnTo>
                    <a:pt x="5448" y="73185"/>
                  </a:lnTo>
                  <a:lnTo>
                    <a:pt x="6766" y="72796"/>
                  </a:lnTo>
                  <a:lnTo>
                    <a:pt x="8067" y="72399"/>
                  </a:lnTo>
                  <a:lnTo>
                    <a:pt x="9351" y="71993"/>
                  </a:lnTo>
                  <a:lnTo>
                    <a:pt x="10617" y="71578"/>
                  </a:lnTo>
                  <a:lnTo>
                    <a:pt x="11865" y="71155"/>
                  </a:lnTo>
                  <a:lnTo>
                    <a:pt x="13096" y="70723"/>
                  </a:lnTo>
                  <a:lnTo>
                    <a:pt x="13096" y="41473"/>
                  </a:lnTo>
                  <a:lnTo>
                    <a:pt x="2182" y="41473"/>
                  </a:lnTo>
                  <a:lnTo>
                    <a:pt x="2182" y="33615"/>
                  </a:lnTo>
                  <a:lnTo>
                    <a:pt x="13096" y="33615"/>
                  </a:lnTo>
                  <a:lnTo>
                    <a:pt x="13096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7896685" y="3721921"/>
              <a:ext cx="66794" cy="92114"/>
            </a:xfrm>
            <a:custGeom>
              <a:avLst/>
              <a:pathLst>
                <a:path w="66794" h="92114">
                  <a:moveTo>
                    <a:pt x="6111" y="0"/>
                  </a:moveTo>
                  <a:lnTo>
                    <a:pt x="61118" y="0"/>
                  </a:lnTo>
                  <a:lnTo>
                    <a:pt x="61118" y="50204"/>
                  </a:lnTo>
                  <a:lnTo>
                    <a:pt x="37980" y="50204"/>
                  </a:lnTo>
                  <a:lnTo>
                    <a:pt x="37980" y="62864"/>
                  </a:lnTo>
                  <a:lnTo>
                    <a:pt x="61118" y="62864"/>
                  </a:lnTo>
                  <a:lnTo>
                    <a:pt x="61118" y="71159"/>
                  </a:lnTo>
                  <a:lnTo>
                    <a:pt x="37980" y="71159"/>
                  </a:lnTo>
                  <a:lnTo>
                    <a:pt x="37980" y="83820"/>
                  </a:lnTo>
                  <a:lnTo>
                    <a:pt x="66794" y="83820"/>
                  </a:lnTo>
                  <a:lnTo>
                    <a:pt x="66794" y="92114"/>
                  </a:lnTo>
                  <a:lnTo>
                    <a:pt x="0" y="92114"/>
                  </a:lnTo>
                  <a:lnTo>
                    <a:pt x="0" y="83820"/>
                  </a:lnTo>
                  <a:lnTo>
                    <a:pt x="29249" y="83820"/>
                  </a:lnTo>
                  <a:lnTo>
                    <a:pt x="29249" y="71159"/>
                  </a:lnTo>
                  <a:lnTo>
                    <a:pt x="6111" y="71159"/>
                  </a:lnTo>
                  <a:lnTo>
                    <a:pt x="6111" y="62864"/>
                  </a:lnTo>
                  <a:lnTo>
                    <a:pt x="29249" y="62864"/>
                  </a:lnTo>
                  <a:lnTo>
                    <a:pt x="29249" y="50204"/>
                  </a:lnTo>
                  <a:lnTo>
                    <a:pt x="6111" y="5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7911092" y="3730215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934666" y="3730215"/>
              <a:ext cx="14843" cy="13096"/>
            </a:xfrm>
            <a:custGeom>
              <a:avLst/>
              <a:pathLst>
                <a:path w="14843" h="13096">
                  <a:moveTo>
                    <a:pt x="0" y="0"/>
                  </a:moveTo>
                  <a:lnTo>
                    <a:pt x="0" y="13096"/>
                  </a:lnTo>
                  <a:lnTo>
                    <a:pt x="14843" y="13096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911092" y="3751170"/>
              <a:ext cx="14843" cy="12660"/>
            </a:xfrm>
            <a:custGeom>
              <a:avLst/>
              <a:pathLst>
                <a:path w="14843" h="12660">
                  <a:moveTo>
                    <a:pt x="0" y="12660"/>
                  </a:moveTo>
                  <a:lnTo>
                    <a:pt x="14843" y="1266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934666" y="3751170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8035512" y="3722357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5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5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978322" y="3716682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975703" y="3738947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983561" y="3739383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980069" y="3778237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988363" y="3786095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397531" y="3947161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453683" y="401330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511201" y="393657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514257" y="3960586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7529100" y="3975429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g1408"/>
            <p:cNvSpPr/>
            <p:nvPr/>
          </p:nvSpPr>
          <p:spPr>
            <a:xfrm>
              <a:off x="7537394" y="3982850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7520805" y="4006425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7529100" y="4013846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7622087" y="3935701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7637804" y="4000313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7685826" y="4000313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7732538" y="3939194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7747817" y="3947052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7747381" y="3971936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g1417"/>
            <p:cNvSpPr/>
            <p:nvPr/>
          </p:nvSpPr>
          <p:spPr>
            <a:xfrm>
              <a:off x="7772702" y="3936138"/>
              <a:ext cx="61118" cy="65920"/>
            </a:xfrm>
            <a:custGeom>
              <a:avLst/>
              <a:pathLst>
                <a:path w="61118" h="65920">
                  <a:moveTo>
                    <a:pt x="17025" y="0"/>
                  </a:moveTo>
                  <a:lnTo>
                    <a:pt x="17885" y="969"/>
                  </a:lnTo>
                  <a:lnTo>
                    <a:pt x="18719" y="1955"/>
                  </a:lnTo>
                  <a:lnTo>
                    <a:pt x="19527" y="2959"/>
                  </a:lnTo>
                  <a:lnTo>
                    <a:pt x="20308" y="3981"/>
                  </a:lnTo>
                  <a:lnTo>
                    <a:pt x="21064" y="5020"/>
                  </a:lnTo>
                  <a:lnTo>
                    <a:pt x="21793" y="6076"/>
                  </a:lnTo>
                  <a:lnTo>
                    <a:pt x="22496" y="7150"/>
                  </a:lnTo>
                  <a:lnTo>
                    <a:pt x="23172" y="8242"/>
                  </a:lnTo>
                  <a:lnTo>
                    <a:pt x="23823" y="9351"/>
                  </a:lnTo>
                  <a:lnTo>
                    <a:pt x="24447" y="10477"/>
                  </a:lnTo>
                  <a:lnTo>
                    <a:pt x="37980" y="10477"/>
                  </a:lnTo>
                  <a:lnTo>
                    <a:pt x="38832" y="9508"/>
                  </a:lnTo>
                  <a:lnTo>
                    <a:pt x="39639" y="8521"/>
                  </a:lnTo>
                  <a:lnTo>
                    <a:pt x="40403" y="7517"/>
                  </a:lnTo>
                  <a:lnTo>
                    <a:pt x="41124" y="6496"/>
                  </a:lnTo>
                  <a:lnTo>
                    <a:pt x="41800" y="5457"/>
                  </a:lnTo>
                  <a:lnTo>
                    <a:pt x="42433" y="4400"/>
                  </a:lnTo>
                  <a:lnTo>
                    <a:pt x="43023" y="3326"/>
                  </a:lnTo>
                  <a:lnTo>
                    <a:pt x="43568" y="2235"/>
                  </a:lnTo>
                  <a:lnTo>
                    <a:pt x="44070" y="1126"/>
                  </a:lnTo>
                  <a:lnTo>
                    <a:pt x="44529" y="0"/>
                  </a:lnTo>
                  <a:lnTo>
                    <a:pt x="52824" y="3055"/>
                  </a:lnTo>
                  <a:lnTo>
                    <a:pt x="48458" y="10477"/>
                  </a:lnTo>
                  <a:lnTo>
                    <a:pt x="58062" y="10477"/>
                  </a:lnTo>
                  <a:lnTo>
                    <a:pt x="58062" y="17899"/>
                  </a:lnTo>
                  <a:lnTo>
                    <a:pt x="34488" y="17899"/>
                  </a:lnTo>
                  <a:lnTo>
                    <a:pt x="34488" y="25320"/>
                  </a:lnTo>
                  <a:lnTo>
                    <a:pt x="55879" y="25320"/>
                  </a:lnTo>
                  <a:lnTo>
                    <a:pt x="55879" y="32305"/>
                  </a:lnTo>
                  <a:lnTo>
                    <a:pt x="34488" y="32305"/>
                  </a:lnTo>
                  <a:lnTo>
                    <a:pt x="34488" y="38854"/>
                  </a:lnTo>
                  <a:lnTo>
                    <a:pt x="59809" y="38854"/>
                  </a:lnTo>
                  <a:lnTo>
                    <a:pt x="59809" y="46275"/>
                  </a:lnTo>
                  <a:lnTo>
                    <a:pt x="34488" y="46275"/>
                  </a:lnTo>
                  <a:lnTo>
                    <a:pt x="34488" y="58935"/>
                  </a:lnTo>
                  <a:lnTo>
                    <a:pt x="40600" y="58935"/>
                  </a:lnTo>
                  <a:lnTo>
                    <a:pt x="41377" y="57879"/>
                  </a:lnTo>
                  <a:lnTo>
                    <a:pt x="42137" y="56805"/>
                  </a:lnTo>
                  <a:lnTo>
                    <a:pt x="42879" y="55714"/>
                  </a:lnTo>
                  <a:lnTo>
                    <a:pt x="43603" y="54605"/>
                  </a:lnTo>
                  <a:lnTo>
                    <a:pt x="44311" y="53478"/>
                  </a:lnTo>
                  <a:lnTo>
                    <a:pt x="45000" y="52335"/>
                  </a:lnTo>
                  <a:lnTo>
                    <a:pt x="45673" y="51173"/>
                  </a:lnTo>
                  <a:lnTo>
                    <a:pt x="46328" y="49995"/>
                  </a:lnTo>
                  <a:lnTo>
                    <a:pt x="46965" y="48798"/>
                  </a:lnTo>
                  <a:lnTo>
                    <a:pt x="47585" y="47585"/>
                  </a:lnTo>
                  <a:lnTo>
                    <a:pt x="55443" y="51514"/>
                  </a:lnTo>
                  <a:lnTo>
                    <a:pt x="50204" y="58935"/>
                  </a:lnTo>
                  <a:lnTo>
                    <a:pt x="61118" y="58935"/>
                  </a:lnTo>
                  <a:lnTo>
                    <a:pt x="61118" y="65920"/>
                  </a:lnTo>
                  <a:lnTo>
                    <a:pt x="0" y="65920"/>
                  </a:lnTo>
                  <a:lnTo>
                    <a:pt x="0" y="58935"/>
                  </a:lnTo>
                  <a:lnTo>
                    <a:pt x="12223" y="58935"/>
                  </a:lnTo>
                  <a:lnTo>
                    <a:pt x="11865" y="57988"/>
                  </a:lnTo>
                  <a:lnTo>
                    <a:pt x="11490" y="57067"/>
                  </a:lnTo>
                  <a:lnTo>
                    <a:pt x="11097" y="56172"/>
                  </a:lnTo>
                  <a:lnTo>
                    <a:pt x="10687" y="55303"/>
                  </a:lnTo>
                  <a:lnTo>
                    <a:pt x="10259" y="54461"/>
                  </a:lnTo>
                  <a:lnTo>
                    <a:pt x="9813" y="53644"/>
                  </a:lnTo>
                  <a:lnTo>
                    <a:pt x="9351" y="52854"/>
                  </a:lnTo>
                  <a:lnTo>
                    <a:pt x="8870" y="52090"/>
                  </a:lnTo>
                  <a:lnTo>
                    <a:pt x="8373" y="51352"/>
                  </a:lnTo>
                  <a:lnTo>
                    <a:pt x="7858" y="50641"/>
                  </a:lnTo>
                  <a:lnTo>
                    <a:pt x="15716" y="48021"/>
                  </a:lnTo>
                  <a:lnTo>
                    <a:pt x="16314" y="48995"/>
                  </a:lnTo>
                  <a:lnTo>
                    <a:pt x="16886" y="49995"/>
                  </a:lnTo>
                  <a:lnTo>
                    <a:pt x="17431" y="51021"/>
                  </a:lnTo>
                  <a:lnTo>
                    <a:pt x="17951" y="52073"/>
                  </a:lnTo>
                  <a:lnTo>
                    <a:pt x="18444" y="53151"/>
                  </a:lnTo>
                  <a:lnTo>
                    <a:pt x="18911" y="54255"/>
                  </a:lnTo>
                  <a:lnTo>
                    <a:pt x="19352" y="55386"/>
                  </a:lnTo>
                  <a:lnTo>
                    <a:pt x="19767" y="56543"/>
                  </a:lnTo>
                  <a:lnTo>
                    <a:pt x="20156" y="57726"/>
                  </a:lnTo>
                  <a:lnTo>
                    <a:pt x="20518" y="58935"/>
                  </a:lnTo>
                  <a:lnTo>
                    <a:pt x="26193" y="58935"/>
                  </a:lnTo>
                  <a:lnTo>
                    <a:pt x="26193" y="46275"/>
                  </a:lnTo>
                  <a:lnTo>
                    <a:pt x="1309" y="46275"/>
                  </a:lnTo>
                  <a:lnTo>
                    <a:pt x="1309" y="38854"/>
                  </a:lnTo>
                  <a:lnTo>
                    <a:pt x="26193" y="38854"/>
                  </a:lnTo>
                  <a:lnTo>
                    <a:pt x="26193" y="32305"/>
                  </a:lnTo>
                  <a:lnTo>
                    <a:pt x="3929" y="32305"/>
                  </a:lnTo>
                  <a:lnTo>
                    <a:pt x="3929" y="25320"/>
                  </a:lnTo>
                  <a:lnTo>
                    <a:pt x="26193" y="25320"/>
                  </a:lnTo>
                  <a:lnTo>
                    <a:pt x="26193" y="17899"/>
                  </a:lnTo>
                  <a:lnTo>
                    <a:pt x="2182" y="17899"/>
                  </a:lnTo>
                  <a:lnTo>
                    <a:pt x="2182" y="10477"/>
                  </a:lnTo>
                  <a:lnTo>
                    <a:pt x="15279" y="10477"/>
                  </a:lnTo>
                  <a:lnTo>
                    <a:pt x="14834" y="9779"/>
                  </a:lnTo>
                  <a:lnTo>
                    <a:pt x="14371" y="9080"/>
                  </a:lnTo>
                  <a:lnTo>
                    <a:pt x="13891" y="8382"/>
                  </a:lnTo>
                  <a:lnTo>
                    <a:pt x="13393" y="7683"/>
                  </a:lnTo>
                  <a:lnTo>
                    <a:pt x="12878" y="6985"/>
                  </a:lnTo>
                  <a:lnTo>
                    <a:pt x="12345" y="6286"/>
                  </a:lnTo>
                  <a:lnTo>
                    <a:pt x="11795" y="5588"/>
                  </a:lnTo>
                  <a:lnTo>
                    <a:pt x="11228" y="4889"/>
                  </a:lnTo>
                  <a:lnTo>
                    <a:pt x="10643" y="4191"/>
                  </a:lnTo>
                  <a:lnTo>
                    <a:pt x="1004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7777940" y="4007734"/>
              <a:ext cx="50641" cy="29249"/>
            </a:xfrm>
            <a:custGeom>
              <a:avLst/>
              <a:pathLst>
                <a:path w="50641" h="29249">
                  <a:moveTo>
                    <a:pt x="50641" y="0"/>
                  </a:moveTo>
                  <a:lnTo>
                    <a:pt x="50641" y="29249"/>
                  </a:lnTo>
                  <a:lnTo>
                    <a:pt x="42783" y="29249"/>
                  </a:lnTo>
                  <a:lnTo>
                    <a:pt x="42783" y="24884"/>
                  </a:lnTo>
                  <a:lnTo>
                    <a:pt x="8294" y="24884"/>
                  </a:lnTo>
                  <a:lnTo>
                    <a:pt x="8294" y="29249"/>
                  </a:lnTo>
                  <a:lnTo>
                    <a:pt x="0" y="2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g1419"/>
            <p:cNvSpPr/>
            <p:nvPr/>
          </p:nvSpPr>
          <p:spPr>
            <a:xfrm>
              <a:off x="7786235" y="4015156"/>
              <a:ext cx="34488" cy="10040"/>
            </a:xfrm>
            <a:custGeom>
              <a:avLst/>
              <a:pathLst>
                <a:path w="34488" h="10040">
                  <a:moveTo>
                    <a:pt x="0" y="10040"/>
                  </a:moveTo>
                  <a:lnTo>
                    <a:pt x="34488" y="10040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g1420"/>
            <p:cNvSpPr/>
            <p:nvPr/>
          </p:nvSpPr>
          <p:spPr>
            <a:xfrm>
              <a:off x="7845607" y="393526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g1421"/>
            <p:cNvSpPr/>
            <p:nvPr/>
          </p:nvSpPr>
          <p:spPr>
            <a:xfrm>
              <a:off x="7861760" y="395622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g1422"/>
            <p:cNvSpPr/>
            <p:nvPr/>
          </p:nvSpPr>
          <p:spPr>
            <a:xfrm>
              <a:off x="7870492" y="397499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g1423"/>
            <p:cNvSpPr/>
            <p:nvPr/>
          </p:nvSpPr>
          <p:spPr>
            <a:xfrm>
              <a:off x="7870492" y="399070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7883588" y="400642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7954748" y="3936138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8001460" y="3936575"/>
              <a:ext cx="56753" cy="100409"/>
            </a:xfrm>
            <a:custGeom>
              <a:avLst/>
              <a:pathLst>
                <a:path w="56753" h="100409">
                  <a:moveTo>
                    <a:pt x="55879" y="55879"/>
                  </a:moveTo>
                  <a:lnTo>
                    <a:pt x="56753" y="64174"/>
                  </a:lnTo>
                  <a:lnTo>
                    <a:pt x="43219" y="66794"/>
                  </a:lnTo>
                  <a:lnTo>
                    <a:pt x="43219" y="100409"/>
                  </a:lnTo>
                  <a:lnTo>
                    <a:pt x="34488" y="100409"/>
                  </a:lnTo>
                  <a:lnTo>
                    <a:pt x="34488" y="68540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34488" y="59809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584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g1427"/>
            <p:cNvSpPr/>
            <p:nvPr/>
          </p:nvSpPr>
          <p:spPr>
            <a:xfrm>
              <a:off x="8006699" y="3944869"/>
              <a:ext cx="25320" cy="21828"/>
            </a:xfrm>
            <a:custGeom>
              <a:avLst/>
              <a:pathLst>
                <a:path w="25320" h="21828">
                  <a:moveTo>
                    <a:pt x="5675" y="0"/>
                  </a:moveTo>
                  <a:lnTo>
                    <a:pt x="7836" y="1244"/>
                  </a:lnTo>
                  <a:lnTo>
                    <a:pt x="9953" y="2532"/>
                  </a:lnTo>
                  <a:lnTo>
                    <a:pt x="12027" y="3863"/>
                  </a:lnTo>
                  <a:lnTo>
                    <a:pt x="14057" y="5238"/>
                  </a:lnTo>
                  <a:lnTo>
                    <a:pt x="16043" y="6657"/>
                  </a:lnTo>
                  <a:lnTo>
                    <a:pt x="17986" y="8120"/>
                  </a:lnTo>
                  <a:lnTo>
                    <a:pt x="19885" y="9626"/>
                  </a:lnTo>
                  <a:lnTo>
                    <a:pt x="21740" y="11176"/>
                  </a:lnTo>
                  <a:lnTo>
                    <a:pt x="23552" y="12769"/>
                  </a:lnTo>
                  <a:lnTo>
                    <a:pt x="25320" y="14406"/>
                  </a:lnTo>
                  <a:lnTo>
                    <a:pt x="19645" y="21828"/>
                  </a:lnTo>
                  <a:lnTo>
                    <a:pt x="17720" y="19937"/>
                  </a:lnTo>
                  <a:lnTo>
                    <a:pt x="15786" y="18108"/>
                  </a:lnTo>
                  <a:lnTo>
                    <a:pt x="13843" y="16340"/>
                  </a:lnTo>
                  <a:lnTo>
                    <a:pt x="11891" y="14633"/>
                  </a:lnTo>
                  <a:lnTo>
                    <a:pt x="9931" y="12987"/>
                  </a:lnTo>
                  <a:lnTo>
                    <a:pt x="7962" y="11403"/>
                  </a:lnTo>
                  <a:lnTo>
                    <a:pt x="5985" y="9879"/>
                  </a:lnTo>
                  <a:lnTo>
                    <a:pt x="3998" y="8416"/>
                  </a:lnTo>
                  <a:lnTo>
                    <a:pt x="2003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7999714" y="3969753"/>
              <a:ext cx="24447" cy="19645"/>
            </a:xfrm>
            <a:custGeom>
              <a:avLst/>
              <a:pathLst>
                <a:path w="24447" h="19645">
                  <a:moveTo>
                    <a:pt x="5675" y="0"/>
                  </a:moveTo>
                  <a:lnTo>
                    <a:pt x="7748" y="1065"/>
                  </a:lnTo>
                  <a:lnTo>
                    <a:pt x="9779" y="2165"/>
                  </a:lnTo>
                  <a:lnTo>
                    <a:pt x="11765" y="3300"/>
                  </a:lnTo>
                  <a:lnTo>
                    <a:pt x="13708" y="4470"/>
                  </a:lnTo>
                  <a:lnTo>
                    <a:pt x="15607" y="5675"/>
                  </a:lnTo>
                  <a:lnTo>
                    <a:pt x="17462" y="6915"/>
                  </a:lnTo>
                  <a:lnTo>
                    <a:pt x="19274" y="8189"/>
                  </a:lnTo>
                  <a:lnTo>
                    <a:pt x="21042" y="9499"/>
                  </a:lnTo>
                  <a:lnTo>
                    <a:pt x="22766" y="10844"/>
                  </a:lnTo>
                  <a:lnTo>
                    <a:pt x="24447" y="12223"/>
                  </a:lnTo>
                  <a:lnTo>
                    <a:pt x="18335" y="19645"/>
                  </a:lnTo>
                  <a:lnTo>
                    <a:pt x="16580" y="18012"/>
                  </a:lnTo>
                  <a:lnTo>
                    <a:pt x="14808" y="16432"/>
                  </a:lnTo>
                  <a:lnTo>
                    <a:pt x="13018" y="14904"/>
                  </a:lnTo>
                  <a:lnTo>
                    <a:pt x="11210" y="13428"/>
                  </a:lnTo>
                  <a:lnTo>
                    <a:pt x="9386" y="12005"/>
                  </a:lnTo>
                  <a:lnTo>
                    <a:pt x="7543" y="10634"/>
                  </a:lnTo>
                  <a:lnTo>
                    <a:pt x="5684" y="9316"/>
                  </a:lnTo>
                  <a:lnTo>
                    <a:pt x="3806" y="8050"/>
                  </a:lnTo>
                  <a:lnTo>
                    <a:pt x="1912" y="6836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7397531" y="4166617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7449591" y="423275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g1431"/>
            <p:cNvSpPr/>
            <p:nvPr/>
          </p:nvSpPr>
          <p:spPr>
            <a:xfrm>
              <a:off x="7511910" y="4159523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7529373" y="4169564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7621051" y="4159960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g1434"/>
            <p:cNvSpPr/>
            <p:nvPr/>
          </p:nvSpPr>
          <p:spPr>
            <a:xfrm>
              <a:off x="7658595" y="4156031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7666453" y="4187900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7653793" y="4207545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7737176" y="4155594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39"/>
                  </a:lnTo>
                  <a:lnTo>
                    <a:pt x="46275" y="27939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39"/>
                  </a:lnTo>
                  <a:lnTo>
                    <a:pt x="8731" y="27939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7902197" y="4161269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4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7845007" y="4155594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g1440"/>
            <p:cNvSpPr/>
            <p:nvPr/>
          </p:nvSpPr>
          <p:spPr>
            <a:xfrm>
              <a:off x="7842388" y="4177859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7850246" y="4178295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7846753" y="4217149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g1443"/>
            <p:cNvSpPr/>
            <p:nvPr/>
          </p:nvSpPr>
          <p:spPr>
            <a:xfrm>
              <a:off x="7855048" y="4225007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7951528" y="4156031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g1445"/>
            <p:cNvSpPr/>
            <p:nvPr/>
          </p:nvSpPr>
          <p:spPr>
            <a:xfrm>
              <a:off x="8001297" y="4160396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g1446"/>
            <p:cNvSpPr/>
            <p:nvPr/>
          </p:nvSpPr>
          <p:spPr>
            <a:xfrm>
              <a:off x="8004789" y="4204052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g1447"/>
            <p:cNvSpPr/>
            <p:nvPr/>
          </p:nvSpPr>
          <p:spPr>
            <a:xfrm>
              <a:off x="8013084" y="4211911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g1448"/>
            <p:cNvSpPr/>
            <p:nvPr/>
          </p:nvSpPr>
          <p:spPr>
            <a:xfrm>
              <a:off x="8065908" y="415515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g1449"/>
            <p:cNvSpPr/>
            <p:nvPr/>
          </p:nvSpPr>
          <p:spPr>
            <a:xfrm>
              <a:off x="7393492" y="4384927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g1450"/>
            <p:cNvSpPr/>
            <p:nvPr/>
          </p:nvSpPr>
          <p:spPr>
            <a:xfrm>
              <a:off x="7471801" y="445221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g1451"/>
            <p:cNvSpPr/>
            <p:nvPr/>
          </p:nvSpPr>
          <p:spPr>
            <a:xfrm>
              <a:off x="7534120" y="4378979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7551583" y="4389020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7643261" y="4379416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7680805" y="4375487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g1455"/>
            <p:cNvSpPr/>
            <p:nvPr/>
          </p:nvSpPr>
          <p:spPr>
            <a:xfrm>
              <a:off x="7688663" y="4407356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g1456"/>
            <p:cNvSpPr/>
            <p:nvPr/>
          </p:nvSpPr>
          <p:spPr>
            <a:xfrm>
              <a:off x="7676003" y="4427001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7766808" y="4374177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8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7793002" y="4379416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7757640" y="4395132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7875949" y="4383781"/>
              <a:ext cx="76398" cy="90805"/>
            </a:xfrm>
            <a:custGeom>
              <a:avLst/>
              <a:pathLst>
                <a:path w="76398" h="90805">
                  <a:moveTo>
                    <a:pt x="76398" y="0"/>
                  </a:moveTo>
                  <a:lnTo>
                    <a:pt x="76398" y="90805"/>
                  </a:lnTo>
                  <a:lnTo>
                    <a:pt x="67667" y="90805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5"/>
                  </a:lnTo>
                  <a:lnTo>
                    <a:pt x="0" y="9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7884243" y="4392076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7973739" y="4375487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70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9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8023507" y="4379852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8026999" y="4423508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g1465"/>
            <p:cNvSpPr/>
            <p:nvPr/>
          </p:nvSpPr>
          <p:spPr>
            <a:xfrm>
              <a:off x="8035294" y="4431367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g1466"/>
            <p:cNvSpPr/>
            <p:nvPr/>
          </p:nvSpPr>
          <p:spPr>
            <a:xfrm>
              <a:off x="8088118" y="4374613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7397531" y="4605529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g1468"/>
            <p:cNvSpPr/>
            <p:nvPr/>
          </p:nvSpPr>
          <p:spPr>
            <a:xfrm>
              <a:off x="7473056" y="467166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g1469"/>
            <p:cNvSpPr/>
            <p:nvPr/>
          </p:nvSpPr>
          <p:spPr>
            <a:xfrm>
              <a:off x="7529263" y="4594943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7575539" y="463205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7640587" y="459712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7752783" y="459494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7784652" y="459450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g1474"/>
            <p:cNvSpPr/>
            <p:nvPr/>
          </p:nvSpPr>
          <p:spPr>
            <a:xfrm>
              <a:off x="7803861" y="462113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g1475"/>
            <p:cNvSpPr/>
            <p:nvPr/>
          </p:nvSpPr>
          <p:spPr>
            <a:xfrm>
              <a:off x="7803861" y="4642964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7803861" y="466566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g1477"/>
            <p:cNvSpPr/>
            <p:nvPr/>
          </p:nvSpPr>
          <p:spPr>
            <a:xfrm>
              <a:off x="7865853" y="45949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7864980" y="4615461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7896849" y="4639472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2021-10-19T09:49:41Z</dcterms:modified>
</cp:coreProperties>
</file>