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0890" y="2003481"/>
              <a:ext cx="2079745" cy="10012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29741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7443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05145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42847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0890" y="2816999"/>
              <a:ext cx="2079745" cy="0"/>
            </a:xfrm>
            <a:custGeom>
              <a:avLst/>
              <a:pathLst>
                <a:path w="2079745" h="0">
                  <a:moveTo>
                    <a:pt x="0" y="0"/>
                  </a:moveTo>
                  <a:lnTo>
                    <a:pt x="2079745" y="0"/>
                  </a:lnTo>
                  <a:lnTo>
                    <a:pt x="20797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0890" y="2504107"/>
              <a:ext cx="2079745" cy="0"/>
            </a:xfrm>
            <a:custGeom>
              <a:avLst/>
              <a:pathLst>
                <a:path w="2079745" h="0">
                  <a:moveTo>
                    <a:pt x="0" y="0"/>
                  </a:moveTo>
                  <a:lnTo>
                    <a:pt x="2079745" y="0"/>
                  </a:lnTo>
                  <a:lnTo>
                    <a:pt x="20797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0890" y="2191216"/>
              <a:ext cx="2079745" cy="0"/>
            </a:xfrm>
            <a:custGeom>
              <a:avLst/>
              <a:pathLst>
                <a:path w="2079745" h="0">
                  <a:moveTo>
                    <a:pt x="0" y="0"/>
                  </a:moveTo>
                  <a:lnTo>
                    <a:pt x="2079745" y="0"/>
                  </a:lnTo>
                  <a:lnTo>
                    <a:pt x="20797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0890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98592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6294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73996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60890" y="2050415"/>
              <a:ext cx="1040991" cy="28160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60890" y="2363306"/>
              <a:ext cx="1363612" cy="28160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60890" y="2676198"/>
              <a:ext cx="2038966" cy="28160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297704" y="2139009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09825" y="2152575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59793" y="2137897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76731" y="2148325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75090" y="2179661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418283" y="2139009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430404" y="2152575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622654" y="2450789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638269" y="2489429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681461" y="2450789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740904" y="2451901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753026" y="2465467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97796" y="2763680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312882" y="2775326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55968" y="2764792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68090" y="2778359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418058" y="2763680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434996" y="2774108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433355" y="2805444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60890" y="2003481"/>
              <a:ext cx="2079745" cy="100125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88932" y="2653815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257527" y="272110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13298" y="2649613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72670" y="2677117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425931" y="2644375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38591" y="2672315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4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7" y="6007"/>
                  </a:lnTo>
                  <a:lnTo>
                    <a:pt x="4889" y="8932"/>
                  </a:lnTo>
                  <a:lnTo>
                    <a:pt x="4190" y="11804"/>
                  </a:lnTo>
                  <a:lnTo>
                    <a:pt x="3492" y="14624"/>
                  </a:lnTo>
                  <a:lnTo>
                    <a:pt x="2793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39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63475" y="2648304"/>
              <a:ext cx="63301" cy="96480"/>
            </a:xfrm>
            <a:custGeom>
              <a:avLst/>
              <a:pathLst>
                <a:path w="63301" h="96480">
                  <a:moveTo>
                    <a:pt x="6984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73489" y="2644375"/>
              <a:ext cx="61991" cy="100409"/>
            </a:xfrm>
            <a:custGeom>
              <a:avLst/>
              <a:pathLst>
                <a:path w="61991" h="100409">
                  <a:moveTo>
                    <a:pt x="20955" y="0"/>
                  </a:moveTo>
                  <a:lnTo>
                    <a:pt x="29686" y="2182"/>
                  </a:lnTo>
                  <a:lnTo>
                    <a:pt x="29507" y="2711"/>
                  </a:lnTo>
                  <a:lnTo>
                    <a:pt x="29319" y="3248"/>
                  </a:lnTo>
                  <a:lnTo>
                    <a:pt x="29123" y="3793"/>
                  </a:lnTo>
                  <a:lnTo>
                    <a:pt x="28917" y="4348"/>
                  </a:lnTo>
                  <a:lnTo>
                    <a:pt x="28703" y="4911"/>
                  </a:lnTo>
                  <a:lnTo>
                    <a:pt x="28481" y="5483"/>
                  </a:lnTo>
                  <a:lnTo>
                    <a:pt x="28249" y="6063"/>
                  </a:lnTo>
                  <a:lnTo>
                    <a:pt x="28009" y="6653"/>
                  </a:lnTo>
                  <a:lnTo>
                    <a:pt x="27761" y="7251"/>
                  </a:lnTo>
                  <a:lnTo>
                    <a:pt x="27503" y="7858"/>
                  </a:lnTo>
                  <a:lnTo>
                    <a:pt x="51077" y="7858"/>
                  </a:lnTo>
                  <a:lnTo>
                    <a:pt x="51077" y="15279"/>
                  </a:lnTo>
                  <a:lnTo>
                    <a:pt x="50462" y="16401"/>
                  </a:lnTo>
                  <a:lnTo>
                    <a:pt x="49837" y="17497"/>
                  </a:lnTo>
                  <a:lnTo>
                    <a:pt x="49204" y="18567"/>
                  </a:lnTo>
                  <a:lnTo>
                    <a:pt x="48563" y="19610"/>
                  </a:lnTo>
                  <a:lnTo>
                    <a:pt x="47912" y="20627"/>
                  </a:lnTo>
                  <a:lnTo>
                    <a:pt x="47253" y="21618"/>
                  </a:lnTo>
                  <a:lnTo>
                    <a:pt x="46585" y="22583"/>
                  </a:lnTo>
                  <a:lnTo>
                    <a:pt x="45908" y="23521"/>
                  </a:lnTo>
                  <a:lnTo>
                    <a:pt x="45223" y="24434"/>
                  </a:lnTo>
                  <a:lnTo>
                    <a:pt x="44529" y="25320"/>
                  </a:lnTo>
                  <a:lnTo>
                    <a:pt x="61991" y="25320"/>
                  </a:lnTo>
                  <a:lnTo>
                    <a:pt x="61991" y="90368"/>
                  </a:lnTo>
                  <a:lnTo>
                    <a:pt x="61970" y="91304"/>
                  </a:lnTo>
                  <a:lnTo>
                    <a:pt x="61904" y="92193"/>
                  </a:lnTo>
                  <a:lnTo>
                    <a:pt x="61795" y="93033"/>
                  </a:lnTo>
                  <a:lnTo>
                    <a:pt x="61642" y="93826"/>
                  </a:lnTo>
                  <a:lnTo>
                    <a:pt x="61446" y="94570"/>
                  </a:lnTo>
                  <a:lnTo>
                    <a:pt x="61206" y="95266"/>
                  </a:lnTo>
                  <a:lnTo>
                    <a:pt x="60922" y="95914"/>
                  </a:lnTo>
                  <a:lnTo>
                    <a:pt x="60594" y="96515"/>
                  </a:lnTo>
                  <a:lnTo>
                    <a:pt x="60223" y="97067"/>
                  </a:lnTo>
                  <a:lnTo>
                    <a:pt x="59809" y="97571"/>
                  </a:lnTo>
                  <a:lnTo>
                    <a:pt x="59355" y="98027"/>
                  </a:lnTo>
                  <a:lnTo>
                    <a:pt x="58866" y="98436"/>
                  </a:lnTo>
                  <a:lnTo>
                    <a:pt x="58342" y="98796"/>
                  </a:lnTo>
                  <a:lnTo>
                    <a:pt x="57783" y="99108"/>
                  </a:lnTo>
                  <a:lnTo>
                    <a:pt x="57189" y="99372"/>
                  </a:lnTo>
                  <a:lnTo>
                    <a:pt x="56561" y="99588"/>
                  </a:lnTo>
                  <a:lnTo>
                    <a:pt x="55897" y="99756"/>
                  </a:lnTo>
                  <a:lnTo>
                    <a:pt x="55198" y="99876"/>
                  </a:lnTo>
                  <a:lnTo>
                    <a:pt x="54465" y="99948"/>
                  </a:lnTo>
                  <a:lnTo>
                    <a:pt x="53697" y="99972"/>
                  </a:lnTo>
                  <a:lnTo>
                    <a:pt x="52981" y="99964"/>
                  </a:lnTo>
                  <a:lnTo>
                    <a:pt x="52230" y="99937"/>
                  </a:lnTo>
                  <a:lnTo>
                    <a:pt x="51444" y="99894"/>
                  </a:lnTo>
                  <a:lnTo>
                    <a:pt x="50623" y="99833"/>
                  </a:lnTo>
                  <a:lnTo>
                    <a:pt x="49768" y="99754"/>
                  </a:lnTo>
                  <a:lnTo>
                    <a:pt x="48877" y="99658"/>
                  </a:lnTo>
                  <a:lnTo>
                    <a:pt x="47952" y="99544"/>
                  </a:lnTo>
                  <a:lnTo>
                    <a:pt x="46991" y="99414"/>
                  </a:lnTo>
                  <a:lnTo>
                    <a:pt x="45996" y="99265"/>
                  </a:lnTo>
                  <a:lnTo>
                    <a:pt x="44965" y="99099"/>
                  </a:lnTo>
                  <a:lnTo>
                    <a:pt x="43219" y="90805"/>
                  </a:lnTo>
                  <a:lnTo>
                    <a:pt x="44324" y="90970"/>
                  </a:lnTo>
                  <a:lnTo>
                    <a:pt x="45367" y="91119"/>
                  </a:lnTo>
                  <a:lnTo>
                    <a:pt x="46349" y="91250"/>
                  </a:lnTo>
                  <a:lnTo>
                    <a:pt x="47270" y="91363"/>
                  </a:lnTo>
                  <a:lnTo>
                    <a:pt x="48131" y="91459"/>
                  </a:lnTo>
                  <a:lnTo>
                    <a:pt x="48929" y="91538"/>
                  </a:lnTo>
                  <a:lnTo>
                    <a:pt x="49667" y="91599"/>
                  </a:lnTo>
                  <a:lnTo>
                    <a:pt x="50344" y="91643"/>
                  </a:lnTo>
                  <a:lnTo>
                    <a:pt x="50959" y="91669"/>
                  </a:lnTo>
                  <a:lnTo>
                    <a:pt x="51514" y="91678"/>
                  </a:lnTo>
                  <a:lnTo>
                    <a:pt x="51929" y="91651"/>
                  </a:lnTo>
                  <a:lnTo>
                    <a:pt x="52300" y="91573"/>
                  </a:lnTo>
                  <a:lnTo>
                    <a:pt x="52627" y="91442"/>
                  </a:lnTo>
                  <a:lnTo>
                    <a:pt x="52911" y="91259"/>
                  </a:lnTo>
                  <a:lnTo>
                    <a:pt x="53151" y="91023"/>
                  </a:lnTo>
                  <a:lnTo>
                    <a:pt x="53347" y="90735"/>
                  </a:lnTo>
                  <a:lnTo>
                    <a:pt x="53500" y="90394"/>
                  </a:lnTo>
                  <a:lnTo>
                    <a:pt x="53609" y="90001"/>
                  </a:lnTo>
                  <a:lnTo>
                    <a:pt x="53675" y="89556"/>
                  </a:lnTo>
                  <a:lnTo>
                    <a:pt x="53697" y="89058"/>
                  </a:lnTo>
                  <a:lnTo>
                    <a:pt x="53697" y="73779"/>
                  </a:lnTo>
                  <a:lnTo>
                    <a:pt x="38854" y="73779"/>
                  </a:lnTo>
                  <a:lnTo>
                    <a:pt x="38854" y="97353"/>
                  </a:lnTo>
                  <a:lnTo>
                    <a:pt x="30559" y="97353"/>
                  </a:lnTo>
                  <a:lnTo>
                    <a:pt x="30559" y="73779"/>
                  </a:lnTo>
                  <a:lnTo>
                    <a:pt x="16589" y="73779"/>
                  </a:lnTo>
                  <a:lnTo>
                    <a:pt x="16109" y="76795"/>
                  </a:lnTo>
                  <a:lnTo>
                    <a:pt x="15541" y="79733"/>
                  </a:lnTo>
                  <a:lnTo>
                    <a:pt x="14886" y="82593"/>
                  </a:lnTo>
                  <a:lnTo>
                    <a:pt x="14144" y="85374"/>
                  </a:lnTo>
                  <a:lnTo>
                    <a:pt x="13315" y="88076"/>
                  </a:lnTo>
                  <a:lnTo>
                    <a:pt x="12398" y="90700"/>
                  </a:lnTo>
                  <a:lnTo>
                    <a:pt x="11394" y="93245"/>
                  </a:lnTo>
                  <a:lnTo>
                    <a:pt x="10302" y="95711"/>
                  </a:lnTo>
                  <a:lnTo>
                    <a:pt x="9124" y="98099"/>
                  </a:lnTo>
                  <a:lnTo>
                    <a:pt x="7858" y="100409"/>
                  </a:lnTo>
                  <a:lnTo>
                    <a:pt x="0" y="95607"/>
                  </a:lnTo>
                  <a:lnTo>
                    <a:pt x="1741" y="91918"/>
                  </a:lnTo>
                  <a:lnTo>
                    <a:pt x="3300" y="88185"/>
                  </a:lnTo>
                  <a:lnTo>
                    <a:pt x="4675" y="84409"/>
                  </a:lnTo>
                  <a:lnTo>
                    <a:pt x="5867" y="80589"/>
                  </a:lnTo>
                  <a:lnTo>
                    <a:pt x="6875" y="76725"/>
                  </a:lnTo>
                  <a:lnTo>
                    <a:pt x="7700" y="72818"/>
                  </a:lnTo>
                  <a:lnTo>
                    <a:pt x="8342" y="68867"/>
                  </a:lnTo>
                  <a:lnTo>
                    <a:pt x="8801" y="64873"/>
                  </a:lnTo>
                  <a:lnTo>
                    <a:pt x="9076" y="60834"/>
                  </a:lnTo>
                  <a:lnTo>
                    <a:pt x="9167" y="56753"/>
                  </a:lnTo>
                  <a:lnTo>
                    <a:pt x="9167" y="34051"/>
                  </a:lnTo>
                  <a:lnTo>
                    <a:pt x="8901" y="34313"/>
                  </a:lnTo>
                  <a:lnTo>
                    <a:pt x="8626" y="34575"/>
                  </a:lnTo>
                  <a:lnTo>
                    <a:pt x="8342" y="34837"/>
                  </a:lnTo>
                  <a:lnTo>
                    <a:pt x="8050" y="35099"/>
                  </a:lnTo>
                  <a:lnTo>
                    <a:pt x="7748" y="35361"/>
                  </a:lnTo>
                  <a:lnTo>
                    <a:pt x="7439" y="35623"/>
                  </a:lnTo>
                  <a:lnTo>
                    <a:pt x="7120" y="35885"/>
                  </a:lnTo>
                  <a:lnTo>
                    <a:pt x="6792" y="36147"/>
                  </a:lnTo>
                  <a:lnTo>
                    <a:pt x="6456" y="36409"/>
                  </a:lnTo>
                  <a:lnTo>
                    <a:pt x="6111" y="36671"/>
                  </a:lnTo>
                  <a:lnTo>
                    <a:pt x="436" y="30122"/>
                  </a:lnTo>
                  <a:lnTo>
                    <a:pt x="3156" y="27464"/>
                  </a:lnTo>
                  <a:lnTo>
                    <a:pt x="5727" y="24726"/>
                  </a:lnTo>
                  <a:lnTo>
                    <a:pt x="8150" y="21911"/>
                  </a:lnTo>
                  <a:lnTo>
                    <a:pt x="10425" y="19016"/>
                  </a:lnTo>
                  <a:lnTo>
                    <a:pt x="12551" y="16043"/>
                  </a:lnTo>
                  <a:lnTo>
                    <a:pt x="14528" y="12992"/>
                  </a:lnTo>
                  <a:lnTo>
                    <a:pt x="16357" y="9861"/>
                  </a:lnTo>
                  <a:lnTo>
                    <a:pt x="18038" y="6653"/>
                  </a:lnTo>
                  <a:lnTo>
                    <a:pt x="19571" y="3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90515" y="2660091"/>
              <a:ext cx="23574" cy="9604"/>
            </a:xfrm>
            <a:custGeom>
              <a:avLst/>
              <a:pathLst>
                <a:path w="23574" h="9604">
                  <a:moveTo>
                    <a:pt x="17025" y="9604"/>
                  </a:moveTo>
                  <a:lnTo>
                    <a:pt x="17798" y="8643"/>
                  </a:lnTo>
                  <a:lnTo>
                    <a:pt x="18545" y="7683"/>
                  </a:lnTo>
                  <a:lnTo>
                    <a:pt x="19265" y="6723"/>
                  </a:lnTo>
                  <a:lnTo>
                    <a:pt x="19959" y="5762"/>
                  </a:lnTo>
                  <a:lnTo>
                    <a:pt x="20627" y="4802"/>
                  </a:lnTo>
                  <a:lnTo>
                    <a:pt x="21269" y="3841"/>
                  </a:lnTo>
                  <a:lnTo>
                    <a:pt x="21884" y="2881"/>
                  </a:lnTo>
                  <a:lnTo>
                    <a:pt x="22474" y="1920"/>
                  </a:lnTo>
                  <a:lnTo>
                    <a:pt x="23037" y="960"/>
                  </a:lnTo>
                  <a:lnTo>
                    <a:pt x="23574" y="0"/>
                  </a:lnTo>
                  <a:lnTo>
                    <a:pt x="6548" y="0"/>
                  </a:lnTo>
                  <a:lnTo>
                    <a:pt x="5775" y="1353"/>
                  </a:lnTo>
                  <a:lnTo>
                    <a:pt x="5029" y="2619"/>
                  </a:lnTo>
                  <a:lnTo>
                    <a:pt x="4308" y="3798"/>
                  </a:lnTo>
                  <a:lnTo>
                    <a:pt x="3614" y="4889"/>
                  </a:lnTo>
                  <a:lnTo>
                    <a:pt x="2946" y="5893"/>
                  </a:lnTo>
                  <a:lnTo>
                    <a:pt x="2305" y="6810"/>
                  </a:lnTo>
                  <a:lnTo>
                    <a:pt x="1689" y="7639"/>
                  </a:lnTo>
                  <a:lnTo>
                    <a:pt x="1100" y="8382"/>
                  </a:lnTo>
                  <a:lnTo>
                    <a:pt x="536" y="9036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590951" y="2677553"/>
              <a:ext cx="13096" cy="12223"/>
            </a:xfrm>
            <a:custGeom>
              <a:avLst/>
              <a:pathLst>
                <a:path w="13096" h="12223">
                  <a:moveTo>
                    <a:pt x="0" y="12223"/>
                  </a:moveTo>
                  <a:lnTo>
                    <a:pt x="13096" y="12223"/>
                  </a:lnTo>
                  <a:lnTo>
                    <a:pt x="13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12343" y="2677553"/>
              <a:ext cx="14843" cy="12223"/>
            </a:xfrm>
            <a:custGeom>
              <a:avLst/>
              <a:pathLst>
                <a:path w="14843" h="12223">
                  <a:moveTo>
                    <a:pt x="0" y="0"/>
                  </a:moveTo>
                  <a:lnTo>
                    <a:pt x="0" y="12223"/>
                  </a:lnTo>
                  <a:lnTo>
                    <a:pt x="14843" y="12223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590951" y="2697635"/>
              <a:ext cx="13096" cy="12660"/>
            </a:xfrm>
            <a:custGeom>
              <a:avLst/>
              <a:pathLst>
                <a:path w="13096" h="12660">
                  <a:moveTo>
                    <a:pt x="0" y="12660"/>
                  </a:moveTo>
                  <a:lnTo>
                    <a:pt x="13096" y="12660"/>
                  </a:lnTo>
                  <a:lnTo>
                    <a:pt x="13096" y="0"/>
                  </a:lnTo>
                  <a:lnTo>
                    <a:pt x="0" y="0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12343" y="2697635"/>
              <a:ext cx="14843" cy="12660"/>
            </a:xfrm>
            <a:custGeom>
              <a:avLst/>
              <a:pathLst>
                <a:path w="14843" h="12660">
                  <a:moveTo>
                    <a:pt x="0" y="0"/>
                  </a:moveTo>
                  <a:lnTo>
                    <a:pt x="0" y="12660"/>
                  </a:lnTo>
                  <a:lnTo>
                    <a:pt x="14843" y="1266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536381" y="265136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556463" y="2693706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658182" y="264437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49451" y="267668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7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680447" y="2644375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773871" y="271815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872098" y="2694579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902657" y="2709859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876027" y="2647430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914881" y="2655725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889997" y="2671878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14881" y="2671878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940201" y="2671878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983421" y="2645684"/>
              <a:ext cx="99536" cy="99099"/>
            </a:xfrm>
            <a:custGeom>
              <a:avLst/>
              <a:pathLst>
                <a:path w="99536" h="99099">
                  <a:moveTo>
                    <a:pt x="92551" y="0"/>
                  </a:moveTo>
                  <a:lnTo>
                    <a:pt x="96043" y="6985"/>
                  </a:lnTo>
                  <a:lnTo>
                    <a:pt x="91996" y="7242"/>
                  </a:lnTo>
                  <a:lnTo>
                    <a:pt x="87888" y="7491"/>
                  </a:lnTo>
                  <a:lnTo>
                    <a:pt x="83719" y="7731"/>
                  </a:lnTo>
                  <a:lnTo>
                    <a:pt x="79489" y="7962"/>
                  </a:lnTo>
                  <a:lnTo>
                    <a:pt x="75197" y="8185"/>
                  </a:lnTo>
                  <a:lnTo>
                    <a:pt x="70845" y="8399"/>
                  </a:lnTo>
                  <a:lnTo>
                    <a:pt x="66431" y="8604"/>
                  </a:lnTo>
                  <a:lnTo>
                    <a:pt x="61956" y="8801"/>
                  </a:lnTo>
                  <a:lnTo>
                    <a:pt x="57421" y="8988"/>
                  </a:lnTo>
                  <a:lnTo>
                    <a:pt x="52824" y="9167"/>
                  </a:lnTo>
                  <a:lnTo>
                    <a:pt x="50204" y="15716"/>
                  </a:lnTo>
                  <a:lnTo>
                    <a:pt x="92114" y="15716"/>
                  </a:lnTo>
                  <a:lnTo>
                    <a:pt x="92114" y="24010"/>
                  </a:lnTo>
                  <a:lnTo>
                    <a:pt x="46275" y="24010"/>
                  </a:lnTo>
                  <a:lnTo>
                    <a:pt x="43219" y="29686"/>
                  </a:lnTo>
                  <a:lnTo>
                    <a:pt x="99536" y="29686"/>
                  </a:lnTo>
                  <a:lnTo>
                    <a:pt x="99536" y="37980"/>
                  </a:lnTo>
                  <a:lnTo>
                    <a:pt x="37544" y="37980"/>
                  </a:lnTo>
                  <a:lnTo>
                    <a:pt x="37107" y="38666"/>
                  </a:lnTo>
                  <a:lnTo>
                    <a:pt x="36671" y="39325"/>
                  </a:lnTo>
                  <a:lnTo>
                    <a:pt x="36234" y="39958"/>
                  </a:lnTo>
                  <a:lnTo>
                    <a:pt x="35798" y="40565"/>
                  </a:lnTo>
                  <a:lnTo>
                    <a:pt x="35361" y="41146"/>
                  </a:lnTo>
                  <a:lnTo>
                    <a:pt x="34925" y="41700"/>
                  </a:lnTo>
                  <a:lnTo>
                    <a:pt x="34488" y="42228"/>
                  </a:lnTo>
                  <a:lnTo>
                    <a:pt x="34051" y="42730"/>
                  </a:lnTo>
                  <a:lnTo>
                    <a:pt x="33615" y="43206"/>
                  </a:lnTo>
                  <a:lnTo>
                    <a:pt x="33178" y="43656"/>
                  </a:lnTo>
                  <a:lnTo>
                    <a:pt x="92551" y="43656"/>
                  </a:lnTo>
                  <a:lnTo>
                    <a:pt x="92551" y="99099"/>
                  </a:lnTo>
                  <a:lnTo>
                    <a:pt x="83819" y="99099"/>
                  </a:lnTo>
                  <a:lnTo>
                    <a:pt x="83819" y="95607"/>
                  </a:lnTo>
                  <a:lnTo>
                    <a:pt x="33178" y="95607"/>
                  </a:lnTo>
                  <a:lnTo>
                    <a:pt x="33178" y="99099"/>
                  </a:lnTo>
                  <a:lnTo>
                    <a:pt x="24447" y="99099"/>
                  </a:lnTo>
                  <a:lnTo>
                    <a:pt x="24447" y="52387"/>
                  </a:lnTo>
                  <a:lnTo>
                    <a:pt x="22596" y="54024"/>
                  </a:lnTo>
                  <a:lnTo>
                    <a:pt x="20710" y="55618"/>
                  </a:lnTo>
                  <a:lnTo>
                    <a:pt x="18789" y="57167"/>
                  </a:lnTo>
                  <a:lnTo>
                    <a:pt x="16833" y="58674"/>
                  </a:lnTo>
                  <a:lnTo>
                    <a:pt x="14843" y="60136"/>
                  </a:lnTo>
                  <a:lnTo>
                    <a:pt x="12817" y="61555"/>
                  </a:lnTo>
                  <a:lnTo>
                    <a:pt x="10756" y="62930"/>
                  </a:lnTo>
                  <a:lnTo>
                    <a:pt x="8661" y="64262"/>
                  </a:lnTo>
                  <a:lnTo>
                    <a:pt x="6530" y="65549"/>
                  </a:lnTo>
                  <a:lnTo>
                    <a:pt x="4365" y="66794"/>
                  </a:lnTo>
                  <a:lnTo>
                    <a:pt x="0" y="58499"/>
                  </a:lnTo>
                  <a:lnTo>
                    <a:pt x="2924" y="56722"/>
                  </a:lnTo>
                  <a:lnTo>
                    <a:pt x="5762" y="54884"/>
                  </a:lnTo>
                  <a:lnTo>
                    <a:pt x="8512" y="52985"/>
                  </a:lnTo>
                  <a:lnTo>
                    <a:pt x="11175" y="51025"/>
                  </a:lnTo>
                  <a:lnTo>
                    <a:pt x="13751" y="49004"/>
                  </a:lnTo>
                  <a:lnTo>
                    <a:pt x="16240" y="46921"/>
                  </a:lnTo>
                  <a:lnTo>
                    <a:pt x="18641" y="44778"/>
                  </a:lnTo>
                  <a:lnTo>
                    <a:pt x="20955" y="42573"/>
                  </a:lnTo>
                  <a:lnTo>
                    <a:pt x="23181" y="40307"/>
                  </a:lnTo>
                  <a:lnTo>
                    <a:pt x="25320" y="37980"/>
                  </a:lnTo>
                  <a:lnTo>
                    <a:pt x="3055" y="37980"/>
                  </a:lnTo>
                  <a:lnTo>
                    <a:pt x="3055" y="29686"/>
                  </a:lnTo>
                  <a:lnTo>
                    <a:pt x="32305" y="29686"/>
                  </a:lnTo>
                  <a:lnTo>
                    <a:pt x="35798" y="24010"/>
                  </a:lnTo>
                  <a:lnTo>
                    <a:pt x="13533" y="24010"/>
                  </a:lnTo>
                  <a:lnTo>
                    <a:pt x="13533" y="15716"/>
                  </a:lnTo>
                  <a:lnTo>
                    <a:pt x="40163" y="15716"/>
                  </a:lnTo>
                  <a:lnTo>
                    <a:pt x="42783" y="9604"/>
                  </a:lnTo>
                  <a:lnTo>
                    <a:pt x="13969" y="10914"/>
                  </a:lnTo>
                  <a:lnTo>
                    <a:pt x="10914" y="3492"/>
                  </a:lnTo>
                  <a:lnTo>
                    <a:pt x="19745" y="3221"/>
                  </a:lnTo>
                  <a:lnTo>
                    <a:pt x="28428" y="2933"/>
                  </a:lnTo>
                  <a:lnTo>
                    <a:pt x="36963" y="2628"/>
                  </a:lnTo>
                  <a:lnTo>
                    <a:pt x="45350" y="2305"/>
                  </a:lnTo>
                  <a:lnTo>
                    <a:pt x="53588" y="1964"/>
                  </a:lnTo>
                  <a:lnTo>
                    <a:pt x="61677" y="1606"/>
                  </a:lnTo>
                  <a:lnTo>
                    <a:pt x="69618" y="1231"/>
                  </a:lnTo>
                  <a:lnTo>
                    <a:pt x="77411" y="838"/>
                  </a:lnTo>
                  <a:lnTo>
                    <a:pt x="85055" y="4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16600" y="2697635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16600" y="2712042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016600" y="2726448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106532" y="2657035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96927" y="2726448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246232" y="2643938"/>
              <a:ext cx="63301" cy="100845"/>
            </a:xfrm>
            <a:custGeom>
              <a:avLst/>
              <a:pathLst>
                <a:path w="63301" h="100845">
                  <a:moveTo>
                    <a:pt x="18772" y="93424"/>
                  </a:moveTo>
                  <a:lnTo>
                    <a:pt x="18772" y="100845"/>
                  </a:lnTo>
                  <a:lnTo>
                    <a:pt x="10040" y="100845"/>
                  </a:lnTo>
                  <a:lnTo>
                    <a:pt x="10040" y="30995"/>
                  </a:lnTo>
                  <a:lnTo>
                    <a:pt x="9512" y="31607"/>
                  </a:lnTo>
                  <a:lnTo>
                    <a:pt x="8975" y="32218"/>
                  </a:lnTo>
                  <a:lnTo>
                    <a:pt x="8430" y="32829"/>
                  </a:lnTo>
                  <a:lnTo>
                    <a:pt x="7875" y="33440"/>
                  </a:lnTo>
                  <a:lnTo>
                    <a:pt x="7312" y="34051"/>
                  </a:lnTo>
                  <a:lnTo>
                    <a:pt x="6740" y="34663"/>
                  </a:lnTo>
                  <a:lnTo>
                    <a:pt x="6159" y="35274"/>
                  </a:lnTo>
                  <a:lnTo>
                    <a:pt x="5570" y="35885"/>
                  </a:lnTo>
                  <a:lnTo>
                    <a:pt x="4972" y="36496"/>
                  </a:lnTo>
                  <a:lnTo>
                    <a:pt x="4365" y="37107"/>
                  </a:lnTo>
                  <a:lnTo>
                    <a:pt x="0" y="29249"/>
                  </a:lnTo>
                  <a:lnTo>
                    <a:pt x="2291" y="26521"/>
                  </a:lnTo>
                  <a:lnTo>
                    <a:pt x="4452" y="23749"/>
                  </a:lnTo>
                  <a:lnTo>
                    <a:pt x="6482" y="20933"/>
                  </a:lnTo>
                  <a:lnTo>
                    <a:pt x="8382" y="18073"/>
                  </a:lnTo>
                  <a:lnTo>
                    <a:pt x="10150" y="15170"/>
                  </a:lnTo>
                  <a:lnTo>
                    <a:pt x="11787" y="12223"/>
                  </a:lnTo>
                  <a:lnTo>
                    <a:pt x="13293" y="9233"/>
                  </a:lnTo>
                  <a:lnTo>
                    <a:pt x="14668" y="6199"/>
                  </a:lnTo>
                  <a:lnTo>
                    <a:pt x="15912" y="3121"/>
                  </a:lnTo>
                  <a:lnTo>
                    <a:pt x="17025" y="0"/>
                  </a:lnTo>
                  <a:lnTo>
                    <a:pt x="25757" y="3055"/>
                  </a:lnTo>
                  <a:lnTo>
                    <a:pt x="25137" y="4535"/>
                  </a:lnTo>
                  <a:lnTo>
                    <a:pt x="24499" y="6007"/>
                  </a:lnTo>
                  <a:lnTo>
                    <a:pt x="23845" y="7469"/>
                  </a:lnTo>
                  <a:lnTo>
                    <a:pt x="23172" y="8923"/>
                  </a:lnTo>
                  <a:lnTo>
                    <a:pt x="22482" y="10368"/>
                  </a:lnTo>
                  <a:lnTo>
                    <a:pt x="21775" y="11804"/>
                  </a:lnTo>
                  <a:lnTo>
                    <a:pt x="21051" y="13232"/>
                  </a:lnTo>
                  <a:lnTo>
                    <a:pt x="20308" y="14651"/>
                  </a:lnTo>
                  <a:lnTo>
                    <a:pt x="19549" y="16061"/>
                  </a:lnTo>
                  <a:lnTo>
                    <a:pt x="18772" y="17462"/>
                  </a:lnTo>
                  <a:lnTo>
                    <a:pt x="18772" y="18335"/>
                  </a:lnTo>
                  <a:lnTo>
                    <a:pt x="36234" y="18335"/>
                  </a:lnTo>
                  <a:lnTo>
                    <a:pt x="35697" y="16694"/>
                  </a:lnTo>
                  <a:lnTo>
                    <a:pt x="35134" y="15087"/>
                  </a:lnTo>
                  <a:lnTo>
                    <a:pt x="34545" y="13515"/>
                  </a:lnTo>
                  <a:lnTo>
                    <a:pt x="33929" y="11979"/>
                  </a:lnTo>
                  <a:lnTo>
                    <a:pt x="33287" y="10477"/>
                  </a:lnTo>
                  <a:lnTo>
                    <a:pt x="32619" y="9010"/>
                  </a:lnTo>
                  <a:lnTo>
                    <a:pt x="31925" y="7578"/>
                  </a:lnTo>
                  <a:lnTo>
                    <a:pt x="31205" y="6181"/>
                  </a:lnTo>
                  <a:lnTo>
                    <a:pt x="30458" y="4819"/>
                  </a:lnTo>
                  <a:lnTo>
                    <a:pt x="29686" y="3492"/>
                  </a:lnTo>
                  <a:lnTo>
                    <a:pt x="37980" y="436"/>
                  </a:lnTo>
                  <a:lnTo>
                    <a:pt x="38923" y="2108"/>
                  </a:lnTo>
                  <a:lnTo>
                    <a:pt x="39831" y="3806"/>
                  </a:lnTo>
                  <a:lnTo>
                    <a:pt x="40705" y="5531"/>
                  </a:lnTo>
                  <a:lnTo>
                    <a:pt x="41543" y="7281"/>
                  </a:lnTo>
                  <a:lnTo>
                    <a:pt x="42346" y="9058"/>
                  </a:lnTo>
                  <a:lnTo>
                    <a:pt x="43114" y="10861"/>
                  </a:lnTo>
                  <a:lnTo>
                    <a:pt x="43848" y="12690"/>
                  </a:lnTo>
                  <a:lnTo>
                    <a:pt x="44546" y="14546"/>
                  </a:lnTo>
                  <a:lnTo>
                    <a:pt x="45210" y="16427"/>
                  </a:lnTo>
                  <a:lnTo>
                    <a:pt x="45839" y="18335"/>
                  </a:lnTo>
                  <a:lnTo>
                    <a:pt x="62428" y="18335"/>
                  </a:lnTo>
                  <a:lnTo>
                    <a:pt x="62428" y="26630"/>
                  </a:lnTo>
                  <a:lnTo>
                    <a:pt x="42783" y="26630"/>
                  </a:lnTo>
                  <a:lnTo>
                    <a:pt x="42783" y="41036"/>
                  </a:lnTo>
                  <a:lnTo>
                    <a:pt x="59809" y="41036"/>
                  </a:lnTo>
                  <a:lnTo>
                    <a:pt x="59809" y="48458"/>
                  </a:lnTo>
                  <a:lnTo>
                    <a:pt x="42783" y="48458"/>
                  </a:lnTo>
                  <a:lnTo>
                    <a:pt x="42783" y="63301"/>
                  </a:lnTo>
                  <a:lnTo>
                    <a:pt x="59809" y="63301"/>
                  </a:lnTo>
                  <a:lnTo>
                    <a:pt x="59809" y="71159"/>
                  </a:lnTo>
                  <a:lnTo>
                    <a:pt x="42783" y="71159"/>
                  </a:lnTo>
                  <a:lnTo>
                    <a:pt x="42783" y="85566"/>
                  </a:lnTo>
                  <a:lnTo>
                    <a:pt x="63301" y="85566"/>
                  </a:lnTo>
                  <a:lnTo>
                    <a:pt x="63301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265004" y="2670568"/>
              <a:ext cx="15716" cy="14406"/>
            </a:xfrm>
            <a:custGeom>
              <a:avLst/>
              <a:pathLst>
                <a:path w="15716" h="14406">
                  <a:moveTo>
                    <a:pt x="0" y="0"/>
                  </a:moveTo>
                  <a:lnTo>
                    <a:pt x="0" y="14406"/>
                  </a:lnTo>
                  <a:lnTo>
                    <a:pt x="15716" y="14406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265004" y="2692396"/>
              <a:ext cx="15716" cy="14843"/>
            </a:xfrm>
            <a:custGeom>
              <a:avLst/>
              <a:pathLst>
                <a:path w="15716" h="14843">
                  <a:moveTo>
                    <a:pt x="0" y="0"/>
                  </a:moveTo>
                  <a:lnTo>
                    <a:pt x="0" y="14843"/>
                  </a:lnTo>
                  <a:lnTo>
                    <a:pt x="15716" y="14843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65004" y="2715098"/>
              <a:ext cx="15716" cy="14406"/>
            </a:xfrm>
            <a:custGeom>
              <a:avLst/>
              <a:pathLst>
                <a:path w="15716" h="14406">
                  <a:moveTo>
                    <a:pt x="0" y="0"/>
                  </a:moveTo>
                  <a:lnTo>
                    <a:pt x="0" y="14406"/>
                  </a:lnTo>
                  <a:lnTo>
                    <a:pt x="15716" y="14406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209124" y="2644375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08251" y="2717717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318701" y="265136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338783" y="2693706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64977" y="2648304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46275" y="0"/>
                  </a:lnTo>
                  <a:lnTo>
                    <a:pt x="39727" y="45839"/>
                  </a:lnTo>
                  <a:lnTo>
                    <a:pt x="53697" y="45839"/>
                  </a:lnTo>
                  <a:lnTo>
                    <a:pt x="53328" y="52797"/>
                  </a:lnTo>
                  <a:lnTo>
                    <a:pt x="52920" y="59180"/>
                  </a:lnTo>
                  <a:lnTo>
                    <a:pt x="52472" y="64986"/>
                  </a:lnTo>
                  <a:lnTo>
                    <a:pt x="51985" y="70216"/>
                  </a:lnTo>
                  <a:lnTo>
                    <a:pt x="51459" y="74870"/>
                  </a:lnTo>
                  <a:lnTo>
                    <a:pt x="50894" y="78947"/>
                  </a:lnTo>
                  <a:lnTo>
                    <a:pt x="50289" y="82449"/>
                  </a:lnTo>
                  <a:lnTo>
                    <a:pt x="49645" y="85374"/>
                  </a:lnTo>
                  <a:lnTo>
                    <a:pt x="48962" y="87722"/>
                  </a:lnTo>
                  <a:lnTo>
                    <a:pt x="48240" y="89495"/>
                  </a:lnTo>
                  <a:lnTo>
                    <a:pt x="47447" y="90905"/>
                  </a:lnTo>
                  <a:lnTo>
                    <a:pt x="46555" y="92167"/>
                  </a:lnTo>
                  <a:lnTo>
                    <a:pt x="45561" y="93280"/>
                  </a:lnTo>
                  <a:lnTo>
                    <a:pt x="44468" y="94245"/>
                  </a:lnTo>
                  <a:lnTo>
                    <a:pt x="43274" y="95061"/>
                  </a:lnTo>
                  <a:lnTo>
                    <a:pt x="41979" y="95729"/>
                  </a:lnTo>
                  <a:lnTo>
                    <a:pt x="40585" y="96248"/>
                  </a:lnTo>
                  <a:lnTo>
                    <a:pt x="39089" y="96620"/>
                  </a:lnTo>
                  <a:lnTo>
                    <a:pt x="37494" y="96842"/>
                  </a:lnTo>
                  <a:lnTo>
                    <a:pt x="35798" y="96916"/>
                  </a:lnTo>
                  <a:lnTo>
                    <a:pt x="23574" y="96916"/>
                  </a:lnTo>
                  <a:lnTo>
                    <a:pt x="21391" y="88185"/>
                  </a:lnTo>
                  <a:lnTo>
                    <a:pt x="24473" y="88181"/>
                  </a:lnTo>
                  <a:lnTo>
                    <a:pt x="27258" y="88168"/>
                  </a:lnTo>
                  <a:lnTo>
                    <a:pt x="29747" y="88146"/>
                  </a:lnTo>
                  <a:lnTo>
                    <a:pt x="31938" y="88115"/>
                  </a:lnTo>
                  <a:lnTo>
                    <a:pt x="33833" y="88076"/>
                  </a:lnTo>
                  <a:lnTo>
                    <a:pt x="35431" y="88028"/>
                  </a:lnTo>
                  <a:lnTo>
                    <a:pt x="36732" y="87971"/>
                  </a:lnTo>
                  <a:lnTo>
                    <a:pt x="37736" y="87906"/>
                  </a:lnTo>
                  <a:lnTo>
                    <a:pt x="38443" y="87832"/>
                  </a:lnTo>
                  <a:lnTo>
                    <a:pt x="38854" y="87749"/>
                  </a:lnTo>
                  <a:lnTo>
                    <a:pt x="39198" y="87452"/>
                  </a:lnTo>
                  <a:lnTo>
                    <a:pt x="39535" y="87085"/>
                  </a:lnTo>
                  <a:lnTo>
                    <a:pt x="39862" y="86648"/>
                  </a:lnTo>
                  <a:lnTo>
                    <a:pt x="40181" y="86142"/>
                  </a:lnTo>
                  <a:lnTo>
                    <a:pt x="40491" y="85566"/>
                  </a:lnTo>
                  <a:lnTo>
                    <a:pt x="40792" y="84920"/>
                  </a:lnTo>
                  <a:lnTo>
                    <a:pt x="41084" y="84204"/>
                  </a:lnTo>
                  <a:lnTo>
                    <a:pt x="41368" y="83418"/>
                  </a:lnTo>
                  <a:lnTo>
                    <a:pt x="41643" y="82562"/>
                  </a:lnTo>
                  <a:lnTo>
                    <a:pt x="41910" y="81637"/>
                  </a:lnTo>
                  <a:lnTo>
                    <a:pt x="42246" y="79790"/>
                  </a:lnTo>
                  <a:lnTo>
                    <a:pt x="42556" y="77743"/>
                  </a:lnTo>
                  <a:lnTo>
                    <a:pt x="42839" y="75494"/>
                  </a:lnTo>
                  <a:lnTo>
                    <a:pt x="43097" y="73045"/>
                  </a:lnTo>
                  <a:lnTo>
                    <a:pt x="43328" y="70395"/>
                  </a:lnTo>
                  <a:lnTo>
                    <a:pt x="43534" y="67544"/>
                  </a:lnTo>
                  <a:lnTo>
                    <a:pt x="43713" y="64493"/>
                  </a:lnTo>
                  <a:lnTo>
                    <a:pt x="43865" y="61240"/>
                  </a:lnTo>
                  <a:lnTo>
                    <a:pt x="43992" y="57787"/>
                  </a:lnTo>
                  <a:lnTo>
                    <a:pt x="44092" y="54133"/>
                  </a:lnTo>
                  <a:lnTo>
                    <a:pt x="436" y="54133"/>
                  </a:lnTo>
                  <a:lnTo>
                    <a:pt x="6548" y="15716"/>
                  </a:lnTo>
                  <a:lnTo>
                    <a:pt x="15716" y="16589"/>
                  </a:lnTo>
                  <a:lnTo>
                    <a:pt x="10477" y="45839"/>
                  </a:lnTo>
                  <a:lnTo>
                    <a:pt x="30995" y="45839"/>
                  </a:lnTo>
                  <a:lnTo>
                    <a:pt x="3710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361921" y="2714225"/>
              <a:ext cx="40163" cy="8294"/>
            </a:xfrm>
            <a:custGeom>
              <a:avLst/>
              <a:pathLst>
                <a:path w="40163" h="8294">
                  <a:moveTo>
                    <a:pt x="0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313734" y="2768131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339055" y="2776426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339055" y="2793452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339055" y="2810041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339055" y="2827067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316353" y="2845403"/>
              <a:ext cx="37980" cy="20955"/>
            </a:xfrm>
            <a:custGeom>
              <a:avLst/>
              <a:pathLst>
                <a:path w="37980" h="20955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5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370487" y="2845839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424621" y="276507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450378" y="2765075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578728" y="276551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593134" y="280873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541183" y="2765075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549041" y="278777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549041" y="282139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648578" y="2769441"/>
              <a:ext cx="58062" cy="96043"/>
            </a:xfrm>
            <a:custGeom>
              <a:avLst/>
              <a:pathLst>
                <a:path w="58062" h="96043">
                  <a:moveTo>
                    <a:pt x="3929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46275" y="8294"/>
                  </a:lnTo>
                  <a:lnTo>
                    <a:pt x="46275" y="41473"/>
                  </a:lnTo>
                  <a:lnTo>
                    <a:pt x="58062" y="41473"/>
                  </a:lnTo>
                  <a:lnTo>
                    <a:pt x="58062" y="49768"/>
                  </a:lnTo>
                  <a:lnTo>
                    <a:pt x="46275" y="49768"/>
                  </a:lnTo>
                  <a:lnTo>
                    <a:pt x="46275" y="96043"/>
                  </a:lnTo>
                  <a:lnTo>
                    <a:pt x="37544" y="96043"/>
                  </a:lnTo>
                  <a:lnTo>
                    <a:pt x="37544" y="49768"/>
                  </a:lnTo>
                  <a:lnTo>
                    <a:pt x="22701" y="49768"/>
                  </a:lnTo>
                  <a:lnTo>
                    <a:pt x="22701" y="51077"/>
                  </a:lnTo>
                  <a:lnTo>
                    <a:pt x="22544" y="56478"/>
                  </a:lnTo>
                  <a:lnTo>
                    <a:pt x="22072" y="61677"/>
                  </a:lnTo>
                  <a:lnTo>
                    <a:pt x="21286" y="66676"/>
                  </a:lnTo>
                  <a:lnTo>
                    <a:pt x="20186" y="71474"/>
                  </a:lnTo>
                  <a:lnTo>
                    <a:pt x="18772" y="76071"/>
                  </a:lnTo>
                  <a:lnTo>
                    <a:pt x="17043" y="80467"/>
                  </a:lnTo>
                  <a:lnTo>
                    <a:pt x="15000" y="84662"/>
                  </a:lnTo>
                  <a:lnTo>
                    <a:pt x="12642" y="88657"/>
                  </a:lnTo>
                  <a:lnTo>
                    <a:pt x="9971" y="92450"/>
                  </a:lnTo>
                  <a:lnTo>
                    <a:pt x="6985" y="96043"/>
                  </a:lnTo>
                  <a:lnTo>
                    <a:pt x="0" y="89931"/>
                  </a:lnTo>
                  <a:lnTo>
                    <a:pt x="2654" y="86792"/>
                  </a:lnTo>
                  <a:lnTo>
                    <a:pt x="5029" y="83488"/>
                  </a:lnTo>
                  <a:lnTo>
                    <a:pt x="7124" y="80017"/>
                  </a:lnTo>
                  <a:lnTo>
                    <a:pt x="8940" y="76380"/>
                  </a:lnTo>
                  <a:lnTo>
                    <a:pt x="10477" y="72578"/>
                  </a:lnTo>
                  <a:lnTo>
                    <a:pt x="11734" y="68610"/>
                  </a:lnTo>
                  <a:lnTo>
                    <a:pt x="12712" y="64475"/>
                  </a:lnTo>
                  <a:lnTo>
                    <a:pt x="13411" y="60175"/>
                  </a:lnTo>
                  <a:lnTo>
                    <a:pt x="13830" y="55709"/>
                  </a:lnTo>
                  <a:lnTo>
                    <a:pt x="13969" y="51077"/>
                  </a:lnTo>
                  <a:lnTo>
                    <a:pt x="13969" y="49768"/>
                  </a:lnTo>
                  <a:lnTo>
                    <a:pt x="873" y="49768"/>
                  </a:lnTo>
                  <a:lnTo>
                    <a:pt x="873" y="41473"/>
                  </a:lnTo>
                  <a:lnTo>
                    <a:pt x="13969" y="41473"/>
                  </a:lnTo>
                  <a:lnTo>
                    <a:pt x="1396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671279" y="2777736"/>
              <a:ext cx="14843" cy="33178"/>
            </a:xfrm>
            <a:custGeom>
              <a:avLst/>
              <a:pathLst>
                <a:path w="14843" h="33178">
                  <a:moveTo>
                    <a:pt x="14843" y="33178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706204" y="2765948"/>
              <a:ext cx="37980" cy="34925"/>
            </a:xfrm>
            <a:custGeom>
              <a:avLst/>
              <a:pathLst>
                <a:path w="37980" h="34925">
                  <a:moveTo>
                    <a:pt x="30122" y="0"/>
                  </a:moveTo>
                  <a:lnTo>
                    <a:pt x="37980" y="4365"/>
                  </a:lnTo>
                  <a:lnTo>
                    <a:pt x="35614" y="7971"/>
                  </a:lnTo>
                  <a:lnTo>
                    <a:pt x="33056" y="11455"/>
                  </a:lnTo>
                  <a:lnTo>
                    <a:pt x="30306" y="14816"/>
                  </a:lnTo>
                  <a:lnTo>
                    <a:pt x="27363" y="18056"/>
                  </a:lnTo>
                  <a:lnTo>
                    <a:pt x="24229" y="21173"/>
                  </a:lnTo>
                  <a:lnTo>
                    <a:pt x="20902" y="24168"/>
                  </a:lnTo>
                  <a:lnTo>
                    <a:pt x="17383" y="27040"/>
                  </a:lnTo>
                  <a:lnTo>
                    <a:pt x="13673" y="29791"/>
                  </a:lnTo>
                  <a:lnTo>
                    <a:pt x="9770" y="32419"/>
                  </a:lnTo>
                  <a:lnTo>
                    <a:pt x="5675" y="34925"/>
                  </a:lnTo>
                  <a:lnTo>
                    <a:pt x="0" y="27503"/>
                  </a:lnTo>
                  <a:lnTo>
                    <a:pt x="4073" y="24792"/>
                  </a:lnTo>
                  <a:lnTo>
                    <a:pt x="7910" y="22072"/>
                  </a:lnTo>
                  <a:lnTo>
                    <a:pt x="11512" y="19344"/>
                  </a:lnTo>
                  <a:lnTo>
                    <a:pt x="14878" y="16606"/>
                  </a:lnTo>
                  <a:lnTo>
                    <a:pt x="18008" y="13860"/>
                  </a:lnTo>
                  <a:lnTo>
                    <a:pt x="20902" y="11106"/>
                  </a:lnTo>
                  <a:lnTo>
                    <a:pt x="23561" y="8342"/>
                  </a:lnTo>
                  <a:lnTo>
                    <a:pt x="25984" y="5570"/>
                  </a:lnTo>
                  <a:lnTo>
                    <a:pt x="28171" y="27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708387" y="2795198"/>
              <a:ext cx="37980" cy="33615"/>
            </a:xfrm>
            <a:custGeom>
              <a:avLst/>
              <a:pathLst>
                <a:path w="37980" h="33615">
                  <a:moveTo>
                    <a:pt x="29686" y="0"/>
                  </a:moveTo>
                  <a:lnTo>
                    <a:pt x="37980" y="4802"/>
                  </a:lnTo>
                  <a:lnTo>
                    <a:pt x="35693" y="8154"/>
                  </a:lnTo>
                  <a:lnTo>
                    <a:pt x="33196" y="11403"/>
                  </a:lnTo>
                  <a:lnTo>
                    <a:pt x="30489" y="14546"/>
                  </a:lnTo>
                  <a:lnTo>
                    <a:pt x="27573" y="17584"/>
                  </a:lnTo>
                  <a:lnTo>
                    <a:pt x="24447" y="20518"/>
                  </a:lnTo>
                  <a:lnTo>
                    <a:pt x="21112" y="23347"/>
                  </a:lnTo>
                  <a:lnTo>
                    <a:pt x="17567" y="26071"/>
                  </a:lnTo>
                  <a:lnTo>
                    <a:pt x="13812" y="28690"/>
                  </a:lnTo>
                  <a:lnTo>
                    <a:pt x="9848" y="31205"/>
                  </a:lnTo>
                  <a:lnTo>
                    <a:pt x="5675" y="33615"/>
                  </a:lnTo>
                  <a:lnTo>
                    <a:pt x="0" y="26193"/>
                  </a:lnTo>
                  <a:lnTo>
                    <a:pt x="3754" y="23888"/>
                  </a:lnTo>
                  <a:lnTo>
                    <a:pt x="7334" y="21513"/>
                  </a:lnTo>
                  <a:lnTo>
                    <a:pt x="10739" y="19069"/>
                  </a:lnTo>
                  <a:lnTo>
                    <a:pt x="13970" y="16554"/>
                  </a:lnTo>
                  <a:lnTo>
                    <a:pt x="17025" y="13970"/>
                  </a:lnTo>
                  <a:lnTo>
                    <a:pt x="19907" y="11315"/>
                  </a:lnTo>
                  <a:lnTo>
                    <a:pt x="22613" y="8591"/>
                  </a:lnTo>
                  <a:lnTo>
                    <a:pt x="25146" y="5797"/>
                  </a:lnTo>
                  <a:lnTo>
                    <a:pt x="27503" y="29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703148" y="2823138"/>
              <a:ext cx="47585" cy="41909"/>
            </a:xfrm>
            <a:custGeom>
              <a:avLst/>
              <a:pathLst>
                <a:path w="47585" h="41909">
                  <a:moveTo>
                    <a:pt x="39290" y="0"/>
                  </a:moveTo>
                  <a:lnTo>
                    <a:pt x="47585" y="4802"/>
                  </a:lnTo>
                  <a:lnTo>
                    <a:pt x="44573" y="9102"/>
                  </a:lnTo>
                  <a:lnTo>
                    <a:pt x="41298" y="13271"/>
                  </a:lnTo>
                  <a:lnTo>
                    <a:pt x="37762" y="17309"/>
                  </a:lnTo>
                  <a:lnTo>
                    <a:pt x="33964" y="21216"/>
                  </a:lnTo>
                  <a:lnTo>
                    <a:pt x="29904" y="24993"/>
                  </a:lnTo>
                  <a:lnTo>
                    <a:pt x="25582" y="28638"/>
                  </a:lnTo>
                  <a:lnTo>
                    <a:pt x="20998" y="32152"/>
                  </a:lnTo>
                  <a:lnTo>
                    <a:pt x="16152" y="35536"/>
                  </a:lnTo>
                  <a:lnTo>
                    <a:pt x="11045" y="38788"/>
                  </a:lnTo>
                  <a:lnTo>
                    <a:pt x="5675" y="41909"/>
                  </a:lnTo>
                  <a:lnTo>
                    <a:pt x="0" y="34488"/>
                  </a:lnTo>
                  <a:lnTo>
                    <a:pt x="5186" y="31314"/>
                  </a:lnTo>
                  <a:lnTo>
                    <a:pt x="10093" y="28079"/>
                  </a:lnTo>
                  <a:lnTo>
                    <a:pt x="14720" y="24783"/>
                  </a:lnTo>
                  <a:lnTo>
                    <a:pt x="19069" y="21426"/>
                  </a:lnTo>
                  <a:lnTo>
                    <a:pt x="23137" y="18008"/>
                  </a:lnTo>
                  <a:lnTo>
                    <a:pt x="26927" y="14528"/>
                  </a:lnTo>
                  <a:lnTo>
                    <a:pt x="30437" y="10988"/>
                  </a:lnTo>
                  <a:lnTo>
                    <a:pt x="33667" y="7386"/>
                  </a:lnTo>
                  <a:lnTo>
                    <a:pt x="36618" y="372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763393" y="2765075"/>
              <a:ext cx="97789" cy="100409"/>
            </a:xfrm>
            <a:custGeom>
              <a:avLst/>
              <a:pathLst>
                <a:path w="97789" h="100409">
                  <a:moveTo>
                    <a:pt x="0" y="18772"/>
                  </a:moveTo>
                  <a:lnTo>
                    <a:pt x="54570" y="18772"/>
                  </a:lnTo>
                  <a:lnTo>
                    <a:pt x="54404" y="16934"/>
                  </a:lnTo>
                  <a:lnTo>
                    <a:pt x="54255" y="15087"/>
                  </a:lnTo>
                  <a:lnTo>
                    <a:pt x="54125" y="13232"/>
                  </a:lnTo>
                  <a:lnTo>
                    <a:pt x="54011" y="11368"/>
                  </a:lnTo>
                  <a:lnTo>
                    <a:pt x="53915" y="9495"/>
                  </a:lnTo>
                  <a:lnTo>
                    <a:pt x="53836" y="7613"/>
                  </a:lnTo>
                  <a:lnTo>
                    <a:pt x="53775" y="5723"/>
                  </a:lnTo>
                  <a:lnTo>
                    <a:pt x="53732" y="3824"/>
                  </a:lnTo>
                  <a:lnTo>
                    <a:pt x="53705" y="1916"/>
                  </a:lnTo>
                  <a:lnTo>
                    <a:pt x="53697" y="0"/>
                  </a:lnTo>
                  <a:lnTo>
                    <a:pt x="63301" y="0"/>
                  </a:lnTo>
                  <a:lnTo>
                    <a:pt x="63305" y="1995"/>
                  </a:lnTo>
                  <a:lnTo>
                    <a:pt x="63319" y="3963"/>
                  </a:lnTo>
                  <a:lnTo>
                    <a:pt x="63340" y="5906"/>
                  </a:lnTo>
                  <a:lnTo>
                    <a:pt x="63371" y="7823"/>
                  </a:lnTo>
                  <a:lnTo>
                    <a:pt x="63410" y="9713"/>
                  </a:lnTo>
                  <a:lnTo>
                    <a:pt x="63458" y="11577"/>
                  </a:lnTo>
                  <a:lnTo>
                    <a:pt x="63515" y="13415"/>
                  </a:lnTo>
                  <a:lnTo>
                    <a:pt x="63580" y="15227"/>
                  </a:lnTo>
                  <a:lnTo>
                    <a:pt x="63655" y="17012"/>
                  </a:lnTo>
                  <a:lnTo>
                    <a:pt x="63738" y="18772"/>
                  </a:lnTo>
                  <a:lnTo>
                    <a:pt x="96480" y="18772"/>
                  </a:lnTo>
                  <a:lnTo>
                    <a:pt x="96480" y="27066"/>
                  </a:lnTo>
                  <a:lnTo>
                    <a:pt x="64174" y="27066"/>
                  </a:lnTo>
                  <a:lnTo>
                    <a:pt x="64672" y="32746"/>
                  </a:lnTo>
                  <a:lnTo>
                    <a:pt x="65292" y="38260"/>
                  </a:lnTo>
                  <a:lnTo>
                    <a:pt x="66034" y="43608"/>
                  </a:lnTo>
                  <a:lnTo>
                    <a:pt x="66898" y="48790"/>
                  </a:lnTo>
                  <a:lnTo>
                    <a:pt x="67885" y="53806"/>
                  </a:lnTo>
                  <a:lnTo>
                    <a:pt x="68994" y="58656"/>
                  </a:lnTo>
                  <a:lnTo>
                    <a:pt x="70225" y="63340"/>
                  </a:lnTo>
                  <a:lnTo>
                    <a:pt x="71578" y="67859"/>
                  </a:lnTo>
                  <a:lnTo>
                    <a:pt x="73054" y="72211"/>
                  </a:lnTo>
                  <a:lnTo>
                    <a:pt x="74652" y="76398"/>
                  </a:lnTo>
                  <a:lnTo>
                    <a:pt x="75765" y="78969"/>
                  </a:lnTo>
                  <a:lnTo>
                    <a:pt x="76835" y="81270"/>
                  </a:lnTo>
                  <a:lnTo>
                    <a:pt x="77860" y="83300"/>
                  </a:lnTo>
                  <a:lnTo>
                    <a:pt x="78843" y="85059"/>
                  </a:lnTo>
                  <a:lnTo>
                    <a:pt x="79781" y="86548"/>
                  </a:lnTo>
                  <a:lnTo>
                    <a:pt x="80676" y="87766"/>
                  </a:lnTo>
                  <a:lnTo>
                    <a:pt x="81528" y="88713"/>
                  </a:lnTo>
                  <a:lnTo>
                    <a:pt x="82335" y="89390"/>
                  </a:lnTo>
                  <a:lnTo>
                    <a:pt x="83099" y="89796"/>
                  </a:lnTo>
                  <a:lnTo>
                    <a:pt x="83819" y="89931"/>
                  </a:lnTo>
                  <a:lnTo>
                    <a:pt x="84588" y="89726"/>
                  </a:lnTo>
                  <a:lnTo>
                    <a:pt x="85321" y="89111"/>
                  </a:lnTo>
                  <a:lnTo>
                    <a:pt x="86020" y="88085"/>
                  </a:lnTo>
                  <a:lnTo>
                    <a:pt x="86683" y="86648"/>
                  </a:lnTo>
                  <a:lnTo>
                    <a:pt x="87312" y="84802"/>
                  </a:lnTo>
                  <a:lnTo>
                    <a:pt x="87906" y="82545"/>
                  </a:lnTo>
                  <a:lnTo>
                    <a:pt x="88465" y="79877"/>
                  </a:lnTo>
                  <a:lnTo>
                    <a:pt x="88988" y="76800"/>
                  </a:lnTo>
                  <a:lnTo>
                    <a:pt x="89477" y="73311"/>
                  </a:lnTo>
                  <a:lnTo>
                    <a:pt x="89931" y="69413"/>
                  </a:lnTo>
                  <a:lnTo>
                    <a:pt x="97789" y="72469"/>
                  </a:lnTo>
                  <a:lnTo>
                    <a:pt x="97342" y="75758"/>
                  </a:lnTo>
                  <a:lnTo>
                    <a:pt x="96873" y="78816"/>
                  </a:lnTo>
                  <a:lnTo>
                    <a:pt x="96382" y="81643"/>
                  </a:lnTo>
                  <a:lnTo>
                    <a:pt x="95869" y="84239"/>
                  </a:lnTo>
                  <a:lnTo>
                    <a:pt x="95334" y="86603"/>
                  </a:lnTo>
                  <a:lnTo>
                    <a:pt x="94777" y="88735"/>
                  </a:lnTo>
                  <a:lnTo>
                    <a:pt x="94199" y="90636"/>
                  </a:lnTo>
                  <a:lnTo>
                    <a:pt x="93599" y="92306"/>
                  </a:lnTo>
                  <a:lnTo>
                    <a:pt x="92976" y="93745"/>
                  </a:lnTo>
                  <a:lnTo>
                    <a:pt x="92332" y="94952"/>
                  </a:lnTo>
                  <a:lnTo>
                    <a:pt x="91658" y="95989"/>
                  </a:lnTo>
                  <a:lnTo>
                    <a:pt x="90944" y="96916"/>
                  </a:lnTo>
                  <a:lnTo>
                    <a:pt x="90191" y="97735"/>
                  </a:lnTo>
                  <a:lnTo>
                    <a:pt x="89399" y="98444"/>
                  </a:lnTo>
                  <a:lnTo>
                    <a:pt x="88567" y="99045"/>
                  </a:lnTo>
                  <a:lnTo>
                    <a:pt x="87696" y="99536"/>
                  </a:lnTo>
                  <a:lnTo>
                    <a:pt x="86786" y="99918"/>
                  </a:lnTo>
                  <a:lnTo>
                    <a:pt x="85836" y="100191"/>
                  </a:lnTo>
                  <a:lnTo>
                    <a:pt x="84848" y="100354"/>
                  </a:lnTo>
                  <a:lnTo>
                    <a:pt x="83819" y="100409"/>
                  </a:lnTo>
                  <a:lnTo>
                    <a:pt x="82335" y="100256"/>
                  </a:lnTo>
                  <a:lnTo>
                    <a:pt x="80851" y="99798"/>
                  </a:lnTo>
                  <a:lnTo>
                    <a:pt x="79367" y="99034"/>
                  </a:lnTo>
                  <a:lnTo>
                    <a:pt x="77882" y="97964"/>
                  </a:lnTo>
                  <a:lnTo>
                    <a:pt x="76398" y="96589"/>
                  </a:lnTo>
                  <a:lnTo>
                    <a:pt x="74914" y="94908"/>
                  </a:lnTo>
                  <a:lnTo>
                    <a:pt x="73429" y="92922"/>
                  </a:lnTo>
                  <a:lnTo>
                    <a:pt x="71945" y="90630"/>
                  </a:lnTo>
                  <a:lnTo>
                    <a:pt x="70461" y="88032"/>
                  </a:lnTo>
                  <a:lnTo>
                    <a:pt x="68976" y="85129"/>
                  </a:lnTo>
                  <a:lnTo>
                    <a:pt x="66872" y="80384"/>
                  </a:lnTo>
                  <a:lnTo>
                    <a:pt x="64925" y="75403"/>
                  </a:lnTo>
                  <a:lnTo>
                    <a:pt x="63135" y="70186"/>
                  </a:lnTo>
                  <a:lnTo>
                    <a:pt x="61502" y="64733"/>
                  </a:lnTo>
                  <a:lnTo>
                    <a:pt x="60027" y="59045"/>
                  </a:lnTo>
                  <a:lnTo>
                    <a:pt x="58708" y="53120"/>
                  </a:lnTo>
                  <a:lnTo>
                    <a:pt x="57547" y="46961"/>
                  </a:lnTo>
                  <a:lnTo>
                    <a:pt x="56543" y="40565"/>
                  </a:lnTo>
                  <a:lnTo>
                    <a:pt x="55696" y="33934"/>
                  </a:lnTo>
                  <a:lnTo>
                    <a:pt x="55006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834990" y="2765075"/>
              <a:ext cx="18772" cy="16589"/>
            </a:xfrm>
            <a:custGeom>
              <a:avLst/>
              <a:pathLst>
                <a:path w="18772" h="16589">
                  <a:moveTo>
                    <a:pt x="5675" y="0"/>
                  </a:moveTo>
                  <a:lnTo>
                    <a:pt x="7142" y="803"/>
                  </a:lnTo>
                  <a:lnTo>
                    <a:pt x="8574" y="1641"/>
                  </a:lnTo>
                  <a:lnTo>
                    <a:pt x="9971" y="2514"/>
                  </a:lnTo>
                  <a:lnTo>
                    <a:pt x="11333" y="3422"/>
                  </a:lnTo>
                  <a:lnTo>
                    <a:pt x="12660" y="4365"/>
                  </a:lnTo>
                  <a:lnTo>
                    <a:pt x="13952" y="5343"/>
                  </a:lnTo>
                  <a:lnTo>
                    <a:pt x="15209" y="6356"/>
                  </a:lnTo>
                  <a:lnTo>
                    <a:pt x="16432" y="7404"/>
                  </a:lnTo>
                  <a:lnTo>
                    <a:pt x="17619" y="8486"/>
                  </a:lnTo>
                  <a:lnTo>
                    <a:pt x="18772" y="9604"/>
                  </a:lnTo>
                  <a:lnTo>
                    <a:pt x="13096" y="16589"/>
                  </a:lnTo>
                  <a:lnTo>
                    <a:pt x="11865" y="15301"/>
                  </a:lnTo>
                  <a:lnTo>
                    <a:pt x="10617" y="14057"/>
                  </a:lnTo>
                  <a:lnTo>
                    <a:pt x="9351" y="12856"/>
                  </a:lnTo>
                  <a:lnTo>
                    <a:pt x="8067" y="11699"/>
                  </a:lnTo>
                  <a:lnTo>
                    <a:pt x="6766" y="10586"/>
                  </a:lnTo>
                  <a:lnTo>
                    <a:pt x="5448" y="9517"/>
                  </a:lnTo>
                  <a:lnTo>
                    <a:pt x="4112" y="8491"/>
                  </a:lnTo>
                  <a:lnTo>
                    <a:pt x="2759" y="7508"/>
                  </a:lnTo>
                  <a:lnTo>
                    <a:pt x="1388" y="6570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763393" y="2810041"/>
              <a:ext cx="53697" cy="49768"/>
            </a:xfrm>
            <a:custGeom>
              <a:avLst/>
              <a:pathLst>
                <a:path w="53697" h="49768">
                  <a:moveTo>
                    <a:pt x="3492" y="0"/>
                  </a:moveTo>
                  <a:lnTo>
                    <a:pt x="49768" y="0"/>
                  </a:lnTo>
                  <a:lnTo>
                    <a:pt x="49768" y="8294"/>
                  </a:lnTo>
                  <a:lnTo>
                    <a:pt x="30122" y="8294"/>
                  </a:lnTo>
                  <a:lnTo>
                    <a:pt x="30122" y="36234"/>
                  </a:lnTo>
                  <a:lnTo>
                    <a:pt x="32545" y="35881"/>
                  </a:lnTo>
                  <a:lnTo>
                    <a:pt x="34925" y="35518"/>
                  </a:lnTo>
                  <a:lnTo>
                    <a:pt x="37260" y="35147"/>
                  </a:lnTo>
                  <a:lnTo>
                    <a:pt x="39552" y="34767"/>
                  </a:lnTo>
                  <a:lnTo>
                    <a:pt x="41800" y="34379"/>
                  </a:lnTo>
                  <a:lnTo>
                    <a:pt x="44005" y="33982"/>
                  </a:lnTo>
                  <a:lnTo>
                    <a:pt x="46166" y="33576"/>
                  </a:lnTo>
                  <a:lnTo>
                    <a:pt x="48283" y="33161"/>
                  </a:lnTo>
                  <a:lnTo>
                    <a:pt x="50357" y="32737"/>
                  </a:lnTo>
                  <a:lnTo>
                    <a:pt x="52387" y="32305"/>
                  </a:lnTo>
                  <a:lnTo>
                    <a:pt x="53697" y="40600"/>
                  </a:lnTo>
                  <a:lnTo>
                    <a:pt x="49012" y="41713"/>
                  </a:lnTo>
                  <a:lnTo>
                    <a:pt x="44215" y="42783"/>
                  </a:lnTo>
                  <a:lnTo>
                    <a:pt x="39303" y="43809"/>
                  </a:lnTo>
                  <a:lnTo>
                    <a:pt x="34278" y="44791"/>
                  </a:lnTo>
                  <a:lnTo>
                    <a:pt x="29140" y="45729"/>
                  </a:lnTo>
                  <a:lnTo>
                    <a:pt x="23888" y="46624"/>
                  </a:lnTo>
                  <a:lnTo>
                    <a:pt x="18523" y="47476"/>
                  </a:lnTo>
                  <a:lnTo>
                    <a:pt x="13044" y="48283"/>
                  </a:lnTo>
                  <a:lnTo>
                    <a:pt x="7452" y="49047"/>
                  </a:lnTo>
                  <a:lnTo>
                    <a:pt x="1746" y="49768"/>
                  </a:lnTo>
                  <a:lnTo>
                    <a:pt x="0" y="40600"/>
                  </a:lnTo>
                  <a:lnTo>
                    <a:pt x="2257" y="40334"/>
                  </a:lnTo>
                  <a:lnTo>
                    <a:pt x="4487" y="40058"/>
                  </a:lnTo>
                  <a:lnTo>
                    <a:pt x="6692" y="39775"/>
                  </a:lnTo>
                  <a:lnTo>
                    <a:pt x="8870" y="39482"/>
                  </a:lnTo>
                  <a:lnTo>
                    <a:pt x="11023" y="39181"/>
                  </a:lnTo>
                  <a:lnTo>
                    <a:pt x="13149" y="38871"/>
                  </a:lnTo>
                  <a:lnTo>
                    <a:pt x="15249" y="38552"/>
                  </a:lnTo>
                  <a:lnTo>
                    <a:pt x="17322" y="38225"/>
                  </a:lnTo>
                  <a:lnTo>
                    <a:pt x="19370" y="37889"/>
                  </a:lnTo>
                  <a:lnTo>
                    <a:pt x="21391" y="37544"/>
                  </a:lnTo>
                  <a:lnTo>
                    <a:pt x="21391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885631" y="283885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986477" y="2766822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999574" y="2793452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043667" y="2793452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999137" y="2805676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043230" y="2805676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988660" y="2817899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095618" y="2815280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126177" y="2830560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1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099547" y="2768131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138401" y="2776426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113517" y="2792579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138401" y="2792579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163721" y="2792579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207814" y="2768131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233135" y="2776426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233135" y="2793452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233135" y="2810041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233135" y="2827067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210433" y="2845403"/>
              <a:ext cx="37980" cy="20955"/>
            </a:xfrm>
            <a:custGeom>
              <a:avLst/>
              <a:pathLst>
                <a:path w="37980" h="20955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5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264567" y="2845839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318701" y="276507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344458" y="2765075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214799" y="2886213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209560" y="2912406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208251" y="2940783"/>
              <a:ext cx="28376" cy="45402"/>
            </a:xfrm>
            <a:custGeom>
              <a:avLst/>
              <a:pathLst>
                <a:path w="28376" h="45402">
                  <a:moveTo>
                    <a:pt x="20954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236627" y="2885340"/>
              <a:ext cx="68540" cy="100845"/>
            </a:xfrm>
            <a:custGeom>
              <a:avLst/>
              <a:pathLst>
                <a:path w="68540" h="100845">
                  <a:moveTo>
                    <a:pt x="19208" y="0"/>
                  </a:moveTo>
                  <a:lnTo>
                    <a:pt x="27066" y="2182"/>
                  </a:lnTo>
                  <a:lnTo>
                    <a:pt x="26621" y="3833"/>
                  </a:lnTo>
                  <a:lnTo>
                    <a:pt x="26158" y="5465"/>
                  </a:lnTo>
                  <a:lnTo>
                    <a:pt x="25678" y="7081"/>
                  </a:lnTo>
                  <a:lnTo>
                    <a:pt x="25180" y="8678"/>
                  </a:lnTo>
                  <a:lnTo>
                    <a:pt x="24665" y="10259"/>
                  </a:lnTo>
                  <a:lnTo>
                    <a:pt x="24133" y="11822"/>
                  </a:lnTo>
                  <a:lnTo>
                    <a:pt x="23583" y="13367"/>
                  </a:lnTo>
                  <a:lnTo>
                    <a:pt x="23015" y="14895"/>
                  </a:lnTo>
                  <a:lnTo>
                    <a:pt x="22430" y="16406"/>
                  </a:lnTo>
                  <a:lnTo>
                    <a:pt x="21828" y="17899"/>
                  </a:lnTo>
                  <a:lnTo>
                    <a:pt x="68540" y="17899"/>
                  </a:lnTo>
                  <a:lnTo>
                    <a:pt x="68498" y="29620"/>
                  </a:lnTo>
                  <a:lnTo>
                    <a:pt x="68374" y="40338"/>
                  </a:lnTo>
                  <a:lnTo>
                    <a:pt x="68167" y="50051"/>
                  </a:lnTo>
                  <a:lnTo>
                    <a:pt x="67876" y="58761"/>
                  </a:lnTo>
                  <a:lnTo>
                    <a:pt x="67503" y="66466"/>
                  </a:lnTo>
                  <a:lnTo>
                    <a:pt x="67047" y="73167"/>
                  </a:lnTo>
                  <a:lnTo>
                    <a:pt x="66508" y="78865"/>
                  </a:lnTo>
                  <a:lnTo>
                    <a:pt x="65886" y="83558"/>
                  </a:lnTo>
                  <a:lnTo>
                    <a:pt x="65180" y="87247"/>
                  </a:lnTo>
                  <a:lnTo>
                    <a:pt x="64392" y="89931"/>
                  </a:lnTo>
                  <a:lnTo>
                    <a:pt x="63495" y="92005"/>
                  </a:lnTo>
                  <a:lnTo>
                    <a:pt x="62463" y="93860"/>
                  </a:lnTo>
                  <a:lnTo>
                    <a:pt x="61295" y="95498"/>
                  </a:lnTo>
                  <a:lnTo>
                    <a:pt x="59992" y="96916"/>
                  </a:lnTo>
                  <a:lnTo>
                    <a:pt x="58553" y="98117"/>
                  </a:lnTo>
                  <a:lnTo>
                    <a:pt x="56980" y="99099"/>
                  </a:lnTo>
                  <a:lnTo>
                    <a:pt x="55270" y="99863"/>
                  </a:lnTo>
                  <a:lnTo>
                    <a:pt x="53426" y="100409"/>
                  </a:lnTo>
                  <a:lnTo>
                    <a:pt x="51446" y="100736"/>
                  </a:lnTo>
                  <a:lnTo>
                    <a:pt x="49331" y="100845"/>
                  </a:lnTo>
                  <a:lnTo>
                    <a:pt x="48440" y="100828"/>
                  </a:lnTo>
                  <a:lnTo>
                    <a:pt x="47515" y="100776"/>
                  </a:lnTo>
                  <a:lnTo>
                    <a:pt x="46555" y="100688"/>
                  </a:lnTo>
                  <a:lnTo>
                    <a:pt x="45559" y="100566"/>
                  </a:lnTo>
                  <a:lnTo>
                    <a:pt x="44529" y="100409"/>
                  </a:lnTo>
                  <a:lnTo>
                    <a:pt x="43464" y="100217"/>
                  </a:lnTo>
                  <a:lnTo>
                    <a:pt x="42364" y="99990"/>
                  </a:lnTo>
                  <a:lnTo>
                    <a:pt x="41228" y="99728"/>
                  </a:lnTo>
                  <a:lnTo>
                    <a:pt x="40058" y="99431"/>
                  </a:lnTo>
                  <a:lnTo>
                    <a:pt x="38854" y="99099"/>
                  </a:lnTo>
                  <a:lnTo>
                    <a:pt x="37107" y="90368"/>
                  </a:lnTo>
                  <a:lnTo>
                    <a:pt x="38395" y="90700"/>
                  </a:lnTo>
                  <a:lnTo>
                    <a:pt x="39639" y="90997"/>
                  </a:lnTo>
                  <a:lnTo>
                    <a:pt x="40840" y="91259"/>
                  </a:lnTo>
                  <a:lnTo>
                    <a:pt x="41997" y="91486"/>
                  </a:lnTo>
                  <a:lnTo>
                    <a:pt x="43110" y="91678"/>
                  </a:lnTo>
                  <a:lnTo>
                    <a:pt x="44180" y="91835"/>
                  </a:lnTo>
                  <a:lnTo>
                    <a:pt x="45206" y="91957"/>
                  </a:lnTo>
                  <a:lnTo>
                    <a:pt x="46188" y="92044"/>
                  </a:lnTo>
                  <a:lnTo>
                    <a:pt x="47126" y="92097"/>
                  </a:lnTo>
                  <a:lnTo>
                    <a:pt x="48021" y="92114"/>
                  </a:lnTo>
                  <a:lnTo>
                    <a:pt x="49124" y="92042"/>
                  </a:lnTo>
                  <a:lnTo>
                    <a:pt x="50161" y="91826"/>
                  </a:lnTo>
                  <a:lnTo>
                    <a:pt x="51132" y="91466"/>
                  </a:lnTo>
                  <a:lnTo>
                    <a:pt x="52038" y="90962"/>
                  </a:lnTo>
                  <a:lnTo>
                    <a:pt x="52878" y="90313"/>
                  </a:lnTo>
                  <a:lnTo>
                    <a:pt x="53653" y="89521"/>
                  </a:lnTo>
                  <a:lnTo>
                    <a:pt x="54362" y="88585"/>
                  </a:lnTo>
                  <a:lnTo>
                    <a:pt x="55006" y="87504"/>
                  </a:lnTo>
                  <a:lnTo>
                    <a:pt x="55585" y="86280"/>
                  </a:lnTo>
                  <a:lnTo>
                    <a:pt x="56098" y="84911"/>
                  </a:lnTo>
                  <a:lnTo>
                    <a:pt x="56567" y="83027"/>
                  </a:lnTo>
                  <a:lnTo>
                    <a:pt x="57015" y="80257"/>
                  </a:lnTo>
                  <a:lnTo>
                    <a:pt x="57440" y="76601"/>
                  </a:lnTo>
                  <a:lnTo>
                    <a:pt x="57844" y="72059"/>
                  </a:lnTo>
                  <a:lnTo>
                    <a:pt x="58226" y="66630"/>
                  </a:lnTo>
                  <a:lnTo>
                    <a:pt x="58586" y="60315"/>
                  </a:lnTo>
                  <a:lnTo>
                    <a:pt x="58925" y="53114"/>
                  </a:lnTo>
                  <a:lnTo>
                    <a:pt x="59241" y="45027"/>
                  </a:lnTo>
                  <a:lnTo>
                    <a:pt x="59536" y="36053"/>
                  </a:lnTo>
                  <a:lnTo>
                    <a:pt x="59809" y="26193"/>
                  </a:lnTo>
                  <a:lnTo>
                    <a:pt x="17899" y="26193"/>
                  </a:lnTo>
                  <a:lnTo>
                    <a:pt x="16925" y="28175"/>
                  </a:lnTo>
                  <a:lnTo>
                    <a:pt x="15925" y="30105"/>
                  </a:lnTo>
                  <a:lnTo>
                    <a:pt x="14899" y="31982"/>
                  </a:lnTo>
                  <a:lnTo>
                    <a:pt x="13847" y="33807"/>
                  </a:lnTo>
                  <a:lnTo>
                    <a:pt x="12769" y="35579"/>
                  </a:lnTo>
                  <a:lnTo>
                    <a:pt x="11664" y="37299"/>
                  </a:lnTo>
                  <a:lnTo>
                    <a:pt x="10534" y="38967"/>
                  </a:lnTo>
                  <a:lnTo>
                    <a:pt x="9377" y="40582"/>
                  </a:lnTo>
                  <a:lnTo>
                    <a:pt x="8194" y="42145"/>
                  </a:lnTo>
                  <a:lnTo>
                    <a:pt x="6984" y="43656"/>
                  </a:lnTo>
                  <a:lnTo>
                    <a:pt x="0" y="37980"/>
                  </a:lnTo>
                  <a:lnTo>
                    <a:pt x="2706" y="34379"/>
                  </a:lnTo>
                  <a:lnTo>
                    <a:pt x="5238" y="30734"/>
                  </a:lnTo>
                  <a:lnTo>
                    <a:pt x="7596" y="27045"/>
                  </a:lnTo>
                  <a:lnTo>
                    <a:pt x="9778" y="23312"/>
                  </a:lnTo>
                  <a:lnTo>
                    <a:pt x="11787" y="19536"/>
                  </a:lnTo>
                  <a:lnTo>
                    <a:pt x="13620" y="15716"/>
                  </a:lnTo>
                  <a:lnTo>
                    <a:pt x="15279" y="11852"/>
                  </a:lnTo>
                  <a:lnTo>
                    <a:pt x="16763" y="7945"/>
                  </a:lnTo>
                  <a:lnTo>
                    <a:pt x="18073" y="39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241429" y="2921574"/>
              <a:ext cx="47585" cy="45402"/>
            </a:xfrm>
            <a:custGeom>
              <a:avLst/>
              <a:pathLst>
                <a:path w="47585" h="45402">
                  <a:moveTo>
                    <a:pt x="34925" y="14406"/>
                  </a:moveTo>
                  <a:lnTo>
                    <a:pt x="36780" y="17204"/>
                  </a:lnTo>
                  <a:lnTo>
                    <a:pt x="38504" y="20012"/>
                  </a:lnTo>
                  <a:lnTo>
                    <a:pt x="40098" y="22827"/>
                  </a:lnTo>
                  <a:lnTo>
                    <a:pt x="41560" y="25652"/>
                  </a:lnTo>
                  <a:lnTo>
                    <a:pt x="42892" y="28485"/>
                  </a:lnTo>
                  <a:lnTo>
                    <a:pt x="44092" y="31327"/>
                  </a:lnTo>
                  <a:lnTo>
                    <a:pt x="45162" y="34178"/>
                  </a:lnTo>
                  <a:lnTo>
                    <a:pt x="46101" y="37037"/>
                  </a:lnTo>
                  <a:lnTo>
                    <a:pt x="46908" y="39906"/>
                  </a:lnTo>
                  <a:lnTo>
                    <a:pt x="47585" y="42783"/>
                  </a:lnTo>
                  <a:lnTo>
                    <a:pt x="38854" y="45402"/>
                  </a:lnTo>
                  <a:lnTo>
                    <a:pt x="37107" y="37544"/>
                  </a:lnTo>
                  <a:lnTo>
                    <a:pt x="33776" y="38474"/>
                  </a:lnTo>
                  <a:lnTo>
                    <a:pt x="30419" y="39343"/>
                  </a:lnTo>
                  <a:lnTo>
                    <a:pt x="27036" y="40150"/>
                  </a:lnTo>
                  <a:lnTo>
                    <a:pt x="23626" y="40897"/>
                  </a:lnTo>
                  <a:lnTo>
                    <a:pt x="20191" y="41582"/>
                  </a:lnTo>
                  <a:lnTo>
                    <a:pt x="16729" y="42206"/>
                  </a:lnTo>
                  <a:lnTo>
                    <a:pt x="13240" y="42770"/>
                  </a:lnTo>
                  <a:lnTo>
                    <a:pt x="9726" y="43272"/>
                  </a:lnTo>
                  <a:lnTo>
                    <a:pt x="6186" y="43713"/>
                  </a:lnTo>
                  <a:lnTo>
                    <a:pt x="2619" y="44092"/>
                  </a:lnTo>
                  <a:lnTo>
                    <a:pt x="0" y="36234"/>
                  </a:lnTo>
                  <a:lnTo>
                    <a:pt x="1811" y="33672"/>
                  </a:lnTo>
                  <a:lnTo>
                    <a:pt x="3579" y="30873"/>
                  </a:lnTo>
                  <a:lnTo>
                    <a:pt x="5304" y="27839"/>
                  </a:lnTo>
                  <a:lnTo>
                    <a:pt x="6985" y="24569"/>
                  </a:lnTo>
                  <a:lnTo>
                    <a:pt x="8622" y="21064"/>
                  </a:lnTo>
                  <a:lnTo>
                    <a:pt x="10215" y="17322"/>
                  </a:lnTo>
                  <a:lnTo>
                    <a:pt x="11765" y="13345"/>
                  </a:lnTo>
                  <a:lnTo>
                    <a:pt x="13271" y="9132"/>
                  </a:lnTo>
                  <a:lnTo>
                    <a:pt x="14733" y="4684"/>
                  </a:lnTo>
                  <a:lnTo>
                    <a:pt x="16152" y="0"/>
                  </a:lnTo>
                  <a:lnTo>
                    <a:pt x="24884" y="2619"/>
                  </a:lnTo>
                  <a:lnTo>
                    <a:pt x="23399" y="7111"/>
                  </a:lnTo>
                  <a:lnTo>
                    <a:pt x="21915" y="11333"/>
                  </a:lnTo>
                  <a:lnTo>
                    <a:pt x="20431" y="15284"/>
                  </a:lnTo>
                  <a:lnTo>
                    <a:pt x="18946" y="18964"/>
                  </a:lnTo>
                  <a:lnTo>
                    <a:pt x="17462" y="22373"/>
                  </a:lnTo>
                  <a:lnTo>
                    <a:pt x="15978" y="25512"/>
                  </a:lnTo>
                  <a:lnTo>
                    <a:pt x="14493" y="28380"/>
                  </a:lnTo>
                  <a:lnTo>
                    <a:pt x="13009" y="30978"/>
                  </a:lnTo>
                  <a:lnTo>
                    <a:pt x="11525" y="33305"/>
                  </a:lnTo>
                  <a:lnTo>
                    <a:pt x="10040" y="35361"/>
                  </a:lnTo>
                  <a:lnTo>
                    <a:pt x="12402" y="35069"/>
                  </a:lnTo>
                  <a:lnTo>
                    <a:pt x="14773" y="34715"/>
                  </a:lnTo>
                  <a:lnTo>
                    <a:pt x="17152" y="34300"/>
                  </a:lnTo>
                  <a:lnTo>
                    <a:pt x="19540" y="33824"/>
                  </a:lnTo>
                  <a:lnTo>
                    <a:pt x="21937" y="33287"/>
                  </a:lnTo>
                  <a:lnTo>
                    <a:pt x="24342" y="32689"/>
                  </a:lnTo>
                  <a:lnTo>
                    <a:pt x="26756" y="32030"/>
                  </a:lnTo>
                  <a:lnTo>
                    <a:pt x="29179" y="31310"/>
                  </a:lnTo>
                  <a:lnTo>
                    <a:pt x="31611" y="30528"/>
                  </a:lnTo>
                  <a:lnTo>
                    <a:pt x="34051" y="29686"/>
                  </a:lnTo>
                  <a:lnTo>
                    <a:pt x="33427" y="28293"/>
                  </a:lnTo>
                  <a:lnTo>
                    <a:pt x="32777" y="26909"/>
                  </a:lnTo>
                  <a:lnTo>
                    <a:pt x="32100" y="25534"/>
                  </a:lnTo>
                  <a:lnTo>
                    <a:pt x="31397" y="24168"/>
                  </a:lnTo>
                  <a:lnTo>
                    <a:pt x="30668" y="22810"/>
                  </a:lnTo>
                  <a:lnTo>
                    <a:pt x="29913" y="21461"/>
                  </a:lnTo>
                  <a:lnTo>
                    <a:pt x="29131" y="20121"/>
                  </a:lnTo>
                  <a:lnTo>
                    <a:pt x="28324" y="18789"/>
                  </a:lnTo>
                  <a:lnTo>
                    <a:pt x="27490" y="17466"/>
                  </a:lnTo>
                  <a:lnTo>
                    <a:pt x="26630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321320" y="2888396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319574" y="2924630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353626" y="2888396"/>
              <a:ext cx="62428" cy="80327"/>
            </a:xfrm>
            <a:custGeom>
              <a:avLst/>
              <a:pathLst>
                <a:path w="62428" h="80327">
                  <a:moveTo>
                    <a:pt x="0" y="0"/>
                  </a:moveTo>
                  <a:lnTo>
                    <a:pt x="61118" y="0"/>
                  </a:lnTo>
                  <a:lnTo>
                    <a:pt x="61118" y="6111"/>
                  </a:lnTo>
                  <a:lnTo>
                    <a:pt x="58918" y="7744"/>
                  </a:lnTo>
                  <a:lnTo>
                    <a:pt x="56683" y="9324"/>
                  </a:lnTo>
                  <a:lnTo>
                    <a:pt x="54413" y="10852"/>
                  </a:lnTo>
                  <a:lnTo>
                    <a:pt x="52108" y="12328"/>
                  </a:lnTo>
                  <a:lnTo>
                    <a:pt x="49768" y="13751"/>
                  </a:lnTo>
                  <a:lnTo>
                    <a:pt x="47393" y="15122"/>
                  </a:lnTo>
                  <a:lnTo>
                    <a:pt x="44983" y="16440"/>
                  </a:lnTo>
                  <a:lnTo>
                    <a:pt x="42538" y="17706"/>
                  </a:lnTo>
                  <a:lnTo>
                    <a:pt x="40058" y="18920"/>
                  </a:lnTo>
                  <a:lnTo>
                    <a:pt x="37544" y="20081"/>
                  </a:lnTo>
                  <a:lnTo>
                    <a:pt x="39290" y="21828"/>
                  </a:lnTo>
                  <a:lnTo>
                    <a:pt x="62428" y="21828"/>
                  </a:lnTo>
                  <a:lnTo>
                    <a:pt x="62428" y="71159"/>
                  </a:lnTo>
                  <a:lnTo>
                    <a:pt x="62400" y="72013"/>
                  </a:lnTo>
                  <a:lnTo>
                    <a:pt x="62314" y="72827"/>
                  </a:lnTo>
                  <a:lnTo>
                    <a:pt x="62173" y="73602"/>
                  </a:lnTo>
                  <a:lnTo>
                    <a:pt x="61974" y="74337"/>
                  </a:lnTo>
                  <a:lnTo>
                    <a:pt x="61719" y="75034"/>
                  </a:lnTo>
                  <a:lnTo>
                    <a:pt x="61406" y="75691"/>
                  </a:lnTo>
                  <a:lnTo>
                    <a:pt x="61037" y="76308"/>
                  </a:lnTo>
                  <a:lnTo>
                    <a:pt x="60612" y="76887"/>
                  </a:lnTo>
                  <a:lnTo>
                    <a:pt x="60129" y="77426"/>
                  </a:lnTo>
                  <a:lnTo>
                    <a:pt x="59590" y="77926"/>
                  </a:lnTo>
                  <a:lnTo>
                    <a:pt x="58999" y="78382"/>
                  </a:lnTo>
                  <a:lnTo>
                    <a:pt x="58359" y="78790"/>
                  </a:lnTo>
                  <a:lnTo>
                    <a:pt x="57672" y="79150"/>
                  </a:lnTo>
                  <a:lnTo>
                    <a:pt x="56936" y="79463"/>
                  </a:lnTo>
                  <a:lnTo>
                    <a:pt x="56152" y="79727"/>
                  </a:lnTo>
                  <a:lnTo>
                    <a:pt x="55321" y="79943"/>
                  </a:lnTo>
                  <a:lnTo>
                    <a:pt x="54441" y="80111"/>
                  </a:lnTo>
                  <a:lnTo>
                    <a:pt x="53513" y="80231"/>
                  </a:lnTo>
                  <a:lnTo>
                    <a:pt x="52538" y="80303"/>
                  </a:lnTo>
                  <a:lnTo>
                    <a:pt x="51514" y="80327"/>
                  </a:lnTo>
                  <a:lnTo>
                    <a:pt x="50623" y="80318"/>
                  </a:lnTo>
                  <a:lnTo>
                    <a:pt x="49698" y="80292"/>
                  </a:lnTo>
                  <a:lnTo>
                    <a:pt x="48737" y="80248"/>
                  </a:lnTo>
                  <a:lnTo>
                    <a:pt x="47742" y="80187"/>
                  </a:lnTo>
                  <a:lnTo>
                    <a:pt x="46712" y="80109"/>
                  </a:lnTo>
                  <a:lnTo>
                    <a:pt x="45646" y="80013"/>
                  </a:lnTo>
                  <a:lnTo>
                    <a:pt x="44546" y="79899"/>
                  </a:lnTo>
                  <a:lnTo>
                    <a:pt x="43411" y="79768"/>
                  </a:lnTo>
                  <a:lnTo>
                    <a:pt x="42241" y="79620"/>
                  </a:lnTo>
                  <a:lnTo>
                    <a:pt x="41036" y="79454"/>
                  </a:lnTo>
                  <a:lnTo>
                    <a:pt x="39290" y="72032"/>
                  </a:lnTo>
                  <a:lnTo>
                    <a:pt x="40822" y="72198"/>
                  </a:lnTo>
                  <a:lnTo>
                    <a:pt x="42276" y="72347"/>
                  </a:lnTo>
                  <a:lnTo>
                    <a:pt x="43651" y="72478"/>
                  </a:lnTo>
                  <a:lnTo>
                    <a:pt x="44948" y="72591"/>
                  </a:lnTo>
                  <a:lnTo>
                    <a:pt x="46166" y="72687"/>
                  </a:lnTo>
                  <a:lnTo>
                    <a:pt x="47305" y="72766"/>
                  </a:lnTo>
                  <a:lnTo>
                    <a:pt x="48366" y="72827"/>
                  </a:lnTo>
                  <a:lnTo>
                    <a:pt x="49349" y="72871"/>
                  </a:lnTo>
                  <a:lnTo>
                    <a:pt x="50252" y="72897"/>
                  </a:lnTo>
                  <a:lnTo>
                    <a:pt x="51077" y="72905"/>
                  </a:lnTo>
                  <a:lnTo>
                    <a:pt x="51575" y="72871"/>
                  </a:lnTo>
                  <a:lnTo>
                    <a:pt x="52020" y="72766"/>
                  </a:lnTo>
                  <a:lnTo>
                    <a:pt x="52413" y="72591"/>
                  </a:lnTo>
                  <a:lnTo>
                    <a:pt x="52754" y="72347"/>
                  </a:lnTo>
                  <a:lnTo>
                    <a:pt x="53042" y="72032"/>
                  </a:lnTo>
                  <a:lnTo>
                    <a:pt x="53278" y="71648"/>
                  </a:lnTo>
                  <a:lnTo>
                    <a:pt x="53461" y="71194"/>
                  </a:lnTo>
                  <a:lnTo>
                    <a:pt x="53592" y="70670"/>
                  </a:lnTo>
                  <a:lnTo>
                    <a:pt x="53670" y="70077"/>
                  </a:lnTo>
                  <a:lnTo>
                    <a:pt x="53697" y="69413"/>
                  </a:lnTo>
                  <a:lnTo>
                    <a:pt x="53697" y="60682"/>
                  </a:lnTo>
                  <a:lnTo>
                    <a:pt x="34925" y="60682"/>
                  </a:lnTo>
                  <a:lnTo>
                    <a:pt x="34925" y="78144"/>
                  </a:lnTo>
                  <a:lnTo>
                    <a:pt x="26193" y="78144"/>
                  </a:lnTo>
                  <a:lnTo>
                    <a:pt x="26193" y="60682"/>
                  </a:lnTo>
                  <a:lnTo>
                    <a:pt x="8294" y="60682"/>
                  </a:lnTo>
                  <a:lnTo>
                    <a:pt x="8294" y="79454"/>
                  </a:lnTo>
                  <a:lnTo>
                    <a:pt x="0" y="79454"/>
                  </a:lnTo>
                  <a:lnTo>
                    <a:pt x="0" y="21828"/>
                  </a:lnTo>
                  <a:lnTo>
                    <a:pt x="27503" y="21828"/>
                  </a:lnTo>
                  <a:lnTo>
                    <a:pt x="26350" y="21046"/>
                  </a:lnTo>
                  <a:lnTo>
                    <a:pt x="25163" y="20273"/>
                  </a:lnTo>
                  <a:lnTo>
                    <a:pt x="23941" y="19509"/>
                  </a:lnTo>
                  <a:lnTo>
                    <a:pt x="22683" y="18754"/>
                  </a:lnTo>
                  <a:lnTo>
                    <a:pt x="21391" y="18008"/>
                  </a:lnTo>
                  <a:lnTo>
                    <a:pt x="20064" y="17270"/>
                  </a:lnTo>
                  <a:lnTo>
                    <a:pt x="18702" y="16541"/>
                  </a:lnTo>
                  <a:lnTo>
                    <a:pt x="17305" y="15821"/>
                  </a:lnTo>
                  <a:lnTo>
                    <a:pt x="15873" y="15109"/>
                  </a:lnTo>
                  <a:lnTo>
                    <a:pt x="14406" y="14406"/>
                  </a:lnTo>
                  <a:lnTo>
                    <a:pt x="21391" y="9167"/>
                  </a:lnTo>
                  <a:lnTo>
                    <a:pt x="22430" y="9778"/>
                  </a:lnTo>
                  <a:lnTo>
                    <a:pt x="23452" y="10390"/>
                  </a:lnTo>
                  <a:lnTo>
                    <a:pt x="24456" y="11001"/>
                  </a:lnTo>
                  <a:lnTo>
                    <a:pt x="25442" y="11612"/>
                  </a:lnTo>
                  <a:lnTo>
                    <a:pt x="26412" y="12223"/>
                  </a:lnTo>
                  <a:lnTo>
                    <a:pt x="27363" y="12834"/>
                  </a:lnTo>
                  <a:lnTo>
                    <a:pt x="28297" y="13446"/>
                  </a:lnTo>
                  <a:lnTo>
                    <a:pt x="29214" y="14057"/>
                  </a:lnTo>
                  <a:lnTo>
                    <a:pt x="30114" y="14668"/>
                  </a:lnTo>
                  <a:lnTo>
                    <a:pt x="30995" y="15279"/>
                  </a:lnTo>
                  <a:lnTo>
                    <a:pt x="32720" y="14572"/>
                  </a:lnTo>
                  <a:lnTo>
                    <a:pt x="34401" y="13847"/>
                  </a:lnTo>
                  <a:lnTo>
                    <a:pt x="36038" y="13105"/>
                  </a:lnTo>
                  <a:lnTo>
                    <a:pt x="37631" y="12345"/>
                  </a:lnTo>
                  <a:lnTo>
                    <a:pt x="39181" y="11568"/>
                  </a:lnTo>
                  <a:lnTo>
                    <a:pt x="40687" y="10774"/>
                  </a:lnTo>
                  <a:lnTo>
                    <a:pt x="42150" y="9962"/>
                  </a:lnTo>
                  <a:lnTo>
                    <a:pt x="43568" y="9132"/>
                  </a:lnTo>
                  <a:lnTo>
                    <a:pt x="44944" y="8285"/>
                  </a:lnTo>
                  <a:lnTo>
                    <a:pt x="46275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361921" y="2918082"/>
              <a:ext cx="17899" cy="7858"/>
            </a:xfrm>
            <a:custGeom>
              <a:avLst/>
              <a:pathLst>
                <a:path w="17899" h="7858">
                  <a:moveTo>
                    <a:pt x="0" y="7858"/>
                  </a:moveTo>
                  <a:lnTo>
                    <a:pt x="17899" y="7858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388551" y="2918082"/>
              <a:ext cx="18772" cy="7858"/>
            </a:xfrm>
            <a:custGeom>
              <a:avLst/>
              <a:pathLst>
                <a:path w="18772" h="7858">
                  <a:moveTo>
                    <a:pt x="0" y="7858"/>
                  </a:moveTo>
                  <a:lnTo>
                    <a:pt x="18772" y="7858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361921" y="2932925"/>
              <a:ext cx="17899" cy="9167"/>
            </a:xfrm>
            <a:custGeom>
              <a:avLst/>
              <a:pathLst>
                <a:path w="17899" h="9167">
                  <a:moveTo>
                    <a:pt x="0" y="9167"/>
                  </a:moveTo>
                  <a:lnTo>
                    <a:pt x="17899" y="9167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388551" y="2932925"/>
              <a:ext cx="18772" cy="9167"/>
            </a:xfrm>
            <a:custGeom>
              <a:avLst/>
              <a:pathLst>
                <a:path w="18772" h="9167">
                  <a:moveTo>
                    <a:pt x="0" y="9167"/>
                  </a:moveTo>
                  <a:lnTo>
                    <a:pt x="18772" y="9167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085031" y="2462770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095181" y="2471447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095181" y="2505117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151607" y="252891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207378" y="2457423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266750" y="2484926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320011" y="2451311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6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347514" y="2487109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324376" y="2507627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187405" y="2149552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209779" y="2160466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263367" y="221601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320011" y="2138419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6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347514" y="2174217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324376" y="2194736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426095" y="2816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426095" y="2504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426095" y="2191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460890" y="30047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998592" y="30047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536294" y="30047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073996" y="30047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434178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444109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910979" y="306621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971989" y="306736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034035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043967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447535" y="306736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509582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519514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571737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581669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986493" y="3067364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047393" y="306736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109440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119371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2021-10-19T09:49:43Z</dcterms:modified>
</cp:coreProperties>
</file>