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46566" y="1973107"/>
              <a:ext cx="1799491" cy="1808317"/>
            </a:xfrm>
            <a:custGeom>
              <a:avLst/>
              <a:pathLst>
                <a:path w="1799491" h="1808317">
                  <a:moveTo>
                    <a:pt x="0" y="1808317"/>
                  </a:moveTo>
                  <a:lnTo>
                    <a:pt x="62051" y="1802164"/>
                  </a:lnTo>
                  <a:lnTo>
                    <a:pt x="124102" y="1796011"/>
                  </a:lnTo>
                  <a:lnTo>
                    <a:pt x="186154" y="1789857"/>
                  </a:lnTo>
                  <a:lnTo>
                    <a:pt x="248205" y="1783704"/>
                  </a:lnTo>
                  <a:lnTo>
                    <a:pt x="310257" y="1777551"/>
                  </a:lnTo>
                  <a:lnTo>
                    <a:pt x="372308" y="1771398"/>
                  </a:lnTo>
                  <a:lnTo>
                    <a:pt x="434360" y="1765244"/>
                  </a:lnTo>
                  <a:lnTo>
                    <a:pt x="496411" y="1759091"/>
                  </a:lnTo>
                  <a:lnTo>
                    <a:pt x="558462" y="1752938"/>
                  </a:lnTo>
                  <a:lnTo>
                    <a:pt x="620514" y="1746785"/>
                  </a:lnTo>
                  <a:lnTo>
                    <a:pt x="682565" y="1740632"/>
                  </a:lnTo>
                  <a:lnTo>
                    <a:pt x="744617" y="1734478"/>
                  </a:lnTo>
                  <a:lnTo>
                    <a:pt x="806668" y="1728325"/>
                  </a:lnTo>
                  <a:lnTo>
                    <a:pt x="868720" y="1722172"/>
                  </a:lnTo>
                  <a:lnTo>
                    <a:pt x="930771" y="1716019"/>
                  </a:lnTo>
                  <a:lnTo>
                    <a:pt x="992822" y="1709865"/>
                  </a:lnTo>
                  <a:lnTo>
                    <a:pt x="1054874" y="1703712"/>
                  </a:lnTo>
                  <a:lnTo>
                    <a:pt x="1116925" y="1697559"/>
                  </a:lnTo>
                  <a:lnTo>
                    <a:pt x="1178977" y="1691406"/>
                  </a:lnTo>
                  <a:lnTo>
                    <a:pt x="1241028" y="1685253"/>
                  </a:lnTo>
                  <a:lnTo>
                    <a:pt x="1303080" y="1679099"/>
                  </a:lnTo>
                  <a:lnTo>
                    <a:pt x="1365131" y="1672946"/>
                  </a:lnTo>
                  <a:lnTo>
                    <a:pt x="1427182" y="1666793"/>
                  </a:lnTo>
                  <a:lnTo>
                    <a:pt x="1489234" y="1660640"/>
                  </a:lnTo>
                  <a:lnTo>
                    <a:pt x="1551285" y="1654487"/>
                  </a:lnTo>
                  <a:lnTo>
                    <a:pt x="1613337" y="1648333"/>
                  </a:lnTo>
                  <a:lnTo>
                    <a:pt x="1675388" y="1642180"/>
                  </a:lnTo>
                  <a:lnTo>
                    <a:pt x="1737440" y="1636027"/>
                  </a:lnTo>
                  <a:lnTo>
                    <a:pt x="1799491" y="1629874"/>
                  </a:lnTo>
                  <a:lnTo>
                    <a:pt x="1792330" y="1568391"/>
                  </a:lnTo>
                  <a:lnTo>
                    <a:pt x="1783068" y="1507189"/>
                  </a:lnTo>
                  <a:lnTo>
                    <a:pt x="1771718" y="1446340"/>
                  </a:lnTo>
                  <a:lnTo>
                    <a:pt x="1758291" y="1385916"/>
                  </a:lnTo>
                  <a:lnTo>
                    <a:pt x="1742804" y="1325986"/>
                  </a:lnTo>
                  <a:lnTo>
                    <a:pt x="1725276" y="1266621"/>
                  </a:lnTo>
                  <a:lnTo>
                    <a:pt x="1705725" y="1207891"/>
                  </a:lnTo>
                  <a:lnTo>
                    <a:pt x="1684177" y="1149865"/>
                  </a:lnTo>
                  <a:lnTo>
                    <a:pt x="1660655" y="1092610"/>
                  </a:lnTo>
                  <a:lnTo>
                    <a:pt x="1635187" y="1036193"/>
                  </a:lnTo>
                  <a:lnTo>
                    <a:pt x="1607803" y="980682"/>
                  </a:lnTo>
                  <a:lnTo>
                    <a:pt x="1578535" y="926140"/>
                  </a:lnTo>
                  <a:lnTo>
                    <a:pt x="1547418" y="872631"/>
                  </a:lnTo>
                  <a:lnTo>
                    <a:pt x="1514488" y="820219"/>
                  </a:lnTo>
                  <a:lnTo>
                    <a:pt x="1479783" y="768965"/>
                  </a:lnTo>
                  <a:lnTo>
                    <a:pt x="1443344" y="718928"/>
                  </a:lnTo>
                  <a:lnTo>
                    <a:pt x="1405215" y="670168"/>
                  </a:lnTo>
                  <a:lnTo>
                    <a:pt x="1365439" y="622742"/>
                  </a:lnTo>
                  <a:lnTo>
                    <a:pt x="1324062" y="576705"/>
                  </a:lnTo>
                  <a:lnTo>
                    <a:pt x="1281135" y="532110"/>
                  </a:lnTo>
                  <a:lnTo>
                    <a:pt x="1236706" y="489011"/>
                  </a:lnTo>
                  <a:lnTo>
                    <a:pt x="1190829" y="447458"/>
                  </a:lnTo>
                  <a:lnTo>
                    <a:pt x="1143556" y="407499"/>
                  </a:lnTo>
                  <a:lnTo>
                    <a:pt x="1094943" y="369182"/>
                  </a:lnTo>
                  <a:lnTo>
                    <a:pt x="1045048" y="332551"/>
                  </a:lnTo>
                  <a:lnTo>
                    <a:pt x="993928" y="297649"/>
                  </a:lnTo>
                  <a:lnTo>
                    <a:pt x="941643" y="264517"/>
                  </a:lnTo>
                  <a:lnTo>
                    <a:pt x="888255" y="233193"/>
                  </a:lnTo>
                  <a:lnTo>
                    <a:pt x="833826" y="203716"/>
                  </a:lnTo>
                  <a:lnTo>
                    <a:pt x="778420" y="176118"/>
                  </a:lnTo>
                  <a:lnTo>
                    <a:pt x="722103" y="150433"/>
                  </a:lnTo>
                  <a:lnTo>
                    <a:pt x="664939" y="126690"/>
                  </a:lnTo>
                  <a:lnTo>
                    <a:pt x="606996" y="104918"/>
                  </a:lnTo>
                  <a:lnTo>
                    <a:pt x="548342" y="85142"/>
                  </a:lnTo>
                  <a:lnTo>
                    <a:pt x="489045" y="67384"/>
                  </a:lnTo>
                  <a:lnTo>
                    <a:pt x="429175" y="51667"/>
                  </a:lnTo>
                  <a:lnTo>
                    <a:pt x="368803" y="38007"/>
                  </a:lnTo>
                  <a:lnTo>
                    <a:pt x="307998" y="26422"/>
                  </a:lnTo>
                  <a:lnTo>
                    <a:pt x="246832" y="16925"/>
                  </a:lnTo>
                  <a:lnTo>
                    <a:pt x="185378" y="9527"/>
                  </a:lnTo>
                  <a:lnTo>
                    <a:pt x="123706" y="4236"/>
                  </a:lnTo>
                  <a:lnTo>
                    <a:pt x="61889" y="105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084296" y="3602981"/>
              <a:ext cx="2270569" cy="1986501"/>
            </a:xfrm>
            <a:custGeom>
              <a:avLst/>
              <a:pathLst>
                <a:path w="2270569" h="1986501">
                  <a:moveTo>
                    <a:pt x="462269" y="178443"/>
                  </a:moveTo>
                  <a:lnTo>
                    <a:pt x="446329" y="238727"/>
                  </a:lnTo>
                  <a:lnTo>
                    <a:pt x="430388" y="299011"/>
                  </a:lnTo>
                  <a:lnTo>
                    <a:pt x="414448" y="359294"/>
                  </a:lnTo>
                  <a:lnTo>
                    <a:pt x="398508" y="419578"/>
                  </a:lnTo>
                  <a:lnTo>
                    <a:pt x="382567" y="479862"/>
                  </a:lnTo>
                  <a:lnTo>
                    <a:pt x="366627" y="540146"/>
                  </a:lnTo>
                  <a:lnTo>
                    <a:pt x="350687" y="600430"/>
                  </a:lnTo>
                  <a:lnTo>
                    <a:pt x="334746" y="660714"/>
                  </a:lnTo>
                  <a:lnTo>
                    <a:pt x="318806" y="720998"/>
                  </a:lnTo>
                  <a:lnTo>
                    <a:pt x="302866" y="781282"/>
                  </a:lnTo>
                  <a:lnTo>
                    <a:pt x="286925" y="841566"/>
                  </a:lnTo>
                  <a:lnTo>
                    <a:pt x="270985" y="901850"/>
                  </a:lnTo>
                  <a:lnTo>
                    <a:pt x="255045" y="962133"/>
                  </a:lnTo>
                  <a:lnTo>
                    <a:pt x="239104" y="1022417"/>
                  </a:lnTo>
                  <a:lnTo>
                    <a:pt x="223164" y="1082701"/>
                  </a:lnTo>
                  <a:lnTo>
                    <a:pt x="207224" y="1142985"/>
                  </a:lnTo>
                  <a:lnTo>
                    <a:pt x="191283" y="1203269"/>
                  </a:lnTo>
                  <a:lnTo>
                    <a:pt x="175343" y="1263553"/>
                  </a:lnTo>
                  <a:lnTo>
                    <a:pt x="159403" y="1323837"/>
                  </a:lnTo>
                  <a:lnTo>
                    <a:pt x="143462" y="1384121"/>
                  </a:lnTo>
                  <a:lnTo>
                    <a:pt x="127522" y="1444405"/>
                  </a:lnTo>
                  <a:lnTo>
                    <a:pt x="111582" y="1504689"/>
                  </a:lnTo>
                  <a:lnTo>
                    <a:pt x="95641" y="1564972"/>
                  </a:lnTo>
                  <a:lnTo>
                    <a:pt x="79701" y="1625256"/>
                  </a:lnTo>
                  <a:lnTo>
                    <a:pt x="63761" y="1685540"/>
                  </a:lnTo>
                  <a:lnTo>
                    <a:pt x="47820" y="1745824"/>
                  </a:lnTo>
                  <a:lnTo>
                    <a:pt x="31880" y="1806108"/>
                  </a:lnTo>
                  <a:lnTo>
                    <a:pt x="15940" y="1866392"/>
                  </a:lnTo>
                  <a:lnTo>
                    <a:pt x="0" y="1926676"/>
                  </a:lnTo>
                  <a:lnTo>
                    <a:pt x="60455" y="1941553"/>
                  </a:lnTo>
                  <a:lnTo>
                    <a:pt x="121387" y="1954340"/>
                  </a:lnTo>
                  <a:lnTo>
                    <a:pt x="182723" y="1965022"/>
                  </a:lnTo>
                  <a:lnTo>
                    <a:pt x="244391" y="1973586"/>
                  </a:lnTo>
                  <a:lnTo>
                    <a:pt x="306316" y="1980023"/>
                  </a:lnTo>
                  <a:lnTo>
                    <a:pt x="368427" y="1984324"/>
                  </a:lnTo>
                  <a:lnTo>
                    <a:pt x="430649" y="1986484"/>
                  </a:lnTo>
                  <a:lnTo>
                    <a:pt x="492908" y="1986501"/>
                  </a:lnTo>
                  <a:lnTo>
                    <a:pt x="555131" y="1984374"/>
                  </a:lnTo>
                  <a:lnTo>
                    <a:pt x="617244" y="1980107"/>
                  </a:lnTo>
                  <a:lnTo>
                    <a:pt x="679173" y="1973705"/>
                  </a:lnTo>
                  <a:lnTo>
                    <a:pt x="740845" y="1965174"/>
                  </a:lnTo>
                  <a:lnTo>
                    <a:pt x="802187" y="1954525"/>
                  </a:lnTo>
                  <a:lnTo>
                    <a:pt x="863126" y="1941771"/>
                  </a:lnTo>
                  <a:lnTo>
                    <a:pt x="923589" y="1926927"/>
                  </a:lnTo>
                  <a:lnTo>
                    <a:pt x="983506" y="1910010"/>
                  </a:lnTo>
                  <a:lnTo>
                    <a:pt x="1042805" y="1891040"/>
                  </a:lnTo>
                  <a:lnTo>
                    <a:pt x="1101416" y="1870041"/>
                  </a:lnTo>
                  <a:lnTo>
                    <a:pt x="1159269" y="1847036"/>
                  </a:lnTo>
                  <a:lnTo>
                    <a:pt x="1216296" y="1822053"/>
                  </a:lnTo>
                  <a:lnTo>
                    <a:pt x="1272430" y="1795122"/>
                  </a:lnTo>
                  <a:lnTo>
                    <a:pt x="1327602" y="1766275"/>
                  </a:lnTo>
                  <a:lnTo>
                    <a:pt x="1381750" y="1735545"/>
                  </a:lnTo>
                  <a:lnTo>
                    <a:pt x="1434807" y="1702970"/>
                  </a:lnTo>
                  <a:lnTo>
                    <a:pt x="1486711" y="1668587"/>
                  </a:lnTo>
                  <a:lnTo>
                    <a:pt x="1537401" y="1632438"/>
                  </a:lnTo>
                  <a:lnTo>
                    <a:pt x="1586817" y="1594566"/>
                  </a:lnTo>
                  <a:lnTo>
                    <a:pt x="1634899" y="1555015"/>
                  </a:lnTo>
                  <a:lnTo>
                    <a:pt x="1681592" y="1513832"/>
                  </a:lnTo>
                  <a:lnTo>
                    <a:pt x="1726839" y="1471066"/>
                  </a:lnTo>
                  <a:lnTo>
                    <a:pt x="1770587" y="1426768"/>
                  </a:lnTo>
                  <a:lnTo>
                    <a:pt x="1812784" y="1380991"/>
                  </a:lnTo>
                  <a:lnTo>
                    <a:pt x="1853381" y="1333787"/>
                  </a:lnTo>
                  <a:lnTo>
                    <a:pt x="1892328" y="1285214"/>
                  </a:lnTo>
                  <a:lnTo>
                    <a:pt x="1929580" y="1235330"/>
                  </a:lnTo>
                  <a:lnTo>
                    <a:pt x="1965093" y="1184192"/>
                  </a:lnTo>
                  <a:lnTo>
                    <a:pt x="1998825" y="1131862"/>
                  </a:lnTo>
                  <a:lnTo>
                    <a:pt x="2030735" y="1078403"/>
                  </a:lnTo>
                  <a:lnTo>
                    <a:pt x="2060786" y="1023876"/>
                  </a:lnTo>
                  <a:lnTo>
                    <a:pt x="2088942" y="968347"/>
                  </a:lnTo>
                  <a:lnTo>
                    <a:pt x="2115169" y="911882"/>
                  </a:lnTo>
                  <a:lnTo>
                    <a:pt x="2139438" y="854547"/>
                  </a:lnTo>
                  <a:lnTo>
                    <a:pt x="2161718" y="796411"/>
                  </a:lnTo>
                  <a:lnTo>
                    <a:pt x="2181984" y="737542"/>
                  </a:lnTo>
                  <a:lnTo>
                    <a:pt x="2200211" y="678011"/>
                  </a:lnTo>
                  <a:lnTo>
                    <a:pt x="2216379" y="617888"/>
                  </a:lnTo>
                  <a:lnTo>
                    <a:pt x="2230467" y="557243"/>
                  </a:lnTo>
                  <a:lnTo>
                    <a:pt x="2242459" y="496150"/>
                  </a:lnTo>
                  <a:lnTo>
                    <a:pt x="2252340" y="434680"/>
                  </a:lnTo>
                  <a:lnTo>
                    <a:pt x="2260100" y="372906"/>
                  </a:lnTo>
                  <a:lnTo>
                    <a:pt x="2265729" y="310902"/>
                  </a:lnTo>
                  <a:lnTo>
                    <a:pt x="2269220" y="248740"/>
                  </a:lnTo>
                  <a:lnTo>
                    <a:pt x="2270569" y="186496"/>
                  </a:lnTo>
                  <a:lnTo>
                    <a:pt x="2269774" y="124241"/>
                  </a:lnTo>
                  <a:lnTo>
                    <a:pt x="2266837" y="62051"/>
                  </a:lnTo>
                  <a:lnTo>
                    <a:pt x="2261761" y="0"/>
                  </a:lnTo>
                  <a:lnTo>
                    <a:pt x="2199709" y="6153"/>
                  </a:lnTo>
                  <a:lnTo>
                    <a:pt x="2137658" y="12306"/>
                  </a:lnTo>
                  <a:lnTo>
                    <a:pt x="2075606" y="18459"/>
                  </a:lnTo>
                  <a:lnTo>
                    <a:pt x="2013555" y="24612"/>
                  </a:lnTo>
                  <a:lnTo>
                    <a:pt x="1951504" y="30766"/>
                  </a:lnTo>
                  <a:lnTo>
                    <a:pt x="1889452" y="36919"/>
                  </a:lnTo>
                  <a:lnTo>
                    <a:pt x="1827401" y="43072"/>
                  </a:lnTo>
                  <a:lnTo>
                    <a:pt x="1765349" y="49225"/>
                  </a:lnTo>
                  <a:lnTo>
                    <a:pt x="1703298" y="55378"/>
                  </a:lnTo>
                  <a:lnTo>
                    <a:pt x="1641246" y="61532"/>
                  </a:lnTo>
                  <a:lnTo>
                    <a:pt x="1579195" y="67685"/>
                  </a:lnTo>
                  <a:lnTo>
                    <a:pt x="1517144" y="73838"/>
                  </a:lnTo>
                  <a:lnTo>
                    <a:pt x="1455092" y="79991"/>
                  </a:lnTo>
                  <a:lnTo>
                    <a:pt x="1393041" y="86145"/>
                  </a:lnTo>
                  <a:lnTo>
                    <a:pt x="1330989" y="92298"/>
                  </a:lnTo>
                  <a:lnTo>
                    <a:pt x="1268938" y="98451"/>
                  </a:lnTo>
                  <a:lnTo>
                    <a:pt x="1206886" y="104604"/>
                  </a:lnTo>
                  <a:lnTo>
                    <a:pt x="1144835" y="110757"/>
                  </a:lnTo>
                  <a:lnTo>
                    <a:pt x="1082784" y="116911"/>
                  </a:lnTo>
                  <a:lnTo>
                    <a:pt x="1020732" y="123064"/>
                  </a:lnTo>
                  <a:lnTo>
                    <a:pt x="958681" y="129217"/>
                  </a:lnTo>
                  <a:lnTo>
                    <a:pt x="896629" y="135370"/>
                  </a:lnTo>
                  <a:lnTo>
                    <a:pt x="834578" y="141523"/>
                  </a:lnTo>
                  <a:lnTo>
                    <a:pt x="772526" y="147677"/>
                  </a:lnTo>
                  <a:lnTo>
                    <a:pt x="710475" y="153830"/>
                  </a:lnTo>
                  <a:lnTo>
                    <a:pt x="648423" y="159983"/>
                  </a:lnTo>
                  <a:lnTo>
                    <a:pt x="586372" y="166136"/>
                  </a:lnTo>
                  <a:lnTo>
                    <a:pt x="524321" y="17229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738349" y="1973107"/>
              <a:ext cx="1808217" cy="3556550"/>
            </a:xfrm>
            <a:custGeom>
              <a:avLst/>
              <a:pathLst>
                <a:path w="1808217" h="3556550">
                  <a:moveTo>
                    <a:pt x="1808217" y="1808317"/>
                  </a:moveTo>
                  <a:lnTo>
                    <a:pt x="1808217" y="1745961"/>
                  </a:lnTo>
                  <a:lnTo>
                    <a:pt x="1808217" y="1683605"/>
                  </a:lnTo>
                  <a:lnTo>
                    <a:pt x="1808217" y="1621250"/>
                  </a:lnTo>
                  <a:lnTo>
                    <a:pt x="1808217" y="1558894"/>
                  </a:lnTo>
                  <a:lnTo>
                    <a:pt x="1808217" y="1496538"/>
                  </a:lnTo>
                  <a:lnTo>
                    <a:pt x="1808217" y="1434182"/>
                  </a:lnTo>
                  <a:lnTo>
                    <a:pt x="1808217" y="1371827"/>
                  </a:lnTo>
                  <a:lnTo>
                    <a:pt x="1808217" y="1309471"/>
                  </a:lnTo>
                  <a:lnTo>
                    <a:pt x="1808217" y="1247115"/>
                  </a:lnTo>
                  <a:lnTo>
                    <a:pt x="1808217" y="1184759"/>
                  </a:lnTo>
                  <a:lnTo>
                    <a:pt x="1808217" y="1122403"/>
                  </a:lnTo>
                  <a:lnTo>
                    <a:pt x="1808217" y="1060048"/>
                  </a:lnTo>
                  <a:lnTo>
                    <a:pt x="1808217" y="997692"/>
                  </a:lnTo>
                  <a:lnTo>
                    <a:pt x="1808217" y="935336"/>
                  </a:lnTo>
                  <a:lnTo>
                    <a:pt x="1808217" y="872980"/>
                  </a:lnTo>
                  <a:lnTo>
                    <a:pt x="1808217" y="810625"/>
                  </a:lnTo>
                  <a:lnTo>
                    <a:pt x="1808217" y="748269"/>
                  </a:lnTo>
                  <a:lnTo>
                    <a:pt x="1808217" y="685913"/>
                  </a:lnTo>
                  <a:lnTo>
                    <a:pt x="1808217" y="623557"/>
                  </a:lnTo>
                  <a:lnTo>
                    <a:pt x="1808217" y="561201"/>
                  </a:lnTo>
                  <a:lnTo>
                    <a:pt x="1808217" y="498846"/>
                  </a:lnTo>
                  <a:lnTo>
                    <a:pt x="1808217" y="436490"/>
                  </a:lnTo>
                  <a:lnTo>
                    <a:pt x="1808217" y="374134"/>
                  </a:lnTo>
                  <a:lnTo>
                    <a:pt x="1808217" y="311778"/>
                  </a:lnTo>
                  <a:lnTo>
                    <a:pt x="1808217" y="249423"/>
                  </a:lnTo>
                  <a:lnTo>
                    <a:pt x="1808217" y="187067"/>
                  </a:lnTo>
                  <a:lnTo>
                    <a:pt x="1808217" y="124711"/>
                  </a:lnTo>
                  <a:lnTo>
                    <a:pt x="1808217" y="62355"/>
                  </a:lnTo>
                  <a:lnTo>
                    <a:pt x="1808217" y="0"/>
                  </a:lnTo>
                  <a:lnTo>
                    <a:pt x="1746893" y="1040"/>
                  </a:lnTo>
                  <a:lnTo>
                    <a:pt x="1685639" y="4159"/>
                  </a:lnTo>
                  <a:lnTo>
                    <a:pt x="1624527" y="9353"/>
                  </a:lnTo>
                  <a:lnTo>
                    <a:pt x="1563626" y="16617"/>
                  </a:lnTo>
                  <a:lnTo>
                    <a:pt x="1503006" y="25943"/>
                  </a:lnTo>
                  <a:lnTo>
                    <a:pt x="1442737" y="37318"/>
                  </a:lnTo>
                  <a:lnTo>
                    <a:pt x="1382889" y="50731"/>
                  </a:lnTo>
                  <a:lnTo>
                    <a:pt x="1323530" y="66166"/>
                  </a:lnTo>
                  <a:lnTo>
                    <a:pt x="1264729" y="83605"/>
                  </a:lnTo>
                  <a:lnTo>
                    <a:pt x="1206553" y="103027"/>
                  </a:lnTo>
                  <a:lnTo>
                    <a:pt x="1149069" y="124412"/>
                  </a:lnTo>
                  <a:lnTo>
                    <a:pt x="1092343" y="147734"/>
                  </a:lnTo>
                  <a:lnTo>
                    <a:pt x="1036441" y="172966"/>
                  </a:lnTo>
                  <a:lnTo>
                    <a:pt x="981426" y="200079"/>
                  </a:lnTo>
                  <a:lnTo>
                    <a:pt x="927363" y="229042"/>
                  </a:lnTo>
                  <a:lnTo>
                    <a:pt x="874313" y="259822"/>
                  </a:lnTo>
                  <a:lnTo>
                    <a:pt x="822337" y="292384"/>
                  </a:lnTo>
                  <a:lnTo>
                    <a:pt x="771496" y="326689"/>
                  </a:lnTo>
                  <a:lnTo>
                    <a:pt x="721847" y="362699"/>
                  </a:lnTo>
                  <a:lnTo>
                    <a:pt x="673447" y="400371"/>
                  </a:lnTo>
                  <a:lnTo>
                    <a:pt x="626354" y="439664"/>
                  </a:lnTo>
                  <a:lnTo>
                    <a:pt x="580619" y="480530"/>
                  </a:lnTo>
                  <a:lnTo>
                    <a:pt x="536297" y="522925"/>
                  </a:lnTo>
                  <a:lnTo>
                    <a:pt x="493439" y="566797"/>
                  </a:lnTo>
                  <a:lnTo>
                    <a:pt x="452092" y="612098"/>
                  </a:lnTo>
                  <a:lnTo>
                    <a:pt x="412306" y="658776"/>
                  </a:lnTo>
                  <a:lnTo>
                    <a:pt x="374125" y="706775"/>
                  </a:lnTo>
                  <a:lnTo>
                    <a:pt x="337594" y="756042"/>
                  </a:lnTo>
                  <a:lnTo>
                    <a:pt x="302755" y="806519"/>
                  </a:lnTo>
                  <a:lnTo>
                    <a:pt x="269648" y="858149"/>
                  </a:lnTo>
                  <a:lnTo>
                    <a:pt x="238311" y="910872"/>
                  </a:lnTo>
                  <a:lnTo>
                    <a:pt x="208780" y="964627"/>
                  </a:lnTo>
                  <a:lnTo>
                    <a:pt x="181088" y="1019352"/>
                  </a:lnTo>
                  <a:lnTo>
                    <a:pt x="155269" y="1074986"/>
                  </a:lnTo>
                  <a:lnTo>
                    <a:pt x="131350" y="1131463"/>
                  </a:lnTo>
                  <a:lnTo>
                    <a:pt x="109361" y="1188718"/>
                  </a:lnTo>
                  <a:lnTo>
                    <a:pt x="89326" y="1246686"/>
                  </a:lnTo>
                  <a:lnTo>
                    <a:pt x="71269" y="1305301"/>
                  </a:lnTo>
                  <a:lnTo>
                    <a:pt x="55210" y="1364494"/>
                  </a:lnTo>
                  <a:lnTo>
                    <a:pt x="41167" y="1424197"/>
                  </a:lnTo>
                  <a:lnTo>
                    <a:pt x="29157" y="1484343"/>
                  </a:lnTo>
                  <a:lnTo>
                    <a:pt x="19194" y="1544861"/>
                  </a:lnTo>
                  <a:lnTo>
                    <a:pt x="11288" y="1605682"/>
                  </a:lnTo>
                  <a:lnTo>
                    <a:pt x="5450" y="1666736"/>
                  </a:lnTo>
                  <a:lnTo>
                    <a:pt x="1686" y="1727953"/>
                  </a:lnTo>
                  <a:lnTo>
                    <a:pt x="0" y="1789263"/>
                  </a:lnTo>
                  <a:lnTo>
                    <a:pt x="393" y="1850595"/>
                  </a:lnTo>
                  <a:lnTo>
                    <a:pt x="2867" y="1911878"/>
                  </a:lnTo>
                  <a:lnTo>
                    <a:pt x="7417" y="1973041"/>
                  </a:lnTo>
                  <a:lnTo>
                    <a:pt x="14039" y="2034016"/>
                  </a:lnTo>
                  <a:lnTo>
                    <a:pt x="22725" y="2094730"/>
                  </a:lnTo>
                  <a:lnTo>
                    <a:pt x="33465" y="2155115"/>
                  </a:lnTo>
                  <a:lnTo>
                    <a:pt x="46247" y="2215102"/>
                  </a:lnTo>
                  <a:lnTo>
                    <a:pt x="61055" y="2274620"/>
                  </a:lnTo>
                  <a:lnTo>
                    <a:pt x="77873" y="2333602"/>
                  </a:lnTo>
                  <a:lnTo>
                    <a:pt x="96682" y="2391979"/>
                  </a:lnTo>
                  <a:lnTo>
                    <a:pt x="117460" y="2449685"/>
                  </a:lnTo>
                  <a:lnTo>
                    <a:pt x="140182" y="2506654"/>
                  </a:lnTo>
                  <a:lnTo>
                    <a:pt x="164824" y="2562819"/>
                  </a:lnTo>
                  <a:lnTo>
                    <a:pt x="191356" y="2618116"/>
                  </a:lnTo>
                  <a:lnTo>
                    <a:pt x="219748" y="2672481"/>
                  </a:lnTo>
                  <a:lnTo>
                    <a:pt x="249967" y="2725853"/>
                  </a:lnTo>
                  <a:lnTo>
                    <a:pt x="281979" y="2778169"/>
                  </a:lnTo>
                  <a:lnTo>
                    <a:pt x="315747" y="2829369"/>
                  </a:lnTo>
                  <a:lnTo>
                    <a:pt x="351232" y="2879394"/>
                  </a:lnTo>
                  <a:lnTo>
                    <a:pt x="388392" y="2928188"/>
                  </a:lnTo>
                  <a:lnTo>
                    <a:pt x="427186" y="2975693"/>
                  </a:lnTo>
                  <a:lnTo>
                    <a:pt x="467569" y="3021855"/>
                  </a:lnTo>
                  <a:lnTo>
                    <a:pt x="509494" y="3066622"/>
                  </a:lnTo>
                  <a:lnTo>
                    <a:pt x="552912" y="3109940"/>
                  </a:lnTo>
                  <a:lnTo>
                    <a:pt x="597775" y="3151762"/>
                  </a:lnTo>
                  <a:lnTo>
                    <a:pt x="644031" y="3192038"/>
                  </a:lnTo>
                  <a:lnTo>
                    <a:pt x="691625" y="3230722"/>
                  </a:lnTo>
                  <a:lnTo>
                    <a:pt x="740504" y="3267770"/>
                  </a:lnTo>
                  <a:lnTo>
                    <a:pt x="790612" y="3303139"/>
                  </a:lnTo>
                  <a:lnTo>
                    <a:pt x="841890" y="3336788"/>
                  </a:lnTo>
                  <a:lnTo>
                    <a:pt x="894279" y="3368679"/>
                  </a:lnTo>
                  <a:lnTo>
                    <a:pt x="947720" y="3398775"/>
                  </a:lnTo>
                  <a:lnTo>
                    <a:pt x="1002151" y="3427042"/>
                  </a:lnTo>
                  <a:lnTo>
                    <a:pt x="1057509" y="3453446"/>
                  </a:lnTo>
                  <a:lnTo>
                    <a:pt x="1113731" y="3477958"/>
                  </a:lnTo>
                  <a:lnTo>
                    <a:pt x="1170752" y="3500549"/>
                  </a:lnTo>
                  <a:lnTo>
                    <a:pt x="1228506" y="3521194"/>
                  </a:lnTo>
                  <a:lnTo>
                    <a:pt x="1286926" y="3539868"/>
                  </a:lnTo>
                  <a:lnTo>
                    <a:pt x="1345947" y="3556550"/>
                  </a:lnTo>
                  <a:lnTo>
                    <a:pt x="1361887" y="3496266"/>
                  </a:lnTo>
                  <a:lnTo>
                    <a:pt x="1377828" y="3435982"/>
                  </a:lnTo>
                  <a:lnTo>
                    <a:pt x="1393768" y="3375698"/>
                  </a:lnTo>
                  <a:lnTo>
                    <a:pt x="1409708" y="3315414"/>
                  </a:lnTo>
                  <a:lnTo>
                    <a:pt x="1425649" y="3255130"/>
                  </a:lnTo>
                  <a:lnTo>
                    <a:pt x="1441589" y="3194847"/>
                  </a:lnTo>
                  <a:lnTo>
                    <a:pt x="1457529" y="3134563"/>
                  </a:lnTo>
                  <a:lnTo>
                    <a:pt x="1473470" y="3074279"/>
                  </a:lnTo>
                  <a:lnTo>
                    <a:pt x="1489410" y="3013995"/>
                  </a:lnTo>
                  <a:lnTo>
                    <a:pt x="1505350" y="2953711"/>
                  </a:lnTo>
                  <a:lnTo>
                    <a:pt x="1521291" y="2893427"/>
                  </a:lnTo>
                  <a:lnTo>
                    <a:pt x="1537231" y="2833143"/>
                  </a:lnTo>
                  <a:lnTo>
                    <a:pt x="1553171" y="2772859"/>
                  </a:lnTo>
                  <a:lnTo>
                    <a:pt x="1569112" y="2712575"/>
                  </a:lnTo>
                  <a:lnTo>
                    <a:pt x="1585052" y="2652292"/>
                  </a:lnTo>
                  <a:lnTo>
                    <a:pt x="1600992" y="2592008"/>
                  </a:lnTo>
                  <a:lnTo>
                    <a:pt x="1616933" y="2531724"/>
                  </a:lnTo>
                  <a:lnTo>
                    <a:pt x="1632873" y="2471440"/>
                  </a:lnTo>
                  <a:lnTo>
                    <a:pt x="1648813" y="2411156"/>
                  </a:lnTo>
                  <a:lnTo>
                    <a:pt x="1664754" y="2350872"/>
                  </a:lnTo>
                  <a:lnTo>
                    <a:pt x="1680694" y="2290588"/>
                  </a:lnTo>
                  <a:lnTo>
                    <a:pt x="1696634" y="2230304"/>
                  </a:lnTo>
                  <a:lnTo>
                    <a:pt x="1712575" y="2170020"/>
                  </a:lnTo>
                  <a:lnTo>
                    <a:pt x="1728515" y="2109736"/>
                  </a:lnTo>
                  <a:lnTo>
                    <a:pt x="1744455" y="2049453"/>
                  </a:lnTo>
                  <a:lnTo>
                    <a:pt x="1760396" y="1989169"/>
                  </a:lnTo>
                  <a:lnTo>
                    <a:pt x="1776336" y="1928885"/>
                  </a:lnTo>
                  <a:lnTo>
                    <a:pt x="1792276" y="186860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965078" y="305627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043700" y="305627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131779" y="31417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162056" y="305775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173771" y="307248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317676" y="30947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265379" y="30577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244277" y="30569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328051" y="31025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254652" y="30645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942655" y="441470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023183" y="4414702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036028" y="4425006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111121" y="450017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145491" y="441618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297018" y="445316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244721" y="441618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223619" y="441533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307393" y="446100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233994" y="442296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457536" y="361135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469251" y="362608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540392" y="361135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628189" y="36953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661924" y="360987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674840" y="362018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814087" y="36483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761790" y="36113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740687" y="36105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824461" y="36561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751062" y="36181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962922" y="30530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041544" y="305305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129623" y="31385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159900" y="305453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171616" y="306925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315521" y="30915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263224" y="30545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242121" y="30536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325895" y="30993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252496" y="30613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940500" y="441147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021027" y="4411476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033872" y="4421780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108965" y="44969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143336" y="441295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294863" y="44499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242566" y="44129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221463" y="44121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305237" y="44577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231838" y="44197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455380" y="360813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467096" y="362285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538237" y="360813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626033" y="36921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659769" y="360665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672684" y="361695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811931" y="364511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759634" y="360813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738532" y="36072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822306" y="36529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748906" y="36149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959696" y="305089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038318" y="305089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126397" y="31363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156674" y="305237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168390" y="306709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312295" y="30893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259998" y="30523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238895" y="30515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322669" y="30971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249270" y="30591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937274" y="440932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017801" y="4409320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030646" y="4419624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105739" y="449478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140109" y="441080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291636" y="444778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239340" y="441080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218237" y="440995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302011" y="445561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228612" y="441757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452154" y="360597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463870" y="362069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535010" y="360597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622807" y="368996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656543" y="360449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669458" y="361479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808705" y="36429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756408" y="36059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735306" y="36051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819080" y="36507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745680" y="36127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955890" y="305013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034512" y="305013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122591" y="313560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152869" y="305162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164584" y="306634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308489" y="308860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256192" y="305162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235090" y="305077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318864" y="309643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245465" y="305839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933468" y="440856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013995" y="4408563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026840" y="4418868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101933" y="44940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136304" y="441004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287831" y="44470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235534" y="441004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214432" y="44091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298206" y="44548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224807" y="44168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448349" y="360522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460064" y="361994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531205" y="360522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619002" y="368920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652737" y="360373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665653" y="361404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804899" y="364220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752602" y="360522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731500" y="360437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815274" y="365003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741875" y="361199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952085" y="305089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030707" y="305089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118786" y="31363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149063" y="305237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160779" y="306709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304684" y="30893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252387" y="30523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231284" y="30515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315058" y="30971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241659" y="30591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929663" y="440932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010190" y="4409320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023035" y="4419624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098128" y="449478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132499" y="441080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284026" y="444778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231729" y="441080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210626" y="440995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294400" y="445561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221001" y="441757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444543" y="360597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456259" y="362069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527399" y="360597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615196" y="368996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648932" y="360449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661847" y="361479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801094" y="36429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748797" y="36059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727695" y="36051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811469" y="36507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738069" y="36127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948859" y="30530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027481" y="305305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115560" y="31385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145837" y="305453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157553" y="306925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301457" y="30915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249161" y="30545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228058" y="30536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311832" y="30993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238433" y="30613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926436" y="441147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006964" y="4411476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019809" y="4421780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094902" y="44969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129272" y="441295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280799" y="44499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228502" y="44129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207400" y="44121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291174" y="44577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217775" y="44197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441317" y="360813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453033" y="362285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524173" y="360813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611970" y="36921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3645706" y="360665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658621" y="361695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3797868" y="364511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3745571" y="360813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3724469" y="36072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808242" y="36529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734843" y="36149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946703" y="305627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025325" y="305627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113404" y="31417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143681" y="305775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155397" y="307248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299302" y="30947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247005" y="30577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225903" y="30569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309677" y="31025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236277" y="30645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4924281" y="441470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004808" y="4414702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017653" y="4425006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092746" y="450017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127117" y="441618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278644" y="445316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226347" y="441618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205245" y="441533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5289018" y="446100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215619" y="442296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439161" y="361135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450877" y="362608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522018" y="361135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3609814" y="36953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3643550" y="360987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3656465" y="362018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3795712" y="36483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3743415" y="36113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3722313" y="36105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3806087" y="36561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3732688" y="36181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945946" y="30600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024568" y="306008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112647" y="31455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142924" y="306156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154640" y="307628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298545" y="30985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246248" y="30615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225146" y="30607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308920" y="31063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235520" y="30683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923524" y="441850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004051" y="4418508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016896" y="4428812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091989" y="450397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126360" y="441999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277887" y="445697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225590" y="441999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204488" y="441914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288262" y="446480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214862" y="442676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3438404" y="361516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450120" y="362988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521261" y="361516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609058" y="36991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642793" y="361368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655708" y="362398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794955" y="36521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742658" y="36151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721556" y="36143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805330" y="36599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731931" y="36219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946703" y="306388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25325" y="306388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113404" y="31493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143681" y="306537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155397" y="308009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299302" y="31023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247005" y="30653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225903" y="30645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309677" y="31101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236277" y="30721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924281" y="442231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004808" y="4422313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017653" y="4432617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092746" y="45077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127117" y="442379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278644" y="446077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226347" y="442379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205245" y="442294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289018" y="446861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215619" y="44305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3439161" y="361897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3450877" y="363369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3522018" y="361897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3609814" y="37029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3643550" y="361748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3656465" y="362779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3795712" y="36559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3743415" y="36189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3722313" y="36181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3806087" y="36637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3732688" y="36257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948859" y="306711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027481" y="306711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115560" y="31525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5145837" y="306859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157553" y="308331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301457" y="31055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249161" y="30685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228058" y="30677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311832" y="31134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238433" y="30753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926436" y="442553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006964" y="4425539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019809" y="4435843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094902" y="451100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129272" y="442702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280799" y="446400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228502" y="442702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207400" y="442617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291174" y="447183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217775" y="44337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3441317" y="362219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453033" y="363691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524173" y="362219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611970" y="37061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645706" y="362071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3658621" y="363101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3797868" y="36591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745571" y="36221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724469" y="36213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808242" y="36670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734843" y="36289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952085" y="306926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030707" y="306926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118786" y="31547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149063" y="307075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160779" y="308547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5304684" y="31077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5252387" y="30707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5231284" y="30699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5315058" y="31155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241659" y="30775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929663" y="442769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5010190" y="4427695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5023035" y="4437999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098128" y="45131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132499" y="442917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284026" y="44661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231729" y="44291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210626" y="44283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294400" y="44739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221001" y="44359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444543" y="362435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456259" y="363907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527399" y="362435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615196" y="37083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648932" y="362286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661847" y="363317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801094" y="36613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748797" y="36243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727695" y="36235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811469" y="36691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738069" y="36311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955890" y="307002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5034512" y="307002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5122591" y="315549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5152869" y="307150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5164584" y="308623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5308489" y="310849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5256192" y="307150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5235090" y="307066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5318864" y="311632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5245465" y="30782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933468" y="442845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013995" y="4428452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026840" y="4438756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101933" y="45139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136304" y="442993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287831" y="446691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235534" y="442993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214432" y="442908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5298206" y="447475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224807" y="44367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3448349" y="362510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3460064" y="363983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3531205" y="362510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3619002" y="370909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3652737" y="362362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3665653" y="363393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3804899" y="366209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3752602" y="362510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3731500" y="362426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3815274" y="366992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3741875" y="36318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959696" y="306926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5038318" y="306926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5126397" y="31547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5156674" y="307075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5168390" y="308547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5312295" y="31077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5259998" y="30707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5238895" y="30699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5322669" y="31155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5249270" y="30775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937274" y="442769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5017801" y="4427695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5030646" y="4437999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5105739" y="45131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5140109" y="442917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5291636" y="44661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5239340" y="44291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5218237" y="44283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5302011" y="44739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5228612" y="44359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3452154" y="362435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463870" y="363907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535010" y="362435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3622807" y="37083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656543" y="362286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669458" y="363317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808705" y="36613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756408" y="36243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735306" y="36235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3819080" y="36691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3745680" y="36311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962922" y="306711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5041544" y="306711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129623" y="31525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159900" y="306859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171616" y="308331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5315521" y="31055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5263224" y="30685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242121" y="30677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325895" y="31134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5252496" y="30753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4940500" y="442553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5021027" y="4425539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5033872" y="4435843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108965" y="451100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5143336" y="442702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5294863" y="446400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242566" y="442702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221463" y="442617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305237" y="447183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231838" y="44337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3455380" y="362219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3467096" y="363691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3538237" y="362219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3626033" y="37061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3659769" y="362071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3672684" y="363101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3811931" y="36591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3759634" y="36221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3738532" y="36213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3822306" y="36670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3748906" y="36289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4965078" y="306388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5043700" y="306388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5131779" y="31493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5162056" y="306537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5173771" y="308009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5317676" y="31023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5265379" y="30653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5244277" y="30645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5328051" y="31101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5254652" y="30721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4942655" y="442231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5023183" y="4422313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5036028" y="4432617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5111121" y="45077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5145491" y="442379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5297018" y="446077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5244721" y="442379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5223619" y="442294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5307393" y="446861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5233994" y="44305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3457536" y="361897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3469251" y="363369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3540392" y="361897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3628189" y="37029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3661924" y="361748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3674840" y="362779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3814087" y="36559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3761790" y="36189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3740687" y="36181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3824461" y="36637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3751062" y="36257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4965835" y="30600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5044457" y="306008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5132536" y="31455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5162813" y="306156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5174528" y="307628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5318433" y="30985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5266136" y="30615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5245034" y="30607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5328808" y="31063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5255409" y="30683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4943412" y="441850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5023940" y="4418508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5036785" y="4428812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5111878" y="450397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5146248" y="441999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5297775" y="445697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5245478" y="441999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5224376" y="441914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5308150" y="446480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5234751" y="442676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3458293" y="361516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3470008" y="362988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3541149" y="361516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3628946" y="36991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3662681" y="361368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3675597" y="362398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3814844" y="36521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3762547" y="36151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3741444" y="36143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3825218" y="36599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3751819" y="36219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4955890" y="30600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5034512" y="306008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5122591" y="31455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5152869" y="306156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5164584" y="307628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5308489" y="30985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5256192" y="30615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5235090" y="30607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5318864" y="31063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5245465" y="30683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4933468" y="441850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5013995" y="4418508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5026840" y="4428812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5101933" y="450397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5136304" y="441999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5287831" y="445697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5235534" y="441999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5214432" y="441914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5298206" y="446480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5224807" y="442676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3448349" y="361516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3460064" y="362988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3531205" y="361516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3619002" y="36991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3652737" y="361368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3665653" y="362398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3804899" y="36521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3752602" y="36151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3731500" y="36143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3815274" y="36599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3741875" y="36219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rc534"/>
            <p:cNvSpPr/>
            <p:nvPr/>
          </p:nvSpPr>
          <p:spPr>
            <a:xfrm>
              <a:off x="6887963" y="3472267"/>
              <a:ext cx="201455" cy="20145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5"/>
            <p:cNvSpPr/>
            <p:nvPr/>
          </p:nvSpPr>
          <p:spPr>
            <a:xfrm>
              <a:off x="6887963" y="3691723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6"/>
            <p:cNvSpPr/>
            <p:nvPr/>
          </p:nvSpPr>
          <p:spPr>
            <a:xfrm>
              <a:off x="6887963" y="3911179"/>
              <a:ext cx="201455" cy="37409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7168008" y="3531331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7190382" y="3542245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7243970" y="3597798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7300614" y="3520199"/>
              <a:ext cx="100845" cy="46712"/>
            </a:xfrm>
            <a:custGeom>
              <a:avLst/>
              <a:pathLst>
                <a:path w="100845" h="46712">
                  <a:moveTo>
                    <a:pt x="50204" y="0"/>
                  </a:moveTo>
                  <a:lnTo>
                    <a:pt x="59372" y="3055"/>
                  </a:lnTo>
                  <a:lnTo>
                    <a:pt x="59018" y="3575"/>
                  </a:lnTo>
                  <a:lnTo>
                    <a:pt x="58656" y="4086"/>
                  </a:lnTo>
                  <a:lnTo>
                    <a:pt x="58285" y="4588"/>
                  </a:lnTo>
                  <a:lnTo>
                    <a:pt x="57905" y="5081"/>
                  </a:lnTo>
                  <a:lnTo>
                    <a:pt x="57517" y="5566"/>
                  </a:lnTo>
                  <a:lnTo>
                    <a:pt x="57119" y="6042"/>
                  </a:lnTo>
                  <a:lnTo>
                    <a:pt x="56713" y="6509"/>
                  </a:lnTo>
                  <a:lnTo>
                    <a:pt x="56299" y="6967"/>
                  </a:lnTo>
                  <a:lnTo>
                    <a:pt x="55875" y="7417"/>
                  </a:lnTo>
                  <a:lnTo>
                    <a:pt x="55443" y="7858"/>
                  </a:lnTo>
                  <a:lnTo>
                    <a:pt x="59826" y="11695"/>
                  </a:lnTo>
                  <a:lnTo>
                    <a:pt x="64244" y="15349"/>
                  </a:lnTo>
                  <a:lnTo>
                    <a:pt x="68697" y="18820"/>
                  </a:lnTo>
                  <a:lnTo>
                    <a:pt x="73185" y="22107"/>
                  </a:lnTo>
                  <a:lnTo>
                    <a:pt x="77708" y="25211"/>
                  </a:lnTo>
                  <a:lnTo>
                    <a:pt x="82265" y="28132"/>
                  </a:lnTo>
                  <a:lnTo>
                    <a:pt x="86858" y="30869"/>
                  </a:lnTo>
                  <a:lnTo>
                    <a:pt x="91486" y="33423"/>
                  </a:lnTo>
                  <a:lnTo>
                    <a:pt x="96148" y="35793"/>
                  </a:lnTo>
                  <a:lnTo>
                    <a:pt x="100845" y="37980"/>
                  </a:lnTo>
                  <a:lnTo>
                    <a:pt x="95607" y="46712"/>
                  </a:lnTo>
                  <a:lnTo>
                    <a:pt x="91066" y="44494"/>
                  </a:lnTo>
                  <a:lnTo>
                    <a:pt x="86526" y="42032"/>
                  </a:lnTo>
                  <a:lnTo>
                    <a:pt x="81986" y="39325"/>
                  </a:lnTo>
                  <a:lnTo>
                    <a:pt x="77446" y="36374"/>
                  </a:lnTo>
                  <a:lnTo>
                    <a:pt x="72905" y="33178"/>
                  </a:lnTo>
                  <a:lnTo>
                    <a:pt x="68365" y="29738"/>
                  </a:lnTo>
                  <a:lnTo>
                    <a:pt x="63825" y="26054"/>
                  </a:lnTo>
                  <a:lnTo>
                    <a:pt x="59285" y="22124"/>
                  </a:lnTo>
                  <a:lnTo>
                    <a:pt x="54744" y="17951"/>
                  </a:lnTo>
                  <a:lnTo>
                    <a:pt x="50204" y="13533"/>
                  </a:lnTo>
                  <a:lnTo>
                    <a:pt x="46288" y="17479"/>
                  </a:lnTo>
                  <a:lnTo>
                    <a:pt x="42224" y="21286"/>
                  </a:lnTo>
                  <a:lnTo>
                    <a:pt x="38011" y="24953"/>
                  </a:lnTo>
                  <a:lnTo>
                    <a:pt x="33650" y="28481"/>
                  </a:lnTo>
                  <a:lnTo>
                    <a:pt x="29140" y="31869"/>
                  </a:lnTo>
                  <a:lnTo>
                    <a:pt x="24482" y="35117"/>
                  </a:lnTo>
                  <a:lnTo>
                    <a:pt x="19675" y="38225"/>
                  </a:lnTo>
                  <a:lnTo>
                    <a:pt x="14720" y="41194"/>
                  </a:lnTo>
                  <a:lnTo>
                    <a:pt x="9617" y="44022"/>
                  </a:lnTo>
                  <a:lnTo>
                    <a:pt x="4365" y="46712"/>
                  </a:lnTo>
                  <a:lnTo>
                    <a:pt x="0" y="38854"/>
                  </a:lnTo>
                  <a:lnTo>
                    <a:pt x="6788" y="35165"/>
                  </a:lnTo>
                  <a:lnTo>
                    <a:pt x="13184" y="31432"/>
                  </a:lnTo>
                  <a:lnTo>
                    <a:pt x="19186" y="27656"/>
                  </a:lnTo>
                  <a:lnTo>
                    <a:pt x="24796" y="23836"/>
                  </a:lnTo>
                  <a:lnTo>
                    <a:pt x="30013" y="19972"/>
                  </a:lnTo>
                  <a:lnTo>
                    <a:pt x="34837" y="16065"/>
                  </a:lnTo>
                  <a:lnTo>
                    <a:pt x="39268" y="12114"/>
                  </a:lnTo>
                  <a:lnTo>
                    <a:pt x="43307" y="8120"/>
                  </a:lnTo>
                  <a:lnTo>
                    <a:pt x="46952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7328117" y="3555997"/>
              <a:ext cx="45839" cy="8294"/>
            </a:xfrm>
            <a:custGeom>
              <a:avLst/>
              <a:pathLst>
                <a:path w="45839" h="8294">
                  <a:moveTo>
                    <a:pt x="0" y="0"/>
                  </a:moveTo>
                  <a:lnTo>
                    <a:pt x="45839" y="0"/>
                  </a:lnTo>
                  <a:lnTo>
                    <a:pt x="4583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7304979" y="3576515"/>
              <a:ext cx="91678" cy="44965"/>
            </a:xfrm>
            <a:custGeom>
              <a:avLst/>
              <a:pathLst>
                <a:path w="91678" h="44965">
                  <a:moveTo>
                    <a:pt x="30995" y="8294"/>
                  </a:moveTo>
                  <a:lnTo>
                    <a:pt x="0" y="8294"/>
                  </a:lnTo>
                  <a:lnTo>
                    <a:pt x="0" y="0"/>
                  </a:lnTo>
                  <a:lnTo>
                    <a:pt x="91678" y="0"/>
                  </a:lnTo>
                  <a:lnTo>
                    <a:pt x="91678" y="8294"/>
                  </a:lnTo>
                  <a:lnTo>
                    <a:pt x="41909" y="8294"/>
                  </a:lnTo>
                  <a:lnTo>
                    <a:pt x="39989" y="11603"/>
                  </a:lnTo>
                  <a:lnTo>
                    <a:pt x="38068" y="14720"/>
                  </a:lnTo>
                  <a:lnTo>
                    <a:pt x="36147" y="17645"/>
                  </a:lnTo>
                  <a:lnTo>
                    <a:pt x="34226" y="20378"/>
                  </a:lnTo>
                  <a:lnTo>
                    <a:pt x="32305" y="22919"/>
                  </a:lnTo>
                  <a:lnTo>
                    <a:pt x="30384" y="25268"/>
                  </a:lnTo>
                  <a:lnTo>
                    <a:pt x="28463" y="27424"/>
                  </a:lnTo>
                  <a:lnTo>
                    <a:pt x="26543" y="29389"/>
                  </a:lnTo>
                  <a:lnTo>
                    <a:pt x="24622" y="31161"/>
                  </a:lnTo>
                  <a:lnTo>
                    <a:pt x="22701" y="32742"/>
                  </a:lnTo>
                  <a:lnTo>
                    <a:pt x="27079" y="32449"/>
                  </a:lnTo>
                  <a:lnTo>
                    <a:pt x="31484" y="32096"/>
                  </a:lnTo>
                  <a:lnTo>
                    <a:pt x="35915" y="31681"/>
                  </a:lnTo>
                  <a:lnTo>
                    <a:pt x="40373" y="31205"/>
                  </a:lnTo>
                  <a:lnTo>
                    <a:pt x="44856" y="30668"/>
                  </a:lnTo>
                  <a:lnTo>
                    <a:pt x="49366" y="30070"/>
                  </a:lnTo>
                  <a:lnTo>
                    <a:pt x="53902" y="29411"/>
                  </a:lnTo>
                  <a:lnTo>
                    <a:pt x="58464" y="28690"/>
                  </a:lnTo>
                  <a:lnTo>
                    <a:pt x="63052" y="27909"/>
                  </a:lnTo>
                  <a:lnTo>
                    <a:pt x="67667" y="27066"/>
                  </a:lnTo>
                  <a:lnTo>
                    <a:pt x="66706" y="26102"/>
                  </a:lnTo>
                  <a:lnTo>
                    <a:pt x="65746" y="25128"/>
                  </a:lnTo>
                  <a:lnTo>
                    <a:pt x="64785" y="24146"/>
                  </a:lnTo>
                  <a:lnTo>
                    <a:pt x="63825" y="23155"/>
                  </a:lnTo>
                  <a:lnTo>
                    <a:pt x="62865" y="22155"/>
                  </a:lnTo>
                  <a:lnTo>
                    <a:pt x="61904" y="21147"/>
                  </a:lnTo>
                  <a:lnTo>
                    <a:pt x="60944" y="20129"/>
                  </a:lnTo>
                  <a:lnTo>
                    <a:pt x="59983" y="19103"/>
                  </a:lnTo>
                  <a:lnTo>
                    <a:pt x="59023" y="18069"/>
                  </a:lnTo>
                  <a:lnTo>
                    <a:pt x="58062" y="17025"/>
                  </a:lnTo>
                  <a:lnTo>
                    <a:pt x="65484" y="11787"/>
                  </a:lnTo>
                  <a:lnTo>
                    <a:pt x="67924" y="14013"/>
                  </a:lnTo>
                  <a:lnTo>
                    <a:pt x="70356" y="16327"/>
                  </a:lnTo>
                  <a:lnTo>
                    <a:pt x="72779" y="18728"/>
                  </a:lnTo>
                  <a:lnTo>
                    <a:pt x="75193" y="21216"/>
                  </a:lnTo>
                  <a:lnTo>
                    <a:pt x="77598" y="23792"/>
                  </a:lnTo>
                  <a:lnTo>
                    <a:pt x="79995" y="26455"/>
                  </a:lnTo>
                  <a:lnTo>
                    <a:pt x="82383" y="29206"/>
                  </a:lnTo>
                  <a:lnTo>
                    <a:pt x="84762" y="32043"/>
                  </a:lnTo>
                  <a:lnTo>
                    <a:pt x="87133" y="34968"/>
                  </a:lnTo>
                  <a:lnTo>
                    <a:pt x="89495" y="37980"/>
                  </a:lnTo>
                  <a:lnTo>
                    <a:pt x="82510" y="44965"/>
                  </a:lnTo>
                  <a:lnTo>
                    <a:pt x="81715" y="43835"/>
                  </a:lnTo>
                  <a:lnTo>
                    <a:pt x="80903" y="42713"/>
                  </a:lnTo>
                  <a:lnTo>
                    <a:pt x="80074" y="41600"/>
                  </a:lnTo>
                  <a:lnTo>
                    <a:pt x="79227" y="40495"/>
                  </a:lnTo>
                  <a:lnTo>
                    <a:pt x="78362" y="39399"/>
                  </a:lnTo>
                  <a:lnTo>
                    <a:pt x="77481" y="38312"/>
                  </a:lnTo>
                  <a:lnTo>
                    <a:pt x="76581" y="37234"/>
                  </a:lnTo>
                  <a:lnTo>
                    <a:pt x="75665" y="36164"/>
                  </a:lnTo>
                  <a:lnTo>
                    <a:pt x="74730" y="35103"/>
                  </a:lnTo>
                  <a:lnTo>
                    <a:pt x="73779" y="34051"/>
                  </a:lnTo>
                  <a:lnTo>
                    <a:pt x="67719" y="35230"/>
                  </a:lnTo>
                  <a:lnTo>
                    <a:pt x="61590" y="36322"/>
                  </a:lnTo>
                  <a:lnTo>
                    <a:pt x="55391" y="37326"/>
                  </a:lnTo>
                  <a:lnTo>
                    <a:pt x="49122" y="38242"/>
                  </a:lnTo>
                  <a:lnTo>
                    <a:pt x="42783" y="39072"/>
                  </a:lnTo>
                  <a:lnTo>
                    <a:pt x="36374" y="39814"/>
                  </a:lnTo>
                  <a:lnTo>
                    <a:pt x="29895" y="40469"/>
                  </a:lnTo>
                  <a:lnTo>
                    <a:pt x="23347" y="41036"/>
                  </a:lnTo>
                  <a:lnTo>
                    <a:pt x="16729" y="41517"/>
                  </a:lnTo>
                  <a:lnTo>
                    <a:pt x="10040" y="41910"/>
                  </a:lnTo>
                  <a:lnTo>
                    <a:pt x="7421" y="34051"/>
                  </a:lnTo>
                  <a:lnTo>
                    <a:pt x="10093" y="32144"/>
                  </a:lnTo>
                  <a:lnTo>
                    <a:pt x="12695" y="30087"/>
                  </a:lnTo>
                  <a:lnTo>
                    <a:pt x="15227" y="27883"/>
                  </a:lnTo>
                  <a:lnTo>
                    <a:pt x="17689" y="25530"/>
                  </a:lnTo>
                  <a:lnTo>
                    <a:pt x="20081" y="23028"/>
                  </a:lnTo>
                  <a:lnTo>
                    <a:pt x="22404" y="20378"/>
                  </a:lnTo>
                  <a:lnTo>
                    <a:pt x="24657" y="17580"/>
                  </a:lnTo>
                  <a:lnTo>
                    <a:pt x="26839" y="14633"/>
                  </a:lnTo>
                  <a:lnTo>
                    <a:pt x="28952" y="115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7178867" y="3751114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7189017" y="3759791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7189017" y="3793461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7245443" y="3817254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7301214" y="3745766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7360587" y="3773270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7413847" y="3739655"/>
              <a:ext cx="100845" cy="46712"/>
            </a:xfrm>
            <a:custGeom>
              <a:avLst/>
              <a:pathLst>
                <a:path w="100845" h="46712">
                  <a:moveTo>
                    <a:pt x="50204" y="0"/>
                  </a:moveTo>
                  <a:lnTo>
                    <a:pt x="59372" y="3055"/>
                  </a:lnTo>
                  <a:lnTo>
                    <a:pt x="59018" y="3575"/>
                  </a:lnTo>
                  <a:lnTo>
                    <a:pt x="58656" y="4086"/>
                  </a:lnTo>
                  <a:lnTo>
                    <a:pt x="58285" y="4588"/>
                  </a:lnTo>
                  <a:lnTo>
                    <a:pt x="57905" y="5081"/>
                  </a:lnTo>
                  <a:lnTo>
                    <a:pt x="57517" y="5566"/>
                  </a:lnTo>
                  <a:lnTo>
                    <a:pt x="57119" y="6042"/>
                  </a:lnTo>
                  <a:lnTo>
                    <a:pt x="56713" y="6509"/>
                  </a:lnTo>
                  <a:lnTo>
                    <a:pt x="56299" y="6967"/>
                  </a:lnTo>
                  <a:lnTo>
                    <a:pt x="55875" y="7417"/>
                  </a:lnTo>
                  <a:lnTo>
                    <a:pt x="55443" y="7858"/>
                  </a:lnTo>
                  <a:lnTo>
                    <a:pt x="59826" y="11695"/>
                  </a:lnTo>
                  <a:lnTo>
                    <a:pt x="64244" y="15349"/>
                  </a:lnTo>
                  <a:lnTo>
                    <a:pt x="68697" y="18820"/>
                  </a:lnTo>
                  <a:lnTo>
                    <a:pt x="73185" y="22107"/>
                  </a:lnTo>
                  <a:lnTo>
                    <a:pt x="77708" y="25211"/>
                  </a:lnTo>
                  <a:lnTo>
                    <a:pt x="82265" y="28132"/>
                  </a:lnTo>
                  <a:lnTo>
                    <a:pt x="86858" y="30869"/>
                  </a:lnTo>
                  <a:lnTo>
                    <a:pt x="91486" y="33423"/>
                  </a:lnTo>
                  <a:lnTo>
                    <a:pt x="96148" y="35793"/>
                  </a:lnTo>
                  <a:lnTo>
                    <a:pt x="100845" y="37980"/>
                  </a:lnTo>
                  <a:lnTo>
                    <a:pt x="95607" y="46712"/>
                  </a:lnTo>
                  <a:lnTo>
                    <a:pt x="91066" y="44494"/>
                  </a:lnTo>
                  <a:lnTo>
                    <a:pt x="86526" y="42032"/>
                  </a:lnTo>
                  <a:lnTo>
                    <a:pt x="81986" y="39325"/>
                  </a:lnTo>
                  <a:lnTo>
                    <a:pt x="77446" y="36374"/>
                  </a:lnTo>
                  <a:lnTo>
                    <a:pt x="72905" y="33178"/>
                  </a:lnTo>
                  <a:lnTo>
                    <a:pt x="68365" y="29738"/>
                  </a:lnTo>
                  <a:lnTo>
                    <a:pt x="63825" y="26054"/>
                  </a:lnTo>
                  <a:lnTo>
                    <a:pt x="59285" y="22124"/>
                  </a:lnTo>
                  <a:lnTo>
                    <a:pt x="54744" y="17951"/>
                  </a:lnTo>
                  <a:lnTo>
                    <a:pt x="50204" y="13533"/>
                  </a:lnTo>
                  <a:lnTo>
                    <a:pt x="46288" y="17479"/>
                  </a:lnTo>
                  <a:lnTo>
                    <a:pt x="42224" y="21286"/>
                  </a:lnTo>
                  <a:lnTo>
                    <a:pt x="38011" y="24953"/>
                  </a:lnTo>
                  <a:lnTo>
                    <a:pt x="33650" y="28481"/>
                  </a:lnTo>
                  <a:lnTo>
                    <a:pt x="29140" y="31869"/>
                  </a:lnTo>
                  <a:lnTo>
                    <a:pt x="24482" y="35117"/>
                  </a:lnTo>
                  <a:lnTo>
                    <a:pt x="19675" y="38225"/>
                  </a:lnTo>
                  <a:lnTo>
                    <a:pt x="14720" y="41194"/>
                  </a:lnTo>
                  <a:lnTo>
                    <a:pt x="9617" y="44022"/>
                  </a:lnTo>
                  <a:lnTo>
                    <a:pt x="4365" y="46712"/>
                  </a:lnTo>
                  <a:lnTo>
                    <a:pt x="0" y="38854"/>
                  </a:lnTo>
                  <a:lnTo>
                    <a:pt x="6788" y="35165"/>
                  </a:lnTo>
                  <a:lnTo>
                    <a:pt x="13184" y="31432"/>
                  </a:lnTo>
                  <a:lnTo>
                    <a:pt x="19186" y="27656"/>
                  </a:lnTo>
                  <a:lnTo>
                    <a:pt x="24796" y="23836"/>
                  </a:lnTo>
                  <a:lnTo>
                    <a:pt x="30013" y="19972"/>
                  </a:lnTo>
                  <a:lnTo>
                    <a:pt x="34837" y="16065"/>
                  </a:lnTo>
                  <a:lnTo>
                    <a:pt x="39268" y="12114"/>
                  </a:lnTo>
                  <a:lnTo>
                    <a:pt x="43307" y="8120"/>
                  </a:lnTo>
                  <a:lnTo>
                    <a:pt x="46952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7441351" y="3775453"/>
              <a:ext cx="45839" cy="8294"/>
            </a:xfrm>
            <a:custGeom>
              <a:avLst/>
              <a:pathLst>
                <a:path w="45839" h="8294">
                  <a:moveTo>
                    <a:pt x="0" y="0"/>
                  </a:moveTo>
                  <a:lnTo>
                    <a:pt x="45839" y="0"/>
                  </a:lnTo>
                  <a:lnTo>
                    <a:pt x="4583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7418213" y="3795971"/>
              <a:ext cx="91678" cy="44965"/>
            </a:xfrm>
            <a:custGeom>
              <a:avLst/>
              <a:pathLst>
                <a:path w="91678" h="44965">
                  <a:moveTo>
                    <a:pt x="30995" y="8294"/>
                  </a:moveTo>
                  <a:lnTo>
                    <a:pt x="0" y="8294"/>
                  </a:lnTo>
                  <a:lnTo>
                    <a:pt x="0" y="0"/>
                  </a:lnTo>
                  <a:lnTo>
                    <a:pt x="91678" y="0"/>
                  </a:lnTo>
                  <a:lnTo>
                    <a:pt x="91678" y="8294"/>
                  </a:lnTo>
                  <a:lnTo>
                    <a:pt x="41909" y="8294"/>
                  </a:lnTo>
                  <a:lnTo>
                    <a:pt x="39989" y="11603"/>
                  </a:lnTo>
                  <a:lnTo>
                    <a:pt x="38068" y="14720"/>
                  </a:lnTo>
                  <a:lnTo>
                    <a:pt x="36147" y="17645"/>
                  </a:lnTo>
                  <a:lnTo>
                    <a:pt x="34226" y="20378"/>
                  </a:lnTo>
                  <a:lnTo>
                    <a:pt x="32305" y="22919"/>
                  </a:lnTo>
                  <a:lnTo>
                    <a:pt x="30384" y="25268"/>
                  </a:lnTo>
                  <a:lnTo>
                    <a:pt x="28463" y="27424"/>
                  </a:lnTo>
                  <a:lnTo>
                    <a:pt x="26543" y="29389"/>
                  </a:lnTo>
                  <a:lnTo>
                    <a:pt x="24622" y="31161"/>
                  </a:lnTo>
                  <a:lnTo>
                    <a:pt x="22701" y="32742"/>
                  </a:lnTo>
                  <a:lnTo>
                    <a:pt x="27079" y="32449"/>
                  </a:lnTo>
                  <a:lnTo>
                    <a:pt x="31484" y="32096"/>
                  </a:lnTo>
                  <a:lnTo>
                    <a:pt x="35915" y="31681"/>
                  </a:lnTo>
                  <a:lnTo>
                    <a:pt x="40373" y="31205"/>
                  </a:lnTo>
                  <a:lnTo>
                    <a:pt x="44856" y="30668"/>
                  </a:lnTo>
                  <a:lnTo>
                    <a:pt x="49366" y="30070"/>
                  </a:lnTo>
                  <a:lnTo>
                    <a:pt x="53902" y="29411"/>
                  </a:lnTo>
                  <a:lnTo>
                    <a:pt x="58464" y="28690"/>
                  </a:lnTo>
                  <a:lnTo>
                    <a:pt x="63052" y="27909"/>
                  </a:lnTo>
                  <a:lnTo>
                    <a:pt x="67667" y="27066"/>
                  </a:lnTo>
                  <a:lnTo>
                    <a:pt x="66706" y="26102"/>
                  </a:lnTo>
                  <a:lnTo>
                    <a:pt x="65746" y="25128"/>
                  </a:lnTo>
                  <a:lnTo>
                    <a:pt x="64785" y="24146"/>
                  </a:lnTo>
                  <a:lnTo>
                    <a:pt x="63825" y="23155"/>
                  </a:lnTo>
                  <a:lnTo>
                    <a:pt x="62865" y="22155"/>
                  </a:lnTo>
                  <a:lnTo>
                    <a:pt x="61904" y="21147"/>
                  </a:lnTo>
                  <a:lnTo>
                    <a:pt x="60944" y="20129"/>
                  </a:lnTo>
                  <a:lnTo>
                    <a:pt x="59983" y="19103"/>
                  </a:lnTo>
                  <a:lnTo>
                    <a:pt x="59023" y="18069"/>
                  </a:lnTo>
                  <a:lnTo>
                    <a:pt x="58062" y="17025"/>
                  </a:lnTo>
                  <a:lnTo>
                    <a:pt x="65484" y="11787"/>
                  </a:lnTo>
                  <a:lnTo>
                    <a:pt x="67924" y="14013"/>
                  </a:lnTo>
                  <a:lnTo>
                    <a:pt x="70356" y="16327"/>
                  </a:lnTo>
                  <a:lnTo>
                    <a:pt x="72779" y="18728"/>
                  </a:lnTo>
                  <a:lnTo>
                    <a:pt x="75193" y="21216"/>
                  </a:lnTo>
                  <a:lnTo>
                    <a:pt x="77598" y="23792"/>
                  </a:lnTo>
                  <a:lnTo>
                    <a:pt x="79995" y="26455"/>
                  </a:lnTo>
                  <a:lnTo>
                    <a:pt x="82383" y="29206"/>
                  </a:lnTo>
                  <a:lnTo>
                    <a:pt x="84762" y="32043"/>
                  </a:lnTo>
                  <a:lnTo>
                    <a:pt x="87133" y="34968"/>
                  </a:lnTo>
                  <a:lnTo>
                    <a:pt x="89495" y="37980"/>
                  </a:lnTo>
                  <a:lnTo>
                    <a:pt x="82510" y="44965"/>
                  </a:lnTo>
                  <a:lnTo>
                    <a:pt x="81715" y="43835"/>
                  </a:lnTo>
                  <a:lnTo>
                    <a:pt x="80903" y="42713"/>
                  </a:lnTo>
                  <a:lnTo>
                    <a:pt x="80074" y="41600"/>
                  </a:lnTo>
                  <a:lnTo>
                    <a:pt x="79227" y="40495"/>
                  </a:lnTo>
                  <a:lnTo>
                    <a:pt x="78362" y="39399"/>
                  </a:lnTo>
                  <a:lnTo>
                    <a:pt x="77481" y="38312"/>
                  </a:lnTo>
                  <a:lnTo>
                    <a:pt x="76581" y="37234"/>
                  </a:lnTo>
                  <a:lnTo>
                    <a:pt x="75665" y="36164"/>
                  </a:lnTo>
                  <a:lnTo>
                    <a:pt x="74730" y="35103"/>
                  </a:lnTo>
                  <a:lnTo>
                    <a:pt x="73779" y="34051"/>
                  </a:lnTo>
                  <a:lnTo>
                    <a:pt x="67719" y="35230"/>
                  </a:lnTo>
                  <a:lnTo>
                    <a:pt x="61590" y="36322"/>
                  </a:lnTo>
                  <a:lnTo>
                    <a:pt x="55391" y="37326"/>
                  </a:lnTo>
                  <a:lnTo>
                    <a:pt x="49122" y="38242"/>
                  </a:lnTo>
                  <a:lnTo>
                    <a:pt x="42783" y="39072"/>
                  </a:lnTo>
                  <a:lnTo>
                    <a:pt x="36374" y="39814"/>
                  </a:lnTo>
                  <a:lnTo>
                    <a:pt x="29895" y="40469"/>
                  </a:lnTo>
                  <a:lnTo>
                    <a:pt x="23347" y="41036"/>
                  </a:lnTo>
                  <a:lnTo>
                    <a:pt x="16729" y="41517"/>
                  </a:lnTo>
                  <a:lnTo>
                    <a:pt x="10040" y="41910"/>
                  </a:lnTo>
                  <a:lnTo>
                    <a:pt x="7421" y="34051"/>
                  </a:lnTo>
                  <a:lnTo>
                    <a:pt x="10093" y="32144"/>
                  </a:lnTo>
                  <a:lnTo>
                    <a:pt x="12695" y="30087"/>
                  </a:lnTo>
                  <a:lnTo>
                    <a:pt x="15227" y="27883"/>
                  </a:lnTo>
                  <a:lnTo>
                    <a:pt x="17689" y="25530"/>
                  </a:lnTo>
                  <a:lnTo>
                    <a:pt x="20081" y="23028"/>
                  </a:lnTo>
                  <a:lnTo>
                    <a:pt x="22404" y="20378"/>
                  </a:lnTo>
                  <a:lnTo>
                    <a:pt x="24657" y="17580"/>
                  </a:lnTo>
                  <a:lnTo>
                    <a:pt x="26839" y="14633"/>
                  </a:lnTo>
                  <a:lnTo>
                    <a:pt x="28952" y="115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7174829" y="3935042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7243424" y="4002328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7299195" y="3930841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7358567" y="3958344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7411828" y="3925602"/>
              <a:ext cx="40163" cy="100845"/>
            </a:xfrm>
            <a:custGeom>
              <a:avLst/>
              <a:pathLst>
                <a:path w="40163" h="100845">
                  <a:moveTo>
                    <a:pt x="16589" y="0"/>
                  </a:moveTo>
                  <a:lnTo>
                    <a:pt x="24447" y="1746"/>
                  </a:lnTo>
                  <a:lnTo>
                    <a:pt x="21391" y="19645"/>
                  </a:lnTo>
                  <a:lnTo>
                    <a:pt x="38417" y="19645"/>
                  </a:lnTo>
                  <a:lnTo>
                    <a:pt x="38081" y="26150"/>
                  </a:lnTo>
                  <a:lnTo>
                    <a:pt x="37596" y="32392"/>
                  </a:lnTo>
                  <a:lnTo>
                    <a:pt x="36963" y="38373"/>
                  </a:lnTo>
                  <a:lnTo>
                    <a:pt x="36182" y="44092"/>
                  </a:lnTo>
                  <a:lnTo>
                    <a:pt x="35252" y="49549"/>
                  </a:lnTo>
                  <a:lnTo>
                    <a:pt x="34174" y="54744"/>
                  </a:lnTo>
                  <a:lnTo>
                    <a:pt x="32947" y="59678"/>
                  </a:lnTo>
                  <a:lnTo>
                    <a:pt x="31572" y="64349"/>
                  </a:lnTo>
                  <a:lnTo>
                    <a:pt x="30048" y="68758"/>
                  </a:lnTo>
                  <a:lnTo>
                    <a:pt x="28376" y="72905"/>
                  </a:lnTo>
                  <a:lnTo>
                    <a:pt x="29594" y="74307"/>
                  </a:lnTo>
                  <a:lnTo>
                    <a:pt x="30803" y="75717"/>
                  </a:lnTo>
                  <a:lnTo>
                    <a:pt x="32004" y="77136"/>
                  </a:lnTo>
                  <a:lnTo>
                    <a:pt x="33196" y="78563"/>
                  </a:lnTo>
                  <a:lnTo>
                    <a:pt x="34379" y="80000"/>
                  </a:lnTo>
                  <a:lnTo>
                    <a:pt x="35553" y="81445"/>
                  </a:lnTo>
                  <a:lnTo>
                    <a:pt x="36719" y="82898"/>
                  </a:lnTo>
                  <a:lnTo>
                    <a:pt x="37876" y="84361"/>
                  </a:lnTo>
                  <a:lnTo>
                    <a:pt x="39024" y="85832"/>
                  </a:lnTo>
                  <a:lnTo>
                    <a:pt x="40163" y="87312"/>
                  </a:lnTo>
                  <a:lnTo>
                    <a:pt x="32742" y="92987"/>
                  </a:lnTo>
                  <a:lnTo>
                    <a:pt x="31947" y="91686"/>
                  </a:lnTo>
                  <a:lnTo>
                    <a:pt x="31135" y="90403"/>
                  </a:lnTo>
                  <a:lnTo>
                    <a:pt x="30306" y="89137"/>
                  </a:lnTo>
                  <a:lnTo>
                    <a:pt x="29459" y="87888"/>
                  </a:lnTo>
                  <a:lnTo>
                    <a:pt x="28594" y="86657"/>
                  </a:lnTo>
                  <a:lnTo>
                    <a:pt x="27712" y="85444"/>
                  </a:lnTo>
                  <a:lnTo>
                    <a:pt x="26813" y="84247"/>
                  </a:lnTo>
                  <a:lnTo>
                    <a:pt x="25896" y="83069"/>
                  </a:lnTo>
                  <a:lnTo>
                    <a:pt x="24962" y="81907"/>
                  </a:lnTo>
                  <a:lnTo>
                    <a:pt x="24010" y="80764"/>
                  </a:lnTo>
                  <a:lnTo>
                    <a:pt x="22094" y="83400"/>
                  </a:lnTo>
                  <a:lnTo>
                    <a:pt x="20186" y="85898"/>
                  </a:lnTo>
                  <a:lnTo>
                    <a:pt x="18287" y="88255"/>
                  </a:lnTo>
                  <a:lnTo>
                    <a:pt x="16397" y="90473"/>
                  </a:lnTo>
                  <a:lnTo>
                    <a:pt x="14515" y="92551"/>
                  </a:lnTo>
                  <a:lnTo>
                    <a:pt x="12642" y="94489"/>
                  </a:lnTo>
                  <a:lnTo>
                    <a:pt x="10778" y="96288"/>
                  </a:lnTo>
                  <a:lnTo>
                    <a:pt x="8923" y="97947"/>
                  </a:lnTo>
                  <a:lnTo>
                    <a:pt x="7076" y="99466"/>
                  </a:lnTo>
                  <a:lnTo>
                    <a:pt x="5238" y="100845"/>
                  </a:lnTo>
                  <a:lnTo>
                    <a:pt x="0" y="93424"/>
                  </a:lnTo>
                  <a:lnTo>
                    <a:pt x="1986" y="91966"/>
                  </a:lnTo>
                  <a:lnTo>
                    <a:pt x="3929" y="90385"/>
                  </a:lnTo>
                  <a:lnTo>
                    <a:pt x="5828" y="88683"/>
                  </a:lnTo>
                  <a:lnTo>
                    <a:pt x="7683" y="86858"/>
                  </a:lnTo>
                  <a:lnTo>
                    <a:pt x="9495" y="84911"/>
                  </a:lnTo>
                  <a:lnTo>
                    <a:pt x="11263" y="82842"/>
                  </a:lnTo>
                  <a:lnTo>
                    <a:pt x="12987" y="80650"/>
                  </a:lnTo>
                  <a:lnTo>
                    <a:pt x="14668" y="78336"/>
                  </a:lnTo>
                  <a:lnTo>
                    <a:pt x="16305" y="75900"/>
                  </a:lnTo>
                  <a:lnTo>
                    <a:pt x="17899" y="73342"/>
                  </a:lnTo>
                  <a:lnTo>
                    <a:pt x="16576" y="71779"/>
                  </a:lnTo>
                  <a:lnTo>
                    <a:pt x="15227" y="70234"/>
                  </a:lnTo>
                  <a:lnTo>
                    <a:pt x="13852" y="68706"/>
                  </a:lnTo>
                  <a:lnTo>
                    <a:pt x="12450" y="67195"/>
                  </a:lnTo>
                  <a:lnTo>
                    <a:pt x="11023" y="65702"/>
                  </a:lnTo>
                  <a:lnTo>
                    <a:pt x="9569" y="64227"/>
                  </a:lnTo>
                  <a:lnTo>
                    <a:pt x="8089" y="62768"/>
                  </a:lnTo>
                  <a:lnTo>
                    <a:pt x="6583" y="61328"/>
                  </a:lnTo>
                  <a:lnTo>
                    <a:pt x="5051" y="59905"/>
                  </a:lnTo>
                  <a:lnTo>
                    <a:pt x="3492" y="58499"/>
                  </a:lnTo>
                  <a:lnTo>
                    <a:pt x="4352" y="55522"/>
                  </a:lnTo>
                  <a:lnTo>
                    <a:pt x="5186" y="52527"/>
                  </a:lnTo>
                  <a:lnTo>
                    <a:pt x="5994" y="49514"/>
                  </a:lnTo>
                  <a:lnTo>
                    <a:pt x="6775" y="46485"/>
                  </a:lnTo>
                  <a:lnTo>
                    <a:pt x="7530" y="43437"/>
                  </a:lnTo>
                  <a:lnTo>
                    <a:pt x="8259" y="40373"/>
                  </a:lnTo>
                  <a:lnTo>
                    <a:pt x="8962" y="37291"/>
                  </a:lnTo>
                  <a:lnTo>
                    <a:pt x="9639" y="34191"/>
                  </a:lnTo>
                  <a:lnTo>
                    <a:pt x="10289" y="31074"/>
                  </a:lnTo>
                  <a:lnTo>
                    <a:pt x="10914" y="27940"/>
                  </a:lnTo>
                  <a:lnTo>
                    <a:pt x="0" y="27940"/>
                  </a:lnTo>
                  <a:lnTo>
                    <a:pt x="0" y="19645"/>
                  </a:lnTo>
                  <a:lnTo>
                    <a:pt x="13096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7424488" y="3953542"/>
              <a:ext cx="16589" cy="37544"/>
            </a:xfrm>
            <a:custGeom>
              <a:avLst/>
              <a:pathLst>
                <a:path w="16589" h="37544">
                  <a:moveTo>
                    <a:pt x="9167" y="37544"/>
                  </a:moveTo>
                  <a:lnTo>
                    <a:pt x="10342" y="34575"/>
                  </a:lnTo>
                  <a:lnTo>
                    <a:pt x="11420" y="31432"/>
                  </a:lnTo>
                  <a:lnTo>
                    <a:pt x="12402" y="28114"/>
                  </a:lnTo>
                  <a:lnTo>
                    <a:pt x="13288" y="24622"/>
                  </a:lnTo>
                  <a:lnTo>
                    <a:pt x="14079" y="20954"/>
                  </a:lnTo>
                  <a:lnTo>
                    <a:pt x="14773" y="17113"/>
                  </a:lnTo>
                  <a:lnTo>
                    <a:pt x="15371" y="13096"/>
                  </a:lnTo>
                  <a:lnTo>
                    <a:pt x="15873" y="8905"/>
                  </a:lnTo>
                  <a:lnTo>
                    <a:pt x="16279" y="4540"/>
                  </a:lnTo>
                  <a:lnTo>
                    <a:pt x="16589" y="0"/>
                  </a:lnTo>
                  <a:lnTo>
                    <a:pt x="6984" y="0"/>
                  </a:lnTo>
                  <a:lnTo>
                    <a:pt x="6286" y="3029"/>
                  </a:lnTo>
                  <a:lnTo>
                    <a:pt x="5588" y="6007"/>
                  </a:lnTo>
                  <a:lnTo>
                    <a:pt x="4889" y="8932"/>
                  </a:lnTo>
                  <a:lnTo>
                    <a:pt x="4191" y="11804"/>
                  </a:lnTo>
                  <a:lnTo>
                    <a:pt x="3492" y="14624"/>
                  </a:lnTo>
                  <a:lnTo>
                    <a:pt x="2794" y="17392"/>
                  </a:lnTo>
                  <a:lnTo>
                    <a:pt x="2095" y="20108"/>
                  </a:lnTo>
                  <a:lnTo>
                    <a:pt x="1397" y="22771"/>
                  </a:lnTo>
                  <a:lnTo>
                    <a:pt x="698" y="25381"/>
                  </a:lnTo>
                  <a:lnTo>
                    <a:pt x="0" y="27939"/>
                  </a:lnTo>
                  <a:lnTo>
                    <a:pt x="956" y="28900"/>
                  </a:lnTo>
                  <a:lnTo>
                    <a:pt x="1903" y="29860"/>
                  </a:lnTo>
                  <a:lnTo>
                    <a:pt x="2842" y="30821"/>
                  </a:lnTo>
                  <a:lnTo>
                    <a:pt x="3771" y="31781"/>
                  </a:lnTo>
                  <a:lnTo>
                    <a:pt x="4693" y="32742"/>
                  </a:lnTo>
                  <a:lnTo>
                    <a:pt x="5605" y="33702"/>
                  </a:lnTo>
                  <a:lnTo>
                    <a:pt x="6509" y="34663"/>
                  </a:lnTo>
                  <a:lnTo>
                    <a:pt x="7404" y="35623"/>
                  </a:lnTo>
                  <a:lnTo>
                    <a:pt x="8290" y="36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7449372" y="3929531"/>
              <a:ext cx="63301" cy="96480"/>
            </a:xfrm>
            <a:custGeom>
              <a:avLst/>
              <a:pathLst>
                <a:path w="63301" h="96480">
                  <a:moveTo>
                    <a:pt x="6984" y="0"/>
                  </a:moveTo>
                  <a:lnTo>
                    <a:pt x="57189" y="0"/>
                  </a:lnTo>
                  <a:lnTo>
                    <a:pt x="57189" y="9167"/>
                  </a:lnTo>
                  <a:lnTo>
                    <a:pt x="55251" y="11420"/>
                  </a:lnTo>
                  <a:lnTo>
                    <a:pt x="53278" y="13638"/>
                  </a:lnTo>
                  <a:lnTo>
                    <a:pt x="51269" y="15821"/>
                  </a:lnTo>
                  <a:lnTo>
                    <a:pt x="49226" y="17968"/>
                  </a:lnTo>
                  <a:lnTo>
                    <a:pt x="47148" y="20081"/>
                  </a:lnTo>
                  <a:lnTo>
                    <a:pt x="45035" y="22159"/>
                  </a:lnTo>
                  <a:lnTo>
                    <a:pt x="42887" y="24203"/>
                  </a:lnTo>
                  <a:lnTo>
                    <a:pt x="40705" y="26211"/>
                  </a:lnTo>
                  <a:lnTo>
                    <a:pt x="38487" y="28184"/>
                  </a:lnTo>
                  <a:lnTo>
                    <a:pt x="36234" y="30122"/>
                  </a:lnTo>
                  <a:lnTo>
                    <a:pt x="36234" y="40163"/>
                  </a:lnTo>
                  <a:lnTo>
                    <a:pt x="63301" y="40163"/>
                  </a:lnTo>
                  <a:lnTo>
                    <a:pt x="63301" y="48458"/>
                  </a:lnTo>
                  <a:lnTo>
                    <a:pt x="36234" y="48458"/>
                  </a:lnTo>
                  <a:lnTo>
                    <a:pt x="36234" y="88622"/>
                  </a:lnTo>
                  <a:lnTo>
                    <a:pt x="36210" y="89388"/>
                  </a:lnTo>
                  <a:lnTo>
                    <a:pt x="36138" y="90115"/>
                  </a:lnTo>
                  <a:lnTo>
                    <a:pt x="36018" y="90802"/>
                  </a:lnTo>
                  <a:lnTo>
                    <a:pt x="35850" y="91451"/>
                  </a:lnTo>
                  <a:lnTo>
                    <a:pt x="35634" y="92060"/>
                  </a:lnTo>
                  <a:lnTo>
                    <a:pt x="35370" y="92629"/>
                  </a:lnTo>
                  <a:lnTo>
                    <a:pt x="35058" y="93160"/>
                  </a:lnTo>
                  <a:lnTo>
                    <a:pt x="34697" y="93651"/>
                  </a:lnTo>
                  <a:lnTo>
                    <a:pt x="34289" y="94103"/>
                  </a:lnTo>
                  <a:lnTo>
                    <a:pt x="33833" y="94515"/>
                  </a:lnTo>
                  <a:lnTo>
                    <a:pt x="33324" y="94889"/>
                  </a:lnTo>
                  <a:lnTo>
                    <a:pt x="32759" y="95223"/>
                  </a:lnTo>
                  <a:lnTo>
                    <a:pt x="32137" y="95517"/>
                  </a:lnTo>
                  <a:lnTo>
                    <a:pt x="31458" y="95773"/>
                  </a:lnTo>
                  <a:lnTo>
                    <a:pt x="30723" y="95989"/>
                  </a:lnTo>
                  <a:lnTo>
                    <a:pt x="29930" y="96165"/>
                  </a:lnTo>
                  <a:lnTo>
                    <a:pt x="29081" y="96303"/>
                  </a:lnTo>
                  <a:lnTo>
                    <a:pt x="28175" y="96401"/>
                  </a:lnTo>
                  <a:lnTo>
                    <a:pt x="27213" y="96460"/>
                  </a:lnTo>
                  <a:lnTo>
                    <a:pt x="26193" y="96480"/>
                  </a:lnTo>
                  <a:lnTo>
                    <a:pt x="25237" y="96471"/>
                  </a:lnTo>
                  <a:lnTo>
                    <a:pt x="24290" y="96445"/>
                  </a:lnTo>
                  <a:lnTo>
                    <a:pt x="23351" y="96401"/>
                  </a:lnTo>
                  <a:lnTo>
                    <a:pt x="22421" y="96340"/>
                  </a:lnTo>
                  <a:lnTo>
                    <a:pt x="21500" y="96262"/>
                  </a:lnTo>
                  <a:lnTo>
                    <a:pt x="20588" y="96165"/>
                  </a:lnTo>
                  <a:lnTo>
                    <a:pt x="19684" y="96052"/>
                  </a:lnTo>
                  <a:lnTo>
                    <a:pt x="18789" y="95921"/>
                  </a:lnTo>
                  <a:lnTo>
                    <a:pt x="17903" y="95773"/>
                  </a:lnTo>
                  <a:lnTo>
                    <a:pt x="17025" y="95607"/>
                  </a:lnTo>
                  <a:lnTo>
                    <a:pt x="15716" y="87749"/>
                  </a:lnTo>
                  <a:lnTo>
                    <a:pt x="16427" y="87914"/>
                  </a:lnTo>
                  <a:lnTo>
                    <a:pt x="17165" y="88063"/>
                  </a:lnTo>
                  <a:lnTo>
                    <a:pt x="17929" y="88194"/>
                  </a:lnTo>
                  <a:lnTo>
                    <a:pt x="18719" y="88307"/>
                  </a:lnTo>
                  <a:lnTo>
                    <a:pt x="19536" y="88403"/>
                  </a:lnTo>
                  <a:lnTo>
                    <a:pt x="20378" y="88482"/>
                  </a:lnTo>
                  <a:lnTo>
                    <a:pt x="21247" y="88543"/>
                  </a:lnTo>
                  <a:lnTo>
                    <a:pt x="22142" y="88587"/>
                  </a:lnTo>
                  <a:lnTo>
                    <a:pt x="23063" y="88613"/>
                  </a:lnTo>
                  <a:lnTo>
                    <a:pt x="24010" y="88622"/>
                  </a:lnTo>
                  <a:lnTo>
                    <a:pt x="24840" y="88609"/>
                  </a:lnTo>
                  <a:lnTo>
                    <a:pt x="25582" y="88569"/>
                  </a:lnTo>
                  <a:lnTo>
                    <a:pt x="26237" y="88504"/>
                  </a:lnTo>
                  <a:lnTo>
                    <a:pt x="26804" y="88412"/>
                  </a:lnTo>
                  <a:lnTo>
                    <a:pt x="27285" y="88294"/>
                  </a:lnTo>
                  <a:lnTo>
                    <a:pt x="27678" y="88150"/>
                  </a:lnTo>
                  <a:lnTo>
                    <a:pt x="27983" y="87980"/>
                  </a:lnTo>
                  <a:lnTo>
                    <a:pt x="28201" y="87783"/>
                  </a:lnTo>
                  <a:lnTo>
                    <a:pt x="28332" y="87561"/>
                  </a:lnTo>
                  <a:lnTo>
                    <a:pt x="28376" y="87312"/>
                  </a:lnTo>
                  <a:lnTo>
                    <a:pt x="28376" y="48458"/>
                  </a:lnTo>
                  <a:lnTo>
                    <a:pt x="0" y="48458"/>
                  </a:lnTo>
                  <a:lnTo>
                    <a:pt x="0" y="40163"/>
                  </a:lnTo>
                  <a:lnTo>
                    <a:pt x="28376" y="40163"/>
                  </a:lnTo>
                  <a:lnTo>
                    <a:pt x="28376" y="25757"/>
                  </a:lnTo>
                  <a:lnTo>
                    <a:pt x="30445" y="24010"/>
                  </a:lnTo>
                  <a:lnTo>
                    <a:pt x="32462" y="22264"/>
                  </a:lnTo>
                  <a:lnTo>
                    <a:pt x="34427" y="20518"/>
                  </a:lnTo>
                  <a:lnTo>
                    <a:pt x="36339" y="18772"/>
                  </a:lnTo>
                  <a:lnTo>
                    <a:pt x="38199" y="17025"/>
                  </a:lnTo>
                  <a:lnTo>
                    <a:pt x="40006" y="15279"/>
                  </a:lnTo>
                  <a:lnTo>
                    <a:pt x="41761" y="13533"/>
                  </a:lnTo>
                  <a:lnTo>
                    <a:pt x="43464" y="11787"/>
                  </a:lnTo>
                  <a:lnTo>
                    <a:pt x="45114" y="10040"/>
                  </a:lnTo>
                  <a:lnTo>
                    <a:pt x="46712" y="8294"/>
                  </a:lnTo>
                  <a:lnTo>
                    <a:pt x="698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7559386" y="3925602"/>
              <a:ext cx="61991" cy="100409"/>
            </a:xfrm>
            <a:custGeom>
              <a:avLst/>
              <a:pathLst>
                <a:path w="61991" h="100409">
                  <a:moveTo>
                    <a:pt x="20954" y="0"/>
                  </a:moveTo>
                  <a:lnTo>
                    <a:pt x="29686" y="2182"/>
                  </a:lnTo>
                  <a:lnTo>
                    <a:pt x="29507" y="2711"/>
                  </a:lnTo>
                  <a:lnTo>
                    <a:pt x="29319" y="3248"/>
                  </a:lnTo>
                  <a:lnTo>
                    <a:pt x="29123" y="3793"/>
                  </a:lnTo>
                  <a:lnTo>
                    <a:pt x="28917" y="4348"/>
                  </a:lnTo>
                  <a:lnTo>
                    <a:pt x="28703" y="4911"/>
                  </a:lnTo>
                  <a:lnTo>
                    <a:pt x="28481" y="5483"/>
                  </a:lnTo>
                  <a:lnTo>
                    <a:pt x="28249" y="6063"/>
                  </a:lnTo>
                  <a:lnTo>
                    <a:pt x="28009" y="6653"/>
                  </a:lnTo>
                  <a:lnTo>
                    <a:pt x="27761" y="7251"/>
                  </a:lnTo>
                  <a:lnTo>
                    <a:pt x="27503" y="7858"/>
                  </a:lnTo>
                  <a:lnTo>
                    <a:pt x="51077" y="7858"/>
                  </a:lnTo>
                  <a:lnTo>
                    <a:pt x="51077" y="15279"/>
                  </a:lnTo>
                  <a:lnTo>
                    <a:pt x="50462" y="16401"/>
                  </a:lnTo>
                  <a:lnTo>
                    <a:pt x="49837" y="17497"/>
                  </a:lnTo>
                  <a:lnTo>
                    <a:pt x="49204" y="18567"/>
                  </a:lnTo>
                  <a:lnTo>
                    <a:pt x="48563" y="19610"/>
                  </a:lnTo>
                  <a:lnTo>
                    <a:pt x="47912" y="20627"/>
                  </a:lnTo>
                  <a:lnTo>
                    <a:pt x="47253" y="21618"/>
                  </a:lnTo>
                  <a:lnTo>
                    <a:pt x="46585" y="22583"/>
                  </a:lnTo>
                  <a:lnTo>
                    <a:pt x="45908" y="23521"/>
                  </a:lnTo>
                  <a:lnTo>
                    <a:pt x="45223" y="24434"/>
                  </a:lnTo>
                  <a:lnTo>
                    <a:pt x="44529" y="25320"/>
                  </a:lnTo>
                  <a:lnTo>
                    <a:pt x="61991" y="25320"/>
                  </a:lnTo>
                  <a:lnTo>
                    <a:pt x="61991" y="90368"/>
                  </a:lnTo>
                  <a:lnTo>
                    <a:pt x="61970" y="91304"/>
                  </a:lnTo>
                  <a:lnTo>
                    <a:pt x="61904" y="92193"/>
                  </a:lnTo>
                  <a:lnTo>
                    <a:pt x="61795" y="93033"/>
                  </a:lnTo>
                  <a:lnTo>
                    <a:pt x="61642" y="93826"/>
                  </a:lnTo>
                  <a:lnTo>
                    <a:pt x="61446" y="94570"/>
                  </a:lnTo>
                  <a:lnTo>
                    <a:pt x="61206" y="95266"/>
                  </a:lnTo>
                  <a:lnTo>
                    <a:pt x="60922" y="95914"/>
                  </a:lnTo>
                  <a:lnTo>
                    <a:pt x="60594" y="96515"/>
                  </a:lnTo>
                  <a:lnTo>
                    <a:pt x="60223" y="97067"/>
                  </a:lnTo>
                  <a:lnTo>
                    <a:pt x="59809" y="97571"/>
                  </a:lnTo>
                  <a:lnTo>
                    <a:pt x="59355" y="98027"/>
                  </a:lnTo>
                  <a:lnTo>
                    <a:pt x="58866" y="98436"/>
                  </a:lnTo>
                  <a:lnTo>
                    <a:pt x="58342" y="98796"/>
                  </a:lnTo>
                  <a:lnTo>
                    <a:pt x="57783" y="99108"/>
                  </a:lnTo>
                  <a:lnTo>
                    <a:pt x="57189" y="99372"/>
                  </a:lnTo>
                  <a:lnTo>
                    <a:pt x="56561" y="99588"/>
                  </a:lnTo>
                  <a:lnTo>
                    <a:pt x="55897" y="99756"/>
                  </a:lnTo>
                  <a:lnTo>
                    <a:pt x="55198" y="99876"/>
                  </a:lnTo>
                  <a:lnTo>
                    <a:pt x="54465" y="99948"/>
                  </a:lnTo>
                  <a:lnTo>
                    <a:pt x="53697" y="99972"/>
                  </a:lnTo>
                  <a:lnTo>
                    <a:pt x="52981" y="99964"/>
                  </a:lnTo>
                  <a:lnTo>
                    <a:pt x="52230" y="99937"/>
                  </a:lnTo>
                  <a:lnTo>
                    <a:pt x="51444" y="99894"/>
                  </a:lnTo>
                  <a:lnTo>
                    <a:pt x="50623" y="99833"/>
                  </a:lnTo>
                  <a:lnTo>
                    <a:pt x="49768" y="99754"/>
                  </a:lnTo>
                  <a:lnTo>
                    <a:pt x="48877" y="99658"/>
                  </a:lnTo>
                  <a:lnTo>
                    <a:pt x="47952" y="99544"/>
                  </a:lnTo>
                  <a:lnTo>
                    <a:pt x="46991" y="99414"/>
                  </a:lnTo>
                  <a:lnTo>
                    <a:pt x="45996" y="99265"/>
                  </a:lnTo>
                  <a:lnTo>
                    <a:pt x="44965" y="99099"/>
                  </a:lnTo>
                  <a:lnTo>
                    <a:pt x="43219" y="90805"/>
                  </a:lnTo>
                  <a:lnTo>
                    <a:pt x="44324" y="90970"/>
                  </a:lnTo>
                  <a:lnTo>
                    <a:pt x="45367" y="91119"/>
                  </a:lnTo>
                  <a:lnTo>
                    <a:pt x="46349" y="91250"/>
                  </a:lnTo>
                  <a:lnTo>
                    <a:pt x="47270" y="91363"/>
                  </a:lnTo>
                  <a:lnTo>
                    <a:pt x="48131" y="91459"/>
                  </a:lnTo>
                  <a:lnTo>
                    <a:pt x="48929" y="91538"/>
                  </a:lnTo>
                  <a:lnTo>
                    <a:pt x="49667" y="91599"/>
                  </a:lnTo>
                  <a:lnTo>
                    <a:pt x="50344" y="91643"/>
                  </a:lnTo>
                  <a:lnTo>
                    <a:pt x="50959" y="91669"/>
                  </a:lnTo>
                  <a:lnTo>
                    <a:pt x="51514" y="91678"/>
                  </a:lnTo>
                  <a:lnTo>
                    <a:pt x="51929" y="91651"/>
                  </a:lnTo>
                  <a:lnTo>
                    <a:pt x="52300" y="91573"/>
                  </a:lnTo>
                  <a:lnTo>
                    <a:pt x="52627" y="91442"/>
                  </a:lnTo>
                  <a:lnTo>
                    <a:pt x="52911" y="91259"/>
                  </a:lnTo>
                  <a:lnTo>
                    <a:pt x="53151" y="91023"/>
                  </a:lnTo>
                  <a:lnTo>
                    <a:pt x="53347" y="90735"/>
                  </a:lnTo>
                  <a:lnTo>
                    <a:pt x="53500" y="90394"/>
                  </a:lnTo>
                  <a:lnTo>
                    <a:pt x="53609" y="90001"/>
                  </a:lnTo>
                  <a:lnTo>
                    <a:pt x="53675" y="89556"/>
                  </a:lnTo>
                  <a:lnTo>
                    <a:pt x="53697" y="89058"/>
                  </a:lnTo>
                  <a:lnTo>
                    <a:pt x="53697" y="73779"/>
                  </a:lnTo>
                  <a:lnTo>
                    <a:pt x="38854" y="73779"/>
                  </a:lnTo>
                  <a:lnTo>
                    <a:pt x="38854" y="97353"/>
                  </a:lnTo>
                  <a:lnTo>
                    <a:pt x="30559" y="97353"/>
                  </a:lnTo>
                  <a:lnTo>
                    <a:pt x="30559" y="73779"/>
                  </a:lnTo>
                  <a:lnTo>
                    <a:pt x="16589" y="73779"/>
                  </a:lnTo>
                  <a:lnTo>
                    <a:pt x="16109" y="76795"/>
                  </a:lnTo>
                  <a:lnTo>
                    <a:pt x="15541" y="79733"/>
                  </a:lnTo>
                  <a:lnTo>
                    <a:pt x="14886" y="82593"/>
                  </a:lnTo>
                  <a:lnTo>
                    <a:pt x="14144" y="85374"/>
                  </a:lnTo>
                  <a:lnTo>
                    <a:pt x="13315" y="88076"/>
                  </a:lnTo>
                  <a:lnTo>
                    <a:pt x="12398" y="90700"/>
                  </a:lnTo>
                  <a:lnTo>
                    <a:pt x="11394" y="93245"/>
                  </a:lnTo>
                  <a:lnTo>
                    <a:pt x="10302" y="95711"/>
                  </a:lnTo>
                  <a:lnTo>
                    <a:pt x="9124" y="98099"/>
                  </a:lnTo>
                  <a:lnTo>
                    <a:pt x="7858" y="100409"/>
                  </a:lnTo>
                  <a:lnTo>
                    <a:pt x="0" y="95607"/>
                  </a:lnTo>
                  <a:lnTo>
                    <a:pt x="1741" y="91918"/>
                  </a:lnTo>
                  <a:lnTo>
                    <a:pt x="3300" y="88185"/>
                  </a:lnTo>
                  <a:lnTo>
                    <a:pt x="4675" y="84409"/>
                  </a:lnTo>
                  <a:lnTo>
                    <a:pt x="5867" y="80589"/>
                  </a:lnTo>
                  <a:lnTo>
                    <a:pt x="6875" y="76725"/>
                  </a:lnTo>
                  <a:lnTo>
                    <a:pt x="7700" y="72818"/>
                  </a:lnTo>
                  <a:lnTo>
                    <a:pt x="8342" y="68867"/>
                  </a:lnTo>
                  <a:lnTo>
                    <a:pt x="8801" y="64873"/>
                  </a:lnTo>
                  <a:lnTo>
                    <a:pt x="9076" y="60834"/>
                  </a:lnTo>
                  <a:lnTo>
                    <a:pt x="9167" y="56753"/>
                  </a:lnTo>
                  <a:lnTo>
                    <a:pt x="9167" y="34051"/>
                  </a:lnTo>
                  <a:lnTo>
                    <a:pt x="8901" y="34313"/>
                  </a:lnTo>
                  <a:lnTo>
                    <a:pt x="8626" y="34575"/>
                  </a:lnTo>
                  <a:lnTo>
                    <a:pt x="8342" y="34837"/>
                  </a:lnTo>
                  <a:lnTo>
                    <a:pt x="8050" y="35099"/>
                  </a:lnTo>
                  <a:lnTo>
                    <a:pt x="7748" y="35361"/>
                  </a:lnTo>
                  <a:lnTo>
                    <a:pt x="7439" y="35623"/>
                  </a:lnTo>
                  <a:lnTo>
                    <a:pt x="7120" y="35885"/>
                  </a:lnTo>
                  <a:lnTo>
                    <a:pt x="6792" y="36147"/>
                  </a:lnTo>
                  <a:lnTo>
                    <a:pt x="6456" y="36409"/>
                  </a:lnTo>
                  <a:lnTo>
                    <a:pt x="6111" y="36671"/>
                  </a:lnTo>
                  <a:lnTo>
                    <a:pt x="436" y="30122"/>
                  </a:lnTo>
                  <a:lnTo>
                    <a:pt x="3156" y="27464"/>
                  </a:lnTo>
                  <a:lnTo>
                    <a:pt x="5727" y="24726"/>
                  </a:lnTo>
                  <a:lnTo>
                    <a:pt x="8150" y="21911"/>
                  </a:lnTo>
                  <a:lnTo>
                    <a:pt x="10425" y="19016"/>
                  </a:lnTo>
                  <a:lnTo>
                    <a:pt x="12551" y="16043"/>
                  </a:lnTo>
                  <a:lnTo>
                    <a:pt x="14528" y="12992"/>
                  </a:lnTo>
                  <a:lnTo>
                    <a:pt x="16357" y="9861"/>
                  </a:lnTo>
                  <a:lnTo>
                    <a:pt x="18038" y="6653"/>
                  </a:lnTo>
                  <a:lnTo>
                    <a:pt x="19571" y="3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7576412" y="3941318"/>
              <a:ext cx="23574" cy="9604"/>
            </a:xfrm>
            <a:custGeom>
              <a:avLst/>
              <a:pathLst>
                <a:path w="23574" h="9604">
                  <a:moveTo>
                    <a:pt x="17025" y="9604"/>
                  </a:moveTo>
                  <a:lnTo>
                    <a:pt x="17798" y="8643"/>
                  </a:lnTo>
                  <a:lnTo>
                    <a:pt x="18545" y="7683"/>
                  </a:lnTo>
                  <a:lnTo>
                    <a:pt x="19265" y="6723"/>
                  </a:lnTo>
                  <a:lnTo>
                    <a:pt x="19959" y="5762"/>
                  </a:lnTo>
                  <a:lnTo>
                    <a:pt x="20627" y="4802"/>
                  </a:lnTo>
                  <a:lnTo>
                    <a:pt x="21269" y="3841"/>
                  </a:lnTo>
                  <a:lnTo>
                    <a:pt x="21884" y="2881"/>
                  </a:lnTo>
                  <a:lnTo>
                    <a:pt x="22474" y="1920"/>
                  </a:lnTo>
                  <a:lnTo>
                    <a:pt x="23037" y="960"/>
                  </a:lnTo>
                  <a:lnTo>
                    <a:pt x="23574" y="0"/>
                  </a:lnTo>
                  <a:lnTo>
                    <a:pt x="6548" y="0"/>
                  </a:lnTo>
                  <a:lnTo>
                    <a:pt x="5775" y="1353"/>
                  </a:lnTo>
                  <a:lnTo>
                    <a:pt x="5029" y="2619"/>
                  </a:lnTo>
                  <a:lnTo>
                    <a:pt x="4308" y="3798"/>
                  </a:lnTo>
                  <a:lnTo>
                    <a:pt x="3614" y="4889"/>
                  </a:lnTo>
                  <a:lnTo>
                    <a:pt x="2946" y="5893"/>
                  </a:lnTo>
                  <a:lnTo>
                    <a:pt x="2305" y="6810"/>
                  </a:lnTo>
                  <a:lnTo>
                    <a:pt x="1689" y="7639"/>
                  </a:lnTo>
                  <a:lnTo>
                    <a:pt x="1100" y="8382"/>
                  </a:lnTo>
                  <a:lnTo>
                    <a:pt x="536" y="9036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7576849" y="3958781"/>
              <a:ext cx="13096" cy="12223"/>
            </a:xfrm>
            <a:custGeom>
              <a:avLst/>
              <a:pathLst>
                <a:path w="13096" h="12223">
                  <a:moveTo>
                    <a:pt x="0" y="12223"/>
                  </a:moveTo>
                  <a:lnTo>
                    <a:pt x="13096" y="12223"/>
                  </a:lnTo>
                  <a:lnTo>
                    <a:pt x="130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7598240" y="3958781"/>
              <a:ext cx="14843" cy="12223"/>
            </a:xfrm>
            <a:custGeom>
              <a:avLst/>
              <a:pathLst>
                <a:path w="14843" h="12223">
                  <a:moveTo>
                    <a:pt x="0" y="0"/>
                  </a:moveTo>
                  <a:lnTo>
                    <a:pt x="0" y="12223"/>
                  </a:lnTo>
                  <a:lnTo>
                    <a:pt x="14843" y="12223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7576849" y="3978862"/>
              <a:ext cx="13096" cy="12660"/>
            </a:xfrm>
            <a:custGeom>
              <a:avLst/>
              <a:pathLst>
                <a:path w="13096" h="12660">
                  <a:moveTo>
                    <a:pt x="0" y="12660"/>
                  </a:moveTo>
                  <a:lnTo>
                    <a:pt x="13096" y="12660"/>
                  </a:lnTo>
                  <a:lnTo>
                    <a:pt x="13096" y="0"/>
                  </a:lnTo>
                  <a:lnTo>
                    <a:pt x="0" y="0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7598240" y="3978862"/>
              <a:ext cx="14843" cy="12660"/>
            </a:xfrm>
            <a:custGeom>
              <a:avLst/>
              <a:pathLst>
                <a:path w="14843" h="12660">
                  <a:moveTo>
                    <a:pt x="0" y="0"/>
                  </a:moveTo>
                  <a:lnTo>
                    <a:pt x="0" y="12660"/>
                  </a:lnTo>
                  <a:lnTo>
                    <a:pt x="14843" y="12660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7522278" y="393258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7542360" y="3974933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7644079" y="3925602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7635348" y="3957907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7666344" y="3925602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4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7759768" y="3999381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7857995" y="3975806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7888554" y="3991086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7861924" y="3928658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7900778" y="3936952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7875894" y="3953105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7900778" y="3953105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7926099" y="3953105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7969318" y="3926911"/>
              <a:ext cx="99536" cy="99099"/>
            </a:xfrm>
            <a:custGeom>
              <a:avLst/>
              <a:pathLst>
                <a:path w="99536" h="99099">
                  <a:moveTo>
                    <a:pt x="92551" y="0"/>
                  </a:moveTo>
                  <a:lnTo>
                    <a:pt x="96043" y="6985"/>
                  </a:lnTo>
                  <a:lnTo>
                    <a:pt x="91996" y="7242"/>
                  </a:lnTo>
                  <a:lnTo>
                    <a:pt x="87888" y="7491"/>
                  </a:lnTo>
                  <a:lnTo>
                    <a:pt x="83719" y="7731"/>
                  </a:lnTo>
                  <a:lnTo>
                    <a:pt x="79489" y="7962"/>
                  </a:lnTo>
                  <a:lnTo>
                    <a:pt x="75197" y="8185"/>
                  </a:lnTo>
                  <a:lnTo>
                    <a:pt x="70845" y="8399"/>
                  </a:lnTo>
                  <a:lnTo>
                    <a:pt x="66431" y="8604"/>
                  </a:lnTo>
                  <a:lnTo>
                    <a:pt x="61956" y="8801"/>
                  </a:lnTo>
                  <a:lnTo>
                    <a:pt x="57421" y="8988"/>
                  </a:lnTo>
                  <a:lnTo>
                    <a:pt x="52824" y="9167"/>
                  </a:lnTo>
                  <a:lnTo>
                    <a:pt x="50204" y="15716"/>
                  </a:lnTo>
                  <a:lnTo>
                    <a:pt x="92114" y="15716"/>
                  </a:lnTo>
                  <a:lnTo>
                    <a:pt x="92114" y="24010"/>
                  </a:lnTo>
                  <a:lnTo>
                    <a:pt x="46275" y="24010"/>
                  </a:lnTo>
                  <a:lnTo>
                    <a:pt x="43219" y="29686"/>
                  </a:lnTo>
                  <a:lnTo>
                    <a:pt x="99536" y="29686"/>
                  </a:lnTo>
                  <a:lnTo>
                    <a:pt x="99536" y="37980"/>
                  </a:lnTo>
                  <a:lnTo>
                    <a:pt x="37544" y="37980"/>
                  </a:lnTo>
                  <a:lnTo>
                    <a:pt x="37107" y="38666"/>
                  </a:lnTo>
                  <a:lnTo>
                    <a:pt x="36671" y="39325"/>
                  </a:lnTo>
                  <a:lnTo>
                    <a:pt x="36234" y="39958"/>
                  </a:lnTo>
                  <a:lnTo>
                    <a:pt x="35798" y="40565"/>
                  </a:lnTo>
                  <a:lnTo>
                    <a:pt x="35361" y="41146"/>
                  </a:lnTo>
                  <a:lnTo>
                    <a:pt x="34925" y="41700"/>
                  </a:lnTo>
                  <a:lnTo>
                    <a:pt x="34488" y="42228"/>
                  </a:lnTo>
                  <a:lnTo>
                    <a:pt x="34051" y="42730"/>
                  </a:lnTo>
                  <a:lnTo>
                    <a:pt x="33615" y="43206"/>
                  </a:lnTo>
                  <a:lnTo>
                    <a:pt x="33178" y="43656"/>
                  </a:lnTo>
                  <a:lnTo>
                    <a:pt x="92551" y="43656"/>
                  </a:lnTo>
                  <a:lnTo>
                    <a:pt x="92551" y="99099"/>
                  </a:lnTo>
                  <a:lnTo>
                    <a:pt x="83820" y="99099"/>
                  </a:lnTo>
                  <a:lnTo>
                    <a:pt x="83820" y="95607"/>
                  </a:lnTo>
                  <a:lnTo>
                    <a:pt x="33178" y="95607"/>
                  </a:lnTo>
                  <a:lnTo>
                    <a:pt x="33178" y="99099"/>
                  </a:lnTo>
                  <a:lnTo>
                    <a:pt x="24447" y="99099"/>
                  </a:lnTo>
                  <a:lnTo>
                    <a:pt x="24447" y="52387"/>
                  </a:lnTo>
                  <a:lnTo>
                    <a:pt x="22596" y="54024"/>
                  </a:lnTo>
                  <a:lnTo>
                    <a:pt x="20710" y="55618"/>
                  </a:lnTo>
                  <a:lnTo>
                    <a:pt x="18789" y="57167"/>
                  </a:lnTo>
                  <a:lnTo>
                    <a:pt x="16833" y="58674"/>
                  </a:lnTo>
                  <a:lnTo>
                    <a:pt x="14843" y="60136"/>
                  </a:lnTo>
                  <a:lnTo>
                    <a:pt x="12817" y="61555"/>
                  </a:lnTo>
                  <a:lnTo>
                    <a:pt x="10756" y="62930"/>
                  </a:lnTo>
                  <a:lnTo>
                    <a:pt x="8661" y="64262"/>
                  </a:lnTo>
                  <a:lnTo>
                    <a:pt x="6530" y="65549"/>
                  </a:lnTo>
                  <a:lnTo>
                    <a:pt x="4365" y="66794"/>
                  </a:lnTo>
                  <a:lnTo>
                    <a:pt x="0" y="58499"/>
                  </a:lnTo>
                  <a:lnTo>
                    <a:pt x="2924" y="56722"/>
                  </a:lnTo>
                  <a:lnTo>
                    <a:pt x="5762" y="54884"/>
                  </a:lnTo>
                  <a:lnTo>
                    <a:pt x="8512" y="52985"/>
                  </a:lnTo>
                  <a:lnTo>
                    <a:pt x="11176" y="51025"/>
                  </a:lnTo>
                  <a:lnTo>
                    <a:pt x="13751" y="49004"/>
                  </a:lnTo>
                  <a:lnTo>
                    <a:pt x="16240" y="46921"/>
                  </a:lnTo>
                  <a:lnTo>
                    <a:pt x="18641" y="44778"/>
                  </a:lnTo>
                  <a:lnTo>
                    <a:pt x="20955" y="42573"/>
                  </a:lnTo>
                  <a:lnTo>
                    <a:pt x="23181" y="40307"/>
                  </a:lnTo>
                  <a:lnTo>
                    <a:pt x="25320" y="37980"/>
                  </a:lnTo>
                  <a:lnTo>
                    <a:pt x="3055" y="37980"/>
                  </a:lnTo>
                  <a:lnTo>
                    <a:pt x="3055" y="29686"/>
                  </a:lnTo>
                  <a:lnTo>
                    <a:pt x="32305" y="29686"/>
                  </a:lnTo>
                  <a:lnTo>
                    <a:pt x="35798" y="24010"/>
                  </a:lnTo>
                  <a:lnTo>
                    <a:pt x="13533" y="24010"/>
                  </a:lnTo>
                  <a:lnTo>
                    <a:pt x="13533" y="15716"/>
                  </a:lnTo>
                  <a:lnTo>
                    <a:pt x="40163" y="15716"/>
                  </a:lnTo>
                  <a:lnTo>
                    <a:pt x="42783" y="9604"/>
                  </a:lnTo>
                  <a:lnTo>
                    <a:pt x="13970" y="10914"/>
                  </a:lnTo>
                  <a:lnTo>
                    <a:pt x="10914" y="3492"/>
                  </a:lnTo>
                  <a:lnTo>
                    <a:pt x="19745" y="3221"/>
                  </a:lnTo>
                  <a:lnTo>
                    <a:pt x="28428" y="2933"/>
                  </a:lnTo>
                  <a:lnTo>
                    <a:pt x="36963" y="2628"/>
                  </a:lnTo>
                  <a:lnTo>
                    <a:pt x="45350" y="2305"/>
                  </a:lnTo>
                  <a:lnTo>
                    <a:pt x="53588" y="1964"/>
                  </a:lnTo>
                  <a:lnTo>
                    <a:pt x="61677" y="1606"/>
                  </a:lnTo>
                  <a:lnTo>
                    <a:pt x="69618" y="1231"/>
                  </a:lnTo>
                  <a:lnTo>
                    <a:pt x="77411" y="838"/>
                  </a:lnTo>
                  <a:lnTo>
                    <a:pt x="85055" y="4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8002497" y="3978862"/>
              <a:ext cx="50641" cy="6548"/>
            </a:xfrm>
            <a:custGeom>
              <a:avLst/>
              <a:pathLst>
                <a:path w="50641" h="6548">
                  <a:moveTo>
                    <a:pt x="0" y="6548"/>
                  </a:moveTo>
                  <a:lnTo>
                    <a:pt x="50641" y="654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8002497" y="3993269"/>
              <a:ext cx="50641" cy="6548"/>
            </a:xfrm>
            <a:custGeom>
              <a:avLst/>
              <a:pathLst>
                <a:path w="50641" h="6548">
                  <a:moveTo>
                    <a:pt x="0" y="6548"/>
                  </a:moveTo>
                  <a:lnTo>
                    <a:pt x="50641" y="654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8002497" y="4007676"/>
              <a:ext cx="50641" cy="6548"/>
            </a:xfrm>
            <a:custGeom>
              <a:avLst/>
              <a:pathLst>
                <a:path w="50641" h="6548">
                  <a:moveTo>
                    <a:pt x="0" y="6548"/>
                  </a:moveTo>
                  <a:lnTo>
                    <a:pt x="50641" y="654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8092429" y="3938262"/>
              <a:ext cx="79890" cy="8294"/>
            </a:xfrm>
            <a:custGeom>
              <a:avLst/>
              <a:pathLst>
                <a:path w="79890" h="8294">
                  <a:moveTo>
                    <a:pt x="0" y="0"/>
                  </a:moveTo>
                  <a:lnTo>
                    <a:pt x="79890" y="0"/>
                  </a:lnTo>
                  <a:lnTo>
                    <a:pt x="798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8082825" y="4007676"/>
              <a:ext cx="99099" cy="8294"/>
            </a:xfrm>
            <a:custGeom>
              <a:avLst/>
              <a:pathLst>
                <a:path w="99099" h="8294">
                  <a:moveTo>
                    <a:pt x="0" y="0"/>
                  </a:moveTo>
                  <a:lnTo>
                    <a:pt x="99099" y="0"/>
                  </a:lnTo>
                  <a:lnTo>
                    <a:pt x="9909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8232129" y="3925165"/>
              <a:ext cx="63301" cy="100845"/>
            </a:xfrm>
            <a:custGeom>
              <a:avLst/>
              <a:pathLst>
                <a:path w="63301" h="100845">
                  <a:moveTo>
                    <a:pt x="18772" y="93424"/>
                  </a:moveTo>
                  <a:lnTo>
                    <a:pt x="18772" y="100845"/>
                  </a:lnTo>
                  <a:lnTo>
                    <a:pt x="10040" y="100845"/>
                  </a:lnTo>
                  <a:lnTo>
                    <a:pt x="10040" y="30995"/>
                  </a:lnTo>
                  <a:lnTo>
                    <a:pt x="9512" y="31607"/>
                  </a:lnTo>
                  <a:lnTo>
                    <a:pt x="8975" y="32218"/>
                  </a:lnTo>
                  <a:lnTo>
                    <a:pt x="8430" y="32829"/>
                  </a:lnTo>
                  <a:lnTo>
                    <a:pt x="7875" y="33440"/>
                  </a:lnTo>
                  <a:lnTo>
                    <a:pt x="7312" y="34051"/>
                  </a:lnTo>
                  <a:lnTo>
                    <a:pt x="6740" y="34663"/>
                  </a:lnTo>
                  <a:lnTo>
                    <a:pt x="6159" y="35274"/>
                  </a:lnTo>
                  <a:lnTo>
                    <a:pt x="5570" y="35885"/>
                  </a:lnTo>
                  <a:lnTo>
                    <a:pt x="4972" y="36496"/>
                  </a:lnTo>
                  <a:lnTo>
                    <a:pt x="4365" y="37107"/>
                  </a:lnTo>
                  <a:lnTo>
                    <a:pt x="0" y="29249"/>
                  </a:lnTo>
                  <a:lnTo>
                    <a:pt x="2291" y="26521"/>
                  </a:lnTo>
                  <a:lnTo>
                    <a:pt x="4452" y="23749"/>
                  </a:lnTo>
                  <a:lnTo>
                    <a:pt x="6482" y="20933"/>
                  </a:lnTo>
                  <a:lnTo>
                    <a:pt x="8382" y="18073"/>
                  </a:lnTo>
                  <a:lnTo>
                    <a:pt x="10150" y="15170"/>
                  </a:lnTo>
                  <a:lnTo>
                    <a:pt x="11787" y="12223"/>
                  </a:lnTo>
                  <a:lnTo>
                    <a:pt x="13293" y="9233"/>
                  </a:lnTo>
                  <a:lnTo>
                    <a:pt x="14668" y="6199"/>
                  </a:lnTo>
                  <a:lnTo>
                    <a:pt x="15912" y="3121"/>
                  </a:lnTo>
                  <a:lnTo>
                    <a:pt x="17025" y="0"/>
                  </a:lnTo>
                  <a:lnTo>
                    <a:pt x="25757" y="3055"/>
                  </a:lnTo>
                  <a:lnTo>
                    <a:pt x="25137" y="4535"/>
                  </a:lnTo>
                  <a:lnTo>
                    <a:pt x="24499" y="6007"/>
                  </a:lnTo>
                  <a:lnTo>
                    <a:pt x="23845" y="7469"/>
                  </a:lnTo>
                  <a:lnTo>
                    <a:pt x="23172" y="8923"/>
                  </a:lnTo>
                  <a:lnTo>
                    <a:pt x="22482" y="10368"/>
                  </a:lnTo>
                  <a:lnTo>
                    <a:pt x="21775" y="11804"/>
                  </a:lnTo>
                  <a:lnTo>
                    <a:pt x="21051" y="13232"/>
                  </a:lnTo>
                  <a:lnTo>
                    <a:pt x="20308" y="14651"/>
                  </a:lnTo>
                  <a:lnTo>
                    <a:pt x="19549" y="16061"/>
                  </a:lnTo>
                  <a:lnTo>
                    <a:pt x="18772" y="17462"/>
                  </a:lnTo>
                  <a:lnTo>
                    <a:pt x="18772" y="18335"/>
                  </a:lnTo>
                  <a:lnTo>
                    <a:pt x="36234" y="18335"/>
                  </a:lnTo>
                  <a:lnTo>
                    <a:pt x="35697" y="16694"/>
                  </a:lnTo>
                  <a:lnTo>
                    <a:pt x="35134" y="15087"/>
                  </a:lnTo>
                  <a:lnTo>
                    <a:pt x="34545" y="13515"/>
                  </a:lnTo>
                  <a:lnTo>
                    <a:pt x="33929" y="11979"/>
                  </a:lnTo>
                  <a:lnTo>
                    <a:pt x="33287" y="10477"/>
                  </a:lnTo>
                  <a:lnTo>
                    <a:pt x="32619" y="9010"/>
                  </a:lnTo>
                  <a:lnTo>
                    <a:pt x="31925" y="7578"/>
                  </a:lnTo>
                  <a:lnTo>
                    <a:pt x="31205" y="6181"/>
                  </a:lnTo>
                  <a:lnTo>
                    <a:pt x="30458" y="4819"/>
                  </a:lnTo>
                  <a:lnTo>
                    <a:pt x="29686" y="3492"/>
                  </a:lnTo>
                  <a:lnTo>
                    <a:pt x="37980" y="436"/>
                  </a:lnTo>
                  <a:lnTo>
                    <a:pt x="38923" y="2108"/>
                  </a:lnTo>
                  <a:lnTo>
                    <a:pt x="39831" y="3806"/>
                  </a:lnTo>
                  <a:lnTo>
                    <a:pt x="40705" y="5531"/>
                  </a:lnTo>
                  <a:lnTo>
                    <a:pt x="41543" y="7281"/>
                  </a:lnTo>
                  <a:lnTo>
                    <a:pt x="42346" y="9058"/>
                  </a:lnTo>
                  <a:lnTo>
                    <a:pt x="43114" y="10861"/>
                  </a:lnTo>
                  <a:lnTo>
                    <a:pt x="43848" y="12690"/>
                  </a:lnTo>
                  <a:lnTo>
                    <a:pt x="44546" y="14546"/>
                  </a:lnTo>
                  <a:lnTo>
                    <a:pt x="45210" y="16427"/>
                  </a:lnTo>
                  <a:lnTo>
                    <a:pt x="45839" y="18335"/>
                  </a:lnTo>
                  <a:lnTo>
                    <a:pt x="62428" y="18335"/>
                  </a:lnTo>
                  <a:lnTo>
                    <a:pt x="62428" y="26630"/>
                  </a:lnTo>
                  <a:lnTo>
                    <a:pt x="42783" y="26630"/>
                  </a:lnTo>
                  <a:lnTo>
                    <a:pt x="42783" y="41036"/>
                  </a:lnTo>
                  <a:lnTo>
                    <a:pt x="59809" y="41036"/>
                  </a:lnTo>
                  <a:lnTo>
                    <a:pt x="59809" y="48458"/>
                  </a:lnTo>
                  <a:lnTo>
                    <a:pt x="42783" y="48458"/>
                  </a:lnTo>
                  <a:lnTo>
                    <a:pt x="42783" y="63301"/>
                  </a:lnTo>
                  <a:lnTo>
                    <a:pt x="59809" y="63301"/>
                  </a:lnTo>
                  <a:lnTo>
                    <a:pt x="59809" y="71159"/>
                  </a:lnTo>
                  <a:lnTo>
                    <a:pt x="42783" y="71159"/>
                  </a:lnTo>
                  <a:lnTo>
                    <a:pt x="42783" y="85566"/>
                  </a:lnTo>
                  <a:lnTo>
                    <a:pt x="63301" y="85566"/>
                  </a:lnTo>
                  <a:lnTo>
                    <a:pt x="63301" y="934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8250901" y="3951796"/>
              <a:ext cx="15716" cy="14406"/>
            </a:xfrm>
            <a:custGeom>
              <a:avLst/>
              <a:pathLst>
                <a:path w="15716" h="14406">
                  <a:moveTo>
                    <a:pt x="0" y="0"/>
                  </a:moveTo>
                  <a:lnTo>
                    <a:pt x="0" y="14406"/>
                  </a:lnTo>
                  <a:lnTo>
                    <a:pt x="15716" y="14406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8250901" y="3973624"/>
              <a:ext cx="15716" cy="14843"/>
            </a:xfrm>
            <a:custGeom>
              <a:avLst/>
              <a:pathLst>
                <a:path w="15716" h="14843">
                  <a:moveTo>
                    <a:pt x="0" y="0"/>
                  </a:moveTo>
                  <a:lnTo>
                    <a:pt x="0" y="14843"/>
                  </a:lnTo>
                  <a:lnTo>
                    <a:pt x="15716" y="14843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8250901" y="3996325"/>
              <a:ext cx="15716" cy="14406"/>
            </a:xfrm>
            <a:custGeom>
              <a:avLst/>
              <a:pathLst>
                <a:path w="15716" h="14406">
                  <a:moveTo>
                    <a:pt x="0" y="0"/>
                  </a:moveTo>
                  <a:lnTo>
                    <a:pt x="0" y="14406"/>
                  </a:lnTo>
                  <a:lnTo>
                    <a:pt x="15716" y="14406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8195021" y="3925602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39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8194148" y="3998944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8304598" y="393258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8324680" y="3974933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8350874" y="3929531"/>
              <a:ext cx="53697" cy="96916"/>
            </a:xfrm>
            <a:custGeom>
              <a:avLst/>
              <a:pathLst>
                <a:path w="53697" h="96916">
                  <a:moveTo>
                    <a:pt x="0" y="0"/>
                  </a:moveTo>
                  <a:lnTo>
                    <a:pt x="46275" y="0"/>
                  </a:lnTo>
                  <a:lnTo>
                    <a:pt x="39727" y="45839"/>
                  </a:lnTo>
                  <a:lnTo>
                    <a:pt x="53697" y="45839"/>
                  </a:lnTo>
                  <a:lnTo>
                    <a:pt x="53328" y="52797"/>
                  </a:lnTo>
                  <a:lnTo>
                    <a:pt x="52920" y="59180"/>
                  </a:lnTo>
                  <a:lnTo>
                    <a:pt x="52472" y="64986"/>
                  </a:lnTo>
                  <a:lnTo>
                    <a:pt x="51985" y="70216"/>
                  </a:lnTo>
                  <a:lnTo>
                    <a:pt x="51459" y="74870"/>
                  </a:lnTo>
                  <a:lnTo>
                    <a:pt x="50894" y="78947"/>
                  </a:lnTo>
                  <a:lnTo>
                    <a:pt x="50289" y="82449"/>
                  </a:lnTo>
                  <a:lnTo>
                    <a:pt x="49645" y="85374"/>
                  </a:lnTo>
                  <a:lnTo>
                    <a:pt x="48962" y="87722"/>
                  </a:lnTo>
                  <a:lnTo>
                    <a:pt x="48240" y="89495"/>
                  </a:lnTo>
                  <a:lnTo>
                    <a:pt x="47447" y="90905"/>
                  </a:lnTo>
                  <a:lnTo>
                    <a:pt x="46555" y="92167"/>
                  </a:lnTo>
                  <a:lnTo>
                    <a:pt x="45561" y="93280"/>
                  </a:lnTo>
                  <a:lnTo>
                    <a:pt x="44468" y="94245"/>
                  </a:lnTo>
                  <a:lnTo>
                    <a:pt x="43274" y="95061"/>
                  </a:lnTo>
                  <a:lnTo>
                    <a:pt x="41979" y="95729"/>
                  </a:lnTo>
                  <a:lnTo>
                    <a:pt x="40585" y="96248"/>
                  </a:lnTo>
                  <a:lnTo>
                    <a:pt x="39089" y="96620"/>
                  </a:lnTo>
                  <a:lnTo>
                    <a:pt x="37494" y="96842"/>
                  </a:lnTo>
                  <a:lnTo>
                    <a:pt x="35798" y="96916"/>
                  </a:lnTo>
                  <a:lnTo>
                    <a:pt x="23574" y="96916"/>
                  </a:lnTo>
                  <a:lnTo>
                    <a:pt x="21391" y="88185"/>
                  </a:lnTo>
                  <a:lnTo>
                    <a:pt x="24473" y="88181"/>
                  </a:lnTo>
                  <a:lnTo>
                    <a:pt x="27258" y="88168"/>
                  </a:lnTo>
                  <a:lnTo>
                    <a:pt x="29747" y="88146"/>
                  </a:lnTo>
                  <a:lnTo>
                    <a:pt x="31938" y="88115"/>
                  </a:lnTo>
                  <a:lnTo>
                    <a:pt x="33833" y="88076"/>
                  </a:lnTo>
                  <a:lnTo>
                    <a:pt x="35431" y="88028"/>
                  </a:lnTo>
                  <a:lnTo>
                    <a:pt x="36732" y="87971"/>
                  </a:lnTo>
                  <a:lnTo>
                    <a:pt x="37736" y="87906"/>
                  </a:lnTo>
                  <a:lnTo>
                    <a:pt x="38443" y="87832"/>
                  </a:lnTo>
                  <a:lnTo>
                    <a:pt x="38854" y="87749"/>
                  </a:lnTo>
                  <a:lnTo>
                    <a:pt x="39198" y="87452"/>
                  </a:lnTo>
                  <a:lnTo>
                    <a:pt x="39535" y="87085"/>
                  </a:lnTo>
                  <a:lnTo>
                    <a:pt x="39862" y="86648"/>
                  </a:lnTo>
                  <a:lnTo>
                    <a:pt x="40181" y="86142"/>
                  </a:lnTo>
                  <a:lnTo>
                    <a:pt x="40491" y="85566"/>
                  </a:lnTo>
                  <a:lnTo>
                    <a:pt x="40792" y="84920"/>
                  </a:lnTo>
                  <a:lnTo>
                    <a:pt x="41084" y="84204"/>
                  </a:lnTo>
                  <a:lnTo>
                    <a:pt x="41368" y="83418"/>
                  </a:lnTo>
                  <a:lnTo>
                    <a:pt x="41643" y="82562"/>
                  </a:lnTo>
                  <a:lnTo>
                    <a:pt x="41909" y="81637"/>
                  </a:lnTo>
                  <a:lnTo>
                    <a:pt x="42246" y="79790"/>
                  </a:lnTo>
                  <a:lnTo>
                    <a:pt x="42556" y="77743"/>
                  </a:lnTo>
                  <a:lnTo>
                    <a:pt x="42839" y="75494"/>
                  </a:lnTo>
                  <a:lnTo>
                    <a:pt x="43097" y="73045"/>
                  </a:lnTo>
                  <a:lnTo>
                    <a:pt x="43328" y="70395"/>
                  </a:lnTo>
                  <a:lnTo>
                    <a:pt x="43534" y="67544"/>
                  </a:lnTo>
                  <a:lnTo>
                    <a:pt x="43713" y="64493"/>
                  </a:lnTo>
                  <a:lnTo>
                    <a:pt x="43865" y="61240"/>
                  </a:lnTo>
                  <a:lnTo>
                    <a:pt x="43992" y="57787"/>
                  </a:lnTo>
                  <a:lnTo>
                    <a:pt x="44092" y="54133"/>
                  </a:lnTo>
                  <a:lnTo>
                    <a:pt x="436" y="54133"/>
                  </a:lnTo>
                  <a:lnTo>
                    <a:pt x="6548" y="15716"/>
                  </a:lnTo>
                  <a:lnTo>
                    <a:pt x="15716" y="16589"/>
                  </a:lnTo>
                  <a:lnTo>
                    <a:pt x="10477" y="45839"/>
                  </a:lnTo>
                  <a:lnTo>
                    <a:pt x="30995" y="45839"/>
                  </a:lnTo>
                  <a:lnTo>
                    <a:pt x="3710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8347818" y="3995452"/>
              <a:ext cx="40163" cy="8294"/>
            </a:xfrm>
            <a:custGeom>
              <a:avLst/>
              <a:pathLst>
                <a:path w="40163" h="8294">
                  <a:moveTo>
                    <a:pt x="0" y="0"/>
                  </a:moveTo>
                  <a:lnTo>
                    <a:pt x="40163" y="0"/>
                  </a:lnTo>
                  <a:lnTo>
                    <a:pt x="40163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7289372" y="4049359"/>
              <a:ext cx="100845" cy="76398"/>
            </a:xfrm>
            <a:custGeom>
              <a:avLst/>
              <a:pathLst>
                <a:path w="100845" h="76398">
                  <a:moveTo>
                    <a:pt x="84693" y="0"/>
                  </a:moveTo>
                  <a:lnTo>
                    <a:pt x="84693" y="68103"/>
                  </a:lnTo>
                  <a:lnTo>
                    <a:pt x="100845" y="68103"/>
                  </a:lnTo>
                  <a:lnTo>
                    <a:pt x="100845" y="76398"/>
                  </a:lnTo>
                  <a:lnTo>
                    <a:pt x="0" y="76398"/>
                  </a:lnTo>
                  <a:lnTo>
                    <a:pt x="0" y="68103"/>
                  </a:lnTo>
                  <a:lnTo>
                    <a:pt x="16589" y="68103"/>
                  </a:lnTo>
                  <a:lnTo>
                    <a:pt x="1658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7314693" y="4057653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7314693" y="4074679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7314693" y="4091269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7314693" y="4108294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7291992" y="4126630"/>
              <a:ext cx="37980" cy="20954"/>
            </a:xfrm>
            <a:custGeom>
              <a:avLst/>
              <a:pathLst>
                <a:path w="37980" h="20954">
                  <a:moveTo>
                    <a:pt x="32305" y="0"/>
                  </a:moveTo>
                  <a:lnTo>
                    <a:pt x="37980" y="6548"/>
                  </a:lnTo>
                  <a:lnTo>
                    <a:pt x="35597" y="8185"/>
                  </a:lnTo>
                  <a:lnTo>
                    <a:pt x="32986" y="9779"/>
                  </a:lnTo>
                  <a:lnTo>
                    <a:pt x="30149" y="11328"/>
                  </a:lnTo>
                  <a:lnTo>
                    <a:pt x="27084" y="12834"/>
                  </a:lnTo>
                  <a:lnTo>
                    <a:pt x="23792" y="14297"/>
                  </a:lnTo>
                  <a:lnTo>
                    <a:pt x="20273" y="15716"/>
                  </a:lnTo>
                  <a:lnTo>
                    <a:pt x="16528" y="17091"/>
                  </a:lnTo>
                  <a:lnTo>
                    <a:pt x="12555" y="18422"/>
                  </a:lnTo>
                  <a:lnTo>
                    <a:pt x="8355" y="19710"/>
                  </a:lnTo>
                  <a:lnTo>
                    <a:pt x="3929" y="20954"/>
                  </a:lnTo>
                  <a:lnTo>
                    <a:pt x="0" y="12660"/>
                  </a:lnTo>
                  <a:lnTo>
                    <a:pt x="3780" y="11747"/>
                  </a:lnTo>
                  <a:lnTo>
                    <a:pt x="7439" y="10756"/>
                  </a:lnTo>
                  <a:lnTo>
                    <a:pt x="10975" y="9687"/>
                  </a:lnTo>
                  <a:lnTo>
                    <a:pt x="14389" y="8539"/>
                  </a:lnTo>
                  <a:lnTo>
                    <a:pt x="17680" y="7312"/>
                  </a:lnTo>
                  <a:lnTo>
                    <a:pt x="20850" y="6007"/>
                  </a:lnTo>
                  <a:lnTo>
                    <a:pt x="23897" y="4623"/>
                  </a:lnTo>
                  <a:lnTo>
                    <a:pt x="26822" y="3160"/>
                  </a:lnTo>
                  <a:lnTo>
                    <a:pt x="29625" y="1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7346125" y="4127067"/>
              <a:ext cx="40600" cy="20081"/>
            </a:xfrm>
            <a:custGeom>
              <a:avLst/>
              <a:pathLst>
                <a:path w="40600" h="20081">
                  <a:moveTo>
                    <a:pt x="5675" y="0"/>
                  </a:moveTo>
                  <a:lnTo>
                    <a:pt x="9167" y="820"/>
                  </a:lnTo>
                  <a:lnTo>
                    <a:pt x="12660" y="1711"/>
                  </a:lnTo>
                  <a:lnTo>
                    <a:pt x="16152" y="2671"/>
                  </a:lnTo>
                  <a:lnTo>
                    <a:pt x="19645" y="3702"/>
                  </a:lnTo>
                  <a:lnTo>
                    <a:pt x="23137" y="4802"/>
                  </a:lnTo>
                  <a:lnTo>
                    <a:pt x="26630" y="5972"/>
                  </a:lnTo>
                  <a:lnTo>
                    <a:pt x="30122" y="7212"/>
                  </a:lnTo>
                  <a:lnTo>
                    <a:pt x="33615" y="8521"/>
                  </a:lnTo>
                  <a:lnTo>
                    <a:pt x="37107" y="9901"/>
                  </a:lnTo>
                  <a:lnTo>
                    <a:pt x="40600" y="11350"/>
                  </a:lnTo>
                  <a:lnTo>
                    <a:pt x="35361" y="20081"/>
                  </a:lnTo>
                  <a:lnTo>
                    <a:pt x="31864" y="18379"/>
                  </a:lnTo>
                  <a:lnTo>
                    <a:pt x="28359" y="16764"/>
                  </a:lnTo>
                  <a:lnTo>
                    <a:pt x="24844" y="15236"/>
                  </a:lnTo>
                  <a:lnTo>
                    <a:pt x="21321" y="13795"/>
                  </a:lnTo>
                  <a:lnTo>
                    <a:pt x="17789" y="12442"/>
                  </a:lnTo>
                  <a:lnTo>
                    <a:pt x="14249" y="11176"/>
                  </a:lnTo>
                  <a:lnTo>
                    <a:pt x="10700" y="9997"/>
                  </a:lnTo>
                  <a:lnTo>
                    <a:pt x="7142" y="8905"/>
                  </a:lnTo>
                  <a:lnTo>
                    <a:pt x="3575" y="7901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7400259" y="4046303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7426016" y="4046303"/>
              <a:ext cx="76834" cy="100845"/>
            </a:xfrm>
            <a:custGeom>
              <a:avLst/>
              <a:pathLst>
                <a:path w="76834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4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40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7554366" y="4046739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7568772" y="4089959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7516821" y="4046303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7524679" y="4069004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7524679" y="4102619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7624216" y="4050668"/>
              <a:ext cx="58062" cy="96043"/>
            </a:xfrm>
            <a:custGeom>
              <a:avLst/>
              <a:pathLst>
                <a:path w="58062" h="96043">
                  <a:moveTo>
                    <a:pt x="3929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46275" y="8294"/>
                  </a:lnTo>
                  <a:lnTo>
                    <a:pt x="46275" y="41473"/>
                  </a:lnTo>
                  <a:lnTo>
                    <a:pt x="58062" y="41473"/>
                  </a:lnTo>
                  <a:lnTo>
                    <a:pt x="58062" y="49768"/>
                  </a:lnTo>
                  <a:lnTo>
                    <a:pt x="46275" y="49768"/>
                  </a:lnTo>
                  <a:lnTo>
                    <a:pt x="46275" y="96043"/>
                  </a:lnTo>
                  <a:lnTo>
                    <a:pt x="37544" y="96043"/>
                  </a:lnTo>
                  <a:lnTo>
                    <a:pt x="37544" y="49768"/>
                  </a:lnTo>
                  <a:lnTo>
                    <a:pt x="22701" y="49768"/>
                  </a:lnTo>
                  <a:lnTo>
                    <a:pt x="22701" y="51077"/>
                  </a:lnTo>
                  <a:lnTo>
                    <a:pt x="22544" y="56478"/>
                  </a:lnTo>
                  <a:lnTo>
                    <a:pt x="22072" y="61677"/>
                  </a:lnTo>
                  <a:lnTo>
                    <a:pt x="21286" y="66676"/>
                  </a:lnTo>
                  <a:lnTo>
                    <a:pt x="20186" y="71474"/>
                  </a:lnTo>
                  <a:lnTo>
                    <a:pt x="18772" y="76071"/>
                  </a:lnTo>
                  <a:lnTo>
                    <a:pt x="17043" y="80467"/>
                  </a:lnTo>
                  <a:lnTo>
                    <a:pt x="15000" y="84662"/>
                  </a:lnTo>
                  <a:lnTo>
                    <a:pt x="12642" y="88657"/>
                  </a:lnTo>
                  <a:lnTo>
                    <a:pt x="9971" y="92450"/>
                  </a:lnTo>
                  <a:lnTo>
                    <a:pt x="6984" y="96043"/>
                  </a:lnTo>
                  <a:lnTo>
                    <a:pt x="0" y="89931"/>
                  </a:lnTo>
                  <a:lnTo>
                    <a:pt x="2654" y="86792"/>
                  </a:lnTo>
                  <a:lnTo>
                    <a:pt x="5029" y="83488"/>
                  </a:lnTo>
                  <a:lnTo>
                    <a:pt x="7124" y="80017"/>
                  </a:lnTo>
                  <a:lnTo>
                    <a:pt x="8940" y="76380"/>
                  </a:lnTo>
                  <a:lnTo>
                    <a:pt x="10477" y="72578"/>
                  </a:lnTo>
                  <a:lnTo>
                    <a:pt x="11734" y="68610"/>
                  </a:lnTo>
                  <a:lnTo>
                    <a:pt x="12712" y="64475"/>
                  </a:lnTo>
                  <a:lnTo>
                    <a:pt x="13411" y="60175"/>
                  </a:lnTo>
                  <a:lnTo>
                    <a:pt x="13830" y="55709"/>
                  </a:lnTo>
                  <a:lnTo>
                    <a:pt x="13969" y="51077"/>
                  </a:lnTo>
                  <a:lnTo>
                    <a:pt x="13969" y="49768"/>
                  </a:lnTo>
                  <a:lnTo>
                    <a:pt x="873" y="49768"/>
                  </a:lnTo>
                  <a:lnTo>
                    <a:pt x="873" y="41473"/>
                  </a:lnTo>
                  <a:lnTo>
                    <a:pt x="13969" y="41473"/>
                  </a:lnTo>
                  <a:lnTo>
                    <a:pt x="1396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7646917" y="4058963"/>
              <a:ext cx="14843" cy="33178"/>
            </a:xfrm>
            <a:custGeom>
              <a:avLst/>
              <a:pathLst>
                <a:path w="14843" h="33178">
                  <a:moveTo>
                    <a:pt x="14843" y="33178"/>
                  </a:moveTo>
                  <a:lnTo>
                    <a:pt x="14843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7681842" y="4047176"/>
              <a:ext cx="37980" cy="34925"/>
            </a:xfrm>
            <a:custGeom>
              <a:avLst/>
              <a:pathLst>
                <a:path w="37980" h="34925">
                  <a:moveTo>
                    <a:pt x="30122" y="0"/>
                  </a:moveTo>
                  <a:lnTo>
                    <a:pt x="37980" y="4365"/>
                  </a:lnTo>
                  <a:lnTo>
                    <a:pt x="35614" y="7971"/>
                  </a:lnTo>
                  <a:lnTo>
                    <a:pt x="33056" y="11455"/>
                  </a:lnTo>
                  <a:lnTo>
                    <a:pt x="30306" y="14816"/>
                  </a:lnTo>
                  <a:lnTo>
                    <a:pt x="27363" y="18056"/>
                  </a:lnTo>
                  <a:lnTo>
                    <a:pt x="24229" y="21173"/>
                  </a:lnTo>
                  <a:lnTo>
                    <a:pt x="20902" y="24168"/>
                  </a:lnTo>
                  <a:lnTo>
                    <a:pt x="17383" y="27040"/>
                  </a:lnTo>
                  <a:lnTo>
                    <a:pt x="13673" y="29791"/>
                  </a:lnTo>
                  <a:lnTo>
                    <a:pt x="9770" y="32419"/>
                  </a:lnTo>
                  <a:lnTo>
                    <a:pt x="5675" y="34925"/>
                  </a:lnTo>
                  <a:lnTo>
                    <a:pt x="0" y="27503"/>
                  </a:lnTo>
                  <a:lnTo>
                    <a:pt x="4073" y="24792"/>
                  </a:lnTo>
                  <a:lnTo>
                    <a:pt x="7910" y="22072"/>
                  </a:lnTo>
                  <a:lnTo>
                    <a:pt x="11512" y="19344"/>
                  </a:lnTo>
                  <a:lnTo>
                    <a:pt x="14878" y="16606"/>
                  </a:lnTo>
                  <a:lnTo>
                    <a:pt x="18008" y="13860"/>
                  </a:lnTo>
                  <a:lnTo>
                    <a:pt x="20902" y="11106"/>
                  </a:lnTo>
                  <a:lnTo>
                    <a:pt x="23561" y="8342"/>
                  </a:lnTo>
                  <a:lnTo>
                    <a:pt x="25984" y="5570"/>
                  </a:lnTo>
                  <a:lnTo>
                    <a:pt x="28171" y="27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7684025" y="4076425"/>
              <a:ext cx="37980" cy="33615"/>
            </a:xfrm>
            <a:custGeom>
              <a:avLst/>
              <a:pathLst>
                <a:path w="37980" h="33615">
                  <a:moveTo>
                    <a:pt x="29686" y="0"/>
                  </a:moveTo>
                  <a:lnTo>
                    <a:pt x="37980" y="4802"/>
                  </a:lnTo>
                  <a:lnTo>
                    <a:pt x="35693" y="8154"/>
                  </a:lnTo>
                  <a:lnTo>
                    <a:pt x="33196" y="11403"/>
                  </a:lnTo>
                  <a:lnTo>
                    <a:pt x="30489" y="14546"/>
                  </a:lnTo>
                  <a:lnTo>
                    <a:pt x="27573" y="17584"/>
                  </a:lnTo>
                  <a:lnTo>
                    <a:pt x="24447" y="20518"/>
                  </a:lnTo>
                  <a:lnTo>
                    <a:pt x="21112" y="23347"/>
                  </a:lnTo>
                  <a:lnTo>
                    <a:pt x="17567" y="26071"/>
                  </a:lnTo>
                  <a:lnTo>
                    <a:pt x="13812" y="28690"/>
                  </a:lnTo>
                  <a:lnTo>
                    <a:pt x="9848" y="31205"/>
                  </a:lnTo>
                  <a:lnTo>
                    <a:pt x="5675" y="33615"/>
                  </a:lnTo>
                  <a:lnTo>
                    <a:pt x="0" y="26193"/>
                  </a:lnTo>
                  <a:lnTo>
                    <a:pt x="3754" y="23888"/>
                  </a:lnTo>
                  <a:lnTo>
                    <a:pt x="7334" y="21513"/>
                  </a:lnTo>
                  <a:lnTo>
                    <a:pt x="10739" y="19069"/>
                  </a:lnTo>
                  <a:lnTo>
                    <a:pt x="13970" y="16554"/>
                  </a:lnTo>
                  <a:lnTo>
                    <a:pt x="17025" y="13970"/>
                  </a:lnTo>
                  <a:lnTo>
                    <a:pt x="19907" y="11315"/>
                  </a:lnTo>
                  <a:lnTo>
                    <a:pt x="22613" y="8591"/>
                  </a:lnTo>
                  <a:lnTo>
                    <a:pt x="25146" y="5797"/>
                  </a:lnTo>
                  <a:lnTo>
                    <a:pt x="27503" y="29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7678786" y="4104365"/>
              <a:ext cx="47585" cy="41910"/>
            </a:xfrm>
            <a:custGeom>
              <a:avLst/>
              <a:pathLst>
                <a:path w="47585" h="41910">
                  <a:moveTo>
                    <a:pt x="39290" y="0"/>
                  </a:moveTo>
                  <a:lnTo>
                    <a:pt x="47585" y="4802"/>
                  </a:lnTo>
                  <a:lnTo>
                    <a:pt x="44573" y="9102"/>
                  </a:lnTo>
                  <a:lnTo>
                    <a:pt x="41298" y="13271"/>
                  </a:lnTo>
                  <a:lnTo>
                    <a:pt x="37762" y="17309"/>
                  </a:lnTo>
                  <a:lnTo>
                    <a:pt x="33964" y="21216"/>
                  </a:lnTo>
                  <a:lnTo>
                    <a:pt x="29904" y="24993"/>
                  </a:lnTo>
                  <a:lnTo>
                    <a:pt x="25582" y="28638"/>
                  </a:lnTo>
                  <a:lnTo>
                    <a:pt x="20998" y="32152"/>
                  </a:lnTo>
                  <a:lnTo>
                    <a:pt x="16152" y="35536"/>
                  </a:lnTo>
                  <a:lnTo>
                    <a:pt x="11045" y="38788"/>
                  </a:lnTo>
                  <a:lnTo>
                    <a:pt x="5675" y="41910"/>
                  </a:lnTo>
                  <a:lnTo>
                    <a:pt x="0" y="34488"/>
                  </a:lnTo>
                  <a:lnTo>
                    <a:pt x="5186" y="31314"/>
                  </a:lnTo>
                  <a:lnTo>
                    <a:pt x="10093" y="28079"/>
                  </a:lnTo>
                  <a:lnTo>
                    <a:pt x="14720" y="24783"/>
                  </a:lnTo>
                  <a:lnTo>
                    <a:pt x="19069" y="21426"/>
                  </a:lnTo>
                  <a:lnTo>
                    <a:pt x="23137" y="18008"/>
                  </a:lnTo>
                  <a:lnTo>
                    <a:pt x="26927" y="14528"/>
                  </a:lnTo>
                  <a:lnTo>
                    <a:pt x="30437" y="10988"/>
                  </a:lnTo>
                  <a:lnTo>
                    <a:pt x="33667" y="7386"/>
                  </a:lnTo>
                  <a:lnTo>
                    <a:pt x="36618" y="37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7739032" y="4046303"/>
              <a:ext cx="97790" cy="100409"/>
            </a:xfrm>
            <a:custGeom>
              <a:avLst/>
              <a:pathLst>
                <a:path w="97790" h="100409">
                  <a:moveTo>
                    <a:pt x="0" y="18772"/>
                  </a:moveTo>
                  <a:lnTo>
                    <a:pt x="54570" y="18772"/>
                  </a:lnTo>
                  <a:lnTo>
                    <a:pt x="54404" y="16934"/>
                  </a:lnTo>
                  <a:lnTo>
                    <a:pt x="54255" y="15087"/>
                  </a:lnTo>
                  <a:lnTo>
                    <a:pt x="54125" y="13232"/>
                  </a:lnTo>
                  <a:lnTo>
                    <a:pt x="54011" y="11368"/>
                  </a:lnTo>
                  <a:lnTo>
                    <a:pt x="53915" y="9495"/>
                  </a:lnTo>
                  <a:lnTo>
                    <a:pt x="53836" y="7613"/>
                  </a:lnTo>
                  <a:lnTo>
                    <a:pt x="53775" y="5723"/>
                  </a:lnTo>
                  <a:lnTo>
                    <a:pt x="53732" y="3824"/>
                  </a:lnTo>
                  <a:lnTo>
                    <a:pt x="53705" y="1916"/>
                  </a:lnTo>
                  <a:lnTo>
                    <a:pt x="53697" y="0"/>
                  </a:lnTo>
                  <a:lnTo>
                    <a:pt x="63301" y="0"/>
                  </a:lnTo>
                  <a:lnTo>
                    <a:pt x="63305" y="1995"/>
                  </a:lnTo>
                  <a:lnTo>
                    <a:pt x="63319" y="3963"/>
                  </a:lnTo>
                  <a:lnTo>
                    <a:pt x="63340" y="5906"/>
                  </a:lnTo>
                  <a:lnTo>
                    <a:pt x="63371" y="7823"/>
                  </a:lnTo>
                  <a:lnTo>
                    <a:pt x="63410" y="9713"/>
                  </a:lnTo>
                  <a:lnTo>
                    <a:pt x="63458" y="11577"/>
                  </a:lnTo>
                  <a:lnTo>
                    <a:pt x="63515" y="13415"/>
                  </a:lnTo>
                  <a:lnTo>
                    <a:pt x="63580" y="15227"/>
                  </a:lnTo>
                  <a:lnTo>
                    <a:pt x="63655" y="17012"/>
                  </a:lnTo>
                  <a:lnTo>
                    <a:pt x="63738" y="18772"/>
                  </a:lnTo>
                  <a:lnTo>
                    <a:pt x="96480" y="18772"/>
                  </a:lnTo>
                  <a:lnTo>
                    <a:pt x="96480" y="27066"/>
                  </a:lnTo>
                  <a:lnTo>
                    <a:pt x="64174" y="27066"/>
                  </a:lnTo>
                  <a:lnTo>
                    <a:pt x="64672" y="32746"/>
                  </a:lnTo>
                  <a:lnTo>
                    <a:pt x="65292" y="38260"/>
                  </a:lnTo>
                  <a:lnTo>
                    <a:pt x="66034" y="43608"/>
                  </a:lnTo>
                  <a:lnTo>
                    <a:pt x="66898" y="48790"/>
                  </a:lnTo>
                  <a:lnTo>
                    <a:pt x="67885" y="53806"/>
                  </a:lnTo>
                  <a:lnTo>
                    <a:pt x="68994" y="58656"/>
                  </a:lnTo>
                  <a:lnTo>
                    <a:pt x="70225" y="63340"/>
                  </a:lnTo>
                  <a:lnTo>
                    <a:pt x="71578" y="67859"/>
                  </a:lnTo>
                  <a:lnTo>
                    <a:pt x="73054" y="72211"/>
                  </a:lnTo>
                  <a:lnTo>
                    <a:pt x="74652" y="76398"/>
                  </a:lnTo>
                  <a:lnTo>
                    <a:pt x="75765" y="78969"/>
                  </a:lnTo>
                  <a:lnTo>
                    <a:pt x="76835" y="81270"/>
                  </a:lnTo>
                  <a:lnTo>
                    <a:pt x="77860" y="83300"/>
                  </a:lnTo>
                  <a:lnTo>
                    <a:pt x="78843" y="85059"/>
                  </a:lnTo>
                  <a:lnTo>
                    <a:pt x="79781" y="86548"/>
                  </a:lnTo>
                  <a:lnTo>
                    <a:pt x="80676" y="87766"/>
                  </a:lnTo>
                  <a:lnTo>
                    <a:pt x="81528" y="88713"/>
                  </a:lnTo>
                  <a:lnTo>
                    <a:pt x="82335" y="89390"/>
                  </a:lnTo>
                  <a:lnTo>
                    <a:pt x="83099" y="89796"/>
                  </a:lnTo>
                  <a:lnTo>
                    <a:pt x="83820" y="89931"/>
                  </a:lnTo>
                  <a:lnTo>
                    <a:pt x="84588" y="89726"/>
                  </a:lnTo>
                  <a:lnTo>
                    <a:pt x="85321" y="89111"/>
                  </a:lnTo>
                  <a:lnTo>
                    <a:pt x="86020" y="88085"/>
                  </a:lnTo>
                  <a:lnTo>
                    <a:pt x="86683" y="86648"/>
                  </a:lnTo>
                  <a:lnTo>
                    <a:pt x="87312" y="84802"/>
                  </a:lnTo>
                  <a:lnTo>
                    <a:pt x="87906" y="82545"/>
                  </a:lnTo>
                  <a:lnTo>
                    <a:pt x="88465" y="79877"/>
                  </a:lnTo>
                  <a:lnTo>
                    <a:pt x="88988" y="76800"/>
                  </a:lnTo>
                  <a:lnTo>
                    <a:pt x="89477" y="73311"/>
                  </a:lnTo>
                  <a:lnTo>
                    <a:pt x="89931" y="69413"/>
                  </a:lnTo>
                  <a:lnTo>
                    <a:pt x="97790" y="72469"/>
                  </a:lnTo>
                  <a:lnTo>
                    <a:pt x="97342" y="75758"/>
                  </a:lnTo>
                  <a:lnTo>
                    <a:pt x="96873" y="78816"/>
                  </a:lnTo>
                  <a:lnTo>
                    <a:pt x="96382" y="81643"/>
                  </a:lnTo>
                  <a:lnTo>
                    <a:pt x="95869" y="84239"/>
                  </a:lnTo>
                  <a:lnTo>
                    <a:pt x="95334" y="86603"/>
                  </a:lnTo>
                  <a:lnTo>
                    <a:pt x="94777" y="88735"/>
                  </a:lnTo>
                  <a:lnTo>
                    <a:pt x="94199" y="90636"/>
                  </a:lnTo>
                  <a:lnTo>
                    <a:pt x="93599" y="92306"/>
                  </a:lnTo>
                  <a:lnTo>
                    <a:pt x="92976" y="93745"/>
                  </a:lnTo>
                  <a:lnTo>
                    <a:pt x="92332" y="94952"/>
                  </a:lnTo>
                  <a:lnTo>
                    <a:pt x="91658" y="95989"/>
                  </a:lnTo>
                  <a:lnTo>
                    <a:pt x="90944" y="96916"/>
                  </a:lnTo>
                  <a:lnTo>
                    <a:pt x="90191" y="97735"/>
                  </a:lnTo>
                  <a:lnTo>
                    <a:pt x="89399" y="98444"/>
                  </a:lnTo>
                  <a:lnTo>
                    <a:pt x="88567" y="99045"/>
                  </a:lnTo>
                  <a:lnTo>
                    <a:pt x="87696" y="99536"/>
                  </a:lnTo>
                  <a:lnTo>
                    <a:pt x="86786" y="99918"/>
                  </a:lnTo>
                  <a:lnTo>
                    <a:pt x="85836" y="100191"/>
                  </a:lnTo>
                  <a:lnTo>
                    <a:pt x="84848" y="100354"/>
                  </a:lnTo>
                  <a:lnTo>
                    <a:pt x="83820" y="100409"/>
                  </a:lnTo>
                  <a:lnTo>
                    <a:pt x="82335" y="100256"/>
                  </a:lnTo>
                  <a:lnTo>
                    <a:pt x="80851" y="99798"/>
                  </a:lnTo>
                  <a:lnTo>
                    <a:pt x="79367" y="99034"/>
                  </a:lnTo>
                  <a:lnTo>
                    <a:pt x="77882" y="97964"/>
                  </a:lnTo>
                  <a:lnTo>
                    <a:pt x="76398" y="96589"/>
                  </a:lnTo>
                  <a:lnTo>
                    <a:pt x="74914" y="94908"/>
                  </a:lnTo>
                  <a:lnTo>
                    <a:pt x="73429" y="92922"/>
                  </a:lnTo>
                  <a:lnTo>
                    <a:pt x="71945" y="90630"/>
                  </a:lnTo>
                  <a:lnTo>
                    <a:pt x="70461" y="88032"/>
                  </a:lnTo>
                  <a:lnTo>
                    <a:pt x="68976" y="85129"/>
                  </a:lnTo>
                  <a:lnTo>
                    <a:pt x="66872" y="80384"/>
                  </a:lnTo>
                  <a:lnTo>
                    <a:pt x="64925" y="75403"/>
                  </a:lnTo>
                  <a:lnTo>
                    <a:pt x="63135" y="70186"/>
                  </a:lnTo>
                  <a:lnTo>
                    <a:pt x="61502" y="64733"/>
                  </a:lnTo>
                  <a:lnTo>
                    <a:pt x="60027" y="59045"/>
                  </a:lnTo>
                  <a:lnTo>
                    <a:pt x="58708" y="53120"/>
                  </a:lnTo>
                  <a:lnTo>
                    <a:pt x="57547" y="46961"/>
                  </a:lnTo>
                  <a:lnTo>
                    <a:pt x="56543" y="40565"/>
                  </a:lnTo>
                  <a:lnTo>
                    <a:pt x="55696" y="33934"/>
                  </a:lnTo>
                  <a:lnTo>
                    <a:pt x="55006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7810628" y="4046303"/>
              <a:ext cx="18772" cy="16589"/>
            </a:xfrm>
            <a:custGeom>
              <a:avLst/>
              <a:pathLst>
                <a:path w="18772" h="16589">
                  <a:moveTo>
                    <a:pt x="5675" y="0"/>
                  </a:moveTo>
                  <a:lnTo>
                    <a:pt x="7142" y="803"/>
                  </a:lnTo>
                  <a:lnTo>
                    <a:pt x="8574" y="1641"/>
                  </a:lnTo>
                  <a:lnTo>
                    <a:pt x="9971" y="2514"/>
                  </a:lnTo>
                  <a:lnTo>
                    <a:pt x="11333" y="3422"/>
                  </a:lnTo>
                  <a:lnTo>
                    <a:pt x="12660" y="4365"/>
                  </a:lnTo>
                  <a:lnTo>
                    <a:pt x="13952" y="5343"/>
                  </a:lnTo>
                  <a:lnTo>
                    <a:pt x="15209" y="6356"/>
                  </a:lnTo>
                  <a:lnTo>
                    <a:pt x="16432" y="7404"/>
                  </a:lnTo>
                  <a:lnTo>
                    <a:pt x="17619" y="8486"/>
                  </a:lnTo>
                  <a:lnTo>
                    <a:pt x="18772" y="9604"/>
                  </a:lnTo>
                  <a:lnTo>
                    <a:pt x="13096" y="16589"/>
                  </a:lnTo>
                  <a:lnTo>
                    <a:pt x="11865" y="15301"/>
                  </a:lnTo>
                  <a:lnTo>
                    <a:pt x="10617" y="14057"/>
                  </a:lnTo>
                  <a:lnTo>
                    <a:pt x="9351" y="12856"/>
                  </a:lnTo>
                  <a:lnTo>
                    <a:pt x="8067" y="11699"/>
                  </a:lnTo>
                  <a:lnTo>
                    <a:pt x="6766" y="10586"/>
                  </a:lnTo>
                  <a:lnTo>
                    <a:pt x="5448" y="9517"/>
                  </a:lnTo>
                  <a:lnTo>
                    <a:pt x="4112" y="8491"/>
                  </a:lnTo>
                  <a:lnTo>
                    <a:pt x="2759" y="7508"/>
                  </a:lnTo>
                  <a:lnTo>
                    <a:pt x="1388" y="6570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7739032" y="4091269"/>
              <a:ext cx="53697" cy="49768"/>
            </a:xfrm>
            <a:custGeom>
              <a:avLst/>
              <a:pathLst>
                <a:path w="53697" h="49768">
                  <a:moveTo>
                    <a:pt x="3492" y="0"/>
                  </a:moveTo>
                  <a:lnTo>
                    <a:pt x="49768" y="0"/>
                  </a:lnTo>
                  <a:lnTo>
                    <a:pt x="49768" y="8294"/>
                  </a:lnTo>
                  <a:lnTo>
                    <a:pt x="30122" y="8294"/>
                  </a:lnTo>
                  <a:lnTo>
                    <a:pt x="30122" y="36234"/>
                  </a:lnTo>
                  <a:lnTo>
                    <a:pt x="32545" y="35881"/>
                  </a:lnTo>
                  <a:lnTo>
                    <a:pt x="34925" y="35518"/>
                  </a:lnTo>
                  <a:lnTo>
                    <a:pt x="37260" y="35147"/>
                  </a:lnTo>
                  <a:lnTo>
                    <a:pt x="39552" y="34767"/>
                  </a:lnTo>
                  <a:lnTo>
                    <a:pt x="41800" y="34379"/>
                  </a:lnTo>
                  <a:lnTo>
                    <a:pt x="44005" y="33982"/>
                  </a:lnTo>
                  <a:lnTo>
                    <a:pt x="46166" y="33576"/>
                  </a:lnTo>
                  <a:lnTo>
                    <a:pt x="48283" y="33161"/>
                  </a:lnTo>
                  <a:lnTo>
                    <a:pt x="50357" y="32737"/>
                  </a:lnTo>
                  <a:lnTo>
                    <a:pt x="52387" y="32305"/>
                  </a:lnTo>
                  <a:lnTo>
                    <a:pt x="53697" y="40600"/>
                  </a:lnTo>
                  <a:lnTo>
                    <a:pt x="49012" y="41713"/>
                  </a:lnTo>
                  <a:lnTo>
                    <a:pt x="44215" y="42783"/>
                  </a:lnTo>
                  <a:lnTo>
                    <a:pt x="39303" y="43809"/>
                  </a:lnTo>
                  <a:lnTo>
                    <a:pt x="34278" y="44791"/>
                  </a:lnTo>
                  <a:lnTo>
                    <a:pt x="29140" y="45729"/>
                  </a:lnTo>
                  <a:lnTo>
                    <a:pt x="23888" y="46624"/>
                  </a:lnTo>
                  <a:lnTo>
                    <a:pt x="18523" y="47476"/>
                  </a:lnTo>
                  <a:lnTo>
                    <a:pt x="13044" y="48283"/>
                  </a:lnTo>
                  <a:lnTo>
                    <a:pt x="7452" y="49047"/>
                  </a:lnTo>
                  <a:lnTo>
                    <a:pt x="1746" y="49768"/>
                  </a:lnTo>
                  <a:lnTo>
                    <a:pt x="0" y="40600"/>
                  </a:lnTo>
                  <a:lnTo>
                    <a:pt x="2257" y="40334"/>
                  </a:lnTo>
                  <a:lnTo>
                    <a:pt x="4487" y="40058"/>
                  </a:lnTo>
                  <a:lnTo>
                    <a:pt x="6692" y="39775"/>
                  </a:lnTo>
                  <a:lnTo>
                    <a:pt x="8870" y="39482"/>
                  </a:lnTo>
                  <a:lnTo>
                    <a:pt x="11023" y="39181"/>
                  </a:lnTo>
                  <a:lnTo>
                    <a:pt x="13149" y="38871"/>
                  </a:lnTo>
                  <a:lnTo>
                    <a:pt x="15249" y="38552"/>
                  </a:lnTo>
                  <a:lnTo>
                    <a:pt x="17322" y="38225"/>
                  </a:lnTo>
                  <a:lnTo>
                    <a:pt x="19370" y="37889"/>
                  </a:lnTo>
                  <a:lnTo>
                    <a:pt x="21391" y="37544"/>
                  </a:lnTo>
                  <a:lnTo>
                    <a:pt x="21391" y="8294"/>
                  </a:lnTo>
                  <a:lnTo>
                    <a:pt x="3492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7861269" y="4120082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7962115" y="4048049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69"/>
                  </a:lnTo>
                  <a:lnTo>
                    <a:pt x="96916" y="13969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69"/>
                  </a:lnTo>
                  <a:lnTo>
                    <a:pt x="44092" y="13969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7975212" y="4074679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8019305" y="4074679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7974775" y="4086903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8018868" y="4086903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7964298" y="4099127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8071256" y="4096507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89" y="43219"/>
                  </a:lnTo>
                  <a:lnTo>
                    <a:pt x="90804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8101815" y="4111787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8075185" y="4049359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8114039" y="4057653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8089155" y="4073806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8114039" y="4073806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8139359" y="4073806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8183452" y="4049359"/>
              <a:ext cx="100845" cy="76398"/>
            </a:xfrm>
            <a:custGeom>
              <a:avLst/>
              <a:pathLst>
                <a:path w="100845" h="76398">
                  <a:moveTo>
                    <a:pt x="84693" y="0"/>
                  </a:moveTo>
                  <a:lnTo>
                    <a:pt x="84693" y="68103"/>
                  </a:lnTo>
                  <a:lnTo>
                    <a:pt x="100845" y="68103"/>
                  </a:lnTo>
                  <a:lnTo>
                    <a:pt x="100845" y="76398"/>
                  </a:lnTo>
                  <a:lnTo>
                    <a:pt x="0" y="76398"/>
                  </a:lnTo>
                  <a:lnTo>
                    <a:pt x="0" y="68103"/>
                  </a:lnTo>
                  <a:lnTo>
                    <a:pt x="16589" y="68103"/>
                  </a:lnTo>
                  <a:lnTo>
                    <a:pt x="1658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8208773" y="4057653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8208773" y="4074679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8208773" y="4091269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8208773" y="4108294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8186072" y="4126630"/>
              <a:ext cx="37980" cy="20954"/>
            </a:xfrm>
            <a:custGeom>
              <a:avLst/>
              <a:pathLst>
                <a:path w="37980" h="20954">
                  <a:moveTo>
                    <a:pt x="32305" y="0"/>
                  </a:moveTo>
                  <a:lnTo>
                    <a:pt x="37980" y="6548"/>
                  </a:lnTo>
                  <a:lnTo>
                    <a:pt x="35597" y="8185"/>
                  </a:lnTo>
                  <a:lnTo>
                    <a:pt x="32986" y="9779"/>
                  </a:lnTo>
                  <a:lnTo>
                    <a:pt x="30149" y="11328"/>
                  </a:lnTo>
                  <a:lnTo>
                    <a:pt x="27084" y="12834"/>
                  </a:lnTo>
                  <a:lnTo>
                    <a:pt x="23792" y="14297"/>
                  </a:lnTo>
                  <a:lnTo>
                    <a:pt x="20273" y="15716"/>
                  </a:lnTo>
                  <a:lnTo>
                    <a:pt x="16528" y="17091"/>
                  </a:lnTo>
                  <a:lnTo>
                    <a:pt x="12555" y="18422"/>
                  </a:lnTo>
                  <a:lnTo>
                    <a:pt x="8355" y="19710"/>
                  </a:lnTo>
                  <a:lnTo>
                    <a:pt x="3929" y="20954"/>
                  </a:lnTo>
                  <a:lnTo>
                    <a:pt x="0" y="12660"/>
                  </a:lnTo>
                  <a:lnTo>
                    <a:pt x="3780" y="11747"/>
                  </a:lnTo>
                  <a:lnTo>
                    <a:pt x="7439" y="10756"/>
                  </a:lnTo>
                  <a:lnTo>
                    <a:pt x="10975" y="9687"/>
                  </a:lnTo>
                  <a:lnTo>
                    <a:pt x="14389" y="8539"/>
                  </a:lnTo>
                  <a:lnTo>
                    <a:pt x="17680" y="7312"/>
                  </a:lnTo>
                  <a:lnTo>
                    <a:pt x="20850" y="6007"/>
                  </a:lnTo>
                  <a:lnTo>
                    <a:pt x="23897" y="4623"/>
                  </a:lnTo>
                  <a:lnTo>
                    <a:pt x="26822" y="3160"/>
                  </a:lnTo>
                  <a:lnTo>
                    <a:pt x="29625" y="1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8240205" y="4127067"/>
              <a:ext cx="40600" cy="20081"/>
            </a:xfrm>
            <a:custGeom>
              <a:avLst/>
              <a:pathLst>
                <a:path w="40600" h="20081">
                  <a:moveTo>
                    <a:pt x="5675" y="0"/>
                  </a:moveTo>
                  <a:lnTo>
                    <a:pt x="9167" y="820"/>
                  </a:lnTo>
                  <a:lnTo>
                    <a:pt x="12660" y="1711"/>
                  </a:lnTo>
                  <a:lnTo>
                    <a:pt x="16152" y="2671"/>
                  </a:lnTo>
                  <a:lnTo>
                    <a:pt x="19645" y="3702"/>
                  </a:lnTo>
                  <a:lnTo>
                    <a:pt x="23137" y="4802"/>
                  </a:lnTo>
                  <a:lnTo>
                    <a:pt x="26630" y="5972"/>
                  </a:lnTo>
                  <a:lnTo>
                    <a:pt x="30122" y="7212"/>
                  </a:lnTo>
                  <a:lnTo>
                    <a:pt x="33615" y="8521"/>
                  </a:lnTo>
                  <a:lnTo>
                    <a:pt x="37107" y="9901"/>
                  </a:lnTo>
                  <a:lnTo>
                    <a:pt x="40600" y="11350"/>
                  </a:lnTo>
                  <a:lnTo>
                    <a:pt x="35361" y="20081"/>
                  </a:lnTo>
                  <a:lnTo>
                    <a:pt x="31864" y="18379"/>
                  </a:lnTo>
                  <a:lnTo>
                    <a:pt x="28359" y="16764"/>
                  </a:lnTo>
                  <a:lnTo>
                    <a:pt x="24844" y="15236"/>
                  </a:lnTo>
                  <a:lnTo>
                    <a:pt x="21321" y="13795"/>
                  </a:lnTo>
                  <a:lnTo>
                    <a:pt x="17789" y="12442"/>
                  </a:lnTo>
                  <a:lnTo>
                    <a:pt x="14249" y="11176"/>
                  </a:lnTo>
                  <a:lnTo>
                    <a:pt x="10700" y="9997"/>
                  </a:lnTo>
                  <a:lnTo>
                    <a:pt x="7142" y="8905"/>
                  </a:lnTo>
                  <a:lnTo>
                    <a:pt x="3575" y="7901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8294339" y="4046303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8320096" y="4046303"/>
              <a:ext cx="76834" cy="100845"/>
            </a:xfrm>
            <a:custGeom>
              <a:avLst/>
              <a:pathLst>
                <a:path w="76834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4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7296357" y="4167440"/>
              <a:ext cx="27066" cy="20518"/>
            </a:xfrm>
            <a:custGeom>
              <a:avLst/>
              <a:pathLst>
                <a:path w="27066" h="20518">
                  <a:moveTo>
                    <a:pt x="6111" y="0"/>
                  </a:moveTo>
                  <a:lnTo>
                    <a:pt x="8364" y="1152"/>
                  </a:lnTo>
                  <a:lnTo>
                    <a:pt x="10582" y="2339"/>
                  </a:lnTo>
                  <a:lnTo>
                    <a:pt x="12765" y="3562"/>
                  </a:lnTo>
                  <a:lnTo>
                    <a:pt x="14912" y="4819"/>
                  </a:lnTo>
                  <a:lnTo>
                    <a:pt x="17025" y="6111"/>
                  </a:lnTo>
                  <a:lnTo>
                    <a:pt x="19103" y="7439"/>
                  </a:lnTo>
                  <a:lnTo>
                    <a:pt x="21147" y="8801"/>
                  </a:lnTo>
                  <a:lnTo>
                    <a:pt x="23155" y="10198"/>
                  </a:lnTo>
                  <a:lnTo>
                    <a:pt x="25128" y="11630"/>
                  </a:lnTo>
                  <a:lnTo>
                    <a:pt x="27066" y="13096"/>
                  </a:lnTo>
                  <a:lnTo>
                    <a:pt x="20954" y="20518"/>
                  </a:lnTo>
                  <a:lnTo>
                    <a:pt x="18938" y="18881"/>
                  </a:lnTo>
                  <a:lnTo>
                    <a:pt x="16903" y="17287"/>
                  </a:lnTo>
                  <a:lnTo>
                    <a:pt x="14851" y="15738"/>
                  </a:lnTo>
                  <a:lnTo>
                    <a:pt x="12782" y="14231"/>
                  </a:lnTo>
                  <a:lnTo>
                    <a:pt x="10695" y="12769"/>
                  </a:lnTo>
                  <a:lnTo>
                    <a:pt x="8591" y="11350"/>
                  </a:lnTo>
                  <a:lnTo>
                    <a:pt x="6469" y="9975"/>
                  </a:lnTo>
                  <a:lnTo>
                    <a:pt x="4330" y="8643"/>
                  </a:lnTo>
                  <a:lnTo>
                    <a:pt x="2174" y="7356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7291119" y="4193634"/>
              <a:ext cx="25757" cy="19645"/>
            </a:xfrm>
            <a:custGeom>
              <a:avLst/>
              <a:pathLst>
                <a:path w="25757" h="19645">
                  <a:moveTo>
                    <a:pt x="6111" y="0"/>
                  </a:moveTo>
                  <a:lnTo>
                    <a:pt x="8194" y="1065"/>
                  </a:lnTo>
                  <a:lnTo>
                    <a:pt x="10250" y="2165"/>
                  </a:lnTo>
                  <a:lnTo>
                    <a:pt x="12280" y="3300"/>
                  </a:lnTo>
                  <a:lnTo>
                    <a:pt x="14284" y="4470"/>
                  </a:lnTo>
                  <a:lnTo>
                    <a:pt x="16261" y="5675"/>
                  </a:lnTo>
                  <a:lnTo>
                    <a:pt x="18213" y="6915"/>
                  </a:lnTo>
                  <a:lnTo>
                    <a:pt x="20138" y="8189"/>
                  </a:lnTo>
                  <a:lnTo>
                    <a:pt x="22037" y="9499"/>
                  </a:lnTo>
                  <a:lnTo>
                    <a:pt x="23910" y="10844"/>
                  </a:lnTo>
                  <a:lnTo>
                    <a:pt x="25757" y="12223"/>
                  </a:lnTo>
                  <a:lnTo>
                    <a:pt x="19645" y="19645"/>
                  </a:lnTo>
                  <a:lnTo>
                    <a:pt x="17798" y="18095"/>
                  </a:lnTo>
                  <a:lnTo>
                    <a:pt x="15925" y="16589"/>
                  </a:lnTo>
                  <a:lnTo>
                    <a:pt x="14026" y="15126"/>
                  </a:lnTo>
                  <a:lnTo>
                    <a:pt x="12101" y="13708"/>
                  </a:lnTo>
                  <a:lnTo>
                    <a:pt x="10150" y="12332"/>
                  </a:lnTo>
                  <a:lnTo>
                    <a:pt x="8172" y="11001"/>
                  </a:lnTo>
                  <a:lnTo>
                    <a:pt x="6168" y="9713"/>
                  </a:lnTo>
                  <a:lnTo>
                    <a:pt x="4138" y="8469"/>
                  </a:lnTo>
                  <a:lnTo>
                    <a:pt x="2082" y="726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7289809" y="4222010"/>
              <a:ext cx="28376" cy="45402"/>
            </a:xfrm>
            <a:custGeom>
              <a:avLst/>
              <a:pathLst>
                <a:path w="28376" h="45402">
                  <a:moveTo>
                    <a:pt x="20954" y="0"/>
                  </a:moveTo>
                  <a:lnTo>
                    <a:pt x="28376" y="5675"/>
                  </a:lnTo>
                  <a:lnTo>
                    <a:pt x="26918" y="9765"/>
                  </a:lnTo>
                  <a:lnTo>
                    <a:pt x="25338" y="13830"/>
                  </a:lnTo>
                  <a:lnTo>
                    <a:pt x="23635" y="17868"/>
                  </a:lnTo>
                  <a:lnTo>
                    <a:pt x="21810" y="21880"/>
                  </a:lnTo>
                  <a:lnTo>
                    <a:pt x="19863" y="25866"/>
                  </a:lnTo>
                  <a:lnTo>
                    <a:pt x="17794" y="29825"/>
                  </a:lnTo>
                  <a:lnTo>
                    <a:pt x="15602" y="33759"/>
                  </a:lnTo>
                  <a:lnTo>
                    <a:pt x="13288" y="37666"/>
                  </a:lnTo>
                  <a:lnTo>
                    <a:pt x="10852" y="41547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566" y="35518"/>
                  </a:lnTo>
                  <a:lnTo>
                    <a:pt x="5029" y="31711"/>
                  </a:lnTo>
                  <a:lnTo>
                    <a:pt x="7386" y="27870"/>
                  </a:lnTo>
                  <a:lnTo>
                    <a:pt x="9639" y="23993"/>
                  </a:lnTo>
                  <a:lnTo>
                    <a:pt x="11787" y="20081"/>
                  </a:lnTo>
                  <a:lnTo>
                    <a:pt x="13830" y="16135"/>
                  </a:lnTo>
                  <a:lnTo>
                    <a:pt x="15768" y="12153"/>
                  </a:lnTo>
                  <a:lnTo>
                    <a:pt x="17602" y="8137"/>
                  </a:lnTo>
                  <a:lnTo>
                    <a:pt x="19330" y="4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7318185" y="4166567"/>
              <a:ext cx="68540" cy="100845"/>
            </a:xfrm>
            <a:custGeom>
              <a:avLst/>
              <a:pathLst>
                <a:path w="68540" h="100845">
                  <a:moveTo>
                    <a:pt x="19208" y="0"/>
                  </a:moveTo>
                  <a:lnTo>
                    <a:pt x="27066" y="2182"/>
                  </a:lnTo>
                  <a:lnTo>
                    <a:pt x="26621" y="3833"/>
                  </a:lnTo>
                  <a:lnTo>
                    <a:pt x="26158" y="5465"/>
                  </a:lnTo>
                  <a:lnTo>
                    <a:pt x="25678" y="7081"/>
                  </a:lnTo>
                  <a:lnTo>
                    <a:pt x="25180" y="8678"/>
                  </a:lnTo>
                  <a:lnTo>
                    <a:pt x="24665" y="10259"/>
                  </a:lnTo>
                  <a:lnTo>
                    <a:pt x="24133" y="11822"/>
                  </a:lnTo>
                  <a:lnTo>
                    <a:pt x="23583" y="13367"/>
                  </a:lnTo>
                  <a:lnTo>
                    <a:pt x="23015" y="14895"/>
                  </a:lnTo>
                  <a:lnTo>
                    <a:pt x="22430" y="16406"/>
                  </a:lnTo>
                  <a:lnTo>
                    <a:pt x="21828" y="17899"/>
                  </a:lnTo>
                  <a:lnTo>
                    <a:pt x="68540" y="17899"/>
                  </a:lnTo>
                  <a:lnTo>
                    <a:pt x="68498" y="29620"/>
                  </a:lnTo>
                  <a:lnTo>
                    <a:pt x="68374" y="40338"/>
                  </a:lnTo>
                  <a:lnTo>
                    <a:pt x="68167" y="50051"/>
                  </a:lnTo>
                  <a:lnTo>
                    <a:pt x="67876" y="58761"/>
                  </a:lnTo>
                  <a:lnTo>
                    <a:pt x="67503" y="66466"/>
                  </a:lnTo>
                  <a:lnTo>
                    <a:pt x="67047" y="73167"/>
                  </a:lnTo>
                  <a:lnTo>
                    <a:pt x="66508" y="78865"/>
                  </a:lnTo>
                  <a:lnTo>
                    <a:pt x="65886" y="83558"/>
                  </a:lnTo>
                  <a:lnTo>
                    <a:pt x="65180" y="87247"/>
                  </a:lnTo>
                  <a:lnTo>
                    <a:pt x="64392" y="89931"/>
                  </a:lnTo>
                  <a:lnTo>
                    <a:pt x="63495" y="92005"/>
                  </a:lnTo>
                  <a:lnTo>
                    <a:pt x="62463" y="93860"/>
                  </a:lnTo>
                  <a:lnTo>
                    <a:pt x="61295" y="95498"/>
                  </a:lnTo>
                  <a:lnTo>
                    <a:pt x="59992" y="96916"/>
                  </a:lnTo>
                  <a:lnTo>
                    <a:pt x="58553" y="98117"/>
                  </a:lnTo>
                  <a:lnTo>
                    <a:pt x="56980" y="99099"/>
                  </a:lnTo>
                  <a:lnTo>
                    <a:pt x="55270" y="99863"/>
                  </a:lnTo>
                  <a:lnTo>
                    <a:pt x="53426" y="100409"/>
                  </a:lnTo>
                  <a:lnTo>
                    <a:pt x="51446" y="100736"/>
                  </a:lnTo>
                  <a:lnTo>
                    <a:pt x="49331" y="100845"/>
                  </a:lnTo>
                  <a:lnTo>
                    <a:pt x="48440" y="100828"/>
                  </a:lnTo>
                  <a:lnTo>
                    <a:pt x="47515" y="100776"/>
                  </a:lnTo>
                  <a:lnTo>
                    <a:pt x="46555" y="100688"/>
                  </a:lnTo>
                  <a:lnTo>
                    <a:pt x="45559" y="100566"/>
                  </a:lnTo>
                  <a:lnTo>
                    <a:pt x="44529" y="100409"/>
                  </a:lnTo>
                  <a:lnTo>
                    <a:pt x="43464" y="100217"/>
                  </a:lnTo>
                  <a:lnTo>
                    <a:pt x="42364" y="99990"/>
                  </a:lnTo>
                  <a:lnTo>
                    <a:pt x="41228" y="99728"/>
                  </a:lnTo>
                  <a:lnTo>
                    <a:pt x="40058" y="99431"/>
                  </a:lnTo>
                  <a:lnTo>
                    <a:pt x="38854" y="99099"/>
                  </a:lnTo>
                  <a:lnTo>
                    <a:pt x="37107" y="90368"/>
                  </a:lnTo>
                  <a:lnTo>
                    <a:pt x="38395" y="90700"/>
                  </a:lnTo>
                  <a:lnTo>
                    <a:pt x="39639" y="90997"/>
                  </a:lnTo>
                  <a:lnTo>
                    <a:pt x="40840" y="91259"/>
                  </a:lnTo>
                  <a:lnTo>
                    <a:pt x="41997" y="91486"/>
                  </a:lnTo>
                  <a:lnTo>
                    <a:pt x="43110" y="91678"/>
                  </a:lnTo>
                  <a:lnTo>
                    <a:pt x="44180" y="91835"/>
                  </a:lnTo>
                  <a:lnTo>
                    <a:pt x="45206" y="91957"/>
                  </a:lnTo>
                  <a:lnTo>
                    <a:pt x="46188" y="92044"/>
                  </a:lnTo>
                  <a:lnTo>
                    <a:pt x="47126" y="92097"/>
                  </a:lnTo>
                  <a:lnTo>
                    <a:pt x="48021" y="92114"/>
                  </a:lnTo>
                  <a:lnTo>
                    <a:pt x="49124" y="92042"/>
                  </a:lnTo>
                  <a:lnTo>
                    <a:pt x="50161" y="91826"/>
                  </a:lnTo>
                  <a:lnTo>
                    <a:pt x="51132" y="91466"/>
                  </a:lnTo>
                  <a:lnTo>
                    <a:pt x="52038" y="90962"/>
                  </a:lnTo>
                  <a:lnTo>
                    <a:pt x="52878" y="90313"/>
                  </a:lnTo>
                  <a:lnTo>
                    <a:pt x="53653" y="89521"/>
                  </a:lnTo>
                  <a:lnTo>
                    <a:pt x="54362" y="88585"/>
                  </a:lnTo>
                  <a:lnTo>
                    <a:pt x="55006" y="87504"/>
                  </a:lnTo>
                  <a:lnTo>
                    <a:pt x="55585" y="86280"/>
                  </a:lnTo>
                  <a:lnTo>
                    <a:pt x="56098" y="84911"/>
                  </a:lnTo>
                  <a:lnTo>
                    <a:pt x="56567" y="83027"/>
                  </a:lnTo>
                  <a:lnTo>
                    <a:pt x="57015" y="80257"/>
                  </a:lnTo>
                  <a:lnTo>
                    <a:pt x="57440" y="76601"/>
                  </a:lnTo>
                  <a:lnTo>
                    <a:pt x="57844" y="72059"/>
                  </a:lnTo>
                  <a:lnTo>
                    <a:pt x="58226" y="66630"/>
                  </a:lnTo>
                  <a:lnTo>
                    <a:pt x="58586" y="60315"/>
                  </a:lnTo>
                  <a:lnTo>
                    <a:pt x="58925" y="53114"/>
                  </a:lnTo>
                  <a:lnTo>
                    <a:pt x="59241" y="45027"/>
                  </a:lnTo>
                  <a:lnTo>
                    <a:pt x="59536" y="36053"/>
                  </a:lnTo>
                  <a:lnTo>
                    <a:pt x="59809" y="26193"/>
                  </a:lnTo>
                  <a:lnTo>
                    <a:pt x="17899" y="26193"/>
                  </a:lnTo>
                  <a:lnTo>
                    <a:pt x="16925" y="28175"/>
                  </a:lnTo>
                  <a:lnTo>
                    <a:pt x="15925" y="30105"/>
                  </a:lnTo>
                  <a:lnTo>
                    <a:pt x="14899" y="31982"/>
                  </a:lnTo>
                  <a:lnTo>
                    <a:pt x="13847" y="33807"/>
                  </a:lnTo>
                  <a:lnTo>
                    <a:pt x="12769" y="35579"/>
                  </a:lnTo>
                  <a:lnTo>
                    <a:pt x="11664" y="37299"/>
                  </a:lnTo>
                  <a:lnTo>
                    <a:pt x="10534" y="38967"/>
                  </a:lnTo>
                  <a:lnTo>
                    <a:pt x="9377" y="40582"/>
                  </a:lnTo>
                  <a:lnTo>
                    <a:pt x="8194" y="42145"/>
                  </a:lnTo>
                  <a:lnTo>
                    <a:pt x="6985" y="43656"/>
                  </a:lnTo>
                  <a:lnTo>
                    <a:pt x="0" y="37980"/>
                  </a:lnTo>
                  <a:lnTo>
                    <a:pt x="2706" y="34379"/>
                  </a:lnTo>
                  <a:lnTo>
                    <a:pt x="5238" y="30734"/>
                  </a:lnTo>
                  <a:lnTo>
                    <a:pt x="7596" y="27045"/>
                  </a:lnTo>
                  <a:lnTo>
                    <a:pt x="9779" y="23312"/>
                  </a:lnTo>
                  <a:lnTo>
                    <a:pt x="11787" y="19536"/>
                  </a:lnTo>
                  <a:lnTo>
                    <a:pt x="13620" y="15716"/>
                  </a:lnTo>
                  <a:lnTo>
                    <a:pt x="15279" y="11852"/>
                  </a:lnTo>
                  <a:lnTo>
                    <a:pt x="16764" y="7945"/>
                  </a:lnTo>
                  <a:lnTo>
                    <a:pt x="18073" y="39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7322988" y="4202802"/>
              <a:ext cx="47585" cy="45402"/>
            </a:xfrm>
            <a:custGeom>
              <a:avLst/>
              <a:pathLst>
                <a:path w="47585" h="45402">
                  <a:moveTo>
                    <a:pt x="34925" y="14406"/>
                  </a:moveTo>
                  <a:lnTo>
                    <a:pt x="36780" y="17204"/>
                  </a:lnTo>
                  <a:lnTo>
                    <a:pt x="38504" y="20012"/>
                  </a:lnTo>
                  <a:lnTo>
                    <a:pt x="40098" y="22827"/>
                  </a:lnTo>
                  <a:lnTo>
                    <a:pt x="41560" y="25652"/>
                  </a:lnTo>
                  <a:lnTo>
                    <a:pt x="42892" y="28485"/>
                  </a:lnTo>
                  <a:lnTo>
                    <a:pt x="44092" y="31327"/>
                  </a:lnTo>
                  <a:lnTo>
                    <a:pt x="45162" y="34178"/>
                  </a:lnTo>
                  <a:lnTo>
                    <a:pt x="46101" y="37037"/>
                  </a:lnTo>
                  <a:lnTo>
                    <a:pt x="46908" y="39906"/>
                  </a:lnTo>
                  <a:lnTo>
                    <a:pt x="47585" y="42783"/>
                  </a:lnTo>
                  <a:lnTo>
                    <a:pt x="38854" y="45402"/>
                  </a:lnTo>
                  <a:lnTo>
                    <a:pt x="37107" y="37544"/>
                  </a:lnTo>
                  <a:lnTo>
                    <a:pt x="33776" y="38474"/>
                  </a:lnTo>
                  <a:lnTo>
                    <a:pt x="30419" y="39343"/>
                  </a:lnTo>
                  <a:lnTo>
                    <a:pt x="27036" y="40150"/>
                  </a:lnTo>
                  <a:lnTo>
                    <a:pt x="23626" y="40897"/>
                  </a:lnTo>
                  <a:lnTo>
                    <a:pt x="20191" y="41582"/>
                  </a:lnTo>
                  <a:lnTo>
                    <a:pt x="16729" y="42206"/>
                  </a:lnTo>
                  <a:lnTo>
                    <a:pt x="13240" y="42770"/>
                  </a:lnTo>
                  <a:lnTo>
                    <a:pt x="9726" y="43272"/>
                  </a:lnTo>
                  <a:lnTo>
                    <a:pt x="6186" y="43713"/>
                  </a:lnTo>
                  <a:lnTo>
                    <a:pt x="2619" y="44092"/>
                  </a:lnTo>
                  <a:lnTo>
                    <a:pt x="0" y="36234"/>
                  </a:lnTo>
                  <a:lnTo>
                    <a:pt x="1811" y="33672"/>
                  </a:lnTo>
                  <a:lnTo>
                    <a:pt x="3579" y="30873"/>
                  </a:lnTo>
                  <a:lnTo>
                    <a:pt x="5304" y="27839"/>
                  </a:lnTo>
                  <a:lnTo>
                    <a:pt x="6984" y="24569"/>
                  </a:lnTo>
                  <a:lnTo>
                    <a:pt x="8622" y="21064"/>
                  </a:lnTo>
                  <a:lnTo>
                    <a:pt x="10215" y="17322"/>
                  </a:lnTo>
                  <a:lnTo>
                    <a:pt x="11765" y="13345"/>
                  </a:lnTo>
                  <a:lnTo>
                    <a:pt x="13271" y="9132"/>
                  </a:lnTo>
                  <a:lnTo>
                    <a:pt x="14733" y="4684"/>
                  </a:lnTo>
                  <a:lnTo>
                    <a:pt x="16152" y="0"/>
                  </a:lnTo>
                  <a:lnTo>
                    <a:pt x="24884" y="2619"/>
                  </a:lnTo>
                  <a:lnTo>
                    <a:pt x="23399" y="7111"/>
                  </a:lnTo>
                  <a:lnTo>
                    <a:pt x="21915" y="11333"/>
                  </a:lnTo>
                  <a:lnTo>
                    <a:pt x="20431" y="15284"/>
                  </a:lnTo>
                  <a:lnTo>
                    <a:pt x="18946" y="18964"/>
                  </a:lnTo>
                  <a:lnTo>
                    <a:pt x="17462" y="22373"/>
                  </a:lnTo>
                  <a:lnTo>
                    <a:pt x="15978" y="25512"/>
                  </a:lnTo>
                  <a:lnTo>
                    <a:pt x="14493" y="28380"/>
                  </a:lnTo>
                  <a:lnTo>
                    <a:pt x="13009" y="30978"/>
                  </a:lnTo>
                  <a:lnTo>
                    <a:pt x="11525" y="33305"/>
                  </a:lnTo>
                  <a:lnTo>
                    <a:pt x="10040" y="35361"/>
                  </a:lnTo>
                  <a:lnTo>
                    <a:pt x="12402" y="35069"/>
                  </a:lnTo>
                  <a:lnTo>
                    <a:pt x="14773" y="34715"/>
                  </a:lnTo>
                  <a:lnTo>
                    <a:pt x="17152" y="34300"/>
                  </a:lnTo>
                  <a:lnTo>
                    <a:pt x="19540" y="33824"/>
                  </a:lnTo>
                  <a:lnTo>
                    <a:pt x="21937" y="33287"/>
                  </a:lnTo>
                  <a:lnTo>
                    <a:pt x="24342" y="32689"/>
                  </a:lnTo>
                  <a:lnTo>
                    <a:pt x="26756" y="32030"/>
                  </a:lnTo>
                  <a:lnTo>
                    <a:pt x="29179" y="31310"/>
                  </a:lnTo>
                  <a:lnTo>
                    <a:pt x="31611" y="30528"/>
                  </a:lnTo>
                  <a:lnTo>
                    <a:pt x="34051" y="29686"/>
                  </a:lnTo>
                  <a:lnTo>
                    <a:pt x="33427" y="28293"/>
                  </a:lnTo>
                  <a:lnTo>
                    <a:pt x="32777" y="26909"/>
                  </a:lnTo>
                  <a:lnTo>
                    <a:pt x="32100" y="25534"/>
                  </a:lnTo>
                  <a:lnTo>
                    <a:pt x="31397" y="24168"/>
                  </a:lnTo>
                  <a:lnTo>
                    <a:pt x="30668" y="22810"/>
                  </a:lnTo>
                  <a:lnTo>
                    <a:pt x="29913" y="21461"/>
                  </a:lnTo>
                  <a:lnTo>
                    <a:pt x="29131" y="20121"/>
                  </a:lnTo>
                  <a:lnTo>
                    <a:pt x="28324" y="18789"/>
                  </a:lnTo>
                  <a:lnTo>
                    <a:pt x="27490" y="17466"/>
                  </a:lnTo>
                  <a:lnTo>
                    <a:pt x="26630" y="16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7402879" y="4169623"/>
              <a:ext cx="21828" cy="20954"/>
            </a:xfrm>
            <a:custGeom>
              <a:avLst/>
              <a:pathLst>
                <a:path w="21828" h="20954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4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7401132" y="4205857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7435184" y="4169623"/>
              <a:ext cx="62428" cy="80327"/>
            </a:xfrm>
            <a:custGeom>
              <a:avLst/>
              <a:pathLst>
                <a:path w="62428" h="80327">
                  <a:moveTo>
                    <a:pt x="0" y="0"/>
                  </a:moveTo>
                  <a:lnTo>
                    <a:pt x="61118" y="0"/>
                  </a:lnTo>
                  <a:lnTo>
                    <a:pt x="61118" y="6111"/>
                  </a:lnTo>
                  <a:lnTo>
                    <a:pt x="58918" y="7744"/>
                  </a:lnTo>
                  <a:lnTo>
                    <a:pt x="56683" y="9324"/>
                  </a:lnTo>
                  <a:lnTo>
                    <a:pt x="54413" y="10852"/>
                  </a:lnTo>
                  <a:lnTo>
                    <a:pt x="52108" y="12328"/>
                  </a:lnTo>
                  <a:lnTo>
                    <a:pt x="49768" y="13751"/>
                  </a:lnTo>
                  <a:lnTo>
                    <a:pt x="47393" y="15122"/>
                  </a:lnTo>
                  <a:lnTo>
                    <a:pt x="44983" y="16440"/>
                  </a:lnTo>
                  <a:lnTo>
                    <a:pt x="42538" y="17706"/>
                  </a:lnTo>
                  <a:lnTo>
                    <a:pt x="40058" y="18920"/>
                  </a:lnTo>
                  <a:lnTo>
                    <a:pt x="37544" y="20081"/>
                  </a:lnTo>
                  <a:lnTo>
                    <a:pt x="39290" y="21828"/>
                  </a:lnTo>
                  <a:lnTo>
                    <a:pt x="62428" y="21828"/>
                  </a:lnTo>
                  <a:lnTo>
                    <a:pt x="62428" y="71159"/>
                  </a:lnTo>
                  <a:lnTo>
                    <a:pt x="62400" y="72013"/>
                  </a:lnTo>
                  <a:lnTo>
                    <a:pt x="62314" y="72827"/>
                  </a:lnTo>
                  <a:lnTo>
                    <a:pt x="62173" y="73602"/>
                  </a:lnTo>
                  <a:lnTo>
                    <a:pt x="61974" y="74337"/>
                  </a:lnTo>
                  <a:lnTo>
                    <a:pt x="61719" y="75034"/>
                  </a:lnTo>
                  <a:lnTo>
                    <a:pt x="61406" y="75691"/>
                  </a:lnTo>
                  <a:lnTo>
                    <a:pt x="61037" y="76308"/>
                  </a:lnTo>
                  <a:lnTo>
                    <a:pt x="60612" y="76887"/>
                  </a:lnTo>
                  <a:lnTo>
                    <a:pt x="60129" y="77426"/>
                  </a:lnTo>
                  <a:lnTo>
                    <a:pt x="59590" y="77926"/>
                  </a:lnTo>
                  <a:lnTo>
                    <a:pt x="58999" y="78382"/>
                  </a:lnTo>
                  <a:lnTo>
                    <a:pt x="58359" y="78790"/>
                  </a:lnTo>
                  <a:lnTo>
                    <a:pt x="57672" y="79150"/>
                  </a:lnTo>
                  <a:lnTo>
                    <a:pt x="56936" y="79463"/>
                  </a:lnTo>
                  <a:lnTo>
                    <a:pt x="56152" y="79727"/>
                  </a:lnTo>
                  <a:lnTo>
                    <a:pt x="55321" y="79943"/>
                  </a:lnTo>
                  <a:lnTo>
                    <a:pt x="54441" y="80111"/>
                  </a:lnTo>
                  <a:lnTo>
                    <a:pt x="53513" y="80231"/>
                  </a:lnTo>
                  <a:lnTo>
                    <a:pt x="52538" y="80303"/>
                  </a:lnTo>
                  <a:lnTo>
                    <a:pt x="51514" y="80327"/>
                  </a:lnTo>
                  <a:lnTo>
                    <a:pt x="50623" y="80318"/>
                  </a:lnTo>
                  <a:lnTo>
                    <a:pt x="49698" y="80292"/>
                  </a:lnTo>
                  <a:lnTo>
                    <a:pt x="48737" y="80248"/>
                  </a:lnTo>
                  <a:lnTo>
                    <a:pt x="47742" y="80187"/>
                  </a:lnTo>
                  <a:lnTo>
                    <a:pt x="46712" y="80109"/>
                  </a:lnTo>
                  <a:lnTo>
                    <a:pt x="45646" y="80013"/>
                  </a:lnTo>
                  <a:lnTo>
                    <a:pt x="44546" y="79899"/>
                  </a:lnTo>
                  <a:lnTo>
                    <a:pt x="43411" y="79768"/>
                  </a:lnTo>
                  <a:lnTo>
                    <a:pt x="42241" y="79620"/>
                  </a:lnTo>
                  <a:lnTo>
                    <a:pt x="41036" y="79454"/>
                  </a:lnTo>
                  <a:lnTo>
                    <a:pt x="39290" y="72032"/>
                  </a:lnTo>
                  <a:lnTo>
                    <a:pt x="40822" y="72198"/>
                  </a:lnTo>
                  <a:lnTo>
                    <a:pt x="42276" y="72347"/>
                  </a:lnTo>
                  <a:lnTo>
                    <a:pt x="43651" y="72478"/>
                  </a:lnTo>
                  <a:lnTo>
                    <a:pt x="44948" y="72591"/>
                  </a:lnTo>
                  <a:lnTo>
                    <a:pt x="46166" y="72687"/>
                  </a:lnTo>
                  <a:lnTo>
                    <a:pt x="47305" y="72766"/>
                  </a:lnTo>
                  <a:lnTo>
                    <a:pt x="48366" y="72827"/>
                  </a:lnTo>
                  <a:lnTo>
                    <a:pt x="49349" y="72871"/>
                  </a:lnTo>
                  <a:lnTo>
                    <a:pt x="50252" y="72897"/>
                  </a:lnTo>
                  <a:lnTo>
                    <a:pt x="51077" y="72905"/>
                  </a:lnTo>
                  <a:lnTo>
                    <a:pt x="51575" y="72871"/>
                  </a:lnTo>
                  <a:lnTo>
                    <a:pt x="52020" y="72766"/>
                  </a:lnTo>
                  <a:lnTo>
                    <a:pt x="52413" y="72591"/>
                  </a:lnTo>
                  <a:lnTo>
                    <a:pt x="52754" y="72347"/>
                  </a:lnTo>
                  <a:lnTo>
                    <a:pt x="53042" y="72032"/>
                  </a:lnTo>
                  <a:lnTo>
                    <a:pt x="53278" y="71648"/>
                  </a:lnTo>
                  <a:lnTo>
                    <a:pt x="53461" y="71194"/>
                  </a:lnTo>
                  <a:lnTo>
                    <a:pt x="53592" y="70670"/>
                  </a:lnTo>
                  <a:lnTo>
                    <a:pt x="53670" y="70077"/>
                  </a:lnTo>
                  <a:lnTo>
                    <a:pt x="53697" y="69413"/>
                  </a:lnTo>
                  <a:lnTo>
                    <a:pt x="53697" y="60682"/>
                  </a:lnTo>
                  <a:lnTo>
                    <a:pt x="34925" y="60682"/>
                  </a:lnTo>
                  <a:lnTo>
                    <a:pt x="34925" y="78144"/>
                  </a:lnTo>
                  <a:lnTo>
                    <a:pt x="26193" y="78144"/>
                  </a:lnTo>
                  <a:lnTo>
                    <a:pt x="26193" y="60682"/>
                  </a:lnTo>
                  <a:lnTo>
                    <a:pt x="8294" y="60682"/>
                  </a:lnTo>
                  <a:lnTo>
                    <a:pt x="8294" y="79454"/>
                  </a:lnTo>
                  <a:lnTo>
                    <a:pt x="0" y="79454"/>
                  </a:lnTo>
                  <a:lnTo>
                    <a:pt x="0" y="21828"/>
                  </a:lnTo>
                  <a:lnTo>
                    <a:pt x="27503" y="21828"/>
                  </a:lnTo>
                  <a:lnTo>
                    <a:pt x="26350" y="21046"/>
                  </a:lnTo>
                  <a:lnTo>
                    <a:pt x="25163" y="20273"/>
                  </a:lnTo>
                  <a:lnTo>
                    <a:pt x="23941" y="19509"/>
                  </a:lnTo>
                  <a:lnTo>
                    <a:pt x="22683" y="18754"/>
                  </a:lnTo>
                  <a:lnTo>
                    <a:pt x="21391" y="18008"/>
                  </a:lnTo>
                  <a:lnTo>
                    <a:pt x="20064" y="17270"/>
                  </a:lnTo>
                  <a:lnTo>
                    <a:pt x="18702" y="16541"/>
                  </a:lnTo>
                  <a:lnTo>
                    <a:pt x="17305" y="15821"/>
                  </a:lnTo>
                  <a:lnTo>
                    <a:pt x="15873" y="15109"/>
                  </a:lnTo>
                  <a:lnTo>
                    <a:pt x="14406" y="14406"/>
                  </a:lnTo>
                  <a:lnTo>
                    <a:pt x="21391" y="9167"/>
                  </a:lnTo>
                  <a:lnTo>
                    <a:pt x="22430" y="9779"/>
                  </a:lnTo>
                  <a:lnTo>
                    <a:pt x="23452" y="10390"/>
                  </a:lnTo>
                  <a:lnTo>
                    <a:pt x="24456" y="11001"/>
                  </a:lnTo>
                  <a:lnTo>
                    <a:pt x="25442" y="11612"/>
                  </a:lnTo>
                  <a:lnTo>
                    <a:pt x="26412" y="12223"/>
                  </a:lnTo>
                  <a:lnTo>
                    <a:pt x="27363" y="12834"/>
                  </a:lnTo>
                  <a:lnTo>
                    <a:pt x="28297" y="13446"/>
                  </a:lnTo>
                  <a:lnTo>
                    <a:pt x="29214" y="14057"/>
                  </a:lnTo>
                  <a:lnTo>
                    <a:pt x="30114" y="14668"/>
                  </a:lnTo>
                  <a:lnTo>
                    <a:pt x="30995" y="15279"/>
                  </a:lnTo>
                  <a:lnTo>
                    <a:pt x="32720" y="14572"/>
                  </a:lnTo>
                  <a:lnTo>
                    <a:pt x="34401" y="13847"/>
                  </a:lnTo>
                  <a:lnTo>
                    <a:pt x="36038" y="13105"/>
                  </a:lnTo>
                  <a:lnTo>
                    <a:pt x="37631" y="12345"/>
                  </a:lnTo>
                  <a:lnTo>
                    <a:pt x="39181" y="11568"/>
                  </a:lnTo>
                  <a:lnTo>
                    <a:pt x="40687" y="10774"/>
                  </a:lnTo>
                  <a:lnTo>
                    <a:pt x="42150" y="9962"/>
                  </a:lnTo>
                  <a:lnTo>
                    <a:pt x="43568" y="9132"/>
                  </a:lnTo>
                  <a:lnTo>
                    <a:pt x="44944" y="8285"/>
                  </a:lnTo>
                  <a:lnTo>
                    <a:pt x="46275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7443479" y="4199309"/>
              <a:ext cx="17899" cy="7858"/>
            </a:xfrm>
            <a:custGeom>
              <a:avLst/>
              <a:pathLst>
                <a:path w="17899" h="7858">
                  <a:moveTo>
                    <a:pt x="0" y="7858"/>
                  </a:moveTo>
                  <a:lnTo>
                    <a:pt x="17899" y="7858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7470109" y="4199309"/>
              <a:ext cx="18772" cy="7858"/>
            </a:xfrm>
            <a:custGeom>
              <a:avLst/>
              <a:pathLst>
                <a:path w="18772" h="7858">
                  <a:moveTo>
                    <a:pt x="0" y="7858"/>
                  </a:moveTo>
                  <a:lnTo>
                    <a:pt x="18772" y="7858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7443479" y="4214152"/>
              <a:ext cx="17899" cy="9167"/>
            </a:xfrm>
            <a:custGeom>
              <a:avLst/>
              <a:pathLst>
                <a:path w="17899" h="9167">
                  <a:moveTo>
                    <a:pt x="0" y="9167"/>
                  </a:moveTo>
                  <a:lnTo>
                    <a:pt x="17899" y="9167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7470109" y="4214152"/>
              <a:ext cx="18772" cy="9167"/>
            </a:xfrm>
            <a:custGeom>
              <a:avLst/>
              <a:pathLst>
                <a:path w="18772" h="9167">
                  <a:moveTo>
                    <a:pt x="0" y="9167"/>
                  </a:moveTo>
                  <a:lnTo>
                    <a:pt x="18772" y="9167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2021-10-19T09:49:45Z</dcterms:modified>
</cp:coreProperties>
</file>