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542691" y="2003481"/>
              <a:ext cx="1997944" cy="10012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72162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31105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0049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48992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42691" y="2861698"/>
              <a:ext cx="1997944" cy="0"/>
            </a:xfrm>
            <a:custGeom>
              <a:avLst/>
              <a:pathLst>
                <a:path w="1997944" h="0">
                  <a:moveTo>
                    <a:pt x="0" y="0"/>
                  </a:moveTo>
                  <a:lnTo>
                    <a:pt x="1997944" y="0"/>
                  </a:lnTo>
                  <a:lnTo>
                    <a:pt x="199794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42691" y="2623304"/>
              <a:ext cx="1997944" cy="0"/>
            </a:xfrm>
            <a:custGeom>
              <a:avLst/>
              <a:pathLst>
                <a:path w="1997944" h="0">
                  <a:moveTo>
                    <a:pt x="0" y="0"/>
                  </a:moveTo>
                  <a:lnTo>
                    <a:pt x="1997944" y="0"/>
                  </a:lnTo>
                  <a:lnTo>
                    <a:pt x="199794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42691" y="2384911"/>
              <a:ext cx="1997944" cy="0"/>
            </a:xfrm>
            <a:custGeom>
              <a:avLst/>
              <a:pathLst>
                <a:path w="1997944" h="0">
                  <a:moveTo>
                    <a:pt x="0" y="0"/>
                  </a:moveTo>
                  <a:lnTo>
                    <a:pt x="1997944" y="0"/>
                  </a:lnTo>
                  <a:lnTo>
                    <a:pt x="199794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42691" y="2146517"/>
              <a:ext cx="1997944" cy="0"/>
            </a:xfrm>
            <a:custGeom>
              <a:avLst/>
              <a:pathLst>
                <a:path w="1997944" h="0">
                  <a:moveTo>
                    <a:pt x="0" y="0"/>
                  </a:moveTo>
                  <a:lnTo>
                    <a:pt x="1997944" y="0"/>
                  </a:lnTo>
                  <a:lnTo>
                    <a:pt x="199794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42691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01634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60577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19520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78463" y="2003481"/>
              <a:ext cx="0" cy="1001252"/>
            </a:xfrm>
            <a:custGeom>
              <a:avLst/>
              <a:pathLst>
                <a:path w="0" h="1001252">
                  <a:moveTo>
                    <a:pt x="0" y="10012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542691" y="2039240"/>
              <a:ext cx="205606" cy="2145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42691" y="2277634"/>
              <a:ext cx="936243" cy="2145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2691" y="2516027"/>
              <a:ext cx="1958769" cy="2145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42691" y="2754421"/>
              <a:ext cx="692086" cy="2145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223300" y="2571097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281049" y="2569986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95923" y="2581631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41022" y="2569986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56637" y="2608626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401999" y="2571097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00384" y="2109226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860673" y="2109226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918158" y="2108115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27104" y="2347620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91311" y="2347620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647578" y="2346508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657211" y="2354237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282735" y="2823296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44454" y="282440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04743" y="282440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42691" y="2003481"/>
              <a:ext cx="1997944" cy="100125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95671" y="2820361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05821" y="2829037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80474" y="2883553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506858" y="281501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66231" y="2842516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661402" y="2876568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6763" y="2878751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643939" y="2879188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3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18618" y="2880497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19492" y="2808901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5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39137" y="2833785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641320" y="2847755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49178" y="2855177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68796" y="2811957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732561" y="2817196"/>
              <a:ext cx="97789" cy="50641"/>
            </a:xfrm>
            <a:custGeom>
              <a:avLst/>
              <a:pathLst>
                <a:path w="97789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89" y="42346"/>
                  </a:lnTo>
                  <a:lnTo>
                    <a:pt x="97789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738237" y="2821561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9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33434" y="2875695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789314" y="2876132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9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5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841702" y="2809774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4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19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80556" y="2813267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93653" y="2820688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93653" y="2841207"/>
              <a:ext cx="10040" cy="13970"/>
            </a:xfrm>
            <a:custGeom>
              <a:avLst/>
              <a:pathLst>
                <a:path w="10040" h="13970">
                  <a:moveTo>
                    <a:pt x="0" y="13970"/>
                  </a:moveTo>
                  <a:lnTo>
                    <a:pt x="10040" y="13970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893653" y="2862598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913298" y="2821561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2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5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5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67432" y="288355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73080" y="2810211"/>
              <a:ext cx="27066" cy="20518"/>
            </a:xfrm>
            <a:custGeom>
              <a:avLst/>
              <a:pathLst>
                <a:path w="27066" h="20518">
                  <a:moveTo>
                    <a:pt x="6111" y="0"/>
                  </a:moveTo>
                  <a:lnTo>
                    <a:pt x="8364" y="1152"/>
                  </a:lnTo>
                  <a:lnTo>
                    <a:pt x="10582" y="2339"/>
                  </a:lnTo>
                  <a:lnTo>
                    <a:pt x="12765" y="3562"/>
                  </a:lnTo>
                  <a:lnTo>
                    <a:pt x="14912" y="4819"/>
                  </a:lnTo>
                  <a:lnTo>
                    <a:pt x="17025" y="6111"/>
                  </a:lnTo>
                  <a:lnTo>
                    <a:pt x="19103" y="7439"/>
                  </a:lnTo>
                  <a:lnTo>
                    <a:pt x="21147" y="8801"/>
                  </a:lnTo>
                  <a:lnTo>
                    <a:pt x="23155" y="10198"/>
                  </a:lnTo>
                  <a:lnTo>
                    <a:pt x="25128" y="11630"/>
                  </a:lnTo>
                  <a:lnTo>
                    <a:pt x="27066" y="13096"/>
                  </a:lnTo>
                  <a:lnTo>
                    <a:pt x="20954" y="20518"/>
                  </a:lnTo>
                  <a:lnTo>
                    <a:pt x="18938" y="18881"/>
                  </a:lnTo>
                  <a:lnTo>
                    <a:pt x="16903" y="17287"/>
                  </a:lnTo>
                  <a:lnTo>
                    <a:pt x="14851" y="15738"/>
                  </a:lnTo>
                  <a:lnTo>
                    <a:pt x="12782" y="14231"/>
                  </a:lnTo>
                  <a:lnTo>
                    <a:pt x="10695" y="12769"/>
                  </a:lnTo>
                  <a:lnTo>
                    <a:pt x="8591" y="11350"/>
                  </a:lnTo>
                  <a:lnTo>
                    <a:pt x="6469" y="9975"/>
                  </a:lnTo>
                  <a:lnTo>
                    <a:pt x="4330" y="8643"/>
                  </a:lnTo>
                  <a:lnTo>
                    <a:pt x="2174" y="73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67841" y="2836404"/>
              <a:ext cx="25757" cy="19645"/>
            </a:xfrm>
            <a:custGeom>
              <a:avLst/>
              <a:pathLst>
                <a:path w="25757" h="19645">
                  <a:moveTo>
                    <a:pt x="6111" y="0"/>
                  </a:moveTo>
                  <a:lnTo>
                    <a:pt x="8194" y="1065"/>
                  </a:lnTo>
                  <a:lnTo>
                    <a:pt x="10250" y="2165"/>
                  </a:lnTo>
                  <a:lnTo>
                    <a:pt x="12280" y="3300"/>
                  </a:lnTo>
                  <a:lnTo>
                    <a:pt x="14284" y="4470"/>
                  </a:lnTo>
                  <a:lnTo>
                    <a:pt x="16261" y="5675"/>
                  </a:lnTo>
                  <a:lnTo>
                    <a:pt x="18213" y="6915"/>
                  </a:lnTo>
                  <a:lnTo>
                    <a:pt x="20138" y="8189"/>
                  </a:lnTo>
                  <a:lnTo>
                    <a:pt x="22037" y="9499"/>
                  </a:lnTo>
                  <a:lnTo>
                    <a:pt x="23910" y="10844"/>
                  </a:lnTo>
                  <a:lnTo>
                    <a:pt x="25757" y="12223"/>
                  </a:lnTo>
                  <a:lnTo>
                    <a:pt x="19645" y="19645"/>
                  </a:lnTo>
                  <a:lnTo>
                    <a:pt x="17798" y="18095"/>
                  </a:lnTo>
                  <a:lnTo>
                    <a:pt x="15925" y="16589"/>
                  </a:lnTo>
                  <a:lnTo>
                    <a:pt x="14026" y="15126"/>
                  </a:lnTo>
                  <a:lnTo>
                    <a:pt x="12101" y="13708"/>
                  </a:lnTo>
                  <a:lnTo>
                    <a:pt x="10150" y="12332"/>
                  </a:lnTo>
                  <a:lnTo>
                    <a:pt x="8172" y="11001"/>
                  </a:lnTo>
                  <a:lnTo>
                    <a:pt x="6168" y="9713"/>
                  </a:lnTo>
                  <a:lnTo>
                    <a:pt x="4138" y="8469"/>
                  </a:lnTo>
                  <a:lnTo>
                    <a:pt x="2082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66532" y="2864781"/>
              <a:ext cx="28376" cy="45402"/>
            </a:xfrm>
            <a:custGeom>
              <a:avLst/>
              <a:pathLst>
                <a:path w="28376" h="45402">
                  <a:moveTo>
                    <a:pt x="20955" y="0"/>
                  </a:moveTo>
                  <a:lnTo>
                    <a:pt x="28376" y="5675"/>
                  </a:lnTo>
                  <a:lnTo>
                    <a:pt x="26918" y="9765"/>
                  </a:lnTo>
                  <a:lnTo>
                    <a:pt x="25338" y="13830"/>
                  </a:lnTo>
                  <a:lnTo>
                    <a:pt x="23635" y="17868"/>
                  </a:lnTo>
                  <a:lnTo>
                    <a:pt x="21810" y="21880"/>
                  </a:lnTo>
                  <a:lnTo>
                    <a:pt x="19863" y="25866"/>
                  </a:lnTo>
                  <a:lnTo>
                    <a:pt x="17794" y="29825"/>
                  </a:lnTo>
                  <a:lnTo>
                    <a:pt x="15602" y="33759"/>
                  </a:lnTo>
                  <a:lnTo>
                    <a:pt x="13288" y="37666"/>
                  </a:lnTo>
                  <a:lnTo>
                    <a:pt x="10852" y="41547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566" y="35518"/>
                  </a:lnTo>
                  <a:lnTo>
                    <a:pt x="5029" y="31711"/>
                  </a:lnTo>
                  <a:lnTo>
                    <a:pt x="7386" y="27870"/>
                  </a:lnTo>
                  <a:lnTo>
                    <a:pt x="9639" y="23993"/>
                  </a:lnTo>
                  <a:lnTo>
                    <a:pt x="11787" y="20081"/>
                  </a:lnTo>
                  <a:lnTo>
                    <a:pt x="13830" y="16135"/>
                  </a:lnTo>
                  <a:lnTo>
                    <a:pt x="15768" y="12153"/>
                  </a:lnTo>
                  <a:lnTo>
                    <a:pt x="17602" y="8137"/>
                  </a:lnTo>
                  <a:lnTo>
                    <a:pt x="19330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97964" y="2813267"/>
              <a:ext cx="68103" cy="41473"/>
            </a:xfrm>
            <a:custGeom>
              <a:avLst/>
              <a:pathLst>
                <a:path w="68103" h="41473">
                  <a:moveTo>
                    <a:pt x="52387" y="0"/>
                  </a:moveTo>
                  <a:lnTo>
                    <a:pt x="52387" y="26193"/>
                  </a:lnTo>
                  <a:lnTo>
                    <a:pt x="52422" y="27106"/>
                  </a:lnTo>
                  <a:lnTo>
                    <a:pt x="52527" y="27922"/>
                  </a:lnTo>
                  <a:lnTo>
                    <a:pt x="52701" y="28642"/>
                  </a:lnTo>
                  <a:lnTo>
                    <a:pt x="52946" y="29267"/>
                  </a:lnTo>
                  <a:lnTo>
                    <a:pt x="53260" y="29795"/>
                  </a:lnTo>
                  <a:lnTo>
                    <a:pt x="53644" y="30227"/>
                  </a:lnTo>
                  <a:lnTo>
                    <a:pt x="54098" y="30563"/>
                  </a:lnTo>
                  <a:lnTo>
                    <a:pt x="54622" y="30803"/>
                  </a:lnTo>
                  <a:lnTo>
                    <a:pt x="55216" y="30947"/>
                  </a:lnTo>
                  <a:lnTo>
                    <a:pt x="55880" y="30995"/>
                  </a:lnTo>
                  <a:lnTo>
                    <a:pt x="68103" y="30995"/>
                  </a:lnTo>
                  <a:lnTo>
                    <a:pt x="68103" y="38417"/>
                  </a:lnTo>
                  <a:lnTo>
                    <a:pt x="53260" y="38417"/>
                  </a:lnTo>
                  <a:lnTo>
                    <a:pt x="52324" y="38395"/>
                  </a:lnTo>
                  <a:lnTo>
                    <a:pt x="51435" y="38330"/>
                  </a:lnTo>
                  <a:lnTo>
                    <a:pt x="50595" y="38221"/>
                  </a:lnTo>
                  <a:lnTo>
                    <a:pt x="49803" y="38068"/>
                  </a:lnTo>
                  <a:lnTo>
                    <a:pt x="49058" y="37871"/>
                  </a:lnTo>
                  <a:lnTo>
                    <a:pt x="48362" y="37631"/>
                  </a:lnTo>
                  <a:lnTo>
                    <a:pt x="47714" y="37347"/>
                  </a:lnTo>
                  <a:lnTo>
                    <a:pt x="47113" y="37020"/>
                  </a:lnTo>
                  <a:lnTo>
                    <a:pt x="46561" y="36649"/>
                  </a:lnTo>
                  <a:lnTo>
                    <a:pt x="46057" y="36234"/>
                  </a:lnTo>
                  <a:lnTo>
                    <a:pt x="45601" y="35771"/>
                  </a:lnTo>
                  <a:lnTo>
                    <a:pt x="45192" y="35256"/>
                  </a:lnTo>
                  <a:lnTo>
                    <a:pt x="44832" y="34689"/>
                  </a:lnTo>
                  <a:lnTo>
                    <a:pt x="44520" y="34069"/>
                  </a:lnTo>
                  <a:lnTo>
                    <a:pt x="44256" y="33397"/>
                  </a:lnTo>
                  <a:lnTo>
                    <a:pt x="44040" y="32672"/>
                  </a:lnTo>
                  <a:lnTo>
                    <a:pt x="43872" y="31895"/>
                  </a:lnTo>
                  <a:lnTo>
                    <a:pt x="43752" y="31065"/>
                  </a:lnTo>
                  <a:lnTo>
                    <a:pt x="43680" y="30183"/>
                  </a:lnTo>
                  <a:lnTo>
                    <a:pt x="43656" y="29249"/>
                  </a:lnTo>
                  <a:lnTo>
                    <a:pt x="43656" y="8294"/>
                  </a:lnTo>
                  <a:lnTo>
                    <a:pt x="21391" y="8294"/>
                  </a:lnTo>
                  <a:lnTo>
                    <a:pt x="21190" y="11265"/>
                  </a:lnTo>
                  <a:lnTo>
                    <a:pt x="20937" y="14066"/>
                  </a:lnTo>
                  <a:lnTo>
                    <a:pt x="20631" y="16696"/>
                  </a:lnTo>
                  <a:lnTo>
                    <a:pt x="20273" y="19156"/>
                  </a:lnTo>
                  <a:lnTo>
                    <a:pt x="19863" y="21446"/>
                  </a:lnTo>
                  <a:lnTo>
                    <a:pt x="19400" y="23565"/>
                  </a:lnTo>
                  <a:lnTo>
                    <a:pt x="18885" y="25514"/>
                  </a:lnTo>
                  <a:lnTo>
                    <a:pt x="18318" y="27293"/>
                  </a:lnTo>
                  <a:lnTo>
                    <a:pt x="17698" y="28902"/>
                  </a:lnTo>
                  <a:lnTo>
                    <a:pt x="17025" y="30341"/>
                  </a:lnTo>
                  <a:lnTo>
                    <a:pt x="16283" y="31670"/>
                  </a:lnTo>
                  <a:lnTo>
                    <a:pt x="15454" y="32951"/>
                  </a:lnTo>
                  <a:lnTo>
                    <a:pt x="14537" y="34185"/>
                  </a:lnTo>
                  <a:lnTo>
                    <a:pt x="13533" y="35370"/>
                  </a:lnTo>
                  <a:lnTo>
                    <a:pt x="12442" y="36507"/>
                  </a:lnTo>
                  <a:lnTo>
                    <a:pt x="11263" y="37596"/>
                  </a:lnTo>
                  <a:lnTo>
                    <a:pt x="9997" y="38637"/>
                  </a:lnTo>
                  <a:lnTo>
                    <a:pt x="8643" y="39631"/>
                  </a:lnTo>
                  <a:lnTo>
                    <a:pt x="7203" y="40576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438" y="33953"/>
                  </a:lnTo>
                  <a:lnTo>
                    <a:pt x="2785" y="32960"/>
                  </a:lnTo>
                  <a:lnTo>
                    <a:pt x="4040" y="31945"/>
                  </a:lnTo>
                  <a:lnTo>
                    <a:pt x="5203" y="30908"/>
                  </a:lnTo>
                  <a:lnTo>
                    <a:pt x="6275" y="29849"/>
                  </a:lnTo>
                  <a:lnTo>
                    <a:pt x="7255" y="28769"/>
                  </a:lnTo>
                  <a:lnTo>
                    <a:pt x="8144" y="27667"/>
                  </a:lnTo>
                  <a:lnTo>
                    <a:pt x="8940" y="26543"/>
                  </a:lnTo>
                  <a:lnTo>
                    <a:pt x="9645" y="25397"/>
                  </a:lnTo>
                  <a:lnTo>
                    <a:pt x="10259" y="24229"/>
                  </a:lnTo>
                  <a:lnTo>
                    <a:pt x="10798" y="22926"/>
                  </a:lnTo>
                  <a:lnTo>
                    <a:pt x="11280" y="21374"/>
                  </a:lnTo>
                  <a:lnTo>
                    <a:pt x="11706" y="19573"/>
                  </a:lnTo>
                  <a:lnTo>
                    <a:pt x="12075" y="17523"/>
                  </a:lnTo>
                  <a:lnTo>
                    <a:pt x="12387" y="15225"/>
                  </a:lnTo>
                  <a:lnTo>
                    <a:pt x="12642" y="12677"/>
                  </a:lnTo>
                  <a:lnTo>
                    <a:pt x="12841" y="9881"/>
                  </a:lnTo>
                  <a:lnTo>
                    <a:pt x="12983" y="6836"/>
                  </a:lnTo>
                  <a:lnTo>
                    <a:pt x="13068" y="3542"/>
                  </a:lnTo>
                  <a:lnTo>
                    <a:pt x="1309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93162" y="2856923"/>
              <a:ext cx="74215" cy="53697"/>
            </a:xfrm>
            <a:custGeom>
              <a:avLst/>
              <a:pathLst>
                <a:path w="74215" h="53697">
                  <a:moveTo>
                    <a:pt x="12660" y="7858"/>
                  </a:moveTo>
                  <a:lnTo>
                    <a:pt x="8731" y="7858"/>
                  </a:lnTo>
                  <a:lnTo>
                    <a:pt x="8731" y="0"/>
                  </a:lnTo>
                  <a:lnTo>
                    <a:pt x="65047" y="0"/>
                  </a:lnTo>
                  <a:lnTo>
                    <a:pt x="64458" y="4361"/>
                  </a:lnTo>
                  <a:lnTo>
                    <a:pt x="63563" y="8539"/>
                  </a:lnTo>
                  <a:lnTo>
                    <a:pt x="62362" y="12533"/>
                  </a:lnTo>
                  <a:lnTo>
                    <a:pt x="60856" y="16344"/>
                  </a:lnTo>
                  <a:lnTo>
                    <a:pt x="59045" y="19972"/>
                  </a:lnTo>
                  <a:lnTo>
                    <a:pt x="56927" y="23417"/>
                  </a:lnTo>
                  <a:lnTo>
                    <a:pt x="54504" y="26678"/>
                  </a:lnTo>
                  <a:lnTo>
                    <a:pt x="51776" y="29756"/>
                  </a:lnTo>
                  <a:lnTo>
                    <a:pt x="48742" y="32650"/>
                  </a:lnTo>
                  <a:lnTo>
                    <a:pt x="45402" y="35361"/>
                  </a:lnTo>
                  <a:lnTo>
                    <a:pt x="47812" y="36706"/>
                  </a:lnTo>
                  <a:lnTo>
                    <a:pt x="50326" y="37946"/>
                  </a:lnTo>
                  <a:lnTo>
                    <a:pt x="52946" y="39081"/>
                  </a:lnTo>
                  <a:lnTo>
                    <a:pt x="55670" y="40111"/>
                  </a:lnTo>
                  <a:lnTo>
                    <a:pt x="58499" y="41036"/>
                  </a:lnTo>
                  <a:lnTo>
                    <a:pt x="61433" y="41857"/>
                  </a:lnTo>
                  <a:lnTo>
                    <a:pt x="64471" y="42573"/>
                  </a:lnTo>
                  <a:lnTo>
                    <a:pt x="67614" y="43184"/>
                  </a:lnTo>
                  <a:lnTo>
                    <a:pt x="70862" y="43691"/>
                  </a:lnTo>
                  <a:lnTo>
                    <a:pt x="74215" y="44092"/>
                  </a:lnTo>
                  <a:lnTo>
                    <a:pt x="69850" y="52824"/>
                  </a:lnTo>
                  <a:lnTo>
                    <a:pt x="66069" y="52073"/>
                  </a:lnTo>
                  <a:lnTo>
                    <a:pt x="62410" y="51217"/>
                  </a:lnTo>
                  <a:lnTo>
                    <a:pt x="58874" y="50257"/>
                  </a:lnTo>
                  <a:lnTo>
                    <a:pt x="55460" y="49191"/>
                  </a:lnTo>
                  <a:lnTo>
                    <a:pt x="52169" y="48021"/>
                  </a:lnTo>
                  <a:lnTo>
                    <a:pt x="48999" y="46747"/>
                  </a:lnTo>
                  <a:lnTo>
                    <a:pt x="45952" y="45367"/>
                  </a:lnTo>
                  <a:lnTo>
                    <a:pt x="43027" y="43883"/>
                  </a:lnTo>
                  <a:lnTo>
                    <a:pt x="40224" y="42294"/>
                  </a:lnTo>
                  <a:lnTo>
                    <a:pt x="37544" y="40600"/>
                  </a:lnTo>
                  <a:lnTo>
                    <a:pt x="34855" y="42224"/>
                  </a:lnTo>
                  <a:lnTo>
                    <a:pt x="32026" y="43778"/>
                  </a:lnTo>
                  <a:lnTo>
                    <a:pt x="29057" y="45262"/>
                  </a:lnTo>
                  <a:lnTo>
                    <a:pt x="25949" y="46677"/>
                  </a:lnTo>
                  <a:lnTo>
                    <a:pt x="22701" y="48021"/>
                  </a:lnTo>
                  <a:lnTo>
                    <a:pt x="19313" y="49296"/>
                  </a:lnTo>
                  <a:lnTo>
                    <a:pt x="15786" y="50501"/>
                  </a:lnTo>
                  <a:lnTo>
                    <a:pt x="12118" y="51636"/>
                  </a:lnTo>
                  <a:lnTo>
                    <a:pt x="8312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763" y="44590"/>
                  </a:lnTo>
                  <a:lnTo>
                    <a:pt x="7369" y="43726"/>
                  </a:lnTo>
                  <a:lnTo>
                    <a:pt x="10818" y="42809"/>
                  </a:lnTo>
                  <a:lnTo>
                    <a:pt x="14109" y="41840"/>
                  </a:lnTo>
                  <a:lnTo>
                    <a:pt x="17244" y="40818"/>
                  </a:lnTo>
                  <a:lnTo>
                    <a:pt x="20221" y="39744"/>
                  </a:lnTo>
                  <a:lnTo>
                    <a:pt x="23041" y="38618"/>
                  </a:lnTo>
                  <a:lnTo>
                    <a:pt x="25704" y="37439"/>
                  </a:lnTo>
                  <a:lnTo>
                    <a:pt x="28210" y="36208"/>
                  </a:lnTo>
                  <a:lnTo>
                    <a:pt x="30559" y="34925"/>
                  </a:lnTo>
                  <a:lnTo>
                    <a:pt x="28337" y="32689"/>
                  </a:lnTo>
                  <a:lnTo>
                    <a:pt x="26211" y="30349"/>
                  </a:lnTo>
                  <a:lnTo>
                    <a:pt x="24181" y="27905"/>
                  </a:lnTo>
                  <a:lnTo>
                    <a:pt x="22247" y="25355"/>
                  </a:lnTo>
                  <a:lnTo>
                    <a:pt x="20409" y="22701"/>
                  </a:lnTo>
                  <a:lnTo>
                    <a:pt x="18667" y="19942"/>
                  </a:lnTo>
                  <a:lnTo>
                    <a:pt x="17021" y="17078"/>
                  </a:lnTo>
                  <a:lnTo>
                    <a:pt x="15471" y="14109"/>
                  </a:lnTo>
                  <a:lnTo>
                    <a:pt x="14018" y="1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14117" y="2864781"/>
              <a:ext cx="33178" cy="22701"/>
            </a:xfrm>
            <a:custGeom>
              <a:avLst/>
              <a:pathLst>
                <a:path w="33178" h="22701">
                  <a:moveTo>
                    <a:pt x="17462" y="22701"/>
                  </a:moveTo>
                  <a:lnTo>
                    <a:pt x="19898" y="20745"/>
                  </a:lnTo>
                  <a:lnTo>
                    <a:pt x="22142" y="18719"/>
                  </a:lnTo>
                  <a:lnTo>
                    <a:pt x="24194" y="16624"/>
                  </a:lnTo>
                  <a:lnTo>
                    <a:pt x="26054" y="14458"/>
                  </a:lnTo>
                  <a:lnTo>
                    <a:pt x="27721" y="12223"/>
                  </a:lnTo>
                  <a:lnTo>
                    <a:pt x="29197" y="9918"/>
                  </a:lnTo>
                  <a:lnTo>
                    <a:pt x="30480" y="7543"/>
                  </a:lnTo>
                  <a:lnTo>
                    <a:pt x="31572" y="5099"/>
                  </a:lnTo>
                  <a:lnTo>
                    <a:pt x="32471" y="2584"/>
                  </a:lnTo>
                  <a:lnTo>
                    <a:pt x="33178" y="0"/>
                  </a:lnTo>
                  <a:lnTo>
                    <a:pt x="0" y="0"/>
                  </a:lnTo>
                  <a:lnTo>
                    <a:pt x="1431" y="2663"/>
                  </a:lnTo>
                  <a:lnTo>
                    <a:pt x="2933" y="5238"/>
                  </a:lnTo>
                  <a:lnTo>
                    <a:pt x="4505" y="7727"/>
                  </a:lnTo>
                  <a:lnTo>
                    <a:pt x="6146" y="10128"/>
                  </a:lnTo>
                  <a:lnTo>
                    <a:pt x="7858" y="12442"/>
                  </a:lnTo>
                  <a:lnTo>
                    <a:pt x="9639" y="14668"/>
                  </a:lnTo>
                  <a:lnTo>
                    <a:pt x="11490" y="16807"/>
                  </a:lnTo>
                  <a:lnTo>
                    <a:pt x="13411" y="18859"/>
                  </a:lnTo>
                  <a:lnTo>
                    <a:pt x="15401" y="208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79165" y="2809338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210161" y="2851248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10161" y="2869583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89178" y="280977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1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291798" y="2817196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16245" y="2817196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330652" y="2809774"/>
              <a:ext cx="59809" cy="42783"/>
            </a:xfrm>
            <a:custGeom>
              <a:avLst/>
              <a:pathLst>
                <a:path w="59809" h="42783">
                  <a:moveTo>
                    <a:pt x="3055" y="6548"/>
                  </a:moveTo>
                  <a:lnTo>
                    <a:pt x="24884" y="6548"/>
                  </a:lnTo>
                  <a:lnTo>
                    <a:pt x="24884" y="0"/>
                  </a:lnTo>
                  <a:lnTo>
                    <a:pt x="33178" y="0"/>
                  </a:lnTo>
                  <a:lnTo>
                    <a:pt x="33178" y="6548"/>
                  </a:lnTo>
                  <a:lnTo>
                    <a:pt x="57189" y="6548"/>
                  </a:lnTo>
                  <a:lnTo>
                    <a:pt x="57189" y="13969"/>
                  </a:lnTo>
                  <a:lnTo>
                    <a:pt x="33178" y="13969"/>
                  </a:lnTo>
                  <a:lnTo>
                    <a:pt x="33178" y="21391"/>
                  </a:lnTo>
                  <a:lnTo>
                    <a:pt x="54133" y="21391"/>
                  </a:lnTo>
                  <a:lnTo>
                    <a:pt x="54133" y="28376"/>
                  </a:lnTo>
                  <a:lnTo>
                    <a:pt x="33178" y="28376"/>
                  </a:lnTo>
                  <a:lnTo>
                    <a:pt x="33178" y="35361"/>
                  </a:lnTo>
                  <a:lnTo>
                    <a:pt x="59809" y="35361"/>
                  </a:lnTo>
                  <a:lnTo>
                    <a:pt x="59809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24884" y="35361"/>
                  </a:lnTo>
                  <a:lnTo>
                    <a:pt x="24884" y="28376"/>
                  </a:lnTo>
                  <a:lnTo>
                    <a:pt x="6984" y="28376"/>
                  </a:lnTo>
                  <a:lnTo>
                    <a:pt x="6984" y="21391"/>
                  </a:lnTo>
                  <a:lnTo>
                    <a:pt x="24884" y="21391"/>
                  </a:lnTo>
                  <a:lnTo>
                    <a:pt x="24884" y="13969"/>
                  </a:lnTo>
                  <a:lnTo>
                    <a:pt x="3055" y="139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36764" y="2859542"/>
              <a:ext cx="47148" cy="50641"/>
            </a:xfrm>
            <a:custGeom>
              <a:avLst/>
              <a:pathLst>
                <a:path w="47148" h="50641">
                  <a:moveTo>
                    <a:pt x="47148" y="0"/>
                  </a:moveTo>
                  <a:lnTo>
                    <a:pt x="47148" y="40163"/>
                  </a:lnTo>
                  <a:lnTo>
                    <a:pt x="47122" y="41185"/>
                  </a:lnTo>
                  <a:lnTo>
                    <a:pt x="47043" y="42154"/>
                  </a:lnTo>
                  <a:lnTo>
                    <a:pt x="46913" y="43071"/>
                  </a:lnTo>
                  <a:lnTo>
                    <a:pt x="46729" y="43935"/>
                  </a:lnTo>
                  <a:lnTo>
                    <a:pt x="46493" y="44747"/>
                  </a:lnTo>
                  <a:lnTo>
                    <a:pt x="46205" y="45507"/>
                  </a:lnTo>
                  <a:lnTo>
                    <a:pt x="45865" y="46214"/>
                  </a:lnTo>
                  <a:lnTo>
                    <a:pt x="45472" y="46869"/>
                  </a:lnTo>
                  <a:lnTo>
                    <a:pt x="45027" y="47471"/>
                  </a:lnTo>
                  <a:lnTo>
                    <a:pt x="44529" y="48021"/>
                  </a:lnTo>
                  <a:lnTo>
                    <a:pt x="43979" y="48519"/>
                  </a:lnTo>
                  <a:lnTo>
                    <a:pt x="43376" y="48964"/>
                  </a:lnTo>
                  <a:lnTo>
                    <a:pt x="42722" y="49357"/>
                  </a:lnTo>
                  <a:lnTo>
                    <a:pt x="42014" y="49698"/>
                  </a:lnTo>
                  <a:lnTo>
                    <a:pt x="41255" y="49986"/>
                  </a:lnTo>
                  <a:lnTo>
                    <a:pt x="40443" y="50222"/>
                  </a:lnTo>
                  <a:lnTo>
                    <a:pt x="39578" y="50405"/>
                  </a:lnTo>
                  <a:lnTo>
                    <a:pt x="38661" y="50536"/>
                  </a:lnTo>
                  <a:lnTo>
                    <a:pt x="37692" y="50615"/>
                  </a:lnTo>
                  <a:lnTo>
                    <a:pt x="36671" y="50641"/>
                  </a:lnTo>
                  <a:lnTo>
                    <a:pt x="36051" y="50632"/>
                  </a:lnTo>
                  <a:lnTo>
                    <a:pt x="35413" y="50606"/>
                  </a:lnTo>
                  <a:lnTo>
                    <a:pt x="34759" y="50562"/>
                  </a:lnTo>
                  <a:lnTo>
                    <a:pt x="34086" y="50501"/>
                  </a:lnTo>
                  <a:lnTo>
                    <a:pt x="33397" y="50422"/>
                  </a:lnTo>
                  <a:lnTo>
                    <a:pt x="32689" y="50326"/>
                  </a:lnTo>
                  <a:lnTo>
                    <a:pt x="31965" y="50213"/>
                  </a:lnTo>
                  <a:lnTo>
                    <a:pt x="31222" y="50082"/>
                  </a:lnTo>
                  <a:lnTo>
                    <a:pt x="30463" y="49934"/>
                  </a:lnTo>
                  <a:lnTo>
                    <a:pt x="29686" y="49768"/>
                  </a:lnTo>
                  <a:lnTo>
                    <a:pt x="27503" y="41473"/>
                  </a:lnTo>
                  <a:lnTo>
                    <a:pt x="28695" y="41639"/>
                  </a:lnTo>
                  <a:lnTo>
                    <a:pt x="29825" y="41787"/>
                  </a:lnTo>
                  <a:lnTo>
                    <a:pt x="30895" y="41918"/>
                  </a:lnTo>
                  <a:lnTo>
                    <a:pt x="31903" y="42032"/>
                  </a:lnTo>
                  <a:lnTo>
                    <a:pt x="32851" y="42128"/>
                  </a:lnTo>
                  <a:lnTo>
                    <a:pt x="33737" y="42206"/>
                  </a:lnTo>
                  <a:lnTo>
                    <a:pt x="34562" y="42267"/>
                  </a:lnTo>
                  <a:lnTo>
                    <a:pt x="35326" y="42311"/>
                  </a:lnTo>
                  <a:lnTo>
                    <a:pt x="36029" y="42337"/>
                  </a:lnTo>
                  <a:lnTo>
                    <a:pt x="36671" y="42346"/>
                  </a:lnTo>
                  <a:lnTo>
                    <a:pt x="37085" y="42302"/>
                  </a:lnTo>
                  <a:lnTo>
                    <a:pt x="37457" y="42171"/>
                  </a:lnTo>
                  <a:lnTo>
                    <a:pt x="37784" y="41953"/>
                  </a:lnTo>
                  <a:lnTo>
                    <a:pt x="38068" y="41648"/>
                  </a:lnTo>
                  <a:lnTo>
                    <a:pt x="38308" y="41255"/>
                  </a:lnTo>
                  <a:lnTo>
                    <a:pt x="38504" y="40774"/>
                  </a:lnTo>
                  <a:lnTo>
                    <a:pt x="38657" y="40207"/>
                  </a:lnTo>
                  <a:lnTo>
                    <a:pt x="38766" y="39552"/>
                  </a:lnTo>
                  <a:lnTo>
                    <a:pt x="38832" y="38810"/>
                  </a:lnTo>
                  <a:lnTo>
                    <a:pt x="38854" y="37980"/>
                  </a:lnTo>
                  <a:lnTo>
                    <a:pt x="38854" y="34925"/>
                  </a:lnTo>
                  <a:lnTo>
                    <a:pt x="8294" y="34925"/>
                  </a:lnTo>
                  <a:lnTo>
                    <a:pt x="8294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345058" y="2866527"/>
              <a:ext cx="30559" cy="6984"/>
            </a:xfrm>
            <a:custGeom>
              <a:avLst/>
              <a:pathLst>
                <a:path w="30559" h="6984">
                  <a:moveTo>
                    <a:pt x="0" y="6984"/>
                  </a:moveTo>
                  <a:lnTo>
                    <a:pt x="30559" y="6984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45058" y="2880497"/>
              <a:ext cx="30559" cy="6985"/>
            </a:xfrm>
            <a:custGeom>
              <a:avLst/>
              <a:pathLst>
                <a:path w="30559" h="6985">
                  <a:moveTo>
                    <a:pt x="0" y="6985"/>
                  </a:moveTo>
                  <a:lnTo>
                    <a:pt x="30559" y="6985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03121" y="2810211"/>
              <a:ext cx="91241" cy="100409"/>
            </a:xfrm>
            <a:custGeom>
              <a:avLst/>
              <a:pathLst>
                <a:path w="91241" h="100409">
                  <a:moveTo>
                    <a:pt x="5675" y="19208"/>
                  </a:moveTo>
                  <a:lnTo>
                    <a:pt x="36234" y="19208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9208"/>
                  </a:lnTo>
                  <a:lnTo>
                    <a:pt x="91241" y="19208"/>
                  </a:lnTo>
                  <a:lnTo>
                    <a:pt x="91226" y="27553"/>
                  </a:lnTo>
                  <a:lnTo>
                    <a:pt x="91180" y="35300"/>
                  </a:lnTo>
                  <a:lnTo>
                    <a:pt x="91104" y="42449"/>
                  </a:lnTo>
                  <a:lnTo>
                    <a:pt x="90997" y="48999"/>
                  </a:lnTo>
                  <a:lnTo>
                    <a:pt x="90859" y="54952"/>
                  </a:lnTo>
                  <a:lnTo>
                    <a:pt x="90691" y="60306"/>
                  </a:lnTo>
                  <a:lnTo>
                    <a:pt x="90492" y="65063"/>
                  </a:lnTo>
                  <a:lnTo>
                    <a:pt x="90263" y="69221"/>
                  </a:lnTo>
                  <a:lnTo>
                    <a:pt x="90003" y="72781"/>
                  </a:lnTo>
                  <a:lnTo>
                    <a:pt x="89713" y="75743"/>
                  </a:lnTo>
                  <a:lnTo>
                    <a:pt x="89386" y="78319"/>
                  </a:lnTo>
                  <a:lnTo>
                    <a:pt x="89015" y="80720"/>
                  </a:lnTo>
                  <a:lnTo>
                    <a:pt x="88600" y="82946"/>
                  </a:lnTo>
                  <a:lnTo>
                    <a:pt x="88141" y="84998"/>
                  </a:lnTo>
                  <a:lnTo>
                    <a:pt x="87639" y="86875"/>
                  </a:lnTo>
                  <a:lnTo>
                    <a:pt x="87094" y="88578"/>
                  </a:lnTo>
                  <a:lnTo>
                    <a:pt x="86504" y="90106"/>
                  </a:lnTo>
                  <a:lnTo>
                    <a:pt x="85871" y="91459"/>
                  </a:lnTo>
                  <a:lnTo>
                    <a:pt x="85195" y="92638"/>
                  </a:lnTo>
                  <a:lnTo>
                    <a:pt x="84474" y="93642"/>
                  </a:lnTo>
                  <a:lnTo>
                    <a:pt x="83678" y="94513"/>
                  </a:lnTo>
                  <a:lnTo>
                    <a:pt x="82772" y="95292"/>
                  </a:lnTo>
                  <a:lnTo>
                    <a:pt x="81757" y="95980"/>
                  </a:lnTo>
                  <a:lnTo>
                    <a:pt x="80633" y="96576"/>
                  </a:lnTo>
                  <a:lnTo>
                    <a:pt x="79399" y="97080"/>
                  </a:lnTo>
                  <a:lnTo>
                    <a:pt x="78057" y="97493"/>
                  </a:lnTo>
                  <a:lnTo>
                    <a:pt x="76605" y="97814"/>
                  </a:lnTo>
                  <a:lnTo>
                    <a:pt x="75045" y="98043"/>
                  </a:lnTo>
                  <a:lnTo>
                    <a:pt x="73375" y="98180"/>
                  </a:lnTo>
                  <a:lnTo>
                    <a:pt x="71596" y="98226"/>
                  </a:lnTo>
                  <a:lnTo>
                    <a:pt x="70199" y="98217"/>
                  </a:lnTo>
                  <a:lnTo>
                    <a:pt x="68802" y="98191"/>
                  </a:lnTo>
                  <a:lnTo>
                    <a:pt x="67405" y="98147"/>
                  </a:lnTo>
                  <a:lnTo>
                    <a:pt x="66008" y="98086"/>
                  </a:lnTo>
                  <a:lnTo>
                    <a:pt x="64611" y="98008"/>
                  </a:lnTo>
                  <a:lnTo>
                    <a:pt x="63214" y="97912"/>
                  </a:lnTo>
                  <a:lnTo>
                    <a:pt x="61817" y="97798"/>
                  </a:lnTo>
                  <a:lnTo>
                    <a:pt x="60420" y="97667"/>
                  </a:lnTo>
                  <a:lnTo>
                    <a:pt x="59023" y="97519"/>
                  </a:lnTo>
                  <a:lnTo>
                    <a:pt x="57626" y="97353"/>
                  </a:lnTo>
                  <a:lnTo>
                    <a:pt x="55443" y="88622"/>
                  </a:lnTo>
                  <a:lnTo>
                    <a:pt x="57098" y="88788"/>
                  </a:lnTo>
                  <a:lnTo>
                    <a:pt x="58743" y="88936"/>
                  </a:lnTo>
                  <a:lnTo>
                    <a:pt x="60380" y="89067"/>
                  </a:lnTo>
                  <a:lnTo>
                    <a:pt x="62009" y="89180"/>
                  </a:lnTo>
                  <a:lnTo>
                    <a:pt x="63628" y="89277"/>
                  </a:lnTo>
                  <a:lnTo>
                    <a:pt x="65239" y="89355"/>
                  </a:lnTo>
                  <a:lnTo>
                    <a:pt x="66842" y="89416"/>
                  </a:lnTo>
                  <a:lnTo>
                    <a:pt x="68435" y="89460"/>
                  </a:lnTo>
                  <a:lnTo>
                    <a:pt x="70020" y="89486"/>
                  </a:lnTo>
                  <a:lnTo>
                    <a:pt x="71596" y="89495"/>
                  </a:lnTo>
                  <a:lnTo>
                    <a:pt x="72445" y="89471"/>
                  </a:lnTo>
                  <a:lnTo>
                    <a:pt x="73246" y="89399"/>
                  </a:lnTo>
                  <a:lnTo>
                    <a:pt x="73999" y="89279"/>
                  </a:lnTo>
                  <a:lnTo>
                    <a:pt x="74704" y="89111"/>
                  </a:lnTo>
                  <a:lnTo>
                    <a:pt x="75361" y="88895"/>
                  </a:lnTo>
                  <a:lnTo>
                    <a:pt x="75970" y="88630"/>
                  </a:lnTo>
                  <a:lnTo>
                    <a:pt x="76531" y="88318"/>
                  </a:lnTo>
                  <a:lnTo>
                    <a:pt x="77044" y="87958"/>
                  </a:lnTo>
                  <a:lnTo>
                    <a:pt x="77509" y="87550"/>
                  </a:lnTo>
                  <a:lnTo>
                    <a:pt x="77926" y="87094"/>
                  </a:lnTo>
                  <a:lnTo>
                    <a:pt x="78310" y="86498"/>
                  </a:lnTo>
                  <a:lnTo>
                    <a:pt x="78677" y="85671"/>
                  </a:lnTo>
                  <a:lnTo>
                    <a:pt x="79026" y="84612"/>
                  </a:lnTo>
                  <a:lnTo>
                    <a:pt x="79358" y="83322"/>
                  </a:lnTo>
                  <a:lnTo>
                    <a:pt x="79672" y="81800"/>
                  </a:lnTo>
                  <a:lnTo>
                    <a:pt x="79969" y="80048"/>
                  </a:lnTo>
                  <a:lnTo>
                    <a:pt x="80248" y="78063"/>
                  </a:lnTo>
                  <a:lnTo>
                    <a:pt x="80510" y="75848"/>
                  </a:lnTo>
                  <a:lnTo>
                    <a:pt x="80755" y="73401"/>
                  </a:lnTo>
                  <a:lnTo>
                    <a:pt x="80982" y="70723"/>
                  </a:lnTo>
                  <a:lnTo>
                    <a:pt x="81189" y="67776"/>
                  </a:lnTo>
                  <a:lnTo>
                    <a:pt x="81375" y="64523"/>
                  </a:lnTo>
                  <a:lnTo>
                    <a:pt x="81538" y="60965"/>
                  </a:lnTo>
                  <a:lnTo>
                    <a:pt x="81680" y="57102"/>
                  </a:lnTo>
                  <a:lnTo>
                    <a:pt x="81800" y="52933"/>
                  </a:lnTo>
                  <a:lnTo>
                    <a:pt x="81899" y="48458"/>
                  </a:lnTo>
                  <a:lnTo>
                    <a:pt x="81975" y="43678"/>
                  </a:lnTo>
                  <a:lnTo>
                    <a:pt x="82030" y="38592"/>
                  </a:lnTo>
                  <a:lnTo>
                    <a:pt x="82062" y="33200"/>
                  </a:lnTo>
                  <a:lnTo>
                    <a:pt x="82073" y="27503"/>
                  </a:lnTo>
                  <a:lnTo>
                    <a:pt x="44965" y="27503"/>
                  </a:lnTo>
                  <a:lnTo>
                    <a:pt x="44965" y="29249"/>
                  </a:lnTo>
                  <a:lnTo>
                    <a:pt x="44564" y="37819"/>
                  </a:lnTo>
                  <a:lnTo>
                    <a:pt x="43359" y="46066"/>
                  </a:lnTo>
                  <a:lnTo>
                    <a:pt x="41351" y="53989"/>
                  </a:lnTo>
                  <a:lnTo>
                    <a:pt x="38539" y="61590"/>
                  </a:lnTo>
                  <a:lnTo>
                    <a:pt x="34925" y="68867"/>
                  </a:lnTo>
                  <a:lnTo>
                    <a:pt x="30506" y="75822"/>
                  </a:lnTo>
                  <a:lnTo>
                    <a:pt x="25285" y="82453"/>
                  </a:lnTo>
                  <a:lnTo>
                    <a:pt x="19261" y="88761"/>
                  </a:lnTo>
                  <a:lnTo>
                    <a:pt x="12433" y="94747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6884" y="87360"/>
                  </a:lnTo>
                  <a:lnTo>
                    <a:pt x="13044" y="81916"/>
                  </a:lnTo>
                  <a:lnTo>
                    <a:pt x="18479" y="76219"/>
                  </a:lnTo>
                  <a:lnTo>
                    <a:pt x="23190" y="70269"/>
                  </a:lnTo>
                  <a:lnTo>
                    <a:pt x="27176" y="64065"/>
                  </a:lnTo>
                  <a:lnTo>
                    <a:pt x="30437" y="57608"/>
                  </a:lnTo>
                  <a:lnTo>
                    <a:pt x="32973" y="50898"/>
                  </a:lnTo>
                  <a:lnTo>
                    <a:pt x="34785" y="43935"/>
                  </a:lnTo>
                  <a:lnTo>
                    <a:pt x="35872" y="36719"/>
                  </a:lnTo>
                  <a:lnTo>
                    <a:pt x="36234" y="29249"/>
                  </a:lnTo>
                  <a:lnTo>
                    <a:pt x="36234" y="27503"/>
                  </a:lnTo>
                  <a:lnTo>
                    <a:pt x="5675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188932" y="2520471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268714" y="2584809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395972" y="2517142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408195" y="2542463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16927" y="2550757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540910" y="2511030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5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516463" y="2515396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536108" y="2521508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0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650487" y="2512340"/>
              <a:ext cx="66794" cy="78144"/>
            </a:xfrm>
            <a:custGeom>
              <a:avLst/>
              <a:pathLst>
                <a:path w="66794" h="78144">
                  <a:moveTo>
                    <a:pt x="56753" y="0"/>
                  </a:moveTo>
                  <a:lnTo>
                    <a:pt x="62428" y="6985"/>
                  </a:lnTo>
                  <a:lnTo>
                    <a:pt x="60062" y="7412"/>
                  </a:lnTo>
                  <a:lnTo>
                    <a:pt x="57678" y="7823"/>
                  </a:lnTo>
                  <a:lnTo>
                    <a:pt x="55277" y="8216"/>
                  </a:lnTo>
                  <a:lnTo>
                    <a:pt x="52858" y="8591"/>
                  </a:lnTo>
                  <a:lnTo>
                    <a:pt x="50422" y="8949"/>
                  </a:lnTo>
                  <a:lnTo>
                    <a:pt x="47969" y="9290"/>
                  </a:lnTo>
                  <a:lnTo>
                    <a:pt x="45498" y="9613"/>
                  </a:lnTo>
                  <a:lnTo>
                    <a:pt x="43010" y="9918"/>
                  </a:lnTo>
                  <a:lnTo>
                    <a:pt x="40504" y="10206"/>
                  </a:lnTo>
                  <a:lnTo>
                    <a:pt x="37980" y="10477"/>
                  </a:lnTo>
                  <a:lnTo>
                    <a:pt x="37980" y="24884"/>
                  </a:lnTo>
                  <a:lnTo>
                    <a:pt x="66794" y="24884"/>
                  </a:lnTo>
                  <a:lnTo>
                    <a:pt x="66794" y="32742"/>
                  </a:lnTo>
                  <a:lnTo>
                    <a:pt x="37980" y="32742"/>
                  </a:lnTo>
                  <a:lnTo>
                    <a:pt x="37980" y="45402"/>
                  </a:lnTo>
                  <a:lnTo>
                    <a:pt x="59372" y="45402"/>
                  </a:lnTo>
                  <a:lnTo>
                    <a:pt x="59372" y="78144"/>
                  </a:lnTo>
                  <a:lnTo>
                    <a:pt x="5238" y="78144"/>
                  </a:lnTo>
                  <a:lnTo>
                    <a:pt x="5238" y="45402"/>
                  </a:lnTo>
                  <a:lnTo>
                    <a:pt x="28813" y="45402"/>
                  </a:lnTo>
                  <a:lnTo>
                    <a:pt x="28813" y="32742"/>
                  </a:lnTo>
                  <a:lnTo>
                    <a:pt x="0" y="32742"/>
                  </a:lnTo>
                  <a:lnTo>
                    <a:pt x="0" y="24884"/>
                  </a:lnTo>
                  <a:lnTo>
                    <a:pt x="28813" y="24884"/>
                  </a:lnTo>
                  <a:lnTo>
                    <a:pt x="28813" y="11787"/>
                  </a:lnTo>
                  <a:lnTo>
                    <a:pt x="26617" y="11966"/>
                  </a:lnTo>
                  <a:lnTo>
                    <a:pt x="24395" y="12153"/>
                  </a:lnTo>
                  <a:lnTo>
                    <a:pt x="22146" y="12350"/>
                  </a:lnTo>
                  <a:lnTo>
                    <a:pt x="19872" y="12555"/>
                  </a:lnTo>
                  <a:lnTo>
                    <a:pt x="17571" y="12769"/>
                  </a:lnTo>
                  <a:lnTo>
                    <a:pt x="15244" y="12992"/>
                  </a:lnTo>
                  <a:lnTo>
                    <a:pt x="12891" y="13223"/>
                  </a:lnTo>
                  <a:lnTo>
                    <a:pt x="10512" y="13463"/>
                  </a:lnTo>
                  <a:lnTo>
                    <a:pt x="8106" y="13712"/>
                  </a:lnTo>
                  <a:lnTo>
                    <a:pt x="5675" y="13970"/>
                  </a:lnTo>
                  <a:lnTo>
                    <a:pt x="1746" y="6111"/>
                  </a:lnTo>
                  <a:lnTo>
                    <a:pt x="7246" y="5657"/>
                  </a:lnTo>
                  <a:lnTo>
                    <a:pt x="12747" y="5168"/>
                  </a:lnTo>
                  <a:lnTo>
                    <a:pt x="18248" y="4645"/>
                  </a:lnTo>
                  <a:lnTo>
                    <a:pt x="23749" y="4086"/>
                  </a:lnTo>
                  <a:lnTo>
                    <a:pt x="29249" y="3492"/>
                  </a:lnTo>
                  <a:lnTo>
                    <a:pt x="34750" y="2863"/>
                  </a:lnTo>
                  <a:lnTo>
                    <a:pt x="40251" y="2200"/>
                  </a:lnTo>
                  <a:lnTo>
                    <a:pt x="45751" y="1501"/>
                  </a:lnTo>
                  <a:lnTo>
                    <a:pt x="51252" y="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664894" y="2565601"/>
              <a:ext cx="35798" cy="17025"/>
            </a:xfrm>
            <a:custGeom>
              <a:avLst/>
              <a:pathLst>
                <a:path w="35798" h="17025">
                  <a:moveTo>
                    <a:pt x="0" y="17025"/>
                  </a:moveTo>
                  <a:lnTo>
                    <a:pt x="35798" y="1702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620801" y="2513650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619055" y="2549884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739110" y="2510594"/>
              <a:ext cx="82510" cy="100845"/>
            </a:xfrm>
            <a:custGeom>
              <a:avLst/>
              <a:pathLst>
                <a:path w="82510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35798"/>
                  </a:lnTo>
                  <a:lnTo>
                    <a:pt x="82510" y="35798"/>
                  </a:lnTo>
                  <a:lnTo>
                    <a:pt x="82510" y="100845"/>
                  </a:lnTo>
                  <a:lnTo>
                    <a:pt x="73779" y="100845"/>
                  </a:lnTo>
                  <a:lnTo>
                    <a:pt x="73779" y="94734"/>
                  </a:lnTo>
                  <a:lnTo>
                    <a:pt x="0" y="94734"/>
                  </a:lnTo>
                  <a:lnTo>
                    <a:pt x="0" y="86439"/>
                  </a:lnTo>
                  <a:lnTo>
                    <a:pt x="73779" y="86439"/>
                  </a:lnTo>
                  <a:lnTo>
                    <a:pt x="73779" y="69413"/>
                  </a:lnTo>
                  <a:lnTo>
                    <a:pt x="3492" y="69413"/>
                  </a:lnTo>
                  <a:lnTo>
                    <a:pt x="3492" y="61118"/>
                  </a:lnTo>
                  <a:lnTo>
                    <a:pt x="73779" y="61118"/>
                  </a:lnTo>
                  <a:lnTo>
                    <a:pt x="73779" y="44092"/>
                  </a:lnTo>
                  <a:lnTo>
                    <a:pt x="873" y="44092"/>
                  </a:lnTo>
                  <a:lnTo>
                    <a:pt x="873" y="35798"/>
                  </a:lnTo>
                  <a:lnTo>
                    <a:pt x="37980" y="357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739546" y="2514959"/>
              <a:ext cx="22264" cy="27066"/>
            </a:xfrm>
            <a:custGeom>
              <a:avLst/>
              <a:pathLst>
                <a:path w="22264" h="27066">
                  <a:moveTo>
                    <a:pt x="7858" y="0"/>
                  </a:moveTo>
                  <a:lnTo>
                    <a:pt x="9573" y="2108"/>
                  </a:lnTo>
                  <a:lnTo>
                    <a:pt x="11228" y="4243"/>
                  </a:lnTo>
                  <a:lnTo>
                    <a:pt x="12821" y="6404"/>
                  </a:lnTo>
                  <a:lnTo>
                    <a:pt x="14354" y="8591"/>
                  </a:lnTo>
                  <a:lnTo>
                    <a:pt x="15825" y="10804"/>
                  </a:lnTo>
                  <a:lnTo>
                    <a:pt x="17235" y="13044"/>
                  </a:lnTo>
                  <a:lnTo>
                    <a:pt x="18584" y="15310"/>
                  </a:lnTo>
                  <a:lnTo>
                    <a:pt x="19872" y="17602"/>
                  </a:lnTo>
                  <a:lnTo>
                    <a:pt x="21099" y="19920"/>
                  </a:lnTo>
                  <a:lnTo>
                    <a:pt x="22264" y="22264"/>
                  </a:lnTo>
                  <a:lnTo>
                    <a:pt x="13969" y="27066"/>
                  </a:lnTo>
                  <a:lnTo>
                    <a:pt x="12887" y="24722"/>
                  </a:lnTo>
                  <a:lnTo>
                    <a:pt x="11734" y="22404"/>
                  </a:lnTo>
                  <a:lnTo>
                    <a:pt x="10512" y="20112"/>
                  </a:lnTo>
                  <a:lnTo>
                    <a:pt x="9220" y="17846"/>
                  </a:lnTo>
                  <a:lnTo>
                    <a:pt x="7858" y="15607"/>
                  </a:lnTo>
                  <a:lnTo>
                    <a:pt x="6426" y="13393"/>
                  </a:lnTo>
                  <a:lnTo>
                    <a:pt x="4924" y="11206"/>
                  </a:lnTo>
                  <a:lnTo>
                    <a:pt x="3352" y="9045"/>
                  </a:lnTo>
                  <a:lnTo>
                    <a:pt x="1711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801102" y="2515396"/>
              <a:ext cx="21828" cy="27066"/>
            </a:xfrm>
            <a:custGeom>
              <a:avLst/>
              <a:pathLst>
                <a:path w="21828" h="27066">
                  <a:moveTo>
                    <a:pt x="12660" y="0"/>
                  </a:moveTo>
                  <a:lnTo>
                    <a:pt x="21828" y="3055"/>
                  </a:lnTo>
                  <a:lnTo>
                    <a:pt x="20675" y="5889"/>
                  </a:lnTo>
                  <a:lnTo>
                    <a:pt x="19488" y="8626"/>
                  </a:lnTo>
                  <a:lnTo>
                    <a:pt x="18265" y="11267"/>
                  </a:lnTo>
                  <a:lnTo>
                    <a:pt x="17008" y="13812"/>
                  </a:lnTo>
                  <a:lnTo>
                    <a:pt x="15716" y="16261"/>
                  </a:lnTo>
                  <a:lnTo>
                    <a:pt x="14389" y="18615"/>
                  </a:lnTo>
                  <a:lnTo>
                    <a:pt x="13027" y="20872"/>
                  </a:lnTo>
                  <a:lnTo>
                    <a:pt x="11630" y="23033"/>
                  </a:lnTo>
                  <a:lnTo>
                    <a:pt x="10198" y="25097"/>
                  </a:lnTo>
                  <a:lnTo>
                    <a:pt x="8731" y="27066"/>
                  </a:lnTo>
                  <a:lnTo>
                    <a:pt x="0" y="22264"/>
                  </a:lnTo>
                  <a:lnTo>
                    <a:pt x="1619" y="19998"/>
                  </a:lnTo>
                  <a:lnTo>
                    <a:pt x="3160" y="17741"/>
                  </a:lnTo>
                  <a:lnTo>
                    <a:pt x="4623" y="15493"/>
                  </a:lnTo>
                  <a:lnTo>
                    <a:pt x="6007" y="13254"/>
                  </a:lnTo>
                  <a:lnTo>
                    <a:pt x="7312" y="11023"/>
                  </a:lnTo>
                  <a:lnTo>
                    <a:pt x="8539" y="8801"/>
                  </a:lnTo>
                  <a:lnTo>
                    <a:pt x="9687" y="6587"/>
                  </a:lnTo>
                  <a:lnTo>
                    <a:pt x="10756" y="4383"/>
                  </a:lnTo>
                  <a:lnTo>
                    <a:pt x="11747" y="21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841702" y="2511030"/>
              <a:ext cx="101719" cy="99972"/>
            </a:xfrm>
            <a:custGeom>
              <a:avLst/>
              <a:pathLst>
                <a:path w="101719" h="99972">
                  <a:moveTo>
                    <a:pt x="32305" y="57189"/>
                  </a:moveTo>
                  <a:lnTo>
                    <a:pt x="22701" y="57189"/>
                  </a:lnTo>
                  <a:lnTo>
                    <a:pt x="20780" y="57971"/>
                  </a:lnTo>
                  <a:lnTo>
                    <a:pt x="18859" y="58743"/>
                  </a:lnTo>
                  <a:lnTo>
                    <a:pt x="16938" y="59507"/>
                  </a:lnTo>
                  <a:lnTo>
                    <a:pt x="15017" y="60263"/>
                  </a:lnTo>
                  <a:lnTo>
                    <a:pt x="13096" y="61009"/>
                  </a:lnTo>
                  <a:lnTo>
                    <a:pt x="11175" y="61747"/>
                  </a:lnTo>
                  <a:lnTo>
                    <a:pt x="9255" y="62476"/>
                  </a:lnTo>
                  <a:lnTo>
                    <a:pt x="7334" y="63196"/>
                  </a:lnTo>
                  <a:lnTo>
                    <a:pt x="5413" y="63908"/>
                  </a:lnTo>
                  <a:lnTo>
                    <a:pt x="3492" y="64611"/>
                  </a:lnTo>
                  <a:lnTo>
                    <a:pt x="0" y="57189"/>
                  </a:lnTo>
                  <a:lnTo>
                    <a:pt x="5103" y="55421"/>
                  </a:lnTo>
                  <a:lnTo>
                    <a:pt x="10110" y="53609"/>
                  </a:lnTo>
                  <a:lnTo>
                    <a:pt x="15022" y="51754"/>
                  </a:lnTo>
                  <a:lnTo>
                    <a:pt x="19837" y="49855"/>
                  </a:lnTo>
                  <a:lnTo>
                    <a:pt x="24556" y="47912"/>
                  </a:lnTo>
                  <a:lnTo>
                    <a:pt x="29179" y="45926"/>
                  </a:lnTo>
                  <a:lnTo>
                    <a:pt x="33706" y="43896"/>
                  </a:lnTo>
                  <a:lnTo>
                    <a:pt x="38138" y="41822"/>
                  </a:lnTo>
                  <a:lnTo>
                    <a:pt x="42473" y="39705"/>
                  </a:lnTo>
                  <a:lnTo>
                    <a:pt x="46712" y="37544"/>
                  </a:lnTo>
                  <a:lnTo>
                    <a:pt x="1309" y="37544"/>
                  </a:lnTo>
                  <a:lnTo>
                    <a:pt x="1309" y="29249"/>
                  </a:lnTo>
                  <a:lnTo>
                    <a:pt x="39290" y="29249"/>
                  </a:lnTo>
                  <a:lnTo>
                    <a:pt x="39290" y="18772"/>
                  </a:lnTo>
                  <a:lnTo>
                    <a:pt x="10914" y="18772"/>
                  </a:lnTo>
                  <a:lnTo>
                    <a:pt x="10914" y="10477"/>
                  </a:lnTo>
                  <a:lnTo>
                    <a:pt x="39290" y="10477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10477"/>
                  </a:lnTo>
                  <a:lnTo>
                    <a:pt x="76398" y="10477"/>
                  </a:lnTo>
                  <a:lnTo>
                    <a:pt x="76398" y="18772"/>
                  </a:lnTo>
                  <a:lnTo>
                    <a:pt x="48021" y="18772"/>
                  </a:lnTo>
                  <a:lnTo>
                    <a:pt x="48021" y="29249"/>
                  </a:lnTo>
                  <a:lnTo>
                    <a:pt x="61118" y="29249"/>
                  </a:lnTo>
                  <a:lnTo>
                    <a:pt x="64580" y="27045"/>
                  </a:lnTo>
                  <a:lnTo>
                    <a:pt x="67981" y="24796"/>
                  </a:lnTo>
                  <a:lnTo>
                    <a:pt x="71321" y="22504"/>
                  </a:lnTo>
                  <a:lnTo>
                    <a:pt x="74599" y="20169"/>
                  </a:lnTo>
                  <a:lnTo>
                    <a:pt x="77817" y="17789"/>
                  </a:lnTo>
                  <a:lnTo>
                    <a:pt x="80973" y="15367"/>
                  </a:lnTo>
                  <a:lnTo>
                    <a:pt x="84068" y="12900"/>
                  </a:lnTo>
                  <a:lnTo>
                    <a:pt x="87102" y="10390"/>
                  </a:lnTo>
                  <a:lnTo>
                    <a:pt x="90075" y="7836"/>
                  </a:lnTo>
                  <a:lnTo>
                    <a:pt x="92987" y="5238"/>
                  </a:lnTo>
                  <a:lnTo>
                    <a:pt x="98663" y="11350"/>
                  </a:lnTo>
                  <a:lnTo>
                    <a:pt x="96554" y="13336"/>
                  </a:lnTo>
                  <a:lnTo>
                    <a:pt x="94419" y="15279"/>
                  </a:lnTo>
                  <a:lnTo>
                    <a:pt x="92258" y="17178"/>
                  </a:lnTo>
                  <a:lnTo>
                    <a:pt x="90071" y="19034"/>
                  </a:lnTo>
                  <a:lnTo>
                    <a:pt x="87858" y="20845"/>
                  </a:lnTo>
                  <a:lnTo>
                    <a:pt x="85618" y="22613"/>
                  </a:lnTo>
                  <a:lnTo>
                    <a:pt x="83352" y="24338"/>
                  </a:lnTo>
                  <a:lnTo>
                    <a:pt x="81060" y="26019"/>
                  </a:lnTo>
                  <a:lnTo>
                    <a:pt x="78742" y="27656"/>
                  </a:lnTo>
                  <a:lnTo>
                    <a:pt x="76398" y="29249"/>
                  </a:lnTo>
                  <a:lnTo>
                    <a:pt x="101719" y="29249"/>
                  </a:lnTo>
                  <a:lnTo>
                    <a:pt x="101719" y="37544"/>
                  </a:lnTo>
                  <a:lnTo>
                    <a:pt x="63301" y="37544"/>
                  </a:lnTo>
                  <a:lnTo>
                    <a:pt x="61830" y="38443"/>
                  </a:lnTo>
                  <a:lnTo>
                    <a:pt x="60210" y="39395"/>
                  </a:lnTo>
                  <a:lnTo>
                    <a:pt x="58442" y="40399"/>
                  </a:lnTo>
                  <a:lnTo>
                    <a:pt x="56526" y="41455"/>
                  </a:lnTo>
                  <a:lnTo>
                    <a:pt x="54461" y="42564"/>
                  </a:lnTo>
                  <a:lnTo>
                    <a:pt x="52247" y="43726"/>
                  </a:lnTo>
                  <a:lnTo>
                    <a:pt x="49885" y="44939"/>
                  </a:lnTo>
                  <a:lnTo>
                    <a:pt x="47375" y="46205"/>
                  </a:lnTo>
                  <a:lnTo>
                    <a:pt x="44717" y="47524"/>
                  </a:lnTo>
                  <a:lnTo>
                    <a:pt x="41909" y="48894"/>
                  </a:lnTo>
                  <a:lnTo>
                    <a:pt x="95170" y="48894"/>
                  </a:lnTo>
                  <a:lnTo>
                    <a:pt x="95170" y="57189"/>
                  </a:lnTo>
                  <a:lnTo>
                    <a:pt x="41473" y="57189"/>
                  </a:lnTo>
                  <a:lnTo>
                    <a:pt x="38854" y="67230"/>
                  </a:lnTo>
                  <a:lnTo>
                    <a:pt x="94297" y="67230"/>
                  </a:lnTo>
                  <a:lnTo>
                    <a:pt x="93832" y="71351"/>
                  </a:lnTo>
                  <a:lnTo>
                    <a:pt x="93310" y="75158"/>
                  </a:lnTo>
                  <a:lnTo>
                    <a:pt x="92732" y="78651"/>
                  </a:lnTo>
                  <a:lnTo>
                    <a:pt x="92097" y="81829"/>
                  </a:lnTo>
                  <a:lnTo>
                    <a:pt x="91405" y="84693"/>
                  </a:lnTo>
                  <a:lnTo>
                    <a:pt x="90656" y="87242"/>
                  </a:lnTo>
                  <a:lnTo>
                    <a:pt x="89851" y="89477"/>
                  </a:lnTo>
                  <a:lnTo>
                    <a:pt x="88988" y="91398"/>
                  </a:lnTo>
                  <a:lnTo>
                    <a:pt x="88069" y="93005"/>
                  </a:lnTo>
                  <a:lnTo>
                    <a:pt x="87094" y="94297"/>
                  </a:lnTo>
                  <a:lnTo>
                    <a:pt x="86026" y="95375"/>
                  </a:lnTo>
                  <a:lnTo>
                    <a:pt x="84832" y="96340"/>
                  </a:lnTo>
                  <a:lnTo>
                    <a:pt x="83512" y="97191"/>
                  </a:lnTo>
                  <a:lnTo>
                    <a:pt x="82065" y="97929"/>
                  </a:lnTo>
                  <a:lnTo>
                    <a:pt x="80491" y="98553"/>
                  </a:lnTo>
                  <a:lnTo>
                    <a:pt x="78790" y="99064"/>
                  </a:lnTo>
                  <a:lnTo>
                    <a:pt x="76963" y="99462"/>
                  </a:lnTo>
                  <a:lnTo>
                    <a:pt x="75010" y="99745"/>
                  </a:lnTo>
                  <a:lnTo>
                    <a:pt x="72929" y="99916"/>
                  </a:lnTo>
                  <a:lnTo>
                    <a:pt x="70723" y="99972"/>
                  </a:lnTo>
                  <a:lnTo>
                    <a:pt x="68872" y="99946"/>
                  </a:lnTo>
                  <a:lnTo>
                    <a:pt x="66986" y="99868"/>
                  </a:lnTo>
                  <a:lnTo>
                    <a:pt x="65065" y="99737"/>
                  </a:lnTo>
                  <a:lnTo>
                    <a:pt x="63109" y="99553"/>
                  </a:lnTo>
                  <a:lnTo>
                    <a:pt x="61118" y="99317"/>
                  </a:lnTo>
                  <a:lnTo>
                    <a:pt x="59093" y="99029"/>
                  </a:lnTo>
                  <a:lnTo>
                    <a:pt x="57032" y="98689"/>
                  </a:lnTo>
                  <a:lnTo>
                    <a:pt x="54937" y="98296"/>
                  </a:lnTo>
                  <a:lnTo>
                    <a:pt x="52806" y="97851"/>
                  </a:lnTo>
                  <a:lnTo>
                    <a:pt x="50641" y="97353"/>
                  </a:lnTo>
                  <a:lnTo>
                    <a:pt x="48894" y="89058"/>
                  </a:lnTo>
                  <a:lnTo>
                    <a:pt x="51309" y="89556"/>
                  </a:lnTo>
                  <a:lnTo>
                    <a:pt x="53662" y="90001"/>
                  </a:lnTo>
                  <a:lnTo>
                    <a:pt x="55954" y="90394"/>
                  </a:lnTo>
                  <a:lnTo>
                    <a:pt x="58185" y="90735"/>
                  </a:lnTo>
                  <a:lnTo>
                    <a:pt x="60354" y="91023"/>
                  </a:lnTo>
                  <a:lnTo>
                    <a:pt x="62463" y="91259"/>
                  </a:lnTo>
                  <a:lnTo>
                    <a:pt x="64510" y="91442"/>
                  </a:lnTo>
                  <a:lnTo>
                    <a:pt x="66497" y="91573"/>
                  </a:lnTo>
                  <a:lnTo>
                    <a:pt x="68422" y="91651"/>
                  </a:lnTo>
                  <a:lnTo>
                    <a:pt x="70286" y="91678"/>
                  </a:lnTo>
                  <a:lnTo>
                    <a:pt x="71476" y="91649"/>
                  </a:lnTo>
                  <a:lnTo>
                    <a:pt x="72600" y="91564"/>
                  </a:lnTo>
                  <a:lnTo>
                    <a:pt x="73659" y="91422"/>
                  </a:lnTo>
                  <a:lnTo>
                    <a:pt x="74652" y="91224"/>
                  </a:lnTo>
                  <a:lnTo>
                    <a:pt x="75579" y="90968"/>
                  </a:lnTo>
                  <a:lnTo>
                    <a:pt x="76442" y="90656"/>
                  </a:lnTo>
                  <a:lnTo>
                    <a:pt x="77238" y="90287"/>
                  </a:lnTo>
                  <a:lnTo>
                    <a:pt x="77970" y="89862"/>
                  </a:lnTo>
                  <a:lnTo>
                    <a:pt x="78635" y="89379"/>
                  </a:lnTo>
                  <a:lnTo>
                    <a:pt x="79236" y="88840"/>
                  </a:lnTo>
                  <a:lnTo>
                    <a:pt x="79792" y="88192"/>
                  </a:lnTo>
                  <a:lnTo>
                    <a:pt x="80327" y="87382"/>
                  </a:lnTo>
                  <a:lnTo>
                    <a:pt x="80840" y="86410"/>
                  </a:lnTo>
                  <a:lnTo>
                    <a:pt x="81331" y="85278"/>
                  </a:lnTo>
                  <a:lnTo>
                    <a:pt x="81800" y="83983"/>
                  </a:lnTo>
                  <a:lnTo>
                    <a:pt x="82248" y="82527"/>
                  </a:lnTo>
                  <a:lnTo>
                    <a:pt x="82674" y="80910"/>
                  </a:lnTo>
                  <a:lnTo>
                    <a:pt x="83077" y="79131"/>
                  </a:lnTo>
                  <a:lnTo>
                    <a:pt x="83459" y="77190"/>
                  </a:lnTo>
                  <a:lnTo>
                    <a:pt x="83819" y="75088"/>
                  </a:lnTo>
                  <a:lnTo>
                    <a:pt x="27503" y="7508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8032" y="2575641"/>
              <a:ext cx="14406" cy="17899"/>
            </a:xfrm>
            <a:custGeom>
              <a:avLst/>
              <a:pathLst>
                <a:path w="14406" h="17899">
                  <a:moveTo>
                    <a:pt x="6984" y="0"/>
                  </a:moveTo>
                  <a:lnTo>
                    <a:pt x="7923" y="1410"/>
                  </a:lnTo>
                  <a:lnTo>
                    <a:pt x="8818" y="2846"/>
                  </a:lnTo>
                  <a:lnTo>
                    <a:pt x="9669" y="4308"/>
                  </a:lnTo>
                  <a:lnTo>
                    <a:pt x="10477" y="5797"/>
                  </a:lnTo>
                  <a:lnTo>
                    <a:pt x="11241" y="7312"/>
                  </a:lnTo>
                  <a:lnTo>
                    <a:pt x="11961" y="8853"/>
                  </a:lnTo>
                  <a:lnTo>
                    <a:pt x="12638" y="10420"/>
                  </a:lnTo>
                  <a:lnTo>
                    <a:pt x="13271" y="12014"/>
                  </a:lnTo>
                  <a:lnTo>
                    <a:pt x="13860" y="13633"/>
                  </a:lnTo>
                  <a:lnTo>
                    <a:pt x="14406" y="15279"/>
                  </a:lnTo>
                  <a:lnTo>
                    <a:pt x="6548" y="17899"/>
                  </a:lnTo>
                  <a:lnTo>
                    <a:pt x="6090" y="16170"/>
                  </a:lnTo>
                  <a:lnTo>
                    <a:pt x="5587" y="14476"/>
                  </a:lnTo>
                  <a:lnTo>
                    <a:pt x="5042" y="12817"/>
                  </a:lnTo>
                  <a:lnTo>
                    <a:pt x="4452" y="11193"/>
                  </a:lnTo>
                  <a:lnTo>
                    <a:pt x="3819" y="9604"/>
                  </a:lnTo>
                  <a:lnTo>
                    <a:pt x="3143" y="8050"/>
                  </a:lnTo>
                  <a:lnTo>
                    <a:pt x="2422" y="6530"/>
                  </a:lnTo>
                  <a:lnTo>
                    <a:pt x="1658" y="5046"/>
                  </a:lnTo>
                  <a:lnTo>
                    <a:pt x="851" y="3597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994062" y="2579134"/>
              <a:ext cx="43219" cy="30559"/>
            </a:xfrm>
            <a:custGeom>
              <a:avLst/>
              <a:pathLst>
                <a:path w="43219" h="30559">
                  <a:moveTo>
                    <a:pt x="0" y="0"/>
                  </a:moveTo>
                  <a:lnTo>
                    <a:pt x="8294" y="0"/>
                  </a:lnTo>
                  <a:lnTo>
                    <a:pt x="8294" y="19645"/>
                  </a:lnTo>
                  <a:lnTo>
                    <a:pt x="8314" y="19985"/>
                  </a:lnTo>
                  <a:lnTo>
                    <a:pt x="8373" y="20308"/>
                  </a:lnTo>
                  <a:lnTo>
                    <a:pt x="8471" y="20614"/>
                  </a:lnTo>
                  <a:lnTo>
                    <a:pt x="8609" y="20902"/>
                  </a:lnTo>
                  <a:lnTo>
                    <a:pt x="8785" y="21173"/>
                  </a:lnTo>
                  <a:lnTo>
                    <a:pt x="9001" y="21426"/>
                  </a:lnTo>
                  <a:lnTo>
                    <a:pt x="9257" y="21662"/>
                  </a:lnTo>
                  <a:lnTo>
                    <a:pt x="9551" y="21880"/>
                  </a:lnTo>
                  <a:lnTo>
                    <a:pt x="9885" y="22081"/>
                  </a:lnTo>
                  <a:lnTo>
                    <a:pt x="10259" y="22264"/>
                  </a:lnTo>
                  <a:lnTo>
                    <a:pt x="10676" y="22430"/>
                  </a:lnTo>
                  <a:lnTo>
                    <a:pt x="11141" y="22579"/>
                  </a:lnTo>
                  <a:lnTo>
                    <a:pt x="11654" y="22709"/>
                  </a:lnTo>
                  <a:lnTo>
                    <a:pt x="12215" y="22823"/>
                  </a:lnTo>
                  <a:lnTo>
                    <a:pt x="12824" y="22919"/>
                  </a:lnTo>
                  <a:lnTo>
                    <a:pt x="13481" y="22998"/>
                  </a:lnTo>
                  <a:lnTo>
                    <a:pt x="14186" y="23059"/>
                  </a:lnTo>
                  <a:lnTo>
                    <a:pt x="14939" y="23102"/>
                  </a:lnTo>
                  <a:lnTo>
                    <a:pt x="15740" y="23129"/>
                  </a:lnTo>
                  <a:lnTo>
                    <a:pt x="16589" y="23137"/>
                  </a:lnTo>
                  <a:lnTo>
                    <a:pt x="19099" y="23115"/>
                  </a:lnTo>
                  <a:lnTo>
                    <a:pt x="21391" y="23050"/>
                  </a:lnTo>
                  <a:lnTo>
                    <a:pt x="23465" y="22941"/>
                  </a:lnTo>
                  <a:lnTo>
                    <a:pt x="25320" y="22788"/>
                  </a:lnTo>
                  <a:lnTo>
                    <a:pt x="26957" y="22592"/>
                  </a:lnTo>
                  <a:lnTo>
                    <a:pt x="28376" y="22351"/>
                  </a:lnTo>
                  <a:lnTo>
                    <a:pt x="29577" y="22068"/>
                  </a:lnTo>
                  <a:lnTo>
                    <a:pt x="30559" y="21740"/>
                  </a:lnTo>
                  <a:lnTo>
                    <a:pt x="31323" y="21369"/>
                  </a:lnTo>
                  <a:lnTo>
                    <a:pt x="31869" y="20954"/>
                  </a:lnTo>
                  <a:lnTo>
                    <a:pt x="32292" y="20461"/>
                  </a:lnTo>
                  <a:lnTo>
                    <a:pt x="32689" y="19854"/>
                  </a:lnTo>
                  <a:lnTo>
                    <a:pt x="33060" y="19134"/>
                  </a:lnTo>
                  <a:lnTo>
                    <a:pt x="33405" y="18300"/>
                  </a:lnTo>
                  <a:lnTo>
                    <a:pt x="33724" y="17353"/>
                  </a:lnTo>
                  <a:lnTo>
                    <a:pt x="34016" y="16292"/>
                  </a:lnTo>
                  <a:lnTo>
                    <a:pt x="34283" y="15118"/>
                  </a:lnTo>
                  <a:lnTo>
                    <a:pt x="34523" y="13830"/>
                  </a:lnTo>
                  <a:lnTo>
                    <a:pt x="34737" y="12428"/>
                  </a:lnTo>
                  <a:lnTo>
                    <a:pt x="34925" y="10914"/>
                  </a:lnTo>
                  <a:lnTo>
                    <a:pt x="43219" y="13096"/>
                  </a:lnTo>
                  <a:lnTo>
                    <a:pt x="42927" y="15366"/>
                  </a:lnTo>
                  <a:lnTo>
                    <a:pt x="42573" y="17462"/>
                  </a:lnTo>
                  <a:lnTo>
                    <a:pt x="42158" y="19383"/>
                  </a:lnTo>
                  <a:lnTo>
                    <a:pt x="41682" y="21129"/>
                  </a:lnTo>
                  <a:lnTo>
                    <a:pt x="41146" y="22701"/>
                  </a:lnTo>
                  <a:lnTo>
                    <a:pt x="40547" y="24098"/>
                  </a:lnTo>
                  <a:lnTo>
                    <a:pt x="39888" y="25320"/>
                  </a:lnTo>
                  <a:lnTo>
                    <a:pt x="39168" y="26368"/>
                  </a:lnTo>
                  <a:lnTo>
                    <a:pt x="38386" y="27241"/>
                  </a:lnTo>
                  <a:lnTo>
                    <a:pt x="37544" y="27939"/>
                  </a:lnTo>
                  <a:lnTo>
                    <a:pt x="36706" y="28437"/>
                  </a:lnTo>
                  <a:lnTo>
                    <a:pt x="35588" y="28882"/>
                  </a:lnTo>
                  <a:lnTo>
                    <a:pt x="34191" y="29275"/>
                  </a:lnTo>
                  <a:lnTo>
                    <a:pt x="32515" y="29616"/>
                  </a:lnTo>
                  <a:lnTo>
                    <a:pt x="30559" y="29904"/>
                  </a:lnTo>
                  <a:lnTo>
                    <a:pt x="28324" y="30140"/>
                  </a:lnTo>
                  <a:lnTo>
                    <a:pt x="25809" y="30323"/>
                  </a:lnTo>
                  <a:lnTo>
                    <a:pt x="23015" y="30454"/>
                  </a:lnTo>
                  <a:lnTo>
                    <a:pt x="19942" y="30533"/>
                  </a:lnTo>
                  <a:lnTo>
                    <a:pt x="16589" y="30559"/>
                  </a:lnTo>
                  <a:lnTo>
                    <a:pt x="14406" y="30541"/>
                  </a:lnTo>
                  <a:lnTo>
                    <a:pt x="12398" y="30489"/>
                  </a:lnTo>
                  <a:lnTo>
                    <a:pt x="10564" y="30402"/>
                  </a:lnTo>
                  <a:lnTo>
                    <a:pt x="8905" y="30279"/>
                  </a:lnTo>
                  <a:lnTo>
                    <a:pt x="7421" y="30122"/>
                  </a:lnTo>
                  <a:lnTo>
                    <a:pt x="6111" y="29930"/>
                  </a:lnTo>
                  <a:lnTo>
                    <a:pt x="4976" y="29703"/>
                  </a:lnTo>
                  <a:lnTo>
                    <a:pt x="4016" y="29441"/>
                  </a:lnTo>
                  <a:lnTo>
                    <a:pt x="3230" y="29144"/>
                  </a:lnTo>
                  <a:lnTo>
                    <a:pt x="2619" y="28813"/>
                  </a:lnTo>
                  <a:lnTo>
                    <a:pt x="2121" y="28433"/>
                  </a:lnTo>
                  <a:lnTo>
                    <a:pt x="1676" y="27992"/>
                  </a:lnTo>
                  <a:lnTo>
                    <a:pt x="1283" y="27490"/>
                  </a:lnTo>
                  <a:lnTo>
                    <a:pt x="942" y="26927"/>
                  </a:lnTo>
                  <a:lnTo>
                    <a:pt x="654" y="26302"/>
                  </a:lnTo>
                  <a:lnTo>
                    <a:pt x="419" y="25617"/>
                  </a:lnTo>
                  <a:lnTo>
                    <a:pt x="235" y="24870"/>
                  </a:lnTo>
                  <a:lnTo>
                    <a:pt x="104" y="24063"/>
                  </a:lnTo>
                  <a:lnTo>
                    <a:pt x="26" y="2319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33789" y="2579571"/>
              <a:ext cx="20954" cy="24884"/>
            </a:xfrm>
            <a:custGeom>
              <a:avLst/>
              <a:pathLst>
                <a:path w="20954" h="24884">
                  <a:moveTo>
                    <a:pt x="6984" y="0"/>
                  </a:moveTo>
                  <a:lnTo>
                    <a:pt x="8617" y="1933"/>
                  </a:lnTo>
                  <a:lnTo>
                    <a:pt x="10198" y="3894"/>
                  </a:lnTo>
                  <a:lnTo>
                    <a:pt x="11726" y="5880"/>
                  </a:lnTo>
                  <a:lnTo>
                    <a:pt x="13201" y="7893"/>
                  </a:lnTo>
                  <a:lnTo>
                    <a:pt x="14624" y="9931"/>
                  </a:lnTo>
                  <a:lnTo>
                    <a:pt x="15995" y="11996"/>
                  </a:lnTo>
                  <a:lnTo>
                    <a:pt x="17314" y="14087"/>
                  </a:lnTo>
                  <a:lnTo>
                    <a:pt x="18580" y="16205"/>
                  </a:lnTo>
                  <a:lnTo>
                    <a:pt x="19793" y="18348"/>
                  </a:lnTo>
                  <a:lnTo>
                    <a:pt x="20954" y="20518"/>
                  </a:lnTo>
                  <a:lnTo>
                    <a:pt x="13533" y="24884"/>
                  </a:lnTo>
                  <a:lnTo>
                    <a:pt x="12533" y="22714"/>
                  </a:lnTo>
                  <a:lnTo>
                    <a:pt x="11455" y="20570"/>
                  </a:lnTo>
                  <a:lnTo>
                    <a:pt x="10298" y="18453"/>
                  </a:lnTo>
                  <a:lnTo>
                    <a:pt x="9063" y="16362"/>
                  </a:lnTo>
                  <a:lnTo>
                    <a:pt x="7748" y="14297"/>
                  </a:lnTo>
                  <a:lnTo>
                    <a:pt x="6356" y="12258"/>
                  </a:lnTo>
                  <a:lnTo>
                    <a:pt x="4885" y="10246"/>
                  </a:lnTo>
                  <a:lnTo>
                    <a:pt x="3335" y="8259"/>
                  </a:lnTo>
                  <a:lnTo>
                    <a:pt x="1706" y="629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972234" y="2580007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2619"/>
                  </a:lnTo>
                  <a:lnTo>
                    <a:pt x="17008" y="5286"/>
                  </a:lnTo>
                  <a:lnTo>
                    <a:pt x="16082" y="7875"/>
                  </a:lnTo>
                  <a:lnTo>
                    <a:pt x="15122" y="10385"/>
                  </a:lnTo>
                  <a:lnTo>
                    <a:pt x="14127" y="12817"/>
                  </a:lnTo>
                  <a:lnTo>
                    <a:pt x="13096" y="15170"/>
                  </a:lnTo>
                  <a:lnTo>
                    <a:pt x="12031" y="17445"/>
                  </a:lnTo>
                  <a:lnTo>
                    <a:pt x="10931" y="19640"/>
                  </a:lnTo>
                  <a:lnTo>
                    <a:pt x="9796" y="21758"/>
                  </a:lnTo>
                  <a:lnTo>
                    <a:pt x="8626" y="23797"/>
                  </a:lnTo>
                  <a:lnTo>
                    <a:pt x="7421" y="25757"/>
                  </a:lnTo>
                  <a:lnTo>
                    <a:pt x="0" y="21828"/>
                  </a:lnTo>
                  <a:lnTo>
                    <a:pt x="1362" y="19645"/>
                  </a:lnTo>
                  <a:lnTo>
                    <a:pt x="2654" y="17462"/>
                  </a:lnTo>
                  <a:lnTo>
                    <a:pt x="3876" y="15279"/>
                  </a:lnTo>
                  <a:lnTo>
                    <a:pt x="5029" y="13096"/>
                  </a:lnTo>
                  <a:lnTo>
                    <a:pt x="6111" y="10914"/>
                  </a:lnTo>
                  <a:lnTo>
                    <a:pt x="7124" y="8731"/>
                  </a:lnTo>
                  <a:lnTo>
                    <a:pt x="8067" y="6548"/>
                  </a:lnTo>
                  <a:lnTo>
                    <a:pt x="8940" y="4365"/>
                  </a:lnTo>
                  <a:lnTo>
                    <a:pt x="9744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955645" y="2510157"/>
              <a:ext cx="98226" cy="101719"/>
            </a:xfrm>
            <a:custGeom>
              <a:avLst/>
              <a:pathLst>
                <a:path w="98226" h="101719">
                  <a:moveTo>
                    <a:pt x="75961" y="37107"/>
                  </a:moveTo>
                  <a:lnTo>
                    <a:pt x="76834" y="44092"/>
                  </a:lnTo>
                  <a:lnTo>
                    <a:pt x="49768" y="46275"/>
                  </a:lnTo>
                  <a:lnTo>
                    <a:pt x="49768" y="51514"/>
                  </a:lnTo>
                  <a:lnTo>
                    <a:pt x="49785" y="51850"/>
                  </a:lnTo>
                  <a:lnTo>
                    <a:pt x="49837" y="52160"/>
                  </a:lnTo>
                  <a:lnTo>
                    <a:pt x="49925" y="52444"/>
                  </a:lnTo>
                  <a:lnTo>
                    <a:pt x="50047" y="52701"/>
                  </a:lnTo>
                  <a:lnTo>
                    <a:pt x="50204" y="52933"/>
                  </a:lnTo>
                  <a:lnTo>
                    <a:pt x="50396" y="53138"/>
                  </a:lnTo>
                  <a:lnTo>
                    <a:pt x="50623" y="53317"/>
                  </a:lnTo>
                  <a:lnTo>
                    <a:pt x="50885" y="53470"/>
                  </a:lnTo>
                  <a:lnTo>
                    <a:pt x="51182" y="53596"/>
                  </a:lnTo>
                  <a:lnTo>
                    <a:pt x="51514" y="53697"/>
                  </a:lnTo>
                  <a:lnTo>
                    <a:pt x="51920" y="53780"/>
                  </a:lnTo>
                  <a:lnTo>
                    <a:pt x="52439" y="53854"/>
                  </a:lnTo>
                  <a:lnTo>
                    <a:pt x="53072" y="53919"/>
                  </a:lnTo>
                  <a:lnTo>
                    <a:pt x="53819" y="53976"/>
                  </a:lnTo>
                  <a:lnTo>
                    <a:pt x="54679" y="54024"/>
                  </a:lnTo>
                  <a:lnTo>
                    <a:pt x="55652" y="54063"/>
                  </a:lnTo>
                  <a:lnTo>
                    <a:pt x="56740" y="54094"/>
                  </a:lnTo>
                  <a:lnTo>
                    <a:pt x="57940" y="54116"/>
                  </a:lnTo>
                  <a:lnTo>
                    <a:pt x="59254" y="54129"/>
                  </a:lnTo>
                  <a:lnTo>
                    <a:pt x="60682" y="54133"/>
                  </a:lnTo>
                  <a:lnTo>
                    <a:pt x="62950" y="54129"/>
                  </a:lnTo>
                  <a:lnTo>
                    <a:pt x="65039" y="54116"/>
                  </a:lnTo>
                  <a:lnTo>
                    <a:pt x="66949" y="54094"/>
                  </a:lnTo>
                  <a:lnTo>
                    <a:pt x="68680" y="54063"/>
                  </a:lnTo>
                  <a:lnTo>
                    <a:pt x="70231" y="54024"/>
                  </a:lnTo>
                  <a:lnTo>
                    <a:pt x="71604" y="53976"/>
                  </a:lnTo>
                  <a:lnTo>
                    <a:pt x="72798" y="53919"/>
                  </a:lnTo>
                  <a:lnTo>
                    <a:pt x="73813" y="53854"/>
                  </a:lnTo>
                  <a:lnTo>
                    <a:pt x="74650" y="53780"/>
                  </a:lnTo>
                  <a:lnTo>
                    <a:pt x="75307" y="53697"/>
                  </a:lnTo>
                  <a:lnTo>
                    <a:pt x="75857" y="53594"/>
                  </a:lnTo>
                  <a:lnTo>
                    <a:pt x="76372" y="53461"/>
                  </a:lnTo>
                  <a:lnTo>
                    <a:pt x="76852" y="53297"/>
                  </a:lnTo>
                  <a:lnTo>
                    <a:pt x="77297" y="53103"/>
                  </a:lnTo>
                  <a:lnTo>
                    <a:pt x="77708" y="52878"/>
                  </a:lnTo>
                  <a:lnTo>
                    <a:pt x="78083" y="52623"/>
                  </a:lnTo>
                  <a:lnTo>
                    <a:pt x="78424" y="52337"/>
                  </a:lnTo>
                  <a:lnTo>
                    <a:pt x="78729" y="52020"/>
                  </a:lnTo>
                  <a:lnTo>
                    <a:pt x="79000" y="51673"/>
                  </a:lnTo>
                  <a:lnTo>
                    <a:pt x="79236" y="51296"/>
                  </a:lnTo>
                  <a:lnTo>
                    <a:pt x="79447" y="50848"/>
                  </a:lnTo>
                  <a:lnTo>
                    <a:pt x="79646" y="50292"/>
                  </a:lnTo>
                  <a:lnTo>
                    <a:pt x="79832" y="49626"/>
                  </a:lnTo>
                  <a:lnTo>
                    <a:pt x="80004" y="48851"/>
                  </a:lnTo>
                  <a:lnTo>
                    <a:pt x="80163" y="47967"/>
                  </a:lnTo>
                  <a:lnTo>
                    <a:pt x="80310" y="46974"/>
                  </a:lnTo>
                  <a:lnTo>
                    <a:pt x="80443" y="45871"/>
                  </a:lnTo>
                  <a:lnTo>
                    <a:pt x="80563" y="44660"/>
                  </a:lnTo>
                  <a:lnTo>
                    <a:pt x="80670" y="43339"/>
                  </a:lnTo>
                  <a:lnTo>
                    <a:pt x="80764" y="41910"/>
                  </a:lnTo>
                  <a:lnTo>
                    <a:pt x="88622" y="44092"/>
                  </a:lnTo>
                  <a:lnTo>
                    <a:pt x="88419" y="46279"/>
                  </a:lnTo>
                  <a:lnTo>
                    <a:pt x="88159" y="48301"/>
                  </a:lnTo>
                  <a:lnTo>
                    <a:pt x="87842" y="50156"/>
                  </a:lnTo>
                  <a:lnTo>
                    <a:pt x="87469" y="51846"/>
                  </a:lnTo>
                  <a:lnTo>
                    <a:pt x="87039" y="53369"/>
                  </a:lnTo>
                  <a:lnTo>
                    <a:pt x="86552" y="54727"/>
                  </a:lnTo>
                  <a:lnTo>
                    <a:pt x="86009" y="55919"/>
                  </a:lnTo>
                  <a:lnTo>
                    <a:pt x="85409" y="56945"/>
                  </a:lnTo>
                  <a:lnTo>
                    <a:pt x="84752" y="57805"/>
                  </a:lnTo>
                  <a:lnTo>
                    <a:pt x="84038" y="58499"/>
                  </a:lnTo>
                  <a:lnTo>
                    <a:pt x="83136" y="59080"/>
                  </a:lnTo>
                  <a:lnTo>
                    <a:pt x="81916" y="59599"/>
                  </a:lnTo>
                  <a:lnTo>
                    <a:pt x="80377" y="60057"/>
                  </a:lnTo>
                  <a:lnTo>
                    <a:pt x="78520" y="60455"/>
                  </a:lnTo>
                  <a:lnTo>
                    <a:pt x="76343" y="60791"/>
                  </a:lnTo>
                  <a:lnTo>
                    <a:pt x="73848" y="61066"/>
                  </a:lnTo>
                  <a:lnTo>
                    <a:pt x="71035" y="61280"/>
                  </a:lnTo>
                  <a:lnTo>
                    <a:pt x="67902" y="61433"/>
                  </a:lnTo>
                  <a:lnTo>
                    <a:pt x="64451" y="61524"/>
                  </a:lnTo>
                  <a:lnTo>
                    <a:pt x="60682" y="61555"/>
                  </a:lnTo>
                  <a:lnTo>
                    <a:pt x="58243" y="61537"/>
                  </a:lnTo>
                  <a:lnTo>
                    <a:pt x="55993" y="61485"/>
                  </a:lnTo>
                  <a:lnTo>
                    <a:pt x="53930" y="61398"/>
                  </a:lnTo>
                  <a:lnTo>
                    <a:pt x="52055" y="61275"/>
                  </a:lnTo>
                  <a:lnTo>
                    <a:pt x="50368" y="61118"/>
                  </a:lnTo>
                  <a:lnTo>
                    <a:pt x="48868" y="60926"/>
                  </a:lnTo>
                  <a:lnTo>
                    <a:pt x="47556" y="60699"/>
                  </a:lnTo>
                  <a:lnTo>
                    <a:pt x="46432" y="60437"/>
                  </a:lnTo>
                  <a:lnTo>
                    <a:pt x="45496" y="60140"/>
                  </a:lnTo>
                  <a:lnTo>
                    <a:pt x="44747" y="59809"/>
                  </a:lnTo>
                  <a:lnTo>
                    <a:pt x="44125" y="59437"/>
                  </a:lnTo>
                  <a:lnTo>
                    <a:pt x="43568" y="59023"/>
                  </a:lnTo>
                  <a:lnTo>
                    <a:pt x="43077" y="58564"/>
                  </a:lnTo>
                  <a:lnTo>
                    <a:pt x="42652" y="58062"/>
                  </a:lnTo>
                  <a:lnTo>
                    <a:pt x="42291" y="57517"/>
                  </a:lnTo>
                  <a:lnTo>
                    <a:pt x="41997" y="56927"/>
                  </a:lnTo>
                  <a:lnTo>
                    <a:pt x="41768" y="56294"/>
                  </a:lnTo>
                  <a:lnTo>
                    <a:pt x="41604" y="55618"/>
                  </a:lnTo>
                  <a:lnTo>
                    <a:pt x="41506" y="54897"/>
                  </a:lnTo>
                  <a:lnTo>
                    <a:pt x="41473" y="54133"/>
                  </a:lnTo>
                  <a:lnTo>
                    <a:pt x="41473" y="46712"/>
                  </a:lnTo>
                  <a:lnTo>
                    <a:pt x="23574" y="48458"/>
                  </a:lnTo>
                  <a:lnTo>
                    <a:pt x="22264" y="41473"/>
                  </a:lnTo>
                  <a:lnTo>
                    <a:pt x="41473" y="39727"/>
                  </a:lnTo>
                  <a:lnTo>
                    <a:pt x="41473" y="29249"/>
                  </a:lnTo>
                  <a:lnTo>
                    <a:pt x="18772" y="29249"/>
                  </a:lnTo>
                  <a:lnTo>
                    <a:pt x="18772" y="58499"/>
                  </a:lnTo>
                  <a:lnTo>
                    <a:pt x="18667" y="63410"/>
                  </a:lnTo>
                  <a:lnTo>
                    <a:pt x="18353" y="68191"/>
                  </a:lnTo>
                  <a:lnTo>
                    <a:pt x="17829" y="72840"/>
                  </a:lnTo>
                  <a:lnTo>
                    <a:pt x="17095" y="77358"/>
                  </a:lnTo>
                  <a:lnTo>
                    <a:pt x="16152" y="81746"/>
                  </a:lnTo>
                  <a:lnTo>
                    <a:pt x="15000" y="86002"/>
                  </a:lnTo>
                  <a:lnTo>
                    <a:pt x="13638" y="90128"/>
                  </a:lnTo>
                  <a:lnTo>
                    <a:pt x="12066" y="94122"/>
                  </a:lnTo>
                  <a:lnTo>
                    <a:pt x="10285" y="97986"/>
                  </a:lnTo>
                  <a:lnTo>
                    <a:pt x="8294" y="101719"/>
                  </a:lnTo>
                  <a:lnTo>
                    <a:pt x="0" y="96916"/>
                  </a:lnTo>
                  <a:lnTo>
                    <a:pt x="1907" y="93040"/>
                  </a:lnTo>
                  <a:lnTo>
                    <a:pt x="3614" y="89093"/>
                  </a:lnTo>
                  <a:lnTo>
                    <a:pt x="5120" y="85077"/>
                  </a:lnTo>
                  <a:lnTo>
                    <a:pt x="6426" y="80991"/>
                  </a:lnTo>
                  <a:lnTo>
                    <a:pt x="7530" y="76835"/>
                  </a:lnTo>
                  <a:lnTo>
                    <a:pt x="8434" y="72609"/>
                  </a:lnTo>
                  <a:lnTo>
                    <a:pt x="9137" y="68313"/>
                  </a:lnTo>
                  <a:lnTo>
                    <a:pt x="9639" y="63947"/>
                  </a:lnTo>
                  <a:lnTo>
                    <a:pt x="9940" y="59512"/>
                  </a:lnTo>
                  <a:lnTo>
                    <a:pt x="10040" y="55006"/>
                  </a:lnTo>
                  <a:lnTo>
                    <a:pt x="10040" y="21391"/>
                  </a:lnTo>
                  <a:lnTo>
                    <a:pt x="40600" y="21391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7421"/>
                  </a:lnTo>
                  <a:lnTo>
                    <a:pt x="90805" y="7421"/>
                  </a:lnTo>
                  <a:lnTo>
                    <a:pt x="90805" y="15279"/>
                  </a:lnTo>
                  <a:lnTo>
                    <a:pt x="49331" y="15279"/>
                  </a:lnTo>
                  <a:lnTo>
                    <a:pt x="49331" y="21391"/>
                  </a:lnTo>
                  <a:lnTo>
                    <a:pt x="98226" y="21391"/>
                  </a:lnTo>
                  <a:lnTo>
                    <a:pt x="98226" y="28813"/>
                  </a:lnTo>
                  <a:lnTo>
                    <a:pt x="97593" y="30122"/>
                  </a:lnTo>
                  <a:lnTo>
                    <a:pt x="96916" y="31432"/>
                  </a:lnTo>
                  <a:lnTo>
                    <a:pt x="96196" y="32742"/>
                  </a:lnTo>
                  <a:lnTo>
                    <a:pt x="95432" y="34051"/>
                  </a:lnTo>
                  <a:lnTo>
                    <a:pt x="94624" y="35361"/>
                  </a:lnTo>
                  <a:lnTo>
                    <a:pt x="93773" y="36671"/>
                  </a:lnTo>
                  <a:lnTo>
                    <a:pt x="92878" y="37980"/>
                  </a:lnTo>
                  <a:lnTo>
                    <a:pt x="91940" y="39290"/>
                  </a:lnTo>
                  <a:lnTo>
                    <a:pt x="90957" y="40600"/>
                  </a:lnTo>
                  <a:lnTo>
                    <a:pt x="89931" y="41910"/>
                  </a:lnTo>
                  <a:lnTo>
                    <a:pt x="82510" y="37544"/>
                  </a:lnTo>
                  <a:lnTo>
                    <a:pt x="83112" y="36675"/>
                  </a:lnTo>
                  <a:lnTo>
                    <a:pt x="83697" y="35815"/>
                  </a:lnTo>
                  <a:lnTo>
                    <a:pt x="84265" y="34964"/>
                  </a:lnTo>
                  <a:lnTo>
                    <a:pt x="84815" y="34121"/>
                  </a:lnTo>
                  <a:lnTo>
                    <a:pt x="85347" y="33287"/>
                  </a:lnTo>
                  <a:lnTo>
                    <a:pt x="85863" y="32462"/>
                  </a:lnTo>
                  <a:lnTo>
                    <a:pt x="86360" y="31646"/>
                  </a:lnTo>
                  <a:lnTo>
                    <a:pt x="86841" y="30838"/>
                  </a:lnTo>
                  <a:lnTo>
                    <a:pt x="87303" y="30039"/>
                  </a:lnTo>
                  <a:lnTo>
                    <a:pt x="87749" y="29249"/>
                  </a:lnTo>
                  <a:lnTo>
                    <a:pt x="49768" y="29249"/>
                  </a:lnTo>
                  <a:lnTo>
                    <a:pt x="49768" y="388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79192" y="2584809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76982" y="2511030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14526" y="2515832"/>
              <a:ext cx="55879" cy="68103"/>
            </a:xfrm>
            <a:custGeom>
              <a:avLst/>
              <a:pathLst>
                <a:path w="55879" h="68103">
                  <a:moveTo>
                    <a:pt x="0" y="0"/>
                  </a:moveTo>
                  <a:lnTo>
                    <a:pt x="55879" y="0"/>
                  </a:lnTo>
                  <a:lnTo>
                    <a:pt x="5587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23257" y="2524127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23257" y="2554250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204049" y="2597906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305768" y="2513213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314062" y="2521071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14062" y="2536351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288742" y="2559052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403558" y="2512776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16655" y="2539407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460747" y="2539407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416218" y="2551631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460311" y="2551631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405741" y="2563854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618618" y="268193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2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49178" y="2697215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622547" y="2634787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661402" y="264308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636517" y="2659234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661402" y="2659234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686722" y="2659234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737363" y="2632604"/>
              <a:ext cx="89931" cy="99536"/>
            </a:xfrm>
            <a:custGeom>
              <a:avLst/>
              <a:pathLst>
                <a:path w="89931" h="99536">
                  <a:moveTo>
                    <a:pt x="61991" y="16589"/>
                  </a:moveTo>
                  <a:lnTo>
                    <a:pt x="69850" y="19645"/>
                  </a:lnTo>
                  <a:lnTo>
                    <a:pt x="65025" y="24255"/>
                  </a:lnTo>
                  <a:lnTo>
                    <a:pt x="60158" y="28655"/>
                  </a:lnTo>
                  <a:lnTo>
                    <a:pt x="55246" y="32846"/>
                  </a:lnTo>
                  <a:lnTo>
                    <a:pt x="50292" y="36828"/>
                  </a:lnTo>
                  <a:lnTo>
                    <a:pt x="45293" y="40600"/>
                  </a:lnTo>
                  <a:lnTo>
                    <a:pt x="40251" y="44162"/>
                  </a:lnTo>
                  <a:lnTo>
                    <a:pt x="35165" y="47515"/>
                  </a:lnTo>
                  <a:lnTo>
                    <a:pt x="30035" y="50658"/>
                  </a:lnTo>
                  <a:lnTo>
                    <a:pt x="24862" y="53592"/>
                  </a:lnTo>
                  <a:lnTo>
                    <a:pt x="19645" y="56316"/>
                  </a:lnTo>
                  <a:lnTo>
                    <a:pt x="25093" y="55871"/>
                  </a:lnTo>
                  <a:lnTo>
                    <a:pt x="30437" y="55408"/>
                  </a:lnTo>
                  <a:lnTo>
                    <a:pt x="35675" y="54928"/>
                  </a:lnTo>
                  <a:lnTo>
                    <a:pt x="40809" y="54430"/>
                  </a:lnTo>
                  <a:lnTo>
                    <a:pt x="45839" y="53915"/>
                  </a:lnTo>
                  <a:lnTo>
                    <a:pt x="50763" y="53382"/>
                  </a:lnTo>
                  <a:lnTo>
                    <a:pt x="55583" y="52832"/>
                  </a:lnTo>
                  <a:lnTo>
                    <a:pt x="60298" y="52265"/>
                  </a:lnTo>
                  <a:lnTo>
                    <a:pt x="64908" y="51680"/>
                  </a:lnTo>
                  <a:lnTo>
                    <a:pt x="69413" y="51077"/>
                  </a:lnTo>
                  <a:lnTo>
                    <a:pt x="68535" y="50117"/>
                  </a:lnTo>
                  <a:lnTo>
                    <a:pt x="67649" y="49156"/>
                  </a:lnTo>
                  <a:lnTo>
                    <a:pt x="66754" y="48196"/>
                  </a:lnTo>
                  <a:lnTo>
                    <a:pt x="65851" y="47236"/>
                  </a:lnTo>
                  <a:lnTo>
                    <a:pt x="64938" y="46275"/>
                  </a:lnTo>
                  <a:lnTo>
                    <a:pt x="64017" y="45315"/>
                  </a:lnTo>
                  <a:lnTo>
                    <a:pt x="63087" y="44354"/>
                  </a:lnTo>
                  <a:lnTo>
                    <a:pt x="62149" y="43394"/>
                  </a:lnTo>
                  <a:lnTo>
                    <a:pt x="61201" y="42433"/>
                  </a:lnTo>
                  <a:lnTo>
                    <a:pt x="60245" y="41473"/>
                  </a:lnTo>
                  <a:lnTo>
                    <a:pt x="68103" y="36671"/>
                  </a:lnTo>
                  <a:lnTo>
                    <a:pt x="70758" y="39225"/>
                  </a:lnTo>
                  <a:lnTo>
                    <a:pt x="73307" y="41822"/>
                  </a:lnTo>
                  <a:lnTo>
                    <a:pt x="75752" y="44463"/>
                  </a:lnTo>
                  <a:lnTo>
                    <a:pt x="78092" y="47148"/>
                  </a:lnTo>
                  <a:lnTo>
                    <a:pt x="80327" y="49877"/>
                  </a:lnTo>
                  <a:lnTo>
                    <a:pt x="82457" y="52649"/>
                  </a:lnTo>
                  <a:lnTo>
                    <a:pt x="84483" y="55465"/>
                  </a:lnTo>
                  <a:lnTo>
                    <a:pt x="86404" y="58324"/>
                  </a:lnTo>
                  <a:lnTo>
                    <a:pt x="88220" y="61227"/>
                  </a:lnTo>
                  <a:lnTo>
                    <a:pt x="89931" y="64174"/>
                  </a:lnTo>
                  <a:lnTo>
                    <a:pt x="81637" y="68976"/>
                  </a:lnTo>
                  <a:lnTo>
                    <a:pt x="81012" y="67758"/>
                  </a:lnTo>
                  <a:lnTo>
                    <a:pt x="80362" y="66549"/>
                  </a:lnTo>
                  <a:lnTo>
                    <a:pt x="79685" y="65349"/>
                  </a:lnTo>
                  <a:lnTo>
                    <a:pt x="78982" y="64157"/>
                  </a:lnTo>
                  <a:lnTo>
                    <a:pt x="78253" y="62974"/>
                  </a:lnTo>
                  <a:lnTo>
                    <a:pt x="77498" y="61799"/>
                  </a:lnTo>
                  <a:lnTo>
                    <a:pt x="76717" y="60634"/>
                  </a:lnTo>
                  <a:lnTo>
                    <a:pt x="75909" y="59477"/>
                  </a:lnTo>
                  <a:lnTo>
                    <a:pt x="75075" y="58329"/>
                  </a:lnTo>
                  <a:lnTo>
                    <a:pt x="74215" y="57189"/>
                  </a:lnTo>
                  <a:lnTo>
                    <a:pt x="49768" y="60682"/>
                  </a:lnTo>
                  <a:lnTo>
                    <a:pt x="49768" y="87312"/>
                  </a:lnTo>
                  <a:lnTo>
                    <a:pt x="49746" y="88665"/>
                  </a:lnTo>
                  <a:lnTo>
                    <a:pt x="49680" y="89931"/>
                  </a:lnTo>
                  <a:lnTo>
                    <a:pt x="49571" y="91110"/>
                  </a:lnTo>
                  <a:lnTo>
                    <a:pt x="49418" y="92202"/>
                  </a:lnTo>
                  <a:lnTo>
                    <a:pt x="49222" y="93206"/>
                  </a:lnTo>
                  <a:lnTo>
                    <a:pt x="48982" y="94122"/>
                  </a:lnTo>
                  <a:lnTo>
                    <a:pt x="48698" y="94952"/>
                  </a:lnTo>
                  <a:lnTo>
                    <a:pt x="48371" y="95694"/>
                  </a:lnTo>
                  <a:lnTo>
                    <a:pt x="48000" y="96349"/>
                  </a:lnTo>
                  <a:lnTo>
                    <a:pt x="47585" y="96916"/>
                  </a:lnTo>
                  <a:lnTo>
                    <a:pt x="47109" y="97414"/>
                  </a:lnTo>
                  <a:lnTo>
                    <a:pt x="46555" y="97859"/>
                  </a:lnTo>
                  <a:lnTo>
                    <a:pt x="45922" y="98252"/>
                  </a:lnTo>
                  <a:lnTo>
                    <a:pt x="45210" y="98593"/>
                  </a:lnTo>
                  <a:lnTo>
                    <a:pt x="44420" y="98881"/>
                  </a:lnTo>
                  <a:lnTo>
                    <a:pt x="43551" y="99117"/>
                  </a:lnTo>
                  <a:lnTo>
                    <a:pt x="42604" y="99300"/>
                  </a:lnTo>
                  <a:lnTo>
                    <a:pt x="41578" y="99431"/>
                  </a:lnTo>
                  <a:lnTo>
                    <a:pt x="40473" y="99510"/>
                  </a:lnTo>
                  <a:lnTo>
                    <a:pt x="39290" y="99536"/>
                  </a:lnTo>
                  <a:lnTo>
                    <a:pt x="38076" y="99523"/>
                  </a:lnTo>
                  <a:lnTo>
                    <a:pt x="36880" y="99483"/>
                  </a:lnTo>
                  <a:lnTo>
                    <a:pt x="35702" y="99418"/>
                  </a:lnTo>
                  <a:lnTo>
                    <a:pt x="34540" y="99326"/>
                  </a:lnTo>
                  <a:lnTo>
                    <a:pt x="33397" y="99208"/>
                  </a:lnTo>
                  <a:lnTo>
                    <a:pt x="32270" y="99064"/>
                  </a:lnTo>
                  <a:lnTo>
                    <a:pt x="31161" y="98894"/>
                  </a:lnTo>
                  <a:lnTo>
                    <a:pt x="30070" y="98698"/>
                  </a:lnTo>
                  <a:lnTo>
                    <a:pt x="28996" y="98475"/>
                  </a:lnTo>
                  <a:lnTo>
                    <a:pt x="27940" y="98226"/>
                  </a:lnTo>
                  <a:lnTo>
                    <a:pt x="26193" y="89495"/>
                  </a:lnTo>
                  <a:lnTo>
                    <a:pt x="27333" y="89744"/>
                  </a:lnTo>
                  <a:lnTo>
                    <a:pt x="28481" y="89966"/>
                  </a:lnTo>
                  <a:lnTo>
                    <a:pt x="29638" y="90163"/>
                  </a:lnTo>
                  <a:lnTo>
                    <a:pt x="30803" y="90333"/>
                  </a:lnTo>
                  <a:lnTo>
                    <a:pt x="31978" y="90477"/>
                  </a:lnTo>
                  <a:lnTo>
                    <a:pt x="33161" y="90595"/>
                  </a:lnTo>
                  <a:lnTo>
                    <a:pt x="34353" y="90687"/>
                  </a:lnTo>
                  <a:lnTo>
                    <a:pt x="35553" y="90752"/>
                  </a:lnTo>
                  <a:lnTo>
                    <a:pt x="36762" y="90791"/>
                  </a:lnTo>
                  <a:lnTo>
                    <a:pt x="37980" y="90805"/>
                  </a:lnTo>
                  <a:lnTo>
                    <a:pt x="38395" y="90752"/>
                  </a:lnTo>
                  <a:lnTo>
                    <a:pt x="38766" y="90595"/>
                  </a:lnTo>
                  <a:lnTo>
                    <a:pt x="39094" y="90333"/>
                  </a:lnTo>
                  <a:lnTo>
                    <a:pt x="39377" y="89966"/>
                  </a:lnTo>
                  <a:lnTo>
                    <a:pt x="39618" y="89495"/>
                  </a:lnTo>
                  <a:lnTo>
                    <a:pt x="39814" y="88919"/>
                  </a:lnTo>
                  <a:lnTo>
                    <a:pt x="39967" y="88238"/>
                  </a:lnTo>
                  <a:lnTo>
                    <a:pt x="40076" y="87452"/>
                  </a:lnTo>
                  <a:lnTo>
                    <a:pt x="40141" y="86561"/>
                  </a:lnTo>
                  <a:lnTo>
                    <a:pt x="40163" y="85566"/>
                  </a:lnTo>
                  <a:lnTo>
                    <a:pt x="40163" y="61555"/>
                  </a:lnTo>
                  <a:lnTo>
                    <a:pt x="36832" y="61900"/>
                  </a:lnTo>
                  <a:lnTo>
                    <a:pt x="33475" y="62236"/>
                  </a:lnTo>
                  <a:lnTo>
                    <a:pt x="30092" y="62563"/>
                  </a:lnTo>
                  <a:lnTo>
                    <a:pt x="26682" y="62882"/>
                  </a:lnTo>
                  <a:lnTo>
                    <a:pt x="23246" y="63192"/>
                  </a:lnTo>
                  <a:lnTo>
                    <a:pt x="19785" y="63493"/>
                  </a:lnTo>
                  <a:lnTo>
                    <a:pt x="16296" y="63786"/>
                  </a:lnTo>
                  <a:lnTo>
                    <a:pt x="12782" y="64069"/>
                  </a:lnTo>
                  <a:lnTo>
                    <a:pt x="9242" y="64344"/>
                  </a:lnTo>
                  <a:lnTo>
                    <a:pt x="5675" y="64611"/>
                  </a:lnTo>
                  <a:lnTo>
                    <a:pt x="3492" y="57626"/>
                  </a:lnTo>
                  <a:lnTo>
                    <a:pt x="6709" y="56028"/>
                  </a:lnTo>
                  <a:lnTo>
                    <a:pt x="9901" y="54378"/>
                  </a:lnTo>
                  <a:lnTo>
                    <a:pt x="13066" y="52675"/>
                  </a:lnTo>
                  <a:lnTo>
                    <a:pt x="16205" y="50920"/>
                  </a:lnTo>
                  <a:lnTo>
                    <a:pt x="19317" y="49113"/>
                  </a:lnTo>
                  <a:lnTo>
                    <a:pt x="22404" y="47253"/>
                  </a:lnTo>
                  <a:lnTo>
                    <a:pt x="25464" y="45341"/>
                  </a:lnTo>
                  <a:lnTo>
                    <a:pt x="28498" y="43376"/>
                  </a:lnTo>
                  <a:lnTo>
                    <a:pt x="31506" y="41359"/>
                  </a:lnTo>
                  <a:lnTo>
                    <a:pt x="34488" y="39290"/>
                  </a:lnTo>
                  <a:lnTo>
                    <a:pt x="31777" y="39718"/>
                  </a:lnTo>
                  <a:lnTo>
                    <a:pt x="29057" y="40128"/>
                  </a:lnTo>
                  <a:lnTo>
                    <a:pt x="26329" y="40521"/>
                  </a:lnTo>
                  <a:lnTo>
                    <a:pt x="23591" y="40897"/>
                  </a:lnTo>
                  <a:lnTo>
                    <a:pt x="20845" y="41255"/>
                  </a:lnTo>
                  <a:lnTo>
                    <a:pt x="18091" y="41595"/>
                  </a:lnTo>
                  <a:lnTo>
                    <a:pt x="15327" y="41918"/>
                  </a:lnTo>
                  <a:lnTo>
                    <a:pt x="12555" y="42224"/>
                  </a:lnTo>
                  <a:lnTo>
                    <a:pt x="9774" y="42512"/>
                  </a:lnTo>
                  <a:lnTo>
                    <a:pt x="6984" y="42783"/>
                  </a:lnTo>
                  <a:lnTo>
                    <a:pt x="5238" y="34925"/>
                  </a:lnTo>
                  <a:lnTo>
                    <a:pt x="8159" y="33043"/>
                  </a:lnTo>
                  <a:lnTo>
                    <a:pt x="10983" y="31065"/>
                  </a:lnTo>
                  <a:lnTo>
                    <a:pt x="13712" y="28992"/>
                  </a:lnTo>
                  <a:lnTo>
                    <a:pt x="16344" y="26822"/>
                  </a:lnTo>
                  <a:lnTo>
                    <a:pt x="18881" y="24556"/>
                  </a:lnTo>
                  <a:lnTo>
                    <a:pt x="21321" y="22194"/>
                  </a:lnTo>
                  <a:lnTo>
                    <a:pt x="23666" y="19736"/>
                  </a:lnTo>
                  <a:lnTo>
                    <a:pt x="25914" y="17183"/>
                  </a:lnTo>
                  <a:lnTo>
                    <a:pt x="28066" y="14533"/>
                  </a:lnTo>
                  <a:lnTo>
                    <a:pt x="30122" y="11787"/>
                  </a:lnTo>
                  <a:lnTo>
                    <a:pt x="4802" y="12660"/>
                  </a:lnTo>
                  <a:lnTo>
                    <a:pt x="0" y="4802"/>
                  </a:lnTo>
                  <a:lnTo>
                    <a:pt x="10761" y="4439"/>
                  </a:lnTo>
                  <a:lnTo>
                    <a:pt x="20867" y="4051"/>
                  </a:lnTo>
                  <a:lnTo>
                    <a:pt x="30319" y="3636"/>
                  </a:lnTo>
                  <a:lnTo>
                    <a:pt x="39116" y="3195"/>
                  </a:lnTo>
                  <a:lnTo>
                    <a:pt x="47257" y="2728"/>
                  </a:lnTo>
                  <a:lnTo>
                    <a:pt x="54744" y="2235"/>
                  </a:lnTo>
                  <a:lnTo>
                    <a:pt x="61577" y="1715"/>
                  </a:lnTo>
                  <a:lnTo>
                    <a:pt x="67754" y="1169"/>
                  </a:lnTo>
                  <a:lnTo>
                    <a:pt x="73277" y="598"/>
                  </a:lnTo>
                  <a:lnTo>
                    <a:pt x="78144" y="0"/>
                  </a:lnTo>
                  <a:lnTo>
                    <a:pt x="84693" y="7421"/>
                  </a:lnTo>
                  <a:lnTo>
                    <a:pt x="81039" y="7853"/>
                  </a:lnTo>
                  <a:lnTo>
                    <a:pt x="77236" y="8277"/>
                  </a:lnTo>
                  <a:lnTo>
                    <a:pt x="73285" y="8691"/>
                  </a:lnTo>
                  <a:lnTo>
                    <a:pt x="69186" y="9097"/>
                  </a:lnTo>
                  <a:lnTo>
                    <a:pt x="64938" y="9495"/>
                  </a:lnTo>
                  <a:lnTo>
                    <a:pt x="60542" y="9883"/>
                  </a:lnTo>
                  <a:lnTo>
                    <a:pt x="55997" y="10263"/>
                  </a:lnTo>
                  <a:lnTo>
                    <a:pt x="51304" y="10634"/>
                  </a:lnTo>
                  <a:lnTo>
                    <a:pt x="46463" y="10997"/>
                  </a:lnTo>
                  <a:lnTo>
                    <a:pt x="41473" y="11350"/>
                  </a:lnTo>
                  <a:lnTo>
                    <a:pt x="39517" y="14096"/>
                  </a:lnTo>
                  <a:lnTo>
                    <a:pt x="37491" y="16746"/>
                  </a:lnTo>
                  <a:lnTo>
                    <a:pt x="35396" y="19300"/>
                  </a:lnTo>
                  <a:lnTo>
                    <a:pt x="33231" y="21758"/>
                  </a:lnTo>
                  <a:lnTo>
                    <a:pt x="30995" y="24120"/>
                  </a:lnTo>
                  <a:lnTo>
                    <a:pt x="28690" y="26385"/>
                  </a:lnTo>
                  <a:lnTo>
                    <a:pt x="26315" y="28555"/>
                  </a:lnTo>
                  <a:lnTo>
                    <a:pt x="23871" y="30629"/>
                  </a:lnTo>
                  <a:lnTo>
                    <a:pt x="21356" y="32606"/>
                  </a:lnTo>
                  <a:lnTo>
                    <a:pt x="18772" y="34488"/>
                  </a:lnTo>
                  <a:lnTo>
                    <a:pt x="21788" y="34217"/>
                  </a:lnTo>
                  <a:lnTo>
                    <a:pt x="24726" y="33929"/>
                  </a:lnTo>
                  <a:lnTo>
                    <a:pt x="27586" y="33624"/>
                  </a:lnTo>
                  <a:lnTo>
                    <a:pt x="30367" y="33300"/>
                  </a:lnTo>
                  <a:lnTo>
                    <a:pt x="33069" y="32960"/>
                  </a:lnTo>
                  <a:lnTo>
                    <a:pt x="35693" y="32602"/>
                  </a:lnTo>
                  <a:lnTo>
                    <a:pt x="38238" y="32227"/>
                  </a:lnTo>
                  <a:lnTo>
                    <a:pt x="40705" y="31834"/>
                  </a:lnTo>
                  <a:lnTo>
                    <a:pt x="43093" y="31423"/>
                  </a:lnTo>
                  <a:lnTo>
                    <a:pt x="45402" y="30995"/>
                  </a:lnTo>
                  <a:lnTo>
                    <a:pt x="47061" y="29673"/>
                  </a:lnTo>
                  <a:lnTo>
                    <a:pt x="48720" y="28324"/>
                  </a:lnTo>
                  <a:lnTo>
                    <a:pt x="50379" y="26949"/>
                  </a:lnTo>
                  <a:lnTo>
                    <a:pt x="52038" y="25547"/>
                  </a:lnTo>
                  <a:lnTo>
                    <a:pt x="53697" y="24120"/>
                  </a:lnTo>
                  <a:lnTo>
                    <a:pt x="55356" y="22666"/>
                  </a:lnTo>
                  <a:lnTo>
                    <a:pt x="57015" y="21186"/>
                  </a:lnTo>
                  <a:lnTo>
                    <a:pt x="58674" y="19680"/>
                  </a:lnTo>
                  <a:lnTo>
                    <a:pt x="60332" y="181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731252" y="2700271"/>
              <a:ext cx="33178" cy="28813"/>
            </a:xfrm>
            <a:custGeom>
              <a:avLst/>
              <a:pathLst>
                <a:path w="33178" h="28813">
                  <a:moveTo>
                    <a:pt x="27503" y="0"/>
                  </a:moveTo>
                  <a:lnTo>
                    <a:pt x="33178" y="6985"/>
                  </a:lnTo>
                  <a:lnTo>
                    <a:pt x="30533" y="9639"/>
                  </a:lnTo>
                  <a:lnTo>
                    <a:pt x="27835" y="12188"/>
                  </a:lnTo>
                  <a:lnTo>
                    <a:pt x="25084" y="14633"/>
                  </a:lnTo>
                  <a:lnTo>
                    <a:pt x="22282" y="16973"/>
                  </a:lnTo>
                  <a:lnTo>
                    <a:pt x="19427" y="19208"/>
                  </a:lnTo>
                  <a:lnTo>
                    <a:pt x="16519" y="21339"/>
                  </a:lnTo>
                  <a:lnTo>
                    <a:pt x="13559" y="23364"/>
                  </a:lnTo>
                  <a:lnTo>
                    <a:pt x="10547" y="25285"/>
                  </a:lnTo>
                  <a:lnTo>
                    <a:pt x="7482" y="27101"/>
                  </a:lnTo>
                  <a:lnTo>
                    <a:pt x="4365" y="28813"/>
                  </a:lnTo>
                  <a:lnTo>
                    <a:pt x="0" y="20518"/>
                  </a:lnTo>
                  <a:lnTo>
                    <a:pt x="2789" y="19134"/>
                  </a:lnTo>
                  <a:lnTo>
                    <a:pt x="5570" y="17602"/>
                  </a:lnTo>
                  <a:lnTo>
                    <a:pt x="8342" y="15921"/>
                  </a:lnTo>
                  <a:lnTo>
                    <a:pt x="11106" y="14092"/>
                  </a:lnTo>
                  <a:lnTo>
                    <a:pt x="13860" y="12114"/>
                  </a:lnTo>
                  <a:lnTo>
                    <a:pt x="16606" y="9988"/>
                  </a:lnTo>
                  <a:lnTo>
                    <a:pt x="19344" y="7714"/>
                  </a:lnTo>
                  <a:lnTo>
                    <a:pt x="22072" y="5291"/>
                  </a:lnTo>
                  <a:lnTo>
                    <a:pt x="24792" y="27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795863" y="2700271"/>
              <a:ext cx="29686" cy="28813"/>
            </a:xfrm>
            <a:custGeom>
              <a:avLst/>
              <a:pathLst>
                <a:path w="29686" h="28813">
                  <a:moveTo>
                    <a:pt x="7858" y="0"/>
                  </a:moveTo>
                  <a:lnTo>
                    <a:pt x="10512" y="2283"/>
                  </a:lnTo>
                  <a:lnTo>
                    <a:pt x="13061" y="4592"/>
                  </a:lnTo>
                  <a:lnTo>
                    <a:pt x="15506" y="6928"/>
                  </a:lnTo>
                  <a:lnTo>
                    <a:pt x="17846" y="9290"/>
                  </a:lnTo>
                  <a:lnTo>
                    <a:pt x="20081" y="11678"/>
                  </a:lnTo>
                  <a:lnTo>
                    <a:pt x="22212" y="14092"/>
                  </a:lnTo>
                  <a:lnTo>
                    <a:pt x="24237" y="16532"/>
                  </a:lnTo>
                  <a:lnTo>
                    <a:pt x="26158" y="18999"/>
                  </a:lnTo>
                  <a:lnTo>
                    <a:pt x="27974" y="21491"/>
                  </a:lnTo>
                  <a:lnTo>
                    <a:pt x="29686" y="24010"/>
                  </a:lnTo>
                  <a:lnTo>
                    <a:pt x="21391" y="28813"/>
                  </a:lnTo>
                  <a:lnTo>
                    <a:pt x="19763" y="26377"/>
                  </a:lnTo>
                  <a:lnTo>
                    <a:pt x="18021" y="23958"/>
                  </a:lnTo>
                  <a:lnTo>
                    <a:pt x="16165" y="21557"/>
                  </a:lnTo>
                  <a:lnTo>
                    <a:pt x="14197" y="19173"/>
                  </a:lnTo>
                  <a:lnTo>
                    <a:pt x="12114" y="16807"/>
                  </a:lnTo>
                  <a:lnTo>
                    <a:pt x="9918" y="14458"/>
                  </a:lnTo>
                  <a:lnTo>
                    <a:pt x="7609" y="12127"/>
                  </a:lnTo>
                  <a:lnTo>
                    <a:pt x="5186" y="9813"/>
                  </a:lnTo>
                  <a:lnTo>
                    <a:pt x="2649" y="751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843885" y="2631731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843012" y="2705073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879683" y="2631731"/>
              <a:ext cx="63738" cy="100409"/>
            </a:xfrm>
            <a:custGeom>
              <a:avLst/>
              <a:pathLst>
                <a:path w="63738" h="100409">
                  <a:moveTo>
                    <a:pt x="22264" y="20955"/>
                  </a:moveTo>
                  <a:lnTo>
                    <a:pt x="4802" y="20955"/>
                  </a:lnTo>
                  <a:lnTo>
                    <a:pt x="4802" y="13096"/>
                  </a:lnTo>
                  <a:lnTo>
                    <a:pt x="28813" y="13096"/>
                  </a:lnTo>
                  <a:lnTo>
                    <a:pt x="28455" y="11970"/>
                  </a:lnTo>
                  <a:lnTo>
                    <a:pt x="28079" y="10861"/>
                  </a:lnTo>
                  <a:lnTo>
                    <a:pt x="27686" y="9770"/>
                  </a:lnTo>
                  <a:lnTo>
                    <a:pt x="27276" y="8696"/>
                  </a:lnTo>
                  <a:lnTo>
                    <a:pt x="26848" y="7639"/>
                  </a:lnTo>
                  <a:lnTo>
                    <a:pt x="26403" y="6600"/>
                  </a:lnTo>
                  <a:lnTo>
                    <a:pt x="25940" y="5579"/>
                  </a:lnTo>
                  <a:lnTo>
                    <a:pt x="25460" y="4575"/>
                  </a:lnTo>
                  <a:lnTo>
                    <a:pt x="24962" y="3588"/>
                  </a:lnTo>
                  <a:lnTo>
                    <a:pt x="24447" y="2619"/>
                  </a:lnTo>
                  <a:lnTo>
                    <a:pt x="33178" y="0"/>
                  </a:lnTo>
                  <a:lnTo>
                    <a:pt x="33776" y="1152"/>
                  </a:lnTo>
                  <a:lnTo>
                    <a:pt x="34348" y="2339"/>
                  </a:lnTo>
                  <a:lnTo>
                    <a:pt x="34894" y="3562"/>
                  </a:lnTo>
                  <a:lnTo>
                    <a:pt x="35413" y="4819"/>
                  </a:lnTo>
                  <a:lnTo>
                    <a:pt x="35907" y="6111"/>
                  </a:lnTo>
                  <a:lnTo>
                    <a:pt x="36374" y="7439"/>
                  </a:lnTo>
                  <a:lnTo>
                    <a:pt x="36815" y="8801"/>
                  </a:lnTo>
                  <a:lnTo>
                    <a:pt x="37230" y="10198"/>
                  </a:lnTo>
                  <a:lnTo>
                    <a:pt x="37618" y="11630"/>
                  </a:lnTo>
                  <a:lnTo>
                    <a:pt x="37980" y="13096"/>
                  </a:lnTo>
                  <a:lnTo>
                    <a:pt x="61991" y="13096"/>
                  </a:lnTo>
                  <a:lnTo>
                    <a:pt x="61991" y="20955"/>
                  </a:lnTo>
                  <a:lnTo>
                    <a:pt x="31869" y="20955"/>
                  </a:lnTo>
                  <a:lnTo>
                    <a:pt x="30297" y="24430"/>
                  </a:lnTo>
                  <a:lnTo>
                    <a:pt x="28725" y="27695"/>
                  </a:lnTo>
                  <a:lnTo>
                    <a:pt x="27154" y="30751"/>
                  </a:lnTo>
                  <a:lnTo>
                    <a:pt x="25582" y="33597"/>
                  </a:lnTo>
                  <a:lnTo>
                    <a:pt x="24010" y="36234"/>
                  </a:lnTo>
                  <a:lnTo>
                    <a:pt x="22439" y="38661"/>
                  </a:lnTo>
                  <a:lnTo>
                    <a:pt x="20867" y="40879"/>
                  </a:lnTo>
                  <a:lnTo>
                    <a:pt x="19296" y="42887"/>
                  </a:lnTo>
                  <a:lnTo>
                    <a:pt x="17724" y="44686"/>
                  </a:lnTo>
                  <a:lnTo>
                    <a:pt x="16152" y="46275"/>
                  </a:lnTo>
                  <a:lnTo>
                    <a:pt x="18964" y="45991"/>
                  </a:lnTo>
                  <a:lnTo>
                    <a:pt x="21810" y="45664"/>
                  </a:lnTo>
                  <a:lnTo>
                    <a:pt x="24691" y="45293"/>
                  </a:lnTo>
                  <a:lnTo>
                    <a:pt x="27608" y="44878"/>
                  </a:lnTo>
                  <a:lnTo>
                    <a:pt x="30559" y="44420"/>
                  </a:lnTo>
                  <a:lnTo>
                    <a:pt x="33545" y="43918"/>
                  </a:lnTo>
                  <a:lnTo>
                    <a:pt x="36566" y="43372"/>
                  </a:lnTo>
                  <a:lnTo>
                    <a:pt x="39622" y="42783"/>
                  </a:lnTo>
                  <a:lnTo>
                    <a:pt x="42713" y="42150"/>
                  </a:lnTo>
                  <a:lnTo>
                    <a:pt x="45839" y="41473"/>
                  </a:lnTo>
                  <a:lnTo>
                    <a:pt x="45136" y="40168"/>
                  </a:lnTo>
                  <a:lnTo>
                    <a:pt x="44424" y="38871"/>
                  </a:lnTo>
                  <a:lnTo>
                    <a:pt x="43704" y="37583"/>
                  </a:lnTo>
                  <a:lnTo>
                    <a:pt x="42975" y="36304"/>
                  </a:lnTo>
                  <a:lnTo>
                    <a:pt x="42237" y="35034"/>
                  </a:lnTo>
                  <a:lnTo>
                    <a:pt x="41490" y="33772"/>
                  </a:lnTo>
                  <a:lnTo>
                    <a:pt x="40735" y="32519"/>
                  </a:lnTo>
                  <a:lnTo>
                    <a:pt x="39971" y="31275"/>
                  </a:lnTo>
                  <a:lnTo>
                    <a:pt x="39198" y="30039"/>
                  </a:lnTo>
                  <a:lnTo>
                    <a:pt x="38417" y="28813"/>
                  </a:lnTo>
                  <a:lnTo>
                    <a:pt x="45402" y="24447"/>
                  </a:lnTo>
                  <a:lnTo>
                    <a:pt x="47288" y="27346"/>
                  </a:lnTo>
                  <a:lnTo>
                    <a:pt x="49104" y="30279"/>
                  </a:lnTo>
                  <a:lnTo>
                    <a:pt x="50850" y="33248"/>
                  </a:lnTo>
                  <a:lnTo>
                    <a:pt x="52527" y="36252"/>
                  </a:lnTo>
                  <a:lnTo>
                    <a:pt x="54133" y="39290"/>
                  </a:lnTo>
                  <a:lnTo>
                    <a:pt x="55670" y="42364"/>
                  </a:lnTo>
                  <a:lnTo>
                    <a:pt x="57137" y="45472"/>
                  </a:lnTo>
                  <a:lnTo>
                    <a:pt x="58534" y="48615"/>
                  </a:lnTo>
                  <a:lnTo>
                    <a:pt x="59861" y="51793"/>
                  </a:lnTo>
                  <a:lnTo>
                    <a:pt x="61118" y="55006"/>
                  </a:lnTo>
                  <a:lnTo>
                    <a:pt x="53260" y="59372"/>
                  </a:lnTo>
                  <a:lnTo>
                    <a:pt x="52902" y="58237"/>
                  </a:lnTo>
                  <a:lnTo>
                    <a:pt x="52527" y="57102"/>
                  </a:lnTo>
                  <a:lnTo>
                    <a:pt x="52134" y="55967"/>
                  </a:lnTo>
                  <a:lnTo>
                    <a:pt x="51723" y="54832"/>
                  </a:lnTo>
                  <a:lnTo>
                    <a:pt x="51296" y="53697"/>
                  </a:lnTo>
                  <a:lnTo>
                    <a:pt x="50850" y="52562"/>
                  </a:lnTo>
                  <a:lnTo>
                    <a:pt x="50388" y="51427"/>
                  </a:lnTo>
                  <a:lnTo>
                    <a:pt x="49907" y="50292"/>
                  </a:lnTo>
                  <a:lnTo>
                    <a:pt x="49410" y="49156"/>
                  </a:lnTo>
                  <a:lnTo>
                    <a:pt x="48895" y="48021"/>
                  </a:lnTo>
                  <a:lnTo>
                    <a:pt x="42346" y="49768"/>
                  </a:lnTo>
                  <a:lnTo>
                    <a:pt x="42346" y="88185"/>
                  </a:lnTo>
                  <a:lnTo>
                    <a:pt x="42357" y="88523"/>
                  </a:lnTo>
                  <a:lnTo>
                    <a:pt x="42390" y="88840"/>
                  </a:lnTo>
                  <a:lnTo>
                    <a:pt x="42444" y="89135"/>
                  </a:lnTo>
                  <a:lnTo>
                    <a:pt x="42521" y="89408"/>
                  </a:lnTo>
                  <a:lnTo>
                    <a:pt x="42619" y="89659"/>
                  </a:lnTo>
                  <a:lnTo>
                    <a:pt x="42739" y="89888"/>
                  </a:lnTo>
                  <a:lnTo>
                    <a:pt x="42881" y="90095"/>
                  </a:lnTo>
                  <a:lnTo>
                    <a:pt x="43045" y="90281"/>
                  </a:lnTo>
                  <a:lnTo>
                    <a:pt x="43230" y="90444"/>
                  </a:lnTo>
                  <a:lnTo>
                    <a:pt x="43437" y="90586"/>
                  </a:lnTo>
                  <a:lnTo>
                    <a:pt x="43684" y="90711"/>
                  </a:lnTo>
                  <a:lnTo>
                    <a:pt x="43988" y="90822"/>
                  </a:lnTo>
                  <a:lnTo>
                    <a:pt x="44348" y="90920"/>
                  </a:lnTo>
                  <a:lnTo>
                    <a:pt x="44765" y="91005"/>
                  </a:lnTo>
                  <a:lnTo>
                    <a:pt x="45238" y="91077"/>
                  </a:lnTo>
                  <a:lnTo>
                    <a:pt x="45769" y="91136"/>
                  </a:lnTo>
                  <a:lnTo>
                    <a:pt x="46356" y="91182"/>
                  </a:lnTo>
                  <a:lnTo>
                    <a:pt x="47000" y="91215"/>
                  </a:lnTo>
                  <a:lnTo>
                    <a:pt x="47701" y="91235"/>
                  </a:lnTo>
                  <a:lnTo>
                    <a:pt x="48458" y="91241"/>
                  </a:lnTo>
                  <a:lnTo>
                    <a:pt x="49213" y="91221"/>
                  </a:lnTo>
                  <a:lnTo>
                    <a:pt x="49907" y="91162"/>
                  </a:lnTo>
                  <a:lnTo>
                    <a:pt x="50540" y="91064"/>
                  </a:lnTo>
                  <a:lnTo>
                    <a:pt x="51112" y="90927"/>
                  </a:lnTo>
                  <a:lnTo>
                    <a:pt x="51623" y="90750"/>
                  </a:lnTo>
                  <a:lnTo>
                    <a:pt x="52073" y="90534"/>
                  </a:lnTo>
                  <a:lnTo>
                    <a:pt x="52461" y="90278"/>
                  </a:lnTo>
                  <a:lnTo>
                    <a:pt x="52789" y="89984"/>
                  </a:lnTo>
                  <a:lnTo>
                    <a:pt x="53055" y="89650"/>
                  </a:lnTo>
                  <a:lnTo>
                    <a:pt x="53260" y="89277"/>
                  </a:lnTo>
                  <a:lnTo>
                    <a:pt x="53430" y="88750"/>
                  </a:lnTo>
                  <a:lnTo>
                    <a:pt x="53592" y="87958"/>
                  </a:lnTo>
                  <a:lnTo>
                    <a:pt x="53745" y="86899"/>
                  </a:lnTo>
                  <a:lnTo>
                    <a:pt x="53889" y="85574"/>
                  </a:lnTo>
                  <a:lnTo>
                    <a:pt x="54024" y="83983"/>
                  </a:lnTo>
                  <a:lnTo>
                    <a:pt x="54151" y="82126"/>
                  </a:lnTo>
                  <a:lnTo>
                    <a:pt x="54269" y="80002"/>
                  </a:lnTo>
                  <a:lnTo>
                    <a:pt x="54378" y="77612"/>
                  </a:lnTo>
                  <a:lnTo>
                    <a:pt x="54478" y="74955"/>
                  </a:lnTo>
                  <a:lnTo>
                    <a:pt x="54570" y="72032"/>
                  </a:lnTo>
                  <a:lnTo>
                    <a:pt x="63738" y="74652"/>
                  </a:lnTo>
                  <a:lnTo>
                    <a:pt x="63644" y="77262"/>
                  </a:lnTo>
                  <a:lnTo>
                    <a:pt x="63537" y="79681"/>
                  </a:lnTo>
                  <a:lnTo>
                    <a:pt x="63417" y="81907"/>
                  </a:lnTo>
                  <a:lnTo>
                    <a:pt x="63284" y="83942"/>
                  </a:lnTo>
                  <a:lnTo>
                    <a:pt x="63137" y="85784"/>
                  </a:lnTo>
                  <a:lnTo>
                    <a:pt x="62978" y="87434"/>
                  </a:lnTo>
                  <a:lnTo>
                    <a:pt x="62806" y="88892"/>
                  </a:lnTo>
                  <a:lnTo>
                    <a:pt x="62620" y="90158"/>
                  </a:lnTo>
                  <a:lnTo>
                    <a:pt x="62421" y="91232"/>
                  </a:lnTo>
                  <a:lnTo>
                    <a:pt x="62210" y="92114"/>
                  </a:lnTo>
                  <a:lnTo>
                    <a:pt x="61980" y="92876"/>
                  </a:lnTo>
                  <a:lnTo>
                    <a:pt x="61729" y="93590"/>
                  </a:lnTo>
                  <a:lnTo>
                    <a:pt x="61457" y="94256"/>
                  </a:lnTo>
                  <a:lnTo>
                    <a:pt x="61162" y="94873"/>
                  </a:lnTo>
                  <a:lnTo>
                    <a:pt x="60845" y="95443"/>
                  </a:lnTo>
                  <a:lnTo>
                    <a:pt x="60507" y="95965"/>
                  </a:lnTo>
                  <a:lnTo>
                    <a:pt x="60147" y="96438"/>
                  </a:lnTo>
                  <a:lnTo>
                    <a:pt x="59765" y="96864"/>
                  </a:lnTo>
                  <a:lnTo>
                    <a:pt x="59361" y="97242"/>
                  </a:lnTo>
                  <a:lnTo>
                    <a:pt x="58935" y="97571"/>
                  </a:lnTo>
                  <a:lnTo>
                    <a:pt x="58438" y="97862"/>
                  </a:lnTo>
                  <a:lnTo>
                    <a:pt x="57818" y="98121"/>
                  </a:lnTo>
                  <a:lnTo>
                    <a:pt x="57076" y="98350"/>
                  </a:lnTo>
                  <a:lnTo>
                    <a:pt x="56211" y="98549"/>
                  </a:lnTo>
                  <a:lnTo>
                    <a:pt x="55225" y="98717"/>
                  </a:lnTo>
                  <a:lnTo>
                    <a:pt x="54116" y="98855"/>
                  </a:lnTo>
                  <a:lnTo>
                    <a:pt x="52885" y="98962"/>
                  </a:lnTo>
                  <a:lnTo>
                    <a:pt x="51531" y="99038"/>
                  </a:lnTo>
                  <a:lnTo>
                    <a:pt x="50056" y="99084"/>
                  </a:lnTo>
                  <a:lnTo>
                    <a:pt x="48458" y="99099"/>
                  </a:lnTo>
                  <a:lnTo>
                    <a:pt x="46688" y="99080"/>
                  </a:lnTo>
                  <a:lnTo>
                    <a:pt x="45044" y="99021"/>
                  </a:lnTo>
                  <a:lnTo>
                    <a:pt x="43527" y="98922"/>
                  </a:lnTo>
                  <a:lnTo>
                    <a:pt x="42137" y="98785"/>
                  </a:lnTo>
                  <a:lnTo>
                    <a:pt x="40873" y="98608"/>
                  </a:lnTo>
                  <a:lnTo>
                    <a:pt x="39735" y="98392"/>
                  </a:lnTo>
                  <a:lnTo>
                    <a:pt x="38725" y="98137"/>
                  </a:lnTo>
                  <a:lnTo>
                    <a:pt x="37841" y="97842"/>
                  </a:lnTo>
                  <a:lnTo>
                    <a:pt x="37083" y="97508"/>
                  </a:lnTo>
                  <a:lnTo>
                    <a:pt x="36452" y="97135"/>
                  </a:lnTo>
                  <a:lnTo>
                    <a:pt x="35913" y="96718"/>
                  </a:lnTo>
                  <a:lnTo>
                    <a:pt x="35431" y="96253"/>
                  </a:lnTo>
                  <a:lnTo>
                    <a:pt x="35005" y="95740"/>
                  </a:lnTo>
                  <a:lnTo>
                    <a:pt x="34636" y="95179"/>
                  </a:lnTo>
                  <a:lnTo>
                    <a:pt x="34324" y="94570"/>
                  </a:lnTo>
                  <a:lnTo>
                    <a:pt x="34069" y="93913"/>
                  </a:lnTo>
                  <a:lnTo>
                    <a:pt x="33870" y="93208"/>
                  </a:lnTo>
                  <a:lnTo>
                    <a:pt x="33728" y="92455"/>
                  </a:lnTo>
                  <a:lnTo>
                    <a:pt x="33643" y="91654"/>
                  </a:lnTo>
                  <a:lnTo>
                    <a:pt x="33615" y="90805"/>
                  </a:lnTo>
                  <a:lnTo>
                    <a:pt x="33615" y="51077"/>
                  </a:lnTo>
                  <a:lnTo>
                    <a:pt x="32916" y="51248"/>
                  </a:lnTo>
                  <a:lnTo>
                    <a:pt x="32218" y="51409"/>
                  </a:lnTo>
                  <a:lnTo>
                    <a:pt x="31519" y="51562"/>
                  </a:lnTo>
                  <a:lnTo>
                    <a:pt x="30821" y="51706"/>
                  </a:lnTo>
                  <a:lnTo>
                    <a:pt x="30122" y="51841"/>
                  </a:lnTo>
                  <a:lnTo>
                    <a:pt x="29424" y="51968"/>
                  </a:lnTo>
                  <a:lnTo>
                    <a:pt x="28725" y="52086"/>
                  </a:lnTo>
                  <a:lnTo>
                    <a:pt x="28027" y="52195"/>
                  </a:lnTo>
                  <a:lnTo>
                    <a:pt x="27328" y="52295"/>
                  </a:lnTo>
                  <a:lnTo>
                    <a:pt x="26630" y="52387"/>
                  </a:lnTo>
                  <a:lnTo>
                    <a:pt x="25949" y="59075"/>
                  </a:lnTo>
                  <a:lnTo>
                    <a:pt x="24953" y="65344"/>
                  </a:lnTo>
                  <a:lnTo>
                    <a:pt x="23644" y="71194"/>
                  </a:lnTo>
                  <a:lnTo>
                    <a:pt x="22020" y="76625"/>
                  </a:lnTo>
                  <a:lnTo>
                    <a:pt x="20081" y="81637"/>
                  </a:lnTo>
                  <a:lnTo>
                    <a:pt x="17829" y="86229"/>
                  </a:lnTo>
                  <a:lnTo>
                    <a:pt x="15262" y="90403"/>
                  </a:lnTo>
                  <a:lnTo>
                    <a:pt x="12380" y="94157"/>
                  </a:lnTo>
                  <a:lnTo>
                    <a:pt x="9185" y="97493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2933" y="90626"/>
                  </a:lnTo>
                  <a:lnTo>
                    <a:pt x="5622" y="87906"/>
                  </a:lnTo>
                  <a:lnTo>
                    <a:pt x="8067" y="84828"/>
                  </a:lnTo>
                  <a:lnTo>
                    <a:pt x="10267" y="81392"/>
                  </a:lnTo>
                  <a:lnTo>
                    <a:pt x="12223" y="77598"/>
                  </a:lnTo>
                  <a:lnTo>
                    <a:pt x="13935" y="73447"/>
                  </a:lnTo>
                  <a:lnTo>
                    <a:pt x="15401" y="68937"/>
                  </a:lnTo>
                  <a:lnTo>
                    <a:pt x="16624" y="64069"/>
                  </a:lnTo>
                  <a:lnTo>
                    <a:pt x="17602" y="58844"/>
                  </a:lnTo>
                  <a:lnTo>
                    <a:pt x="18335" y="53260"/>
                  </a:lnTo>
                  <a:lnTo>
                    <a:pt x="6548" y="54133"/>
                  </a:lnTo>
                  <a:lnTo>
                    <a:pt x="4365" y="47148"/>
                  </a:lnTo>
                  <a:lnTo>
                    <a:pt x="6430" y="45236"/>
                  </a:lnTo>
                  <a:lnTo>
                    <a:pt x="8434" y="43167"/>
                  </a:lnTo>
                  <a:lnTo>
                    <a:pt x="10377" y="40940"/>
                  </a:lnTo>
                  <a:lnTo>
                    <a:pt x="12258" y="38557"/>
                  </a:lnTo>
                  <a:lnTo>
                    <a:pt x="14079" y="36016"/>
                  </a:lnTo>
                  <a:lnTo>
                    <a:pt x="15838" y="33318"/>
                  </a:lnTo>
                  <a:lnTo>
                    <a:pt x="17536" y="30463"/>
                  </a:lnTo>
                  <a:lnTo>
                    <a:pt x="19173" y="27451"/>
                  </a:lnTo>
                  <a:lnTo>
                    <a:pt x="20749" y="242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953025" y="2631294"/>
              <a:ext cx="52387" cy="100845"/>
            </a:xfrm>
            <a:custGeom>
              <a:avLst/>
              <a:pathLst>
                <a:path w="52387" h="100845">
                  <a:moveTo>
                    <a:pt x="47148" y="0"/>
                  </a:moveTo>
                  <a:lnTo>
                    <a:pt x="51077" y="7858"/>
                  </a:lnTo>
                  <a:lnTo>
                    <a:pt x="32742" y="12223"/>
                  </a:lnTo>
                  <a:lnTo>
                    <a:pt x="32742" y="30559"/>
                  </a:lnTo>
                  <a:lnTo>
                    <a:pt x="51514" y="30559"/>
                  </a:lnTo>
                  <a:lnTo>
                    <a:pt x="51514" y="38854"/>
                  </a:lnTo>
                  <a:lnTo>
                    <a:pt x="32742" y="38854"/>
                  </a:lnTo>
                  <a:lnTo>
                    <a:pt x="32742" y="41910"/>
                  </a:lnTo>
                  <a:lnTo>
                    <a:pt x="34981" y="43909"/>
                  </a:lnTo>
                  <a:lnTo>
                    <a:pt x="37160" y="45891"/>
                  </a:lnTo>
                  <a:lnTo>
                    <a:pt x="39277" y="47855"/>
                  </a:lnTo>
                  <a:lnTo>
                    <a:pt x="41333" y="49803"/>
                  </a:lnTo>
                  <a:lnTo>
                    <a:pt x="43328" y="51732"/>
                  </a:lnTo>
                  <a:lnTo>
                    <a:pt x="45262" y="53644"/>
                  </a:lnTo>
                  <a:lnTo>
                    <a:pt x="47135" y="55539"/>
                  </a:lnTo>
                  <a:lnTo>
                    <a:pt x="48947" y="57416"/>
                  </a:lnTo>
                  <a:lnTo>
                    <a:pt x="50698" y="59276"/>
                  </a:lnTo>
                  <a:lnTo>
                    <a:pt x="52387" y="61118"/>
                  </a:lnTo>
                  <a:lnTo>
                    <a:pt x="47148" y="68976"/>
                  </a:lnTo>
                  <a:lnTo>
                    <a:pt x="45747" y="67160"/>
                  </a:lnTo>
                  <a:lnTo>
                    <a:pt x="44337" y="65379"/>
                  </a:lnTo>
                  <a:lnTo>
                    <a:pt x="42918" y="63633"/>
                  </a:lnTo>
                  <a:lnTo>
                    <a:pt x="41490" y="61922"/>
                  </a:lnTo>
                  <a:lnTo>
                    <a:pt x="40054" y="60245"/>
                  </a:lnTo>
                  <a:lnTo>
                    <a:pt x="38609" y="58604"/>
                  </a:lnTo>
                  <a:lnTo>
                    <a:pt x="37155" y="56997"/>
                  </a:lnTo>
                  <a:lnTo>
                    <a:pt x="35693" y="55425"/>
                  </a:lnTo>
                  <a:lnTo>
                    <a:pt x="34222" y="53889"/>
                  </a:lnTo>
                  <a:lnTo>
                    <a:pt x="32742" y="52387"/>
                  </a:lnTo>
                  <a:lnTo>
                    <a:pt x="32742" y="100845"/>
                  </a:lnTo>
                  <a:lnTo>
                    <a:pt x="24010" y="100845"/>
                  </a:lnTo>
                  <a:lnTo>
                    <a:pt x="24010" y="55006"/>
                  </a:lnTo>
                  <a:lnTo>
                    <a:pt x="22487" y="58032"/>
                  </a:lnTo>
                  <a:lnTo>
                    <a:pt x="20885" y="60996"/>
                  </a:lnTo>
                  <a:lnTo>
                    <a:pt x="19204" y="63899"/>
                  </a:lnTo>
                  <a:lnTo>
                    <a:pt x="17445" y="66741"/>
                  </a:lnTo>
                  <a:lnTo>
                    <a:pt x="15607" y="69522"/>
                  </a:lnTo>
                  <a:lnTo>
                    <a:pt x="13690" y="72242"/>
                  </a:lnTo>
                  <a:lnTo>
                    <a:pt x="11695" y="74901"/>
                  </a:lnTo>
                  <a:lnTo>
                    <a:pt x="9621" y="77498"/>
                  </a:lnTo>
                  <a:lnTo>
                    <a:pt x="7469" y="80035"/>
                  </a:lnTo>
                  <a:lnTo>
                    <a:pt x="5238" y="82510"/>
                  </a:lnTo>
                  <a:lnTo>
                    <a:pt x="0" y="75525"/>
                  </a:lnTo>
                  <a:lnTo>
                    <a:pt x="3060" y="72329"/>
                  </a:lnTo>
                  <a:lnTo>
                    <a:pt x="5954" y="69029"/>
                  </a:lnTo>
                  <a:lnTo>
                    <a:pt x="8683" y="65624"/>
                  </a:lnTo>
                  <a:lnTo>
                    <a:pt x="11245" y="62114"/>
                  </a:lnTo>
                  <a:lnTo>
                    <a:pt x="13642" y="58499"/>
                  </a:lnTo>
                  <a:lnTo>
                    <a:pt x="15873" y="54779"/>
                  </a:lnTo>
                  <a:lnTo>
                    <a:pt x="17938" y="50955"/>
                  </a:lnTo>
                  <a:lnTo>
                    <a:pt x="19837" y="47026"/>
                  </a:lnTo>
                  <a:lnTo>
                    <a:pt x="21570" y="42992"/>
                  </a:lnTo>
                  <a:lnTo>
                    <a:pt x="23137" y="38854"/>
                  </a:lnTo>
                  <a:lnTo>
                    <a:pt x="2182" y="38854"/>
                  </a:lnTo>
                  <a:lnTo>
                    <a:pt x="2182" y="30559"/>
                  </a:lnTo>
                  <a:lnTo>
                    <a:pt x="24010" y="30559"/>
                  </a:lnTo>
                  <a:lnTo>
                    <a:pt x="24010" y="13969"/>
                  </a:lnTo>
                  <a:lnTo>
                    <a:pt x="3929" y="17462"/>
                  </a:lnTo>
                  <a:lnTo>
                    <a:pt x="873" y="9167"/>
                  </a:lnTo>
                  <a:lnTo>
                    <a:pt x="5893" y="8526"/>
                  </a:lnTo>
                  <a:lnTo>
                    <a:pt x="10826" y="7823"/>
                  </a:lnTo>
                  <a:lnTo>
                    <a:pt x="15672" y="7059"/>
                  </a:lnTo>
                  <a:lnTo>
                    <a:pt x="20431" y="6234"/>
                  </a:lnTo>
                  <a:lnTo>
                    <a:pt x="25102" y="5347"/>
                  </a:lnTo>
                  <a:lnTo>
                    <a:pt x="29686" y="4400"/>
                  </a:lnTo>
                  <a:lnTo>
                    <a:pt x="34182" y="3392"/>
                  </a:lnTo>
                  <a:lnTo>
                    <a:pt x="38592" y="2322"/>
                  </a:lnTo>
                  <a:lnTo>
                    <a:pt x="42914" y="11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011525" y="2640899"/>
              <a:ext cx="39727" cy="85566"/>
            </a:xfrm>
            <a:custGeom>
              <a:avLst/>
              <a:pathLst>
                <a:path w="39727" h="85566">
                  <a:moveTo>
                    <a:pt x="39727" y="0"/>
                  </a:moveTo>
                  <a:lnTo>
                    <a:pt x="39727" y="85129"/>
                  </a:lnTo>
                  <a:lnTo>
                    <a:pt x="31432" y="85129"/>
                  </a:lnTo>
                  <a:lnTo>
                    <a:pt x="31432" y="77708"/>
                  </a:lnTo>
                  <a:lnTo>
                    <a:pt x="8294" y="77708"/>
                  </a:lnTo>
                  <a:lnTo>
                    <a:pt x="8294" y="85566"/>
                  </a:lnTo>
                  <a:lnTo>
                    <a:pt x="0" y="85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019819" y="2648757"/>
              <a:ext cx="23137" cy="61991"/>
            </a:xfrm>
            <a:custGeom>
              <a:avLst/>
              <a:pathLst>
                <a:path w="23137" h="61991">
                  <a:moveTo>
                    <a:pt x="0" y="61991"/>
                  </a:moveTo>
                  <a:lnTo>
                    <a:pt x="23137" y="6199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085304" y="2646574"/>
              <a:ext cx="60682" cy="67230"/>
            </a:xfrm>
            <a:custGeom>
              <a:avLst/>
              <a:pathLst>
                <a:path w="60682" h="67230">
                  <a:moveTo>
                    <a:pt x="3055" y="14406"/>
                  </a:moveTo>
                  <a:lnTo>
                    <a:pt x="37544" y="14406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75" y="14406"/>
                  </a:lnTo>
                  <a:lnTo>
                    <a:pt x="60682" y="14406"/>
                  </a:lnTo>
                  <a:lnTo>
                    <a:pt x="60682" y="22701"/>
                  </a:lnTo>
                  <a:lnTo>
                    <a:pt x="46275" y="22701"/>
                  </a:lnTo>
                  <a:lnTo>
                    <a:pt x="46275" y="56316"/>
                  </a:lnTo>
                  <a:lnTo>
                    <a:pt x="46251" y="57501"/>
                  </a:lnTo>
                  <a:lnTo>
                    <a:pt x="46179" y="58612"/>
                  </a:lnTo>
                  <a:lnTo>
                    <a:pt x="46059" y="59649"/>
                  </a:lnTo>
                  <a:lnTo>
                    <a:pt x="45891" y="60612"/>
                  </a:lnTo>
                  <a:lnTo>
                    <a:pt x="45675" y="61500"/>
                  </a:lnTo>
                  <a:lnTo>
                    <a:pt x="45411" y="62314"/>
                  </a:lnTo>
                  <a:lnTo>
                    <a:pt x="45099" y="63054"/>
                  </a:lnTo>
                  <a:lnTo>
                    <a:pt x="44738" y="63720"/>
                  </a:lnTo>
                  <a:lnTo>
                    <a:pt x="44330" y="64312"/>
                  </a:lnTo>
                  <a:lnTo>
                    <a:pt x="43874" y="64829"/>
                  </a:lnTo>
                  <a:lnTo>
                    <a:pt x="43348" y="65285"/>
                  </a:lnTo>
                  <a:lnTo>
                    <a:pt x="42730" y="65693"/>
                  </a:lnTo>
                  <a:lnTo>
                    <a:pt x="42021" y="66054"/>
                  </a:lnTo>
                  <a:lnTo>
                    <a:pt x="41220" y="66366"/>
                  </a:lnTo>
                  <a:lnTo>
                    <a:pt x="40327" y="66630"/>
                  </a:lnTo>
                  <a:lnTo>
                    <a:pt x="39343" y="66846"/>
                  </a:lnTo>
                  <a:lnTo>
                    <a:pt x="38266" y="67014"/>
                  </a:lnTo>
                  <a:lnTo>
                    <a:pt x="37099" y="67134"/>
                  </a:lnTo>
                  <a:lnTo>
                    <a:pt x="35839" y="67206"/>
                  </a:lnTo>
                  <a:lnTo>
                    <a:pt x="34488" y="67230"/>
                  </a:lnTo>
                  <a:lnTo>
                    <a:pt x="33270" y="67217"/>
                  </a:lnTo>
                  <a:lnTo>
                    <a:pt x="32061" y="67178"/>
                  </a:lnTo>
                  <a:lnTo>
                    <a:pt x="30860" y="67112"/>
                  </a:lnTo>
                  <a:lnTo>
                    <a:pt x="29668" y="67021"/>
                  </a:lnTo>
                  <a:lnTo>
                    <a:pt x="28485" y="66903"/>
                  </a:lnTo>
                  <a:lnTo>
                    <a:pt x="27311" y="66759"/>
                  </a:lnTo>
                  <a:lnTo>
                    <a:pt x="26145" y="66588"/>
                  </a:lnTo>
                  <a:lnTo>
                    <a:pt x="24988" y="66392"/>
                  </a:lnTo>
                  <a:lnTo>
                    <a:pt x="23840" y="66169"/>
                  </a:lnTo>
                  <a:lnTo>
                    <a:pt x="22701" y="65920"/>
                  </a:lnTo>
                  <a:lnTo>
                    <a:pt x="21391" y="58062"/>
                  </a:lnTo>
                  <a:lnTo>
                    <a:pt x="22530" y="58311"/>
                  </a:lnTo>
                  <a:lnTo>
                    <a:pt x="23679" y="58534"/>
                  </a:lnTo>
                  <a:lnTo>
                    <a:pt x="24836" y="58730"/>
                  </a:lnTo>
                  <a:lnTo>
                    <a:pt x="26001" y="58901"/>
                  </a:lnTo>
                  <a:lnTo>
                    <a:pt x="27176" y="59045"/>
                  </a:lnTo>
                  <a:lnTo>
                    <a:pt x="28359" y="59162"/>
                  </a:lnTo>
                  <a:lnTo>
                    <a:pt x="29550" y="59254"/>
                  </a:lnTo>
                  <a:lnTo>
                    <a:pt x="30751" y="59320"/>
                  </a:lnTo>
                  <a:lnTo>
                    <a:pt x="31960" y="59359"/>
                  </a:lnTo>
                  <a:lnTo>
                    <a:pt x="33178" y="59372"/>
                  </a:lnTo>
                  <a:lnTo>
                    <a:pt x="33685" y="59361"/>
                  </a:lnTo>
                  <a:lnTo>
                    <a:pt x="34156" y="59328"/>
                  </a:lnTo>
                  <a:lnTo>
                    <a:pt x="34593" y="59274"/>
                  </a:lnTo>
                  <a:lnTo>
                    <a:pt x="34994" y="59197"/>
                  </a:lnTo>
                  <a:lnTo>
                    <a:pt x="35361" y="59099"/>
                  </a:lnTo>
                  <a:lnTo>
                    <a:pt x="35693" y="58979"/>
                  </a:lnTo>
                  <a:lnTo>
                    <a:pt x="35990" y="58837"/>
                  </a:lnTo>
                  <a:lnTo>
                    <a:pt x="36252" y="58674"/>
                  </a:lnTo>
                  <a:lnTo>
                    <a:pt x="36479" y="58488"/>
                  </a:lnTo>
                  <a:lnTo>
                    <a:pt x="36671" y="58281"/>
                  </a:lnTo>
                  <a:lnTo>
                    <a:pt x="36837" y="58047"/>
                  </a:lnTo>
                  <a:lnTo>
                    <a:pt x="36985" y="57783"/>
                  </a:lnTo>
                  <a:lnTo>
                    <a:pt x="37116" y="57488"/>
                  </a:lnTo>
                  <a:lnTo>
                    <a:pt x="37230" y="57163"/>
                  </a:lnTo>
                  <a:lnTo>
                    <a:pt x="37326" y="56807"/>
                  </a:lnTo>
                  <a:lnTo>
                    <a:pt x="37404" y="56421"/>
                  </a:lnTo>
                  <a:lnTo>
                    <a:pt x="37465" y="56004"/>
                  </a:lnTo>
                  <a:lnTo>
                    <a:pt x="37509" y="55556"/>
                  </a:lnTo>
                  <a:lnTo>
                    <a:pt x="37535" y="55078"/>
                  </a:lnTo>
                  <a:lnTo>
                    <a:pt x="37544" y="54570"/>
                  </a:lnTo>
                  <a:lnTo>
                    <a:pt x="37544" y="24447"/>
                  </a:lnTo>
                  <a:lnTo>
                    <a:pt x="35095" y="28900"/>
                  </a:lnTo>
                  <a:lnTo>
                    <a:pt x="32462" y="33178"/>
                  </a:lnTo>
                  <a:lnTo>
                    <a:pt x="29646" y="37282"/>
                  </a:lnTo>
                  <a:lnTo>
                    <a:pt x="26647" y="41211"/>
                  </a:lnTo>
                  <a:lnTo>
                    <a:pt x="23465" y="44965"/>
                  </a:lnTo>
                  <a:lnTo>
                    <a:pt x="20099" y="48545"/>
                  </a:lnTo>
                  <a:lnTo>
                    <a:pt x="16550" y="51950"/>
                  </a:lnTo>
                  <a:lnTo>
                    <a:pt x="12817" y="55181"/>
                  </a:lnTo>
                  <a:lnTo>
                    <a:pt x="8901" y="58237"/>
                  </a:lnTo>
                  <a:lnTo>
                    <a:pt x="4802" y="61118"/>
                  </a:lnTo>
                  <a:lnTo>
                    <a:pt x="0" y="53260"/>
                  </a:lnTo>
                  <a:lnTo>
                    <a:pt x="4077" y="50361"/>
                  </a:lnTo>
                  <a:lnTo>
                    <a:pt x="7927" y="47428"/>
                  </a:lnTo>
                  <a:lnTo>
                    <a:pt x="11551" y="44459"/>
                  </a:lnTo>
                  <a:lnTo>
                    <a:pt x="14947" y="41455"/>
                  </a:lnTo>
                  <a:lnTo>
                    <a:pt x="18117" y="38417"/>
                  </a:lnTo>
                  <a:lnTo>
                    <a:pt x="21059" y="35344"/>
                  </a:lnTo>
                  <a:lnTo>
                    <a:pt x="23775" y="32235"/>
                  </a:lnTo>
                  <a:lnTo>
                    <a:pt x="26263" y="29092"/>
                  </a:lnTo>
                  <a:lnTo>
                    <a:pt x="28524" y="25914"/>
                  </a:lnTo>
                  <a:lnTo>
                    <a:pt x="30559" y="22701"/>
                  </a:lnTo>
                  <a:lnTo>
                    <a:pt x="3055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070897" y="2635223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079628" y="2643518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181784" y="2635223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09287" y="2631731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291798" y="2631731"/>
              <a:ext cx="97790" cy="100845"/>
            </a:xfrm>
            <a:custGeom>
              <a:avLst/>
              <a:pathLst>
                <a:path w="97790" h="100845">
                  <a:moveTo>
                    <a:pt x="436" y="14406"/>
                  </a:moveTo>
                  <a:lnTo>
                    <a:pt x="43656" y="14406"/>
                  </a:lnTo>
                  <a:lnTo>
                    <a:pt x="43656" y="0"/>
                  </a:lnTo>
                  <a:lnTo>
                    <a:pt x="52387" y="0"/>
                  </a:lnTo>
                  <a:lnTo>
                    <a:pt x="52387" y="14406"/>
                  </a:lnTo>
                  <a:lnTo>
                    <a:pt x="96480" y="14406"/>
                  </a:lnTo>
                  <a:lnTo>
                    <a:pt x="96480" y="22701"/>
                  </a:lnTo>
                  <a:lnTo>
                    <a:pt x="52387" y="22701"/>
                  </a:lnTo>
                  <a:lnTo>
                    <a:pt x="52387" y="39727"/>
                  </a:lnTo>
                  <a:lnTo>
                    <a:pt x="86439" y="39727"/>
                  </a:lnTo>
                  <a:lnTo>
                    <a:pt x="86439" y="47148"/>
                  </a:lnTo>
                  <a:lnTo>
                    <a:pt x="84601" y="51252"/>
                  </a:lnTo>
                  <a:lnTo>
                    <a:pt x="82580" y="55181"/>
                  </a:lnTo>
                  <a:lnTo>
                    <a:pt x="80375" y="58935"/>
                  </a:lnTo>
                  <a:lnTo>
                    <a:pt x="77987" y="62515"/>
                  </a:lnTo>
                  <a:lnTo>
                    <a:pt x="75416" y="65920"/>
                  </a:lnTo>
                  <a:lnTo>
                    <a:pt x="72661" y="69151"/>
                  </a:lnTo>
                  <a:lnTo>
                    <a:pt x="69723" y="72207"/>
                  </a:lnTo>
                  <a:lnTo>
                    <a:pt x="66601" y="75088"/>
                  </a:lnTo>
                  <a:lnTo>
                    <a:pt x="63297" y="77795"/>
                  </a:lnTo>
                  <a:lnTo>
                    <a:pt x="59809" y="80327"/>
                  </a:lnTo>
                  <a:lnTo>
                    <a:pt x="63017" y="81693"/>
                  </a:lnTo>
                  <a:lnTo>
                    <a:pt x="66357" y="82999"/>
                  </a:lnTo>
                  <a:lnTo>
                    <a:pt x="69828" y="84243"/>
                  </a:lnTo>
                  <a:lnTo>
                    <a:pt x="73429" y="85426"/>
                  </a:lnTo>
                  <a:lnTo>
                    <a:pt x="77162" y="86548"/>
                  </a:lnTo>
                  <a:lnTo>
                    <a:pt x="81026" y="87609"/>
                  </a:lnTo>
                  <a:lnTo>
                    <a:pt x="85020" y="88609"/>
                  </a:lnTo>
                  <a:lnTo>
                    <a:pt x="89146" y="89547"/>
                  </a:lnTo>
                  <a:lnTo>
                    <a:pt x="93402" y="90425"/>
                  </a:lnTo>
                  <a:lnTo>
                    <a:pt x="97790" y="91241"/>
                  </a:lnTo>
                  <a:lnTo>
                    <a:pt x="94297" y="100845"/>
                  </a:lnTo>
                  <a:lnTo>
                    <a:pt x="89298" y="99990"/>
                  </a:lnTo>
                  <a:lnTo>
                    <a:pt x="84431" y="98994"/>
                  </a:lnTo>
                  <a:lnTo>
                    <a:pt x="79694" y="97859"/>
                  </a:lnTo>
                  <a:lnTo>
                    <a:pt x="75088" y="96585"/>
                  </a:lnTo>
                  <a:lnTo>
                    <a:pt x="70613" y="95170"/>
                  </a:lnTo>
                  <a:lnTo>
                    <a:pt x="66270" y="93616"/>
                  </a:lnTo>
                  <a:lnTo>
                    <a:pt x="62057" y="91922"/>
                  </a:lnTo>
                  <a:lnTo>
                    <a:pt x="57975" y="90089"/>
                  </a:lnTo>
                  <a:lnTo>
                    <a:pt x="54024" y="88115"/>
                  </a:lnTo>
                  <a:lnTo>
                    <a:pt x="50204" y="86002"/>
                  </a:lnTo>
                  <a:lnTo>
                    <a:pt x="46031" y="88111"/>
                  </a:lnTo>
                  <a:lnTo>
                    <a:pt x="41717" y="90071"/>
                  </a:lnTo>
                  <a:lnTo>
                    <a:pt x="37264" y="91883"/>
                  </a:lnTo>
                  <a:lnTo>
                    <a:pt x="32672" y="93546"/>
                  </a:lnTo>
                  <a:lnTo>
                    <a:pt x="27940" y="95061"/>
                  </a:lnTo>
                  <a:lnTo>
                    <a:pt x="23067" y="96427"/>
                  </a:lnTo>
                  <a:lnTo>
                    <a:pt x="18056" y="97645"/>
                  </a:lnTo>
                  <a:lnTo>
                    <a:pt x="12904" y="98715"/>
                  </a:lnTo>
                  <a:lnTo>
                    <a:pt x="7613" y="99636"/>
                  </a:lnTo>
                  <a:lnTo>
                    <a:pt x="2182" y="100409"/>
                  </a:lnTo>
                  <a:lnTo>
                    <a:pt x="0" y="92551"/>
                  </a:lnTo>
                  <a:lnTo>
                    <a:pt x="5059" y="91961"/>
                  </a:lnTo>
                  <a:lnTo>
                    <a:pt x="9936" y="91241"/>
                  </a:lnTo>
                  <a:lnTo>
                    <a:pt x="14629" y="90390"/>
                  </a:lnTo>
                  <a:lnTo>
                    <a:pt x="19138" y="89408"/>
                  </a:lnTo>
                  <a:lnTo>
                    <a:pt x="23465" y="88294"/>
                  </a:lnTo>
                  <a:lnTo>
                    <a:pt x="27608" y="87050"/>
                  </a:lnTo>
                  <a:lnTo>
                    <a:pt x="31567" y="85675"/>
                  </a:lnTo>
                  <a:lnTo>
                    <a:pt x="35344" y="84169"/>
                  </a:lnTo>
                  <a:lnTo>
                    <a:pt x="38937" y="82532"/>
                  </a:lnTo>
                  <a:lnTo>
                    <a:pt x="42346" y="80764"/>
                  </a:lnTo>
                  <a:lnTo>
                    <a:pt x="39255" y="78393"/>
                  </a:lnTo>
                  <a:lnTo>
                    <a:pt x="36269" y="75822"/>
                  </a:lnTo>
                  <a:lnTo>
                    <a:pt x="33388" y="73050"/>
                  </a:lnTo>
                  <a:lnTo>
                    <a:pt x="30611" y="70077"/>
                  </a:lnTo>
                  <a:lnTo>
                    <a:pt x="27940" y="66903"/>
                  </a:lnTo>
                  <a:lnTo>
                    <a:pt x="25373" y="63528"/>
                  </a:lnTo>
                  <a:lnTo>
                    <a:pt x="22910" y="59953"/>
                  </a:lnTo>
                  <a:lnTo>
                    <a:pt x="20553" y="56176"/>
                  </a:lnTo>
                  <a:lnTo>
                    <a:pt x="18300" y="52199"/>
                  </a:lnTo>
                  <a:lnTo>
                    <a:pt x="16152" y="48021"/>
                  </a:lnTo>
                  <a:lnTo>
                    <a:pt x="9167" y="48021"/>
                  </a:lnTo>
                  <a:lnTo>
                    <a:pt x="9167" y="39727"/>
                  </a:lnTo>
                  <a:lnTo>
                    <a:pt x="43656" y="39727"/>
                  </a:lnTo>
                  <a:lnTo>
                    <a:pt x="43656" y="22701"/>
                  </a:lnTo>
                  <a:lnTo>
                    <a:pt x="436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317118" y="2679753"/>
              <a:ext cx="51077" cy="27939"/>
            </a:xfrm>
            <a:custGeom>
              <a:avLst/>
              <a:pathLst>
                <a:path w="51077" h="27939">
                  <a:moveTo>
                    <a:pt x="0" y="0"/>
                  </a:moveTo>
                  <a:lnTo>
                    <a:pt x="2300" y="3815"/>
                  </a:lnTo>
                  <a:lnTo>
                    <a:pt x="4662" y="7404"/>
                  </a:lnTo>
                  <a:lnTo>
                    <a:pt x="7085" y="10765"/>
                  </a:lnTo>
                  <a:lnTo>
                    <a:pt x="9569" y="13900"/>
                  </a:lnTo>
                  <a:lnTo>
                    <a:pt x="12114" y="16807"/>
                  </a:lnTo>
                  <a:lnTo>
                    <a:pt x="14720" y="19488"/>
                  </a:lnTo>
                  <a:lnTo>
                    <a:pt x="17388" y="21941"/>
                  </a:lnTo>
                  <a:lnTo>
                    <a:pt x="20116" y="24168"/>
                  </a:lnTo>
                  <a:lnTo>
                    <a:pt x="22906" y="26167"/>
                  </a:lnTo>
                  <a:lnTo>
                    <a:pt x="25757" y="27939"/>
                  </a:lnTo>
                  <a:lnTo>
                    <a:pt x="29075" y="25696"/>
                  </a:lnTo>
                  <a:lnTo>
                    <a:pt x="32218" y="23329"/>
                  </a:lnTo>
                  <a:lnTo>
                    <a:pt x="35186" y="20841"/>
                  </a:lnTo>
                  <a:lnTo>
                    <a:pt x="37980" y="18230"/>
                  </a:lnTo>
                  <a:lnTo>
                    <a:pt x="40600" y="15497"/>
                  </a:lnTo>
                  <a:lnTo>
                    <a:pt x="43045" y="12642"/>
                  </a:lnTo>
                  <a:lnTo>
                    <a:pt x="45315" y="9665"/>
                  </a:lnTo>
                  <a:lnTo>
                    <a:pt x="47410" y="6565"/>
                  </a:lnTo>
                  <a:lnTo>
                    <a:pt x="49331" y="3344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00502" y="2631731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443722" y="2631294"/>
              <a:ext cx="58062" cy="42346"/>
            </a:xfrm>
            <a:custGeom>
              <a:avLst/>
              <a:pathLst>
                <a:path w="58062" h="42346">
                  <a:moveTo>
                    <a:pt x="4802" y="13096"/>
                  </a:moveTo>
                  <a:lnTo>
                    <a:pt x="25320" y="13096"/>
                  </a:lnTo>
                  <a:lnTo>
                    <a:pt x="25320" y="0"/>
                  </a:lnTo>
                  <a:lnTo>
                    <a:pt x="34051" y="0"/>
                  </a:lnTo>
                  <a:lnTo>
                    <a:pt x="34051" y="13096"/>
                  </a:lnTo>
                  <a:lnTo>
                    <a:pt x="54570" y="13096"/>
                  </a:lnTo>
                  <a:lnTo>
                    <a:pt x="54570" y="20955"/>
                  </a:lnTo>
                  <a:lnTo>
                    <a:pt x="34051" y="20955"/>
                  </a:lnTo>
                  <a:lnTo>
                    <a:pt x="34051" y="34051"/>
                  </a:lnTo>
                  <a:lnTo>
                    <a:pt x="58062" y="34051"/>
                  </a:lnTo>
                  <a:lnTo>
                    <a:pt x="5806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5320" y="34051"/>
                  </a:lnTo>
                  <a:lnTo>
                    <a:pt x="25320" y="20955"/>
                  </a:lnTo>
                  <a:lnTo>
                    <a:pt x="4802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444158" y="2676697"/>
              <a:ext cx="58062" cy="55443"/>
            </a:xfrm>
            <a:custGeom>
              <a:avLst/>
              <a:pathLst>
                <a:path w="58062" h="55443">
                  <a:moveTo>
                    <a:pt x="0" y="9604"/>
                  </a:moveTo>
                  <a:lnTo>
                    <a:pt x="38854" y="9604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9604"/>
                  </a:lnTo>
                  <a:lnTo>
                    <a:pt x="58062" y="9604"/>
                  </a:lnTo>
                  <a:lnTo>
                    <a:pt x="58062" y="17899"/>
                  </a:lnTo>
                  <a:lnTo>
                    <a:pt x="47585" y="17899"/>
                  </a:lnTo>
                  <a:lnTo>
                    <a:pt x="47585" y="44092"/>
                  </a:lnTo>
                  <a:lnTo>
                    <a:pt x="47561" y="45280"/>
                  </a:lnTo>
                  <a:lnTo>
                    <a:pt x="47489" y="46397"/>
                  </a:lnTo>
                  <a:lnTo>
                    <a:pt x="47369" y="47445"/>
                  </a:lnTo>
                  <a:lnTo>
                    <a:pt x="47201" y="48423"/>
                  </a:lnTo>
                  <a:lnTo>
                    <a:pt x="46985" y="49331"/>
                  </a:lnTo>
                  <a:lnTo>
                    <a:pt x="46720" y="50169"/>
                  </a:lnTo>
                  <a:lnTo>
                    <a:pt x="46408" y="50938"/>
                  </a:lnTo>
                  <a:lnTo>
                    <a:pt x="46048" y="51636"/>
                  </a:lnTo>
                  <a:lnTo>
                    <a:pt x="45640" y="52265"/>
                  </a:lnTo>
                  <a:lnTo>
                    <a:pt x="45184" y="52824"/>
                  </a:lnTo>
                  <a:lnTo>
                    <a:pt x="44653" y="53321"/>
                  </a:lnTo>
                  <a:lnTo>
                    <a:pt x="44022" y="53767"/>
                  </a:lnTo>
                  <a:lnTo>
                    <a:pt x="43291" y="54159"/>
                  </a:lnTo>
                  <a:lnTo>
                    <a:pt x="42460" y="54500"/>
                  </a:lnTo>
                  <a:lnTo>
                    <a:pt x="41528" y="54788"/>
                  </a:lnTo>
                  <a:lnTo>
                    <a:pt x="40495" y="55024"/>
                  </a:lnTo>
                  <a:lnTo>
                    <a:pt x="39362" y="55207"/>
                  </a:lnTo>
                  <a:lnTo>
                    <a:pt x="38129" y="55338"/>
                  </a:lnTo>
                  <a:lnTo>
                    <a:pt x="36795" y="55417"/>
                  </a:lnTo>
                  <a:lnTo>
                    <a:pt x="35361" y="55443"/>
                  </a:lnTo>
                  <a:lnTo>
                    <a:pt x="34152" y="55430"/>
                  </a:lnTo>
                  <a:lnTo>
                    <a:pt x="32969" y="55391"/>
                  </a:lnTo>
                  <a:lnTo>
                    <a:pt x="31812" y="55325"/>
                  </a:lnTo>
                  <a:lnTo>
                    <a:pt x="30681" y="55233"/>
                  </a:lnTo>
                  <a:lnTo>
                    <a:pt x="29577" y="55116"/>
                  </a:lnTo>
                  <a:lnTo>
                    <a:pt x="28498" y="54971"/>
                  </a:lnTo>
                  <a:lnTo>
                    <a:pt x="27446" y="54801"/>
                  </a:lnTo>
                  <a:lnTo>
                    <a:pt x="26420" y="54605"/>
                  </a:lnTo>
                  <a:lnTo>
                    <a:pt x="25421" y="54382"/>
                  </a:lnTo>
                  <a:lnTo>
                    <a:pt x="24447" y="54133"/>
                  </a:lnTo>
                  <a:lnTo>
                    <a:pt x="22701" y="44965"/>
                  </a:lnTo>
                  <a:lnTo>
                    <a:pt x="23927" y="45297"/>
                  </a:lnTo>
                  <a:lnTo>
                    <a:pt x="25163" y="45594"/>
                  </a:lnTo>
                  <a:lnTo>
                    <a:pt x="26407" y="45856"/>
                  </a:lnTo>
                  <a:lnTo>
                    <a:pt x="27660" y="46083"/>
                  </a:lnTo>
                  <a:lnTo>
                    <a:pt x="28922" y="46275"/>
                  </a:lnTo>
                  <a:lnTo>
                    <a:pt x="30192" y="46432"/>
                  </a:lnTo>
                  <a:lnTo>
                    <a:pt x="31471" y="46555"/>
                  </a:lnTo>
                  <a:lnTo>
                    <a:pt x="32759" y="46642"/>
                  </a:lnTo>
                  <a:lnTo>
                    <a:pt x="34056" y="46694"/>
                  </a:lnTo>
                  <a:lnTo>
                    <a:pt x="35361" y="46712"/>
                  </a:lnTo>
                  <a:lnTo>
                    <a:pt x="36025" y="46668"/>
                  </a:lnTo>
                  <a:lnTo>
                    <a:pt x="36618" y="46537"/>
                  </a:lnTo>
                  <a:lnTo>
                    <a:pt x="37142" y="46319"/>
                  </a:lnTo>
                  <a:lnTo>
                    <a:pt x="37596" y="46013"/>
                  </a:lnTo>
                  <a:lnTo>
                    <a:pt x="37980" y="45620"/>
                  </a:lnTo>
                  <a:lnTo>
                    <a:pt x="38295" y="45140"/>
                  </a:lnTo>
                  <a:lnTo>
                    <a:pt x="38539" y="44573"/>
                  </a:lnTo>
                  <a:lnTo>
                    <a:pt x="38714" y="43918"/>
                  </a:lnTo>
                  <a:lnTo>
                    <a:pt x="38819" y="43176"/>
                  </a:lnTo>
                  <a:lnTo>
                    <a:pt x="38854" y="42346"/>
                  </a:lnTo>
                  <a:lnTo>
                    <a:pt x="38854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449397" y="2698962"/>
              <a:ext cx="17462" cy="19208"/>
            </a:xfrm>
            <a:custGeom>
              <a:avLst/>
              <a:pathLst>
                <a:path w="17462" h="19208">
                  <a:moveTo>
                    <a:pt x="7858" y="0"/>
                  </a:moveTo>
                  <a:lnTo>
                    <a:pt x="8975" y="1410"/>
                  </a:lnTo>
                  <a:lnTo>
                    <a:pt x="10058" y="2846"/>
                  </a:lnTo>
                  <a:lnTo>
                    <a:pt x="11106" y="4308"/>
                  </a:lnTo>
                  <a:lnTo>
                    <a:pt x="12118" y="5797"/>
                  </a:lnTo>
                  <a:lnTo>
                    <a:pt x="13096" y="7312"/>
                  </a:lnTo>
                  <a:lnTo>
                    <a:pt x="14039" y="8853"/>
                  </a:lnTo>
                  <a:lnTo>
                    <a:pt x="14947" y="10420"/>
                  </a:lnTo>
                  <a:lnTo>
                    <a:pt x="15821" y="12014"/>
                  </a:lnTo>
                  <a:lnTo>
                    <a:pt x="16659" y="13633"/>
                  </a:lnTo>
                  <a:lnTo>
                    <a:pt x="17462" y="15279"/>
                  </a:lnTo>
                  <a:lnTo>
                    <a:pt x="9167" y="19208"/>
                  </a:lnTo>
                  <a:lnTo>
                    <a:pt x="8447" y="17479"/>
                  </a:lnTo>
                  <a:lnTo>
                    <a:pt x="7683" y="15786"/>
                  </a:lnTo>
                  <a:lnTo>
                    <a:pt x="6875" y="14127"/>
                  </a:lnTo>
                  <a:lnTo>
                    <a:pt x="6024" y="12503"/>
                  </a:lnTo>
                  <a:lnTo>
                    <a:pt x="5129" y="10914"/>
                  </a:lnTo>
                  <a:lnTo>
                    <a:pt x="4191" y="9359"/>
                  </a:lnTo>
                  <a:lnTo>
                    <a:pt x="3208" y="7840"/>
                  </a:lnTo>
                  <a:lnTo>
                    <a:pt x="2182" y="6356"/>
                  </a:lnTo>
                  <a:lnTo>
                    <a:pt x="1113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14471" y="2343574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424621" y="2352250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424621" y="2385920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492234" y="2406766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620365" y="233255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4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651361" y="2374460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651361" y="2392796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768796" y="2335170"/>
              <a:ext cx="19208" cy="37544"/>
            </a:xfrm>
            <a:custGeom>
              <a:avLst/>
              <a:pathLst>
                <a:path w="19208" h="37544">
                  <a:moveTo>
                    <a:pt x="8294" y="0"/>
                  </a:moveTo>
                  <a:lnTo>
                    <a:pt x="9739" y="3095"/>
                  </a:lnTo>
                  <a:lnTo>
                    <a:pt x="11106" y="6269"/>
                  </a:lnTo>
                  <a:lnTo>
                    <a:pt x="12394" y="9521"/>
                  </a:lnTo>
                  <a:lnTo>
                    <a:pt x="13603" y="12852"/>
                  </a:lnTo>
                  <a:lnTo>
                    <a:pt x="14733" y="16261"/>
                  </a:lnTo>
                  <a:lnTo>
                    <a:pt x="15786" y="19750"/>
                  </a:lnTo>
                  <a:lnTo>
                    <a:pt x="16759" y="23316"/>
                  </a:lnTo>
                  <a:lnTo>
                    <a:pt x="17654" y="26962"/>
                  </a:lnTo>
                  <a:lnTo>
                    <a:pt x="18470" y="30685"/>
                  </a:lnTo>
                  <a:lnTo>
                    <a:pt x="19208" y="34488"/>
                  </a:lnTo>
                  <a:lnTo>
                    <a:pt x="10040" y="37544"/>
                  </a:lnTo>
                  <a:lnTo>
                    <a:pt x="9311" y="33737"/>
                  </a:lnTo>
                  <a:lnTo>
                    <a:pt x="8521" y="30000"/>
                  </a:lnTo>
                  <a:lnTo>
                    <a:pt x="7670" y="26333"/>
                  </a:lnTo>
                  <a:lnTo>
                    <a:pt x="6757" y="22736"/>
                  </a:lnTo>
                  <a:lnTo>
                    <a:pt x="5784" y="19208"/>
                  </a:lnTo>
                  <a:lnTo>
                    <a:pt x="4749" y="15751"/>
                  </a:lnTo>
                  <a:lnTo>
                    <a:pt x="3654" y="12363"/>
                  </a:lnTo>
                  <a:lnTo>
                    <a:pt x="2497" y="9045"/>
                  </a:lnTo>
                  <a:lnTo>
                    <a:pt x="1279" y="5797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32561" y="2340409"/>
              <a:ext cx="97789" cy="50641"/>
            </a:xfrm>
            <a:custGeom>
              <a:avLst/>
              <a:pathLst>
                <a:path w="97789" h="50641">
                  <a:moveTo>
                    <a:pt x="0" y="42346"/>
                  </a:moveTo>
                  <a:lnTo>
                    <a:pt x="61555" y="42346"/>
                  </a:lnTo>
                  <a:lnTo>
                    <a:pt x="64362" y="38229"/>
                  </a:lnTo>
                  <a:lnTo>
                    <a:pt x="67021" y="34086"/>
                  </a:lnTo>
                  <a:lnTo>
                    <a:pt x="69531" y="29917"/>
                  </a:lnTo>
                  <a:lnTo>
                    <a:pt x="71893" y="25722"/>
                  </a:lnTo>
                  <a:lnTo>
                    <a:pt x="74106" y="21500"/>
                  </a:lnTo>
                  <a:lnTo>
                    <a:pt x="76171" y="17252"/>
                  </a:lnTo>
                  <a:lnTo>
                    <a:pt x="78087" y="12979"/>
                  </a:lnTo>
                  <a:lnTo>
                    <a:pt x="79856" y="8678"/>
                  </a:lnTo>
                  <a:lnTo>
                    <a:pt x="81475" y="4352"/>
                  </a:lnTo>
                  <a:lnTo>
                    <a:pt x="82946" y="0"/>
                  </a:lnTo>
                  <a:lnTo>
                    <a:pt x="92551" y="3055"/>
                  </a:lnTo>
                  <a:lnTo>
                    <a:pt x="90931" y="7377"/>
                  </a:lnTo>
                  <a:lnTo>
                    <a:pt x="89215" y="11612"/>
                  </a:lnTo>
                  <a:lnTo>
                    <a:pt x="87404" y="15759"/>
                  </a:lnTo>
                  <a:lnTo>
                    <a:pt x="85496" y="19819"/>
                  </a:lnTo>
                  <a:lnTo>
                    <a:pt x="83492" y="23792"/>
                  </a:lnTo>
                  <a:lnTo>
                    <a:pt x="81392" y="27678"/>
                  </a:lnTo>
                  <a:lnTo>
                    <a:pt x="79196" y="31476"/>
                  </a:lnTo>
                  <a:lnTo>
                    <a:pt x="76904" y="35186"/>
                  </a:lnTo>
                  <a:lnTo>
                    <a:pt x="74516" y="38810"/>
                  </a:lnTo>
                  <a:lnTo>
                    <a:pt x="72032" y="42346"/>
                  </a:lnTo>
                  <a:lnTo>
                    <a:pt x="97789" y="42346"/>
                  </a:lnTo>
                  <a:lnTo>
                    <a:pt x="97789" y="50641"/>
                  </a:lnTo>
                  <a:lnTo>
                    <a:pt x="0" y="5064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38237" y="2344774"/>
              <a:ext cx="24010" cy="30559"/>
            </a:xfrm>
            <a:custGeom>
              <a:avLst/>
              <a:pathLst>
                <a:path w="24010" h="30559">
                  <a:moveTo>
                    <a:pt x="7858" y="0"/>
                  </a:moveTo>
                  <a:lnTo>
                    <a:pt x="9827" y="2379"/>
                  </a:lnTo>
                  <a:lnTo>
                    <a:pt x="11717" y="4802"/>
                  </a:lnTo>
                  <a:lnTo>
                    <a:pt x="13529" y="7268"/>
                  </a:lnTo>
                  <a:lnTo>
                    <a:pt x="15262" y="9778"/>
                  </a:lnTo>
                  <a:lnTo>
                    <a:pt x="16916" y="12332"/>
                  </a:lnTo>
                  <a:lnTo>
                    <a:pt x="18492" y="14930"/>
                  </a:lnTo>
                  <a:lnTo>
                    <a:pt x="19990" y="17571"/>
                  </a:lnTo>
                  <a:lnTo>
                    <a:pt x="21409" y="20256"/>
                  </a:lnTo>
                  <a:lnTo>
                    <a:pt x="22749" y="22985"/>
                  </a:lnTo>
                  <a:lnTo>
                    <a:pt x="24010" y="25757"/>
                  </a:lnTo>
                  <a:lnTo>
                    <a:pt x="15716" y="30559"/>
                  </a:lnTo>
                  <a:lnTo>
                    <a:pt x="14537" y="27865"/>
                  </a:lnTo>
                  <a:lnTo>
                    <a:pt x="13271" y="25198"/>
                  </a:lnTo>
                  <a:lnTo>
                    <a:pt x="11918" y="22557"/>
                  </a:lnTo>
                  <a:lnTo>
                    <a:pt x="10477" y="19942"/>
                  </a:lnTo>
                  <a:lnTo>
                    <a:pt x="8949" y="17353"/>
                  </a:lnTo>
                  <a:lnTo>
                    <a:pt x="7334" y="14790"/>
                  </a:lnTo>
                  <a:lnTo>
                    <a:pt x="5631" y="12254"/>
                  </a:lnTo>
                  <a:lnTo>
                    <a:pt x="3841" y="9744"/>
                  </a:lnTo>
                  <a:lnTo>
                    <a:pt x="1964" y="726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733434" y="2398908"/>
              <a:ext cx="37107" cy="35361"/>
            </a:xfrm>
            <a:custGeom>
              <a:avLst/>
              <a:pathLst>
                <a:path w="37107" h="35361">
                  <a:moveTo>
                    <a:pt x="29249" y="0"/>
                  </a:moveTo>
                  <a:lnTo>
                    <a:pt x="37107" y="4802"/>
                  </a:lnTo>
                  <a:lnTo>
                    <a:pt x="34217" y="8565"/>
                  </a:lnTo>
                  <a:lnTo>
                    <a:pt x="31310" y="12171"/>
                  </a:lnTo>
                  <a:lnTo>
                    <a:pt x="28385" y="15620"/>
                  </a:lnTo>
                  <a:lnTo>
                    <a:pt x="25442" y="18911"/>
                  </a:lnTo>
                  <a:lnTo>
                    <a:pt x="22482" y="22046"/>
                  </a:lnTo>
                  <a:lnTo>
                    <a:pt x="19505" y="25023"/>
                  </a:lnTo>
                  <a:lnTo>
                    <a:pt x="16510" y="27843"/>
                  </a:lnTo>
                  <a:lnTo>
                    <a:pt x="13498" y="30506"/>
                  </a:lnTo>
                  <a:lnTo>
                    <a:pt x="10468" y="33012"/>
                  </a:lnTo>
                  <a:lnTo>
                    <a:pt x="7421" y="35361"/>
                  </a:lnTo>
                  <a:lnTo>
                    <a:pt x="0" y="28813"/>
                  </a:lnTo>
                  <a:lnTo>
                    <a:pt x="3514" y="26088"/>
                  </a:lnTo>
                  <a:lnTo>
                    <a:pt x="6897" y="23329"/>
                  </a:lnTo>
                  <a:lnTo>
                    <a:pt x="10150" y="20535"/>
                  </a:lnTo>
                  <a:lnTo>
                    <a:pt x="13271" y="17706"/>
                  </a:lnTo>
                  <a:lnTo>
                    <a:pt x="16261" y="14843"/>
                  </a:lnTo>
                  <a:lnTo>
                    <a:pt x="19121" y="11944"/>
                  </a:lnTo>
                  <a:lnTo>
                    <a:pt x="21849" y="9010"/>
                  </a:lnTo>
                  <a:lnTo>
                    <a:pt x="24447" y="6042"/>
                  </a:lnTo>
                  <a:lnTo>
                    <a:pt x="26914" y="30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89314" y="2399345"/>
              <a:ext cx="38854" cy="34925"/>
            </a:xfrm>
            <a:custGeom>
              <a:avLst/>
              <a:pathLst>
                <a:path w="38854" h="34925">
                  <a:moveTo>
                    <a:pt x="6111" y="0"/>
                  </a:moveTo>
                  <a:lnTo>
                    <a:pt x="9739" y="2313"/>
                  </a:lnTo>
                  <a:lnTo>
                    <a:pt x="13288" y="4714"/>
                  </a:lnTo>
                  <a:lnTo>
                    <a:pt x="16759" y="7203"/>
                  </a:lnTo>
                  <a:lnTo>
                    <a:pt x="20151" y="9778"/>
                  </a:lnTo>
                  <a:lnTo>
                    <a:pt x="23465" y="12442"/>
                  </a:lnTo>
                  <a:lnTo>
                    <a:pt x="26700" y="15192"/>
                  </a:lnTo>
                  <a:lnTo>
                    <a:pt x="29856" y="18030"/>
                  </a:lnTo>
                  <a:lnTo>
                    <a:pt x="32934" y="20954"/>
                  </a:lnTo>
                  <a:lnTo>
                    <a:pt x="35933" y="23967"/>
                  </a:lnTo>
                  <a:lnTo>
                    <a:pt x="38854" y="27066"/>
                  </a:lnTo>
                  <a:lnTo>
                    <a:pt x="32305" y="34925"/>
                  </a:lnTo>
                  <a:lnTo>
                    <a:pt x="29232" y="31576"/>
                  </a:lnTo>
                  <a:lnTo>
                    <a:pt x="26123" y="28341"/>
                  </a:lnTo>
                  <a:lnTo>
                    <a:pt x="22980" y="25220"/>
                  </a:lnTo>
                  <a:lnTo>
                    <a:pt x="19802" y="22212"/>
                  </a:lnTo>
                  <a:lnTo>
                    <a:pt x="16589" y="19317"/>
                  </a:lnTo>
                  <a:lnTo>
                    <a:pt x="13341" y="16536"/>
                  </a:lnTo>
                  <a:lnTo>
                    <a:pt x="10058" y="13869"/>
                  </a:lnTo>
                  <a:lnTo>
                    <a:pt x="6740" y="11315"/>
                  </a:lnTo>
                  <a:lnTo>
                    <a:pt x="3387" y="8875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41702" y="2332987"/>
              <a:ext cx="103028" cy="101282"/>
            </a:xfrm>
            <a:custGeom>
              <a:avLst/>
              <a:pathLst>
                <a:path w="103028" h="101282">
                  <a:moveTo>
                    <a:pt x="12223" y="80327"/>
                  </a:moveTo>
                  <a:lnTo>
                    <a:pt x="11774" y="82658"/>
                  </a:lnTo>
                  <a:lnTo>
                    <a:pt x="11298" y="84937"/>
                  </a:lnTo>
                  <a:lnTo>
                    <a:pt x="10796" y="87164"/>
                  </a:lnTo>
                  <a:lnTo>
                    <a:pt x="10267" y="89338"/>
                  </a:lnTo>
                  <a:lnTo>
                    <a:pt x="9713" y="91459"/>
                  </a:lnTo>
                  <a:lnTo>
                    <a:pt x="9132" y="93529"/>
                  </a:lnTo>
                  <a:lnTo>
                    <a:pt x="8526" y="95546"/>
                  </a:lnTo>
                  <a:lnTo>
                    <a:pt x="7893" y="97510"/>
                  </a:lnTo>
                  <a:lnTo>
                    <a:pt x="7233" y="99422"/>
                  </a:lnTo>
                  <a:lnTo>
                    <a:pt x="6548" y="101282"/>
                  </a:lnTo>
                  <a:lnTo>
                    <a:pt x="0" y="94734"/>
                  </a:lnTo>
                  <a:lnTo>
                    <a:pt x="1252" y="90669"/>
                  </a:lnTo>
                  <a:lnTo>
                    <a:pt x="2392" y="86509"/>
                  </a:lnTo>
                  <a:lnTo>
                    <a:pt x="3418" y="82252"/>
                  </a:lnTo>
                  <a:lnTo>
                    <a:pt x="4330" y="77900"/>
                  </a:lnTo>
                  <a:lnTo>
                    <a:pt x="5129" y="73451"/>
                  </a:lnTo>
                  <a:lnTo>
                    <a:pt x="5815" y="68907"/>
                  </a:lnTo>
                  <a:lnTo>
                    <a:pt x="6386" y="64266"/>
                  </a:lnTo>
                  <a:lnTo>
                    <a:pt x="6845" y="59529"/>
                  </a:lnTo>
                  <a:lnTo>
                    <a:pt x="7190" y="54696"/>
                  </a:lnTo>
                  <a:lnTo>
                    <a:pt x="7421" y="49768"/>
                  </a:lnTo>
                  <a:lnTo>
                    <a:pt x="15279" y="51514"/>
                  </a:lnTo>
                  <a:lnTo>
                    <a:pt x="15188" y="53339"/>
                  </a:lnTo>
                  <a:lnTo>
                    <a:pt x="15087" y="55146"/>
                  </a:lnTo>
                  <a:lnTo>
                    <a:pt x="14978" y="56936"/>
                  </a:lnTo>
                  <a:lnTo>
                    <a:pt x="14860" y="58708"/>
                  </a:lnTo>
                  <a:lnTo>
                    <a:pt x="14733" y="60463"/>
                  </a:lnTo>
                  <a:lnTo>
                    <a:pt x="14598" y="62201"/>
                  </a:lnTo>
                  <a:lnTo>
                    <a:pt x="14454" y="63921"/>
                  </a:lnTo>
                  <a:lnTo>
                    <a:pt x="14301" y="65624"/>
                  </a:lnTo>
                  <a:lnTo>
                    <a:pt x="14140" y="67309"/>
                  </a:lnTo>
                  <a:lnTo>
                    <a:pt x="13969" y="68976"/>
                  </a:lnTo>
                  <a:lnTo>
                    <a:pt x="14498" y="69919"/>
                  </a:lnTo>
                  <a:lnTo>
                    <a:pt x="15035" y="70827"/>
                  </a:lnTo>
                  <a:lnTo>
                    <a:pt x="15580" y="71701"/>
                  </a:lnTo>
                  <a:lnTo>
                    <a:pt x="16135" y="72539"/>
                  </a:lnTo>
                  <a:lnTo>
                    <a:pt x="16698" y="73342"/>
                  </a:lnTo>
                  <a:lnTo>
                    <a:pt x="17270" y="74110"/>
                  </a:lnTo>
                  <a:lnTo>
                    <a:pt x="17851" y="74844"/>
                  </a:lnTo>
                  <a:lnTo>
                    <a:pt x="18440" y="75542"/>
                  </a:lnTo>
                  <a:lnTo>
                    <a:pt x="19038" y="76206"/>
                  </a:lnTo>
                  <a:lnTo>
                    <a:pt x="19645" y="76835"/>
                  </a:lnTo>
                  <a:lnTo>
                    <a:pt x="19645" y="43219"/>
                  </a:lnTo>
                  <a:lnTo>
                    <a:pt x="3492" y="43219"/>
                  </a:lnTo>
                  <a:lnTo>
                    <a:pt x="3492" y="35361"/>
                  </a:lnTo>
                  <a:lnTo>
                    <a:pt x="18335" y="35361"/>
                  </a:lnTo>
                  <a:lnTo>
                    <a:pt x="18335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18335" y="13533"/>
                  </a:lnTo>
                  <a:lnTo>
                    <a:pt x="18335" y="0"/>
                  </a:lnTo>
                  <a:lnTo>
                    <a:pt x="26630" y="0"/>
                  </a:lnTo>
                  <a:lnTo>
                    <a:pt x="26630" y="13533"/>
                  </a:lnTo>
                  <a:lnTo>
                    <a:pt x="38417" y="13533"/>
                  </a:lnTo>
                  <a:lnTo>
                    <a:pt x="38417" y="21391"/>
                  </a:lnTo>
                  <a:lnTo>
                    <a:pt x="26630" y="21391"/>
                  </a:lnTo>
                  <a:lnTo>
                    <a:pt x="26630" y="35361"/>
                  </a:lnTo>
                  <a:lnTo>
                    <a:pt x="41036" y="35361"/>
                  </a:lnTo>
                  <a:lnTo>
                    <a:pt x="41036" y="43219"/>
                  </a:lnTo>
                  <a:lnTo>
                    <a:pt x="28376" y="43219"/>
                  </a:lnTo>
                  <a:lnTo>
                    <a:pt x="28376" y="57189"/>
                  </a:lnTo>
                  <a:lnTo>
                    <a:pt x="38854" y="57189"/>
                  </a:lnTo>
                  <a:lnTo>
                    <a:pt x="38854" y="65047"/>
                  </a:lnTo>
                  <a:lnTo>
                    <a:pt x="28376" y="65047"/>
                  </a:lnTo>
                  <a:lnTo>
                    <a:pt x="28376" y="83820"/>
                  </a:lnTo>
                  <a:lnTo>
                    <a:pt x="29467" y="84498"/>
                  </a:lnTo>
                  <a:lnTo>
                    <a:pt x="30646" y="85138"/>
                  </a:lnTo>
                  <a:lnTo>
                    <a:pt x="31912" y="85738"/>
                  </a:lnTo>
                  <a:lnTo>
                    <a:pt x="33266" y="86299"/>
                  </a:lnTo>
                  <a:lnTo>
                    <a:pt x="34706" y="86821"/>
                  </a:lnTo>
                  <a:lnTo>
                    <a:pt x="36234" y="87303"/>
                  </a:lnTo>
                  <a:lnTo>
                    <a:pt x="37849" y="87746"/>
                  </a:lnTo>
                  <a:lnTo>
                    <a:pt x="39552" y="88150"/>
                  </a:lnTo>
                  <a:lnTo>
                    <a:pt x="41342" y="88515"/>
                  </a:lnTo>
                  <a:lnTo>
                    <a:pt x="43219" y="88840"/>
                  </a:lnTo>
                  <a:lnTo>
                    <a:pt x="45306" y="89130"/>
                  </a:lnTo>
                  <a:lnTo>
                    <a:pt x="47725" y="89390"/>
                  </a:lnTo>
                  <a:lnTo>
                    <a:pt x="50475" y="89619"/>
                  </a:lnTo>
                  <a:lnTo>
                    <a:pt x="53557" y="89818"/>
                  </a:lnTo>
                  <a:lnTo>
                    <a:pt x="56971" y="89986"/>
                  </a:lnTo>
                  <a:lnTo>
                    <a:pt x="60717" y="90123"/>
                  </a:lnTo>
                  <a:lnTo>
                    <a:pt x="64794" y="90230"/>
                  </a:lnTo>
                  <a:lnTo>
                    <a:pt x="69203" y="90307"/>
                  </a:lnTo>
                  <a:lnTo>
                    <a:pt x="73944" y="90353"/>
                  </a:lnTo>
                  <a:lnTo>
                    <a:pt x="79017" y="90368"/>
                  </a:lnTo>
                  <a:lnTo>
                    <a:pt x="103028" y="90368"/>
                  </a:lnTo>
                  <a:lnTo>
                    <a:pt x="99972" y="99536"/>
                  </a:lnTo>
                  <a:lnTo>
                    <a:pt x="79017" y="99536"/>
                  </a:lnTo>
                  <a:lnTo>
                    <a:pt x="72342" y="99492"/>
                  </a:lnTo>
                  <a:lnTo>
                    <a:pt x="66113" y="99361"/>
                  </a:lnTo>
                  <a:lnTo>
                    <a:pt x="60328" y="99143"/>
                  </a:lnTo>
                  <a:lnTo>
                    <a:pt x="54989" y="98837"/>
                  </a:lnTo>
                  <a:lnTo>
                    <a:pt x="50095" y="98444"/>
                  </a:lnTo>
                  <a:lnTo>
                    <a:pt x="45646" y="97964"/>
                  </a:lnTo>
                  <a:lnTo>
                    <a:pt x="41643" y="97397"/>
                  </a:lnTo>
                  <a:lnTo>
                    <a:pt x="38085" y="96742"/>
                  </a:lnTo>
                  <a:lnTo>
                    <a:pt x="34973" y="96000"/>
                  </a:lnTo>
                  <a:lnTo>
                    <a:pt x="32305" y="95170"/>
                  </a:lnTo>
                  <a:lnTo>
                    <a:pt x="29904" y="94236"/>
                  </a:lnTo>
                  <a:lnTo>
                    <a:pt x="27590" y="93179"/>
                  </a:lnTo>
                  <a:lnTo>
                    <a:pt x="25364" y="92001"/>
                  </a:lnTo>
                  <a:lnTo>
                    <a:pt x="23225" y="90700"/>
                  </a:lnTo>
                  <a:lnTo>
                    <a:pt x="21173" y="89277"/>
                  </a:lnTo>
                  <a:lnTo>
                    <a:pt x="19208" y="87731"/>
                  </a:lnTo>
                  <a:lnTo>
                    <a:pt x="17331" y="86063"/>
                  </a:lnTo>
                  <a:lnTo>
                    <a:pt x="15541" y="84274"/>
                  </a:lnTo>
                  <a:lnTo>
                    <a:pt x="13839" y="823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80556" y="2336480"/>
              <a:ext cx="36234" cy="83383"/>
            </a:xfrm>
            <a:custGeom>
              <a:avLst/>
              <a:pathLst>
                <a:path w="36234" h="83383">
                  <a:moveTo>
                    <a:pt x="873" y="0"/>
                  </a:moveTo>
                  <a:lnTo>
                    <a:pt x="34925" y="0"/>
                  </a:lnTo>
                  <a:lnTo>
                    <a:pt x="34925" y="7421"/>
                  </a:lnTo>
                  <a:lnTo>
                    <a:pt x="30559" y="7421"/>
                  </a:lnTo>
                  <a:lnTo>
                    <a:pt x="30559" y="61118"/>
                  </a:lnTo>
                  <a:lnTo>
                    <a:pt x="33615" y="60245"/>
                  </a:lnTo>
                  <a:lnTo>
                    <a:pt x="36234" y="66794"/>
                  </a:lnTo>
                  <a:lnTo>
                    <a:pt x="35627" y="67051"/>
                  </a:lnTo>
                  <a:lnTo>
                    <a:pt x="35029" y="67300"/>
                  </a:lnTo>
                  <a:lnTo>
                    <a:pt x="34440" y="67540"/>
                  </a:lnTo>
                  <a:lnTo>
                    <a:pt x="33859" y="67771"/>
                  </a:lnTo>
                  <a:lnTo>
                    <a:pt x="33287" y="67994"/>
                  </a:lnTo>
                  <a:lnTo>
                    <a:pt x="32724" y="68208"/>
                  </a:lnTo>
                  <a:lnTo>
                    <a:pt x="32170" y="68413"/>
                  </a:lnTo>
                  <a:lnTo>
                    <a:pt x="31624" y="68610"/>
                  </a:lnTo>
                  <a:lnTo>
                    <a:pt x="31087" y="68797"/>
                  </a:lnTo>
                  <a:lnTo>
                    <a:pt x="30559" y="68976"/>
                  </a:lnTo>
                  <a:lnTo>
                    <a:pt x="30559" y="83383"/>
                  </a:lnTo>
                  <a:lnTo>
                    <a:pt x="23137" y="83383"/>
                  </a:lnTo>
                  <a:lnTo>
                    <a:pt x="23137" y="70723"/>
                  </a:lnTo>
                  <a:lnTo>
                    <a:pt x="21112" y="71059"/>
                  </a:lnTo>
                  <a:lnTo>
                    <a:pt x="19051" y="71369"/>
                  </a:lnTo>
                  <a:lnTo>
                    <a:pt x="16956" y="71653"/>
                  </a:lnTo>
                  <a:lnTo>
                    <a:pt x="14825" y="71910"/>
                  </a:lnTo>
                  <a:lnTo>
                    <a:pt x="12660" y="72141"/>
                  </a:lnTo>
                  <a:lnTo>
                    <a:pt x="10460" y="72347"/>
                  </a:lnTo>
                  <a:lnTo>
                    <a:pt x="8224" y="72526"/>
                  </a:lnTo>
                  <a:lnTo>
                    <a:pt x="5954" y="72678"/>
                  </a:lnTo>
                  <a:lnTo>
                    <a:pt x="3649" y="72805"/>
                  </a:lnTo>
                  <a:lnTo>
                    <a:pt x="1309" y="72905"/>
                  </a:lnTo>
                  <a:lnTo>
                    <a:pt x="0" y="65047"/>
                  </a:lnTo>
                  <a:lnTo>
                    <a:pt x="606" y="65043"/>
                  </a:lnTo>
                  <a:lnTo>
                    <a:pt x="1204" y="65030"/>
                  </a:lnTo>
                  <a:lnTo>
                    <a:pt x="1794" y="65008"/>
                  </a:lnTo>
                  <a:lnTo>
                    <a:pt x="2374" y="64977"/>
                  </a:lnTo>
                  <a:lnTo>
                    <a:pt x="2946" y="64938"/>
                  </a:lnTo>
                  <a:lnTo>
                    <a:pt x="3509" y="64890"/>
                  </a:lnTo>
                  <a:lnTo>
                    <a:pt x="4064" y="64833"/>
                  </a:lnTo>
                  <a:lnTo>
                    <a:pt x="4610" y="64768"/>
                  </a:lnTo>
                  <a:lnTo>
                    <a:pt x="5147" y="64694"/>
                  </a:lnTo>
                  <a:lnTo>
                    <a:pt x="5675" y="64611"/>
                  </a:lnTo>
                  <a:lnTo>
                    <a:pt x="5675" y="7421"/>
                  </a:lnTo>
                  <a:lnTo>
                    <a:pt x="873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93653" y="2343901"/>
              <a:ext cx="10040" cy="13096"/>
            </a:xfrm>
            <a:custGeom>
              <a:avLst/>
              <a:pathLst>
                <a:path w="10040" h="13096">
                  <a:moveTo>
                    <a:pt x="0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93653" y="2364420"/>
              <a:ext cx="10040" cy="13969"/>
            </a:xfrm>
            <a:custGeom>
              <a:avLst/>
              <a:pathLst>
                <a:path w="10040" h="13969">
                  <a:moveTo>
                    <a:pt x="0" y="13969"/>
                  </a:moveTo>
                  <a:lnTo>
                    <a:pt x="10040" y="13969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893653" y="2385811"/>
              <a:ext cx="10040" cy="14843"/>
            </a:xfrm>
            <a:custGeom>
              <a:avLst/>
              <a:pathLst>
                <a:path w="10040" h="14843">
                  <a:moveTo>
                    <a:pt x="0" y="14843"/>
                  </a:moveTo>
                  <a:lnTo>
                    <a:pt x="1043" y="14751"/>
                  </a:lnTo>
                  <a:lnTo>
                    <a:pt x="2078" y="14651"/>
                  </a:lnTo>
                  <a:lnTo>
                    <a:pt x="3103" y="14541"/>
                  </a:lnTo>
                  <a:lnTo>
                    <a:pt x="4121" y="14424"/>
                  </a:lnTo>
                  <a:lnTo>
                    <a:pt x="5129" y="14297"/>
                  </a:lnTo>
                  <a:lnTo>
                    <a:pt x="6129" y="14162"/>
                  </a:lnTo>
                  <a:lnTo>
                    <a:pt x="7120" y="14018"/>
                  </a:lnTo>
                  <a:lnTo>
                    <a:pt x="8102" y="13865"/>
                  </a:lnTo>
                  <a:lnTo>
                    <a:pt x="9076" y="13703"/>
                  </a:lnTo>
                  <a:lnTo>
                    <a:pt x="10040" y="13533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13298" y="2344774"/>
              <a:ext cx="29686" cy="72905"/>
            </a:xfrm>
            <a:custGeom>
              <a:avLst/>
              <a:pathLst>
                <a:path w="29686" h="72905">
                  <a:moveTo>
                    <a:pt x="6548" y="15279"/>
                  </a:moveTo>
                  <a:lnTo>
                    <a:pt x="7591" y="17039"/>
                  </a:lnTo>
                  <a:lnTo>
                    <a:pt x="8626" y="18824"/>
                  </a:lnTo>
                  <a:lnTo>
                    <a:pt x="9652" y="20636"/>
                  </a:lnTo>
                  <a:lnTo>
                    <a:pt x="10669" y="22474"/>
                  </a:lnTo>
                  <a:lnTo>
                    <a:pt x="11678" y="24338"/>
                  </a:lnTo>
                  <a:lnTo>
                    <a:pt x="12677" y="26228"/>
                  </a:lnTo>
                  <a:lnTo>
                    <a:pt x="13668" y="28145"/>
                  </a:lnTo>
                  <a:lnTo>
                    <a:pt x="14651" y="30087"/>
                  </a:lnTo>
                  <a:lnTo>
                    <a:pt x="15624" y="32056"/>
                  </a:lnTo>
                  <a:lnTo>
                    <a:pt x="16589" y="34051"/>
                  </a:lnTo>
                  <a:lnTo>
                    <a:pt x="17187" y="31594"/>
                  </a:lnTo>
                  <a:lnTo>
                    <a:pt x="17759" y="29109"/>
                  </a:lnTo>
                  <a:lnTo>
                    <a:pt x="18305" y="26599"/>
                  </a:lnTo>
                  <a:lnTo>
                    <a:pt x="18824" y="24063"/>
                  </a:lnTo>
                  <a:lnTo>
                    <a:pt x="19317" y="21500"/>
                  </a:lnTo>
                  <a:lnTo>
                    <a:pt x="19785" y="18911"/>
                  </a:lnTo>
                  <a:lnTo>
                    <a:pt x="20225" y="16296"/>
                  </a:lnTo>
                  <a:lnTo>
                    <a:pt x="20640" y="13655"/>
                  </a:lnTo>
                  <a:lnTo>
                    <a:pt x="21029" y="10988"/>
                  </a:lnTo>
                  <a:lnTo>
                    <a:pt x="21391" y="8294"/>
                  </a:lnTo>
                  <a:lnTo>
                    <a:pt x="1746" y="8294"/>
                  </a:lnTo>
                  <a:lnTo>
                    <a:pt x="1746" y="0"/>
                  </a:lnTo>
                  <a:lnTo>
                    <a:pt x="29686" y="0"/>
                  </a:lnTo>
                  <a:lnTo>
                    <a:pt x="29686" y="8294"/>
                  </a:lnTo>
                  <a:lnTo>
                    <a:pt x="29657" y="8753"/>
                  </a:lnTo>
                  <a:lnTo>
                    <a:pt x="29572" y="9429"/>
                  </a:lnTo>
                  <a:lnTo>
                    <a:pt x="29430" y="10324"/>
                  </a:lnTo>
                  <a:lnTo>
                    <a:pt x="29232" y="11437"/>
                  </a:lnTo>
                  <a:lnTo>
                    <a:pt x="28976" y="12769"/>
                  </a:lnTo>
                  <a:lnTo>
                    <a:pt x="28664" y="14319"/>
                  </a:lnTo>
                  <a:lnTo>
                    <a:pt x="28295" y="16087"/>
                  </a:lnTo>
                  <a:lnTo>
                    <a:pt x="27870" y="18073"/>
                  </a:lnTo>
                  <a:lnTo>
                    <a:pt x="27387" y="20278"/>
                  </a:lnTo>
                  <a:lnTo>
                    <a:pt x="26848" y="22701"/>
                  </a:lnTo>
                  <a:lnTo>
                    <a:pt x="26278" y="25189"/>
                  </a:lnTo>
                  <a:lnTo>
                    <a:pt x="25704" y="27590"/>
                  </a:lnTo>
                  <a:lnTo>
                    <a:pt x="25126" y="29904"/>
                  </a:lnTo>
                  <a:lnTo>
                    <a:pt x="24543" y="32131"/>
                  </a:lnTo>
                  <a:lnTo>
                    <a:pt x="23956" y="34270"/>
                  </a:lnTo>
                  <a:lnTo>
                    <a:pt x="23364" y="36321"/>
                  </a:lnTo>
                  <a:lnTo>
                    <a:pt x="22768" y="38286"/>
                  </a:lnTo>
                  <a:lnTo>
                    <a:pt x="22168" y="40163"/>
                  </a:lnTo>
                  <a:lnTo>
                    <a:pt x="21564" y="41953"/>
                  </a:lnTo>
                  <a:lnTo>
                    <a:pt x="20955" y="43656"/>
                  </a:lnTo>
                  <a:lnTo>
                    <a:pt x="21823" y="45843"/>
                  </a:lnTo>
                  <a:lnTo>
                    <a:pt x="22683" y="48039"/>
                  </a:lnTo>
                  <a:lnTo>
                    <a:pt x="23535" y="50243"/>
                  </a:lnTo>
                  <a:lnTo>
                    <a:pt x="24377" y="52457"/>
                  </a:lnTo>
                  <a:lnTo>
                    <a:pt x="25211" y="54679"/>
                  </a:lnTo>
                  <a:lnTo>
                    <a:pt x="26036" y="56910"/>
                  </a:lnTo>
                  <a:lnTo>
                    <a:pt x="26852" y="59149"/>
                  </a:lnTo>
                  <a:lnTo>
                    <a:pt x="27660" y="61398"/>
                  </a:lnTo>
                  <a:lnTo>
                    <a:pt x="28459" y="63655"/>
                  </a:lnTo>
                  <a:lnTo>
                    <a:pt x="29249" y="65920"/>
                  </a:lnTo>
                  <a:lnTo>
                    <a:pt x="20955" y="69850"/>
                  </a:lnTo>
                  <a:lnTo>
                    <a:pt x="20514" y="68365"/>
                  </a:lnTo>
                  <a:lnTo>
                    <a:pt x="20064" y="66881"/>
                  </a:lnTo>
                  <a:lnTo>
                    <a:pt x="19606" y="65397"/>
                  </a:lnTo>
                  <a:lnTo>
                    <a:pt x="19138" y="63912"/>
                  </a:lnTo>
                  <a:lnTo>
                    <a:pt x="18663" y="62428"/>
                  </a:lnTo>
                  <a:lnTo>
                    <a:pt x="18178" y="60944"/>
                  </a:lnTo>
                  <a:lnTo>
                    <a:pt x="17685" y="59459"/>
                  </a:lnTo>
                  <a:lnTo>
                    <a:pt x="17183" y="57975"/>
                  </a:lnTo>
                  <a:lnTo>
                    <a:pt x="16672" y="56491"/>
                  </a:lnTo>
                  <a:lnTo>
                    <a:pt x="16152" y="55006"/>
                  </a:lnTo>
                  <a:lnTo>
                    <a:pt x="15078" y="57150"/>
                  </a:lnTo>
                  <a:lnTo>
                    <a:pt x="13952" y="59215"/>
                  </a:lnTo>
                  <a:lnTo>
                    <a:pt x="12773" y="61201"/>
                  </a:lnTo>
                  <a:lnTo>
                    <a:pt x="11542" y="63109"/>
                  </a:lnTo>
                  <a:lnTo>
                    <a:pt x="10259" y="64938"/>
                  </a:lnTo>
                  <a:lnTo>
                    <a:pt x="8923" y="66689"/>
                  </a:lnTo>
                  <a:lnTo>
                    <a:pt x="7535" y="68361"/>
                  </a:lnTo>
                  <a:lnTo>
                    <a:pt x="6094" y="69954"/>
                  </a:lnTo>
                  <a:lnTo>
                    <a:pt x="4601" y="71469"/>
                  </a:lnTo>
                  <a:lnTo>
                    <a:pt x="3055" y="72905"/>
                  </a:lnTo>
                  <a:lnTo>
                    <a:pt x="0" y="65920"/>
                  </a:lnTo>
                  <a:lnTo>
                    <a:pt x="1541" y="64379"/>
                  </a:lnTo>
                  <a:lnTo>
                    <a:pt x="3021" y="62725"/>
                  </a:lnTo>
                  <a:lnTo>
                    <a:pt x="4439" y="60957"/>
                  </a:lnTo>
                  <a:lnTo>
                    <a:pt x="5797" y="59075"/>
                  </a:lnTo>
                  <a:lnTo>
                    <a:pt x="7094" y="57080"/>
                  </a:lnTo>
                  <a:lnTo>
                    <a:pt x="8329" y="54971"/>
                  </a:lnTo>
                  <a:lnTo>
                    <a:pt x="9503" y="52749"/>
                  </a:lnTo>
                  <a:lnTo>
                    <a:pt x="10617" y="50414"/>
                  </a:lnTo>
                  <a:lnTo>
                    <a:pt x="11669" y="47965"/>
                  </a:lnTo>
                  <a:lnTo>
                    <a:pt x="12660" y="45402"/>
                  </a:lnTo>
                  <a:lnTo>
                    <a:pt x="11512" y="42617"/>
                  </a:lnTo>
                  <a:lnTo>
                    <a:pt x="10337" y="39849"/>
                  </a:lnTo>
                  <a:lnTo>
                    <a:pt x="9137" y="37099"/>
                  </a:lnTo>
                  <a:lnTo>
                    <a:pt x="7910" y="34366"/>
                  </a:lnTo>
                  <a:lnTo>
                    <a:pt x="6657" y="31650"/>
                  </a:lnTo>
                  <a:lnTo>
                    <a:pt x="5378" y="28952"/>
                  </a:lnTo>
                  <a:lnTo>
                    <a:pt x="4073" y="26272"/>
                  </a:lnTo>
                  <a:lnTo>
                    <a:pt x="2741" y="23609"/>
                  </a:lnTo>
                  <a:lnTo>
                    <a:pt x="1383" y="20963"/>
                  </a:lnTo>
                  <a:lnTo>
                    <a:pt x="0" y="183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967432" y="240676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064785" y="2336043"/>
              <a:ext cx="98226" cy="96916"/>
            </a:xfrm>
            <a:custGeom>
              <a:avLst/>
              <a:pathLst>
                <a:path w="98226" h="96916">
                  <a:moveTo>
                    <a:pt x="98226" y="0"/>
                  </a:moveTo>
                  <a:lnTo>
                    <a:pt x="98226" y="7421"/>
                  </a:lnTo>
                  <a:lnTo>
                    <a:pt x="62428" y="7421"/>
                  </a:lnTo>
                  <a:lnTo>
                    <a:pt x="59809" y="13969"/>
                  </a:lnTo>
                  <a:lnTo>
                    <a:pt x="90805" y="13969"/>
                  </a:lnTo>
                  <a:lnTo>
                    <a:pt x="90805" y="44529"/>
                  </a:lnTo>
                  <a:lnTo>
                    <a:pt x="65047" y="44529"/>
                  </a:lnTo>
                  <a:lnTo>
                    <a:pt x="65047" y="55443"/>
                  </a:lnTo>
                  <a:lnTo>
                    <a:pt x="65025" y="56543"/>
                  </a:lnTo>
                  <a:lnTo>
                    <a:pt x="64960" y="57573"/>
                  </a:lnTo>
                  <a:lnTo>
                    <a:pt x="64851" y="58534"/>
                  </a:lnTo>
                  <a:lnTo>
                    <a:pt x="64698" y="59424"/>
                  </a:lnTo>
                  <a:lnTo>
                    <a:pt x="64502" y="60245"/>
                  </a:lnTo>
                  <a:lnTo>
                    <a:pt x="64262" y="60996"/>
                  </a:lnTo>
                  <a:lnTo>
                    <a:pt x="63978" y="61677"/>
                  </a:lnTo>
                  <a:lnTo>
                    <a:pt x="63650" y="62288"/>
                  </a:lnTo>
                  <a:lnTo>
                    <a:pt x="63279" y="62830"/>
                  </a:lnTo>
                  <a:lnTo>
                    <a:pt x="62864" y="63301"/>
                  </a:lnTo>
                  <a:lnTo>
                    <a:pt x="62393" y="63716"/>
                  </a:lnTo>
                  <a:lnTo>
                    <a:pt x="61852" y="64087"/>
                  </a:lnTo>
                  <a:lnTo>
                    <a:pt x="61240" y="64414"/>
                  </a:lnTo>
                  <a:lnTo>
                    <a:pt x="60559" y="64698"/>
                  </a:lnTo>
                  <a:lnTo>
                    <a:pt x="59809" y="64938"/>
                  </a:lnTo>
                  <a:lnTo>
                    <a:pt x="58988" y="65135"/>
                  </a:lnTo>
                  <a:lnTo>
                    <a:pt x="58097" y="65287"/>
                  </a:lnTo>
                  <a:lnTo>
                    <a:pt x="57137" y="65397"/>
                  </a:lnTo>
                  <a:lnTo>
                    <a:pt x="56107" y="65462"/>
                  </a:lnTo>
                  <a:lnTo>
                    <a:pt x="55006" y="65484"/>
                  </a:lnTo>
                  <a:lnTo>
                    <a:pt x="54221" y="65475"/>
                  </a:lnTo>
                  <a:lnTo>
                    <a:pt x="53435" y="65449"/>
                  </a:lnTo>
                  <a:lnTo>
                    <a:pt x="52649" y="65405"/>
                  </a:lnTo>
                  <a:lnTo>
                    <a:pt x="51863" y="65344"/>
                  </a:lnTo>
                  <a:lnTo>
                    <a:pt x="51077" y="65266"/>
                  </a:lnTo>
                  <a:lnTo>
                    <a:pt x="50292" y="65170"/>
                  </a:lnTo>
                  <a:lnTo>
                    <a:pt x="49506" y="65056"/>
                  </a:lnTo>
                  <a:lnTo>
                    <a:pt x="48720" y="64925"/>
                  </a:lnTo>
                  <a:lnTo>
                    <a:pt x="47934" y="64777"/>
                  </a:lnTo>
                  <a:lnTo>
                    <a:pt x="47148" y="64611"/>
                  </a:lnTo>
                  <a:lnTo>
                    <a:pt x="45839" y="56753"/>
                  </a:lnTo>
                  <a:lnTo>
                    <a:pt x="46716" y="56919"/>
                  </a:lnTo>
                  <a:lnTo>
                    <a:pt x="47602" y="57067"/>
                  </a:lnTo>
                  <a:lnTo>
                    <a:pt x="48497" y="57198"/>
                  </a:lnTo>
                  <a:lnTo>
                    <a:pt x="49401" y="57311"/>
                  </a:lnTo>
                  <a:lnTo>
                    <a:pt x="50313" y="57407"/>
                  </a:lnTo>
                  <a:lnTo>
                    <a:pt x="51234" y="57486"/>
                  </a:lnTo>
                  <a:lnTo>
                    <a:pt x="52164" y="57547"/>
                  </a:lnTo>
                  <a:lnTo>
                    <a:pt x="53103" y="57591"/>
                  </a:lnTo>
                  <a:lnTo>
                    <a:pt x="54050" y="57617"/>
                  </a:lnTo>
                  <a:lnTo>
                    <a:pt x="55006" y="57626"/>
                  </a:lnTo>
                  <a:lnTo>
                    <a:pt x="55338" y="57586"/>
                  </a:lnTo>
                  <a:lnTo>
                    <a:pt x="55635" y="57469"/>
                  </a:lnTo>
                  <a:lnTo>
                    <a:pt x="55897" y="57272"/>
                  </a:lnTo>
                  <a:lnTo>
                    <a:pt x="56124" y="56997"/>
                  </a:lnTo>
                  <a:lnTo>
                    <a:pt x="56316" y="56643"/>
                  </a:lnTo>
                  <a:lnTo>
                    <a:pt x="56473" y="56211"/>
                  </a:lnTo>
                  <a:lnTo>
                    <a:pt x="56595" y="55701"/>
                  </a:lnTo>
                  <a:lnTo>
                    <a:pt x="56683" y="55111"/>
                  </a:lnTo>
                  <a:lnTo>
                    <a:pt x="56735" y="54443"/>
                  </a:lnTo>
                  <a:lnTo>
                    <a:pt x="56753" y="53697"/>
                  </a:lnTo>
                  <a:lnTo>
                    <a:pt x="56753" y="44529"/>
                  </a:lnTo>
                  <a:lnTo>
                    <a:pt x="27939" y="44529"/>
                  </a:lnTo>
                  <a:lnTo>
                    <a:pt x="27939" y="13969"/>
                  </a:lnTo>
                  <a:lnTo>
                    <a:pt x="50641" y="13969"/>
                  </a:lnTo>
                  <a:lnTo>
                    <a:pt x="53260" y="7421"/>
                  </a:lnTo>
                  <a:lnTo>
                    <a:pt x="19208" y="7421"/>
                  </a:lnTo>
                  <a:lnTo>
                    <a:pt x="19208" y="43656"/>
                  </a:lnTo>
                  <a:lnTo>
                    <a:pt x="19095" y="49689"/>
                  </a:lnTo>
                  <a:lnTo>
                    <a:pt x="18754" y="55565"/>
                  </a:lnTo>
                  <a:lnTo>
                    <a:pt x="18187" y="61284"/>
                  </a:lnTo>
                  <a:lnTo>
                    <a:pt x="17392" y="66846"/>
                  </a:lnTo>
                  <a:lnTo>
                    <a:pt x="16371" y="72251"/>
                  </a:lnTo>
                  <a:lnTo>
                    <a:pt x="15122" y="77498"/>
                  </a:lnTo>
                  <a:lnTo>
                    <a:pt x="13646" y="82588"/>
                  </a:lnTo>
                  <a:lnTo>
                    <a:pt x="11944" y="87522"/>
                  </a:lnTo>
                  <a:lnTo>
                    <a:pt x="10014" y="92298"/>
                  </a:lnTo>
                  <a:lnTo>
                    <a:pt x="7858" y="96916"/>
                  </a:lnTo>
                  <a:lnTo>
                    <a:pt x="0" y="92114"/>
                  </a:lnTo>
                  <a:lnTo>
                    <a:pt x="1185" y="89436"/>
                  </a:lnTo>
                  <a:lnTo>
                    <a:pt x="2296" y="86814"/>
                  </a:lnTo>
                  <a:lnTo>
                    <a:pt x="3333" y="84250"/>
                  </a:lnTo>
                  <a:lnTo>
                    <a:pt x="4295" y="81741"/>
                  </a:lnTo>
                  <a:lnTo>
                    <a:pt x="5184" y="79290"/>
                  </a:lnTo>
                  <a:lnTo>
                    <a:pt x="5998" y="76896"/>
                  </a:lnTo>
                  <a:lnTo>
                    <a:pt x="6738" y="74558"/>
                  </a:lnTo>
                  <a:lnTo>
                    <a:pt x="7404" y="72277"/>
                  </a:lnTo>
                  <a:lnTo>
                    <a:pt x="7995" y="70053"/>
                  </a:lnTo>
                  <a:lnTo>
                    <a:pt x="8512" y="67885"/>
                  </a:lnTo>
                  <a:lnTo>
                    <a:pt x="8969" y="65696"/>
                  </a:lnTo>
                  <a:lnTo>
                    <a:pt x="9377" y="63406"/>
                  </a:lnTo>
                  <a:lnTo>
                    <a:pt x="9737" y="61016"/>
                  </a:lnTo>
                  <a:lnTo>
                    <a:pt x="10049" y="58525"/>
                  </a:lnTo>
                  <a:lnTo>
                    <a:pt x="10313" y="55934"/>
                  </a:lnTo>
                  <a:lnTo>
                    <a:pt x="10529" y="53243"/>
                  </a:lnTo>
                  <a:lnTo>
                    <a:pt x="10697" y="50451"/>
                  </a:lnTo>
                  <a:lnTo>
                    <a:pt x="10818" y="47559"/>
                  </a:lnTo>
                  <a:lnTo>
                    <a:pt x="10890" y="44566"/>
                  </a:lnTo>
                  <a:lnTo>
                    <a:pt x="10914" y="41473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100583" y="2356998"/>
              <a:ext cx="47148" cy="4802"/>
            </a:xfrm>
            <a:custGeom>
              <a:avLst/>
              <a:pathLst>
                <a:path w="47148" h="4802">
                  <a:moveTo>
                    <a:pt x="0" y="4802"/>
                  </a:moveTo>
                  <a:lnTo>
                    <a:pt x="47148" y="4802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100583" y="2368349"/>
              <a:ext cx="47148" cy="5238"/>
            </a:xfrm>
            <a:custGeom>
              <a:avLst/>
              <a:pathLst>
                <a:path w="47148" h="5238">
                  <a:moveTo>
                    <a:pt x="0" y="5238"/>
                  </a:moveTo>
                  <a:lnTo>
                    <a:pt x="47148" y="523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84867" y="2383192"/>
              <a:ext cx="24447" cy="18772"/>
            </a:xfrm>
            <a:custGeom>
              <a:avLst/>
              <a:pathLst>
                <a:path w="24447" h="18772">
                  <a:moveTo>
                    <a:pt x="18772" y="0"/>
                  </a:moveTo>
                  <a:lnTo>
                    <a:pt x="24447" y="4365"/>
                  </a:lnTo>
                  <a:lnTo>
                    <a:pt x="22923" y="6081"/>
                  </a:lnTo>
                  <a:lnTo>
                    <a:pt x="21321" y="7735"/>
                  </a:lnTo>
                  <a:lnTo>
                    <a:pt x="19640" y="9329"/>
                  </a:lnTo>
                  <a:lnTo>
                    <a:pt x="17881" y="10861"/>
                  </a:lnTo>
                  <a:lnTo>
                    <a:pt x="16043" y="12332"/>
                  </a:lnTo>
                  <a:lnTo>
                    <a:pt x="14127" y="13742"/>
                  </a:lnTo>
                  <a:lnTo>
                    <a:pt x="12132" y="15091"/>
                  </a:lnTo>
                  <a:lnTo>
                    <a:pt x="10058" y="16379"/>
                  </a:lnTo>
                  <a:lnTo>
                    <a:pt x="7906" y="17606"/>
                  </a:lnTo>
                  <a:lnTo>
                    <a:pt x="5675" y="18772"/>
                  </a:lnTo>
                  <a:lnTo>
                    <a:pt x="0" y="11350"/>
                  </a:lnTo>
                  <a:lnTo>
                    <a:pt x="2073" y="10451"/>
                  </a:lnTo>
                  <a:lnTo>
                    <a:pt x="4103" y="9499"/>
                  </a:lnTo>
                  <a:lnTo>
                    <a:pt x="6090" y="8495"/>
                  </a:lnTo>
                  <a:lnTo>
                    <a:pt x="8032" y="7439"/>
                  </a:lnTo>
                  <a:lnTo>
                    <a:pt x="9931" y="6330"/>
                  </a:lnTo>
                  <a:lnTo>
                    <a:pt x="11787" y="5168"/>
                  </a:lnTo>
                  <a:lnTo>
                    <a:pt x="13598" y="3955"/>
                  </a:lnTo>
                  <a:lnTo>
                    <a:pt x="15367" y="2689"/>
                  </a:lnTo>
                  <a:lnTo>
                    <a:pt x="17091" y="13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36382" y="2383628"/>
              <a:ext cx="25757" cy="18772"/>
            </a:xfrm>
            <a:custGeom>
              <a:avLst/>
              <a:pathLst>
                <a:path w="25757" h="18772">
                  <a:moveTo>
                    <a:pt x="4802" y="0"/>
                  </a:moveTo>
                  <a:lnTo>
                    <a:pt x="6897" y="737"/>
                  </a:lnTo>
                  <a:lnTo>
                    <a:pt x="8993" y="1554"/>
                  </a:lnTo>
                  <a:lnTo>
                    <a:pt x="11088" y="2449"/>
                  </a:lnTo>
                  <a:lnTo>
                    <a:pt x="13184" y="3422"/>
                  </a:lnTo>
                  <a:lnTo>
                    <a:pt x="15279" y="4474"/>
                  </a:lnTo>
                  <a:lnTo>
                    <a:pt x="17375" y="5605"/>
                  </a:lnTo>
                  <a:lnTo>
                    <a:pt x="19470" y="6814"/>
                  </a:lnTo>
                  <a:lnTo>
                    <a:pt x="21566" y="8102"/>
                  </a:lnTo>
                  <a:lnTo>
                    <a:pt x="23661" y="9469"/>
                  </a:lnTo>
                  <a:lnTo>
                    <a:pt x="25757" y="10914"/>
                  </a:lnTo>
                  <a:lnTo>
                    <a:pt x="21391" y="18772"/>
                  </a:lnTo>
                  <a:lnTo>
                    <a:pt x="19213" y="17152"/>
                  </a:lnTo>
                  <a:lnTo>
                    <a:pt x="17043" y="15611"/>
                  </a:lnTo>
                  <a:lnTo>
                    <a:pt x="14882" y="14148"/>
                  </a:lnTo>
                  <a:lnTo>
                    <a:pt x="12730" y="12765"/>
                  </a:lnTo>
                  <a:lnTo>
                    <a:pt x="10586" y="11459"/>
                  </a:lnTo>
                  <a:lnTo>
                    <a:pt x="8451" y="10233"/>
                  </a:lnTo>
                  <a:lnTo>
                    <a:pt x="6325" y="9084"/>
                  </a:lnTo>
                  <a:lnTo>
                    <a:pt x="4208" y="8015"/>
                  </a:lnTo>
                  <a:lnTo>
                    <a:pt x="2099" y="702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47296" y="2404583"/>
              <a:ext cx="20081" cy="24884"/>
            </a:xfrm>
            <a:custGeom>
              <a:avLst/>
              <a:pathLst>
                <a:path w="20081" h="24884">
                  <a:moveTo>
                    <a:pt x="7421" y="0"/>
                  </a:moveTo>
                  <a:lnTo>
                    <a:pt x="8884" y="1855"/>
                  </a:lnTo>
                  <a:lnTo>
                    <a:pt x="10302" y="3754"/>
                  </a:lnTo>
                  <a:lnTo>
                    <a:pt x="11678" y="5697"/>
                  </a:lnTo>
                  <a:lnTo>
                    <a:pt x="13009" y="7683"/>
                  </a:lnTo>
                  <a:lnTo>
                    <a:pt x="14297" y="9713"/>
                  </a:lnTo>
                  <a:lnTo>
                    <a:pt x="15541" y="11787"/>
                  </a:lnTo>
                  <a:lnTo>
                    <a:pt x="16742" y="13904"/>
                  </a:lnTo>
                  <a:lnTo>
                    <a:pt x="17899" y="16065"/>
                  </a:lnTo>
                  <a:lnTo>
                    <a:pt x="19012" y="18270"/>
                  </a:lnTo>
                  <a:lnTo>
                    <a:pt x="20081" y="20518"/>
                  </a:lnTo>
                  <a:lnTo>
                    <a:pt x="11350" y="24884"/>
                  </a:lnTo>
                  <a:lnTo>
                    <a:pt x="10451" y="22705"/>
                  </a:lnTo>
                  <a:lnTo>
                    <a:pt x="9499" y="20535"/>
                  </a:lnTo>
                  <a:lnTo>
                    <a:pt x="8495" y="18374"/>
                  </a:lnTo>
                  <a:lnTo>
                    <a:pt x="7439" y="16222"/>
                  </a:lnTo>
                  <a:lnTo>
                    <a:pt x="6330" y="14079"/>
                  </a:lnTo>
                  <a:lnTo>
                    <a:pt x="5168" y="11944"/>
                  </a:lnTo>
                  <a:lnTo>
                    <a:pt x="3955" y="9818"/>
                  </a:lnTo>
                  <a:lnTo>
                    <a:pt x="2689" y="7700"/>
                  </a:lnTo>
                  <a:lnTo>
                    <a:pt x="1370" y="5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16736" y="2405456"/>
              <a:ext cx="16589" cy="14843"/>
            </a:xfrm>
            <a:custGeom>
              <a:avLst/>
              <a:pathLst>
                <a:path w="16589" h="14843">
                  <a:moveTo>
                    <a:pt x="4802" y="0"/>
                  </a:moveTo>
                  <a:lnTo>
                    <a:pt x="6098" y="715"/>
                  </a:lnTo>
                  <a:lnTo>
                    <a:pt x="7369" y="1466"/>
                  </a:lnTo>
                  <a:lnTo>
                    <a:pt x="8613" y="2252"/>
                  </a:lnTo>
                  <a:lnTo>
                    <a:pt x="9831" y="3073"/>
                  </a:lnTo>
                  <a:lnTo>
                    <a:pt x="11023" y="3929"/>
                  </a:lnTo>
                  <a:lnTo>
                    <a:pt x="12188" y="4819"/>
                  </a:lnTo>
                  <a:lnTo>
                    <a:pt x="13328" y="5745"/>
                  </a:lnTo>
                  <a:lnTo>
                    <a:pt x="14441" y="6705"/>
                  </a:lnTo>
                  <a:lnTo>
                    <a:pt x="15528" y="7700"/>
                  </a:lnTo>
                  <a:lnTo>
                    <a:pt x="16589" y="8731"/>
                  </a:lnTo>
                  <a:lnTo>
                    <a:pt x="11350" y="14843"/>
                  </a:lnTo>
                  <a:lnTo>
                    <a:pt x="10294" y="13725"/>
                  </a:lnTo>
                  <a:lnTo>
                    <a:pt x="9220" y="12642"/>
                  </a:lnTo>
                  <a:lnTo>
                    <a:pt x="8128" y="11595"/>
                  </a:lnTo>
                  <a:lnTo>
                    <a:pt x="7019" y="10582"/>
                  </a:lnTo>
                  <a:lnTo>
                    <a:pt x="5893" y="9604"/>
                  </a:lnTo>
                  <a:lnTo>
                    <a:pt x="4749" y="8661"/>
                  </a:lnTo>
                  <a:lnTo>
                    <a:pt x="3588" y="7753"/>
                  </a:lnTo>
                  <a:lnTo>
                    <a:pt x="2409" y="6880"/>
                  </a:lnTo>
                  <a:lnTo>
                    <a:pt x="1213" y="604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02766" y="2405893"/>
              <a:ext cx="45839" cy="25757"/>
            </a:xfrm>
            <a:custGeom>
              <a:avLst/>
              <a:pathLst>
                <a:path w="45839" h="25757">
                  <a:moveTo>
                    <a:pt x="0" y="0"/>
                  </a:moveTo>
                  <a:lnTo>
                    <a:pt x="7858" y="0"/>
                  </a:lnTo>
                  <a:lnTo>
                    <a:pt x="7858" y="14843"/>
                  </a:lnTo>
                  <a:lnTo>
                    <a:pt x="7877" y="15100"/>
                  </a:lnTo>
                  <a:lnTo>
                    <a:pt x="7936" y="15349"/>
                  </a:lnTo>
                  <a:lnTo>
                    <a:pt x="8034" y="15589"/>
                  </a:lnTo>
                  <a:lnTo>
                    <a:pt x="8172" y="15821"/>
                  </a:lnTo>
                  <a:lnTo>
                    <a:pt x="8349" y="16043"/>
                  </a:lnTo>
                  <a:lnTo>
                    <a:pt x="8565" y="16257"/>
                  </a:lnTo>
                  <a:lnTo>
                    <a:pt x="8820" y="16462"/>
                  </a:lnTo>
                  <a:lnTo>
                    <a:pt x="9115" y="16659"/>
                  </a:lnTo>
                  <a:lnTo>
                    <a:pt x="9449" y="16846"/>
                  </a:lnTo>
                  <a:lnTo>
                    <a:pt x="9822" y="17025"/>
                  </a:lnTo>
                  <a:lnTo>
                    <a:pt x="10283" y="17191"/>
                  </a:lnTo>
                  <a:lnTo>
                    <a:pt x="10879" y="17340"/>
                  </a:lnTo>
                  <a:lnTo>
                    <a:pt x="11610" y="17471"/>
                  </a:lnTo>
                  <a:lnTo>
                    <a:pt x="12476" y="17584"/>
                  </a:lnTo>
                  <a:lnTo>
                    <a:pt x="13478" y="17680"/>
                  </a:lnTo>
                  <a:lnTo>
                    <a:pt x="14616" y="17759"/>
                  </a:lnTo>
                  <a:lnTo>
                    <a:pt x="15888" y="17820"/>
                  </a:lnTo>
                  <a:lnTo>
                    <a:pt x="17296" y="17864"/>
                  </a:lnTo>
                  <a:lnTo>
                    <a:pt x="18839" y="17890"/>
                  </a:lnTo>
                  <a:lnTo>
                    <a:pt x="20518" y="17899"/>
                  </a:lnTo>
                  <a:lnTo>
                    <a:pt x="22860" y="17881"/>
                  </a:lnTo>
                  <a:lnTo>
                    <a:pt x="24997" y="17829"/>
                  </a:lnTo>
                  <a:lnTo>
                    <a:pt x="26929" y="17741"/>
                  </a:lnTo>
                  <a:lnTo>
                    <a:pt x="28655" y="17619"/>
                  </a:lnTo>
                  <a:lnTo>
                    <a:pt x="30177" y="17462"/>
                  </a:lnTo>
                  <a:lnTo>
                    <a:pt x="31493" y="17270"/>
                  </a:lnTo>
                  <a:lnTo>
                    <a:pt x="32604" y="17043"/>
                  </a:lnTo>
                  <a:lnTo>
                    <a:pt x="33510" y="16781"/>
                  </a:lnTo>
                  <a:lnTo>
                    <a:pt x="34211" y="16484"/>
                  </a:lnTo>
                  <a:lnTo>
                    <a:pt x="34706" y="16152"/>
                  </a:lnTo>
                  <a:lnTo>
                    <a:pt x="35084" y="15738"/>
                  </a:lnTo>
                  <a:lnTo>
                    <a:pt x="35431" y="15192"/>
                  </a:lnTo>
                  <a:lnTo>
                    <a:pt x="35747" y="14515"/>
                  </a:lnTo>
                  <a:lnTo>
                    <a:pt x="36033" y="13708"/>
                  </a:lnTo>
                  <a:lnTo>
                    <a:pt x="36289" y="12769"/>
                  </a:lnTo>
                  <a:lnTo>
                    <a:pt x="36514" y="11699"/>
                  </a:lnTo>
                  <a:lnTo>
                    <a:pt x="36708" y="10499"/>
                  </a:lnTo>
                  <a:lnTo>
                    <a:pt x="36872" y="9167"/>
                  </a:lnTo>
                  <a:lnTo>
                    <a:pt x="37005" y="7705"/>
                  </a:lnTo>
                  <a:lnTo>
                    <a:pt x="37107" y="6111"/>
                  </a:lnTo>
                  <a:lnTo>
                    <a:pt x="45839" y="8731"/>
                  </a:lnTo>
                  <a:lnTo>
                    <a:pt x="45638" y="10835"/>
                  </a:lnTo>
                  <a:lnTo>
                    <a:pt x="45385" y="12782"/>
                  </a:lnTo>
                  <a:lnTo>
                    <a:pt x="45079" y="14572"/>
                  </a:lnTo>
                  <a:lnTo>
                    <a:pt x="44721" y="16205"/>
                  </a:lnTo>
                  <a:lnTo>
                    <a:pt x="44311" y="17680"/>
                  </a:lnTo>
                  <a:lnTo>
                    <a:pt x="43848" y="18999"/>
                  </a:lnTo>
                  <a:lnTo>
                    <a:pt x="43333" y="20160"/>
                  </a:lnTo>
                  <a:lnTo>
                    <a:pt x="42765" y="21164"/>
                  </a:lnTo>
                  <a:lnTo>
                    <a:pt x="42145" y="22011"/>
                  </a:lnTo>
                  <a:lnTo>
                    <a:pt x="41473" y="22701"/>
                  </a:lnTo>
                  <a:lnTo>
                    <a:pt x="40635" y="23281"/>
                  </a:lnTo>
                  <a:lnTo>
                    <a:pt x="39517" y="23801"/>
                  </a:lnTo>
                  <a:lnTo>
                    <a:pt x="38120" y="24259"/>
                  </a:lnTo>
                  <a:lnTo>
                    <a:pt x="36444" y="24657"/>
                  </a:lnTo>
                  <a:lnTo>
                    <a:pt x="34488" y="24993"/>
                  </a:lnTo>
                  <a:lnTo>
                    <a:pt x="32253" y="25268"/>
                  </a:lnTo>
                  <a:lnTo>
                    <a:pt x="29738" y="25482"/>
                  </a:lnTo>
                  <a:lnTo>
                    <a:pt x="26944" y="25634"/>
                  </a:lnTo>
                  <a:lnTo>
                    <a:pt x="23871" y="25726"/>
                  </a:lnTo>
                  <a:lnTo>
                    <a:pt x="20518" y="25757"/>
                  </a:lnTo>
                  <a:lnTo>
                    <a:pt x="17912" y="25737"/>
                  </a:lnTo>
                  <a:lnTo>
                    <a:pt x="15506" y="25678"/>
                  </a:lnTo>
                  <a:lnTo>
                    <a:pt x="13302" y="25580"/>
                  </a:lnTo>
                  <a:lnTo>
                    <a:pt x="11298" y="25442"/>
                  </a:lnTo>
                  <a:lnTo>
                    <a:pt x="9495" y="25266"/>
                  </a:lnTo>
                  <a:lnTo>
                    <a:pt x="7893" y="25049"/>
                  </a:lnTo>
                  <a:lnTo>
                    <a:pt x="6491" y="24794"/>
                  </a:lnTo>
                  <a:lnTo>
                    <a:pt x="5291" y="24499"/>
                  </a:lnTo>
                  <a:lnTo>
                    <a:pt x="4291" y="24165"/>
                  </a:lnTo>
                  <a:lnTo>
                    <a:pt x="3492" y="23792"/>
                  </a:lnTo>
                  <a:lnTo>
                    <a:pt x="2828" y="23375"/>
                  </a:lnTo>
                  <a:lnTo>
                    <a:pt x="2235" y="22910"/>
                  </a:lnTo>
                  <a:lnTo>
                    <a:pt x="1711" y="22397"/>
                  </a:lnTo>
                  <a:lnTo>
                    <a:pt x="1257" y="21836"/>
                  </a:lnTo>
                  <a:lnTo>
                    <a:pt x="873" y="21227"/>
                  </a:lnTo>
                  <a:lnTo>
                    <a:pt x="558" y="20570"/>
                  </a:lnTo>
                  <a:lnTo>
                    <a:pt x="314" y="19865"/>
                  </a:lnTo>
                  <a:lnTo>
                    <a:pt x="139" y="19112"/>
                  </a:lnTo>
                  <a:lnTo>
                    <a:pt x="34" y="18311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079628" y="2406766"/>
              <a:ext cx="19645" cy="23574"/>
            </a:xfrm>
            <a:custGeom>
              <a:avLst/>
              <a:pathLst>
                <a:path w="19645" h="23574">
                  <a:moveTo>
                    <a:pt x="12660" y="0"/>
                  </a:moveTo>
                  <a:lnTo>
                    <a:pt x="19645" y="4802"/>
                  </a:lnTo>
                  <a:lnTo>
                    <a:pt x="18737" y="6718"/>
                  </a:lnTo>
                  <a:lnTo>
                    <a:pt x="17759" y="8626"/>
                  </a:lnTo>
                  <a:lnTo>
                    <a:pt x="16711" y="10525"/>
                  </a:lnTo>
                  <a:lnTo>
                    <a:pt x="15594" y="12415"/>
                  </a:lnTo>
                  <a:lnTo>
                    <a:pt x="14406" y="14297"/>
                  </a:lnTo>
                  <a:lnTo>
                    <a:pt x="13149" y="16170"/>
                  </a:lnTo>
                  <a:lnTo>
                    <a:pt x="11822" y="18034"/>
                  </a:lnTo>
                  <a:lnTo>
                    <a:pt x="10425" y="19889"/>
                  </a:lnTo>
                  <a:lnTo>
                    <a:pt x="8958" y="21736"/>
                  </a:lnTo>
                  <a:lnTo>
                    <a:pt x="7421" y="23574"/>
                  </a:lnTo>
                  <a:lnTo>
                    <a:pt x="0" y="18335"/>
                  </a:lnTo>
                  <a:lnTo>
                    <a:pt x="1541" y="16580"/>
                  </a:lnTo>
                  <a:lnTo>
                    <a:pt x="3021" y="14808"/>
                  </a:lnTo>
                  <a:lnTo>
                    <a:pt x="4439" y="13018"/>
                  </a:lnTo>
                  <a:lnTo>
                    <a:pt x="5797" y="11210"/>
                  </a:lnTo>
                  <a:lnTo>
                    <a:pt x="7094" y="9386"/>
                  </a:lnTo>
                  <a:lnTo>
                    <a:pt x="8329" y="7543"/>
                  </a:lnTo>
                  <a:lnTo>
                    <a:pt x="9503" y="5684"/>
                  </a:lnTo>
                  <a:lnTo>
                    <a:pt x="10617" y="3806"/>
                  </a:lnTo>
                  <a:lnTo>
                    <a:pt x="11669" y="19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179601" y="2331677"/>
              <a:ext cx="98226" cy="33615"/>
            </a:xfrm>
            <a:custGeom>
              <a:avLst/>
              <a:pathLst>
                <a:path w="98226" h="33615">
                  <a:moveTo>
                    <a:pt x="50204" y="0"/>
                  </a:moveTo>
                  <a:lnTo>
                    <a:pt x="50881" y="790"/>
                  </a:lnTo>
                  <a:lnTo>
                    <a:pt x="51514" y="1589"/>
                  </a:lnTo>
                  <a:lnTo>
                    <a:pt x="52103" y="2396"/>
                  </a:lnTo>
                  <a:lnTo>
                    <a:pt x="52649" y="3213"/>
                  </a:lnTo>
                  <a:lnTo>
                    <a:pt x="53151" y="4038"/>
                  </a:lnTo>
                  <a:lnTo>
                    <a:pt x="53609" y="4872"/>
                  </a:lnTo>
                  <a:lnTo>
                    <a:pt x="54024" y="5714"/>
                  </a:lnTo>
                  <a:lnTo>
                    <a:pt x="54395" y="6565"/>
                  </a:lnTo>
                  <a:lnTo>
                    <a:pt x="54723" y="7425"/>
                  </a:lnTo>
                  <a:lnTo>
                    <a:pt x="55006" y="8294"/>
                  </a:lnTo>
                  <a:lnTo>
                    <a:pt x="91241" y="8294"/>
                  </a:lnTo>
                  <a:lnTo>
                    <a:pt x="91241" y="15716"/>
                  </a:lnTo>
                  <a:lnTo>
                    <a:pt x="76835" y="15716"/>
                  </a:lnTo>
                  <a:lnTo>
                    <a:pt x="76463" y="16528"/>
                  </a:lnTo>
                  <a:lnTo>
                    <a:pt x="76049" y="17392"/>
                  </a:lnTo>
                  <a:lnTo>
                    <a:pt x="75590" y="18309"/>
                  </a:lnTo>
                  <a:lnTo>
                    <a:pt x="75088" y="19278"/>
                  </a:lnTo>
                  <a:lnTo>
                    <a:pt x="74543" y="20300"/>
                  </a:lnTo>
                  <a:lnTo>
                    <a:pt x="73953" y="21374"/>
                  </a:lnTo>
                  <a:lnTo>
                    <a:pt x="73320" y="22500"/>
                  </a:lnTo>
                  <a:lnTo>
                    <a:pt x="72644" y="23679"/>
                  </a:lnTo>
                  <a:lnTo>
                    <a:pt x="71923" y="24910"/>
                  </a:lnTo>
                  <a:lnTo>
                    <a:pt x="71159" y="26193"/>
                  </a:lnTo>
                  <a:lnTo>
                    <a:pt x="98226" y="26193"/>
                  </a:lnTo>
                  <a:lnTo>
                    <a:pt x="98226" y="33615"/>
                  </a:lnTo>
                  <a:lnTo>
                    <a:pt x="0" y="33615"/>
                  </a:lnTo>
                  <a:lnTo>
                    <a:pt x="0" y="26193"/>
                  </a:lnTo>
                  <a:lnTo>
                    <a:pt x="25757" y="26193"/>
                  </a:lnTo>
                  <a:lnTo>
                    <a:pt x="25307" y="25145"/>
                  </a:lnTo>
                  <a:lnTo>
                    <a:pt x="24831" y="24098"/>
                  </a:lnTo>
                  <a:lnTo>
                    <a:pt x="24329" y="23050"/>
                  </a:lnTo>
                  <a:lnTo>
                    <a:pt x="23801" y="22002"/>
                  </a:lnTo>
                  <a:lnTo>
                    <a:pt x="23246" y="20954"/>
                  </a:lnTo>
                  <a:lnTo>
                    <a:pt x="22666" y="19907"/>
                  </a:lnTo>
                  <a:lnTo>
                    <a:pt x="22059" y="18859"/>
                  </a:lnTo>
                  <a:lnTo>
                    <a:pt x="21426" y="17811"/>
                  </a:lnTo>
                  <a:lnTo>
                    <a:pt x="20767" y="16763"/>
                  </a:lnTo>
                  <a:lnTo>
                    <a:pt x="20081" y="15716"/>
                  </a:lnTo>
                  <a:lnTo>
                    <a:pt x="6111" y="15716"/>
                  </a:lnTo>
                  <a:lnTo>
                    <a:pt x="6111" y="8294"/>
                  </a:lnTo>
                  <a:lnTo>
                    <a:pt x="44092" y="8294"/>
                  </a:lnTo>
                  <a:lnTo>
                    <a:pt x="43826" y="7687"/>
                  </a:lnTo>
                  <a:lnTo>
                    <a:pt x="43551" y="7089"/>
                  </a:lnTo>
                  <a:lnTo>
                    <a:pt x="43267" y="6500"/>
                  </a:lnTo>
                  <a:lnTo>
                    <a:pt x="42975" y="5919"/>
                  </a:lnTo>
                  <a:lnTo>
                    <a:pt x="42673" y="5347"/>
                  </a:lnTo>
                  <a:lnTo>
                    <a:pt x="42364" y="4784"/>
                  </a:lnTo>
                  <a:lnTo>
                    <a:pt x="42045" y="4230"/>
                  </a:lnTo>
                  <a:lnTo>
                    <a:pt x="41717" y="3684"/>
                  </a:lnTo>
                  <a:lnTo>
                    <a:pt x="41381" y="3147"/>
                  </a:lnTo>
                  <a:lnTo>
                    <a:pt x="41036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210161" y="2347394"/>
              <a:ext cx="35798" cy="10477"/>
            </a:xfrm>
            <a:custGeom>
              <a:avLst/>
              <a:pathLst>
                <a:path w="35798" h="10477">
                  <a:moveTo>
                    <a:pt x="4802" y="10477"/>
                  </a:moveTo>
                  <a:lnTo>
                    <a:pt x="30559" y="10477"/>
                  </a:lnTo>
                  <a:lnTo>
                    <a:pt x="31161" y="9508"/>
                  </a:lnTo>
                  <a:lnTo>
                    <a:pt x="31746" y="8521"/>
                  </a:lnTo>
                  <a:lnTo>
                    <a:pt x="32314" y="7517"/>
                  </a:lnTo>
                  <a:lnTo>
                    <a:pt x="32864" y="6496"/>
                  </a:lnTo>
                  <a:lnTo>
                    <a:pt x="33397" y="5457"/>
                  </a:lnTo>
                  <a:lnTo>
                    <a:pt x="33912" y="4400"/>
                  </a:lnTo>
                  <a:lnTo>
                    <a:pt x="34409" y="3326"/>
                  </a:lnTo>
                  <a:lnTo>
                    <a:pt x="34890" y="2235"/>
                  </a:lnTo>
                  <a:lnTo>
                    <a:pt x="35352" y="1126"/>
                  </a:lnTo>
                  <a:lnTo>
                    <a:pt x="35798" y="0"/>
                  </a:lnTo>
                  <a:lnTo>
                    <a:pt x="0" y="0"/>
                  </a:lnTo>
                  <a:lnTo>
                    <a:pt x="598" y="1047"/>
                  </a:lnTo>
                  <a:lnTo>
                    <a:pt x="1169" y="2095"/>
                  </a:lnTo>
                  <a:lnTo>
                    <a:pt x="1715" y="3143"/>
                  </a:lnTo>
                  <a:lnTo>
                    <a:pt x="2235" y="4191"/>
                  </a:lnTo>
                  <a:lnTo>
                    <a:pt x="2728" y="5238"/>
                  </a:lnTo>
                  <a:lnTo>
                    <a:pt x="3195" y="6286"/>
                  </a:lnTo>
                  <a:lnTo>
                    <a:pt x="3636" y="7334"/>
                  </a:lnTo>
                  <a:lnTo>
                    <a:pt x="4051" y="8381"/>
                  </a:lnTo>
                  <a:lnTo>
                    <a:pt x="4439" y="94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90952" y="2370968"/>
              <a:ext cx="73779" cy="32742"/>
            </a:xfrm>
            <a:custGeom>
              <a:avLst/>
              <a:pathLst>
                <a:path w="73779" h="32742">
                  <a:moveTo>
                    <a:pt x="0" y="0"/>
                  </a:moveTo>
                  <a:lnTo>
                    <a:pt x="73779" y="0"/>
                  </a:lnTo>
                  <a:lnTo>
                    <a:pt x="73779" y="32742"/>
                  </a:lnTo>
                  <a:lnTo>
                    <a:pt x="0" y="3274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199683" y="2378390"/>
              <a:ext cx="56316" cy="6111"/>
            </a:xfrm>
            <a:custGeom>
              <a:avLst/>
              <a:pathLst>
                <a:path w="56316" h="6111">
                  <a:moveTo>
                    <a:pt x="0" y="6111"/>
                  </a:moveTo>
                  <a:lnTo>
                    <a:pt x="56316" y="611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199683" y="2390177"/>
              <a:ext cx="56316" cy="6548"/>
            </a:xfrm>
            <a:custGeom>
              <a:avLst/>
              <a:pathLst>
                <a:path w="56316" h="6548">
                  <a:moveTo>
                    <a:pt x="0" y="6548"/>
                  </a:moveTo>
                  <a:lnTo>
                    <a:pt x="56316" y="6548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259492" y="2406330"/>
              <a:ext cx="19645" cy="24447"/>
            </a:xfrm>
            <a:custGeom>
              <a:avLst/>
              <a:pathLst>
                <a:path w="19645" h="24447">
                  <a:moveTo>
                    <a:pt x="7858" y="0"/>
                  </a:moveTo>
                  <a:lnTo>
                    <a:pt x="9233" y="1855"/>
                  </a:lnTo>
                  <a:lnTo>
                    <a:pt x="10564" y="3754"/>
                  </a:lnTo>
                  <a:lnTo>
                    <a:pt x="11852" y="5697"/>
                  </a:lnTo>
                  <a:lnTo>
                    <a:pt x="13096" y="7683"/>
                  </a:lnTo>
                  <a:lnTo>
                    <a:pt x="14297" y="9713"/>
                  </a:lnTo>
                  <a:lnTo>
                    <a:pt x="15454" y="11787"/>
                  </a:lnTo>
                  <a:lnTo>
                    <a:pt x="16567" y="13904"/>
                  </a:lnTo>
                  <a:lnTo>
                    <a:pt x="17637" y="16065"/>
                  </a:lnTo>
                  <a:lnTo>
                    <a:pt x="18663" y="18270"/>
                  </a:lnTo>
                  <a:lnTo>
                    <a:pt x="19645" y="20518"/>
                  </a:lnTo>
                  <a:lnTo>
                    <a:pt x="10914" y="24447"/>
                  </a:lnTo>
                  <a:lnTo>
                    <a:pt x="10019" y="22116"/>
                  </a:lnTo>
                  <a:lnTo>
                    <a:pt x="9080" y="19837"/>
                  </a:lnTo>
                  <a:lnTo>
                    <a:pt x="8098" y="17610"/>
                  </a:lnTo>
                  <a:lnTo>
                    <a:pt x="7072" y="15436"/>
                  </a:lnTo>
                  <a:lnTo>
                    <a:pt x="6002" y="13315"/>
                  </a:lnTo>
                  <a:lnTo>
                    <a:pt x="4889" y="11245"/>
                  </a:lnTo>
                  <a:lnTo>
                    <a:pt x="3732" y="9228"/>
                  </a:lnTo>
                  <a:lnTo>
                    <a:pt x="2532" y="7264"/>
                  </a:lnTo>
                  <a:lnTo>
                    <a:pt x="1287" y="535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21948" y="2406330"/>
              <a:ext cx="13096" cy="13533"/>
            </a:xfrm>
            <a:custGeom>
              <a:avLst/>
              <a:pathLst>
                <a:path w="13096" h="13533">
                  <a:moveTo>
                    <a:pt x="8294" y="0"/>
                  </a:moveTo>
                  <a:lnTo>
                    <a:pt x="8892" y="1052"/>
                  </a:lnTo>
                  <a:lnTo>
                    <a:pt x="9464" y="2112"/>
                  </a:lnTo>
                  <a:lnTo>
                    <a:pt x="10010" y="3182"/>
                  </a:lnTo>
                  <a:lnTo>
                    <a:pt x="10529" y="4260"/>
                  </a:lnTo>
                  <a:lnTo>
                    <a:pt x="11023" y="5347"/>
                  </a:lnTo>
                  <a:lnTo>
                    <a:pt x="11490" y="6443"/>
                  </a:lnTo>
                  <a:lnTo>
                    <a:pt x="11931" y="7548"/>
                  </a:lnTo>
                  <a:lnTo>
                    <a:pt x="12345" y="8661"/>
                  </a:lnTo>
                  <a:lnTo>
                    <a:pt x="12734" y="9783"/>
                  </a:lnTo>
                  <a:lnTo>
                    <a:pt x="13096" y="10914"/>
                  </a:lnTo>
                  <a:lnTo>
                    <a:pt x="5238" y="13533"/>
                  </a:lnTo>
                  <a:lnTo>
                    <a:pt x="4872" y="12324"/>
                  </a:lnTo>
                  <a:lnTo>
                    <a:pt x="4470" y="11141"/>
                  </a:lnTo>
                  <a:lnTo>
                    <a:pt x="4033" y="9984"/>
                  </a:lnTo>
                  <a:lnTo>
                    <a:pt x="3562" y="8853"/>
                  </a:lnTo>
                  <a:lnTo>
                    <a:pt x="3055" y="7748"/>
                  </a:lnTo>
                  <a:lnTo>
                    <a:pt x="2514" y="6670"/>
                  </a:lnTo>
                  <a:lnTo>
                    <a:pt x="1938" y="5618"/>
                  </a:lnTo>
                  <a:lnTo>
                    <a:pt x="1327" y="4592"/>
                  </a:lnTo>
                  <a:lnTo>
                    <a:pt x="681" y="359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178292" y="2407203"/>
              <a:ext cx="20081" cy="24010"/>
            </a:xfrm>
            <a:custGeom>
              <a:avLst/>
              <a:pathLst>
                <a:path w="20081" h="24010">
                  <a:moveTo>
                    <a:pt x="13096" y="0"/>
                  </a:moveTo>
                  <a:lnTo>
                    <a:pt x="20081" y="3929"/>
                  </a:lnTo>
                  <a:lnTo>
                    <a:pt x="18767" y="6408"/>
                  </a:lnTo>
                  <a:lnTo>
                    <a:pt x="17445" y="8783"/>
                  </a:lnTo>
                  <a:lnTo>
                    <a:pt x="16113" y="11053"/>
                  </a:lnTo>
                  <a:lnTo>
                    <a:pt x="14773" y="13219"/>
                  </a:lnTo>
                  <a:lnTo>
                    <a:pt x="13424" y="15279"/>
                  </a:lnTo>
                  <a:lnTo>
                    <a:pt x="12066" y="17235"/>
                  </a:lnTo>
                  <a:lnTo>
                    <a:pt x="10700" y="19086"/>
                  </a:lnTo>
                  <a:lnTo>
                    <a:pt x="9324" y="20832"/>
                  </a:lnTo>
                  <a:lnTo>
                    <a:pt x="7941" y="22474"/>
                  </a:lnTo>
                  <a:lnTo>
                    <a:pt x="6548" y="24010"/>
                  </a:lnTo>
                  <a:lnTo>
                    <a:pt x="0" y="17899"/>
                  </a:lnTo>
                  <a:lnTo>
                    <a:pt x="1545" y="16227"/>
                  </a:lnTo>
                  <a:lnTo>
                    <a:pt x="3038" y="14528"/>
                  </a:lnTo>
                  <a:lnTo>
                    <a:pt x="4479" y="12804"/>
                  </a:lnTo>
                  <a:lnTo>
                    <a:pt x="5867" y="11053"/>
                  </a:lnTo>
                  <a:lnTo>
                    <a:pt x="7203" y="9276"/>
                  </a:lnTo>
                  <a:lnTo>
                    <a:pt x="8486" y="7473"/>
                  </a:lnTo>
                  <a:lnTo>
                    <a:pt x="9717" y="5644"/>
                  </a:lnTo>
                  <a:lnTo>
                    <a:pt x="10896" y="3789"/>
                  </a:lnTo>
                  <a:lnTo>
                    <a:pt x="12022" y="19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02739" y="2408512"/>
              <a:ext cx="56316" cy="23574"/>
            </a:xfrm>
            <a:custGeom>
              <a:avLst/>
              <a:pathLst>
                <a:path w="56316" h="23574">
                  <a:moveTo>
                    <a:pt x="0" y="0"/>
                  </a:moveTo>
                  <a:lnTo>
                    <a:pt x="8731" y="0"/>
                  </a:lnTo>
                  <a:lnTo>
                    <a:pt x="8731" y="10914"/>
                  </a:lnTo>
                  <a:lnTo>
                    <a:pt x="8750" y="11420"/>
                  </a:lnTo>
                  <a:lnTo>
                    <a:pt x="8809" y="11891"/>
                  </a:lnTo>
                  <a:lnTo>
                    <a:pt x="8908" y="12328"/>
                  </a:lnTo>
                  <a:lnTo>
                    <a:pt x="9045" y="12730"/>
                  </a:lnTo>
                  <a:lnTo>
                    <a:pt x="9222" y="13096"/>
                  </a:lnTo>
                  <a:lnTo>
                    <a:pt x="9438" y="13428"/>
                  </a:lnTo>
                  <a:lnTo>
                    <a:pt x="9693" y="13725"/>
                  </a:lnTo>
                  <a:lnTo>
                    <a:pt x="9988" y="13987"/>
                  </a:lnTo>
                  <a:lnTo>
                    <a:pt x="10322" y="14214"/>
                  </a:lnTo>
                  <a:lnTo>
                    <a:pt x="10695" y="14406"/>
                  </a:lnTo>
                  <a:lnTo>
                    <a:pt x="11182" y="14572"/>
                  </a:lnTo>
                  <a:lnTo>
                    <a:pt x="11857" y="14720"/>
                  </a:lnTo>
                  <a:lnTo>
                    <a:pt x="12719" y="14851"/>
                  </a:lnTo>
                  <a:lnTo>
                    <a:pt x="13769" y="14965"/>
                  </a:lnTo>
                  <a:lnTo>
                    <a:pt x="15006" y="15061"/>
                  </a:lnTo>
                  <a:lnTo>
                    <a:pt x="16432" y="15139"/>
                  </a:lnTo>
                  <a:lnTo>
                    <a:pt x="18045" y="15201"/>
                  </a:lnTo>
                  <a:lnTo>
                    <a:pt x="19846" y="15244"/>
                  </a:lnTo>
                  <a:lnTo>
                    <a:pt x="21834" y="15270"/>
                  </a:lnTo>
                  <a:lnTo>
                    <a:pt x="24010" y="15279"/>
                  </a:lnTo>
                  <a:lnTo>
                    <a:pt x="26006" y="15275"/>
                  </a:lnTo>
                  <a:lnTo>
                    <a:pt x="27800" y="15262"/>
                  </a:lnTo>
                  <a:lnTo>
                    <a:pt x="29393" y="15240"/>
                  </a:lnTo>
                  <a:lnTo>
                    <a:pt x="30786" y="15209"/>
                  </a:lnTo>
                  <a:lnTo>
                    <a:pt x="31978" y="15170"/>
                  </a:lnTo>
                  <a:lnTo>
                    <a:pt x="32969" y="15122"/>
                  </a:lnTo>
                  <a:lnTo>
                    <a:pt x="33759" y="15065"/>
                  </a:lnTo>
                  <a:lnTo>
                    <a:pt x="34348" y="15000"/>
                  </a:lnTo>
                  <a:lnTo>
                    <a:pt x="34737" y="14926"/>
                  </a:lnTo>
                  <a:lnTo>
                    <a:pt x="34925" y="14843"/>
                  </a:lnTo>
                  <a:lnTo>
                    <a:pt x="36758" y="14755"/>
                  </a:lnTo>
                  <a:lnTo>
                    <a:pt x="38417" y="14668"/>
                  </a:lnTo>
                  <a:lnTo>
                    <a:pt x="39901" y="14581"/>
                  </a:lnTo>
                  <a:lnTo>
                    <a:pt x="41211" y="14493"/>
                  </a:lnTo>
                  <a:lnTo>
                    <a:pt x="42346" y="14406"/>
                  </a:lnTo>
                  <a:lnTo>
                    <a:pt x="43307" y="14319"/>
                  </a:lnTo>
                  <a:lnTo>
                    <a:pt x="44092" y="14231"/>
                  </a:lnTo>
                  <a:lnTo>
                    <a:pt x="44704" y="14144"/>
                  </a:lnTo>
                  <a:lnTo>
                    <a:pt x="45140" y="14057"/>
                  </a:lnTo>
                  <a:lnTo>
                    <a:pt x="45402" y="13969"/>
                  </a:lnTo>
                  <a:lnTo>
                    <a:pt x="45660" y="13563"/>
                  </a:lnTo>
                  <a:lnTo>
                    <a:pt x="45908" y="13044"/>
                  </a:lnTo>
                  <a:lnTo>
                    <a:pt x="46149" y="12411"/>
                  </a:lnTo>
                  <a:lnTo>
                    <a:pt x="46380" y="11664"/>
                  </a:lnTo>
                  <a:lnTo>
                    <a:pt x="46603" y="10804"/>
                  </a:lnTo>
                  <a:lnTo>
                    <a:pt x="46816" y="9831"/>
                  </a:lnTo>
                  <a:lnTo>
                    <a:pt x="47022" y="8744"/>
                  </a:lnTo>
                  <a:lnTo>
                    <a:pt x="47218" y="7543"/>
                  </a:lnTo>
                  <a:lnTo>
                    <a:pt x="47406" y="6229"/>
                  </a:lnTo>
                  <a:lnTo>
                    <a:pt x="47585" y="4802"/>
                  </a:lnTo>
                  <a:lnTo>
                    <a:pt x="56316" y="9604"/>
                  </a:lnTo>
                  <a:lnTo>
                    <a:pt x="56032" y="11455"/>
                  </a:lnTo>
                  <a:lnTo>
                    <a:pt x="55705" y="13166"/>
                  </a:lnTo>
                  <a:lnTo>
                    <a:pt x="55334" y="14738"/>
                  </a:lnTo>
                  <a:lnTo>
                    <a:pt x="54919" y="16170"/>
                  </a:lnTo>
                  <a:lnTo>
                    <a:pt x="54461" y="17462"/>
                  </a:lnTo>
                  <a:lnTo>
                    <a:pt x="53959" y="18615"/>
                  </a:lnTo>
                  <a:lnTo>
                    <a:pt x="53413" y="19627"/>
                  </a:lnTo>
                  <a:lnTo>
                    <a:pt x="52824" y="20500"/>
                  </a:lnTo>
                  <a:lnTo>
                    <a:pt x="52191" y="21234"/>
                  </a:lnTo>
                  <a:lnTo>
                    <a:pt x="51514" y="21828"/>
                  </a:lnTo>
                  <a:lnTo>
                    <a:pt x="50846" y="22159"/>
                  </a:lnTo>
                  <a:lnTo>
                    <a:pt x="49715" y="22456"/>
                  </a:lnTo>
                  <a:lnTo>
                    <a:pt x="48122" y="22718"/>
                  </a:lnTo>
                  <a:lnTo>
                    <a:pt x="46066" y="22945"/>
                  </a:lnTo>
                  <a:lnTo>
                    <a:pt x="43547" y="23137"/>
                  </a:lnTo>
                  <a:lnTo>
                    <a:pt x="40565" y="23294"/>
                  </a:lnTo>
                  <a:lnTo>
                    <a:pt x="37120" y="23417"/>
                  </a:lnTo>
                  <a:lnTo>
                    <a:pt x="33213" y="23504"/>
                  </a:lnTo>
                  <a:lnTo>
                    <a:pt x="28843" y="23556"/>
                  </a:lnTo>
                  <a:lnTo>
                    <a:pt x="24010" y="23574"/>
                  </a:lnTo>
                  <a:lnTo>
                    <a:pt x="20579" y="23554"/>
                  </a:lnTo>
                  <a:lnTo>
                    <a:pt x="17445" y="23495"/>
                  </a:lnTo>
                  <a:lnTo>
                    <a:pt x="14607" y="23397"/>
                  </a:lnTo>
                  <a:lnTo>
                    <a:pt x="12066" y="23260"/>
                  </a:lnTo>
                  <a:lnTo>
                    <a:pt x="9822" y="23083"/>
                  </a:lnTo>
                  <a:lnTo>
                    <a:pt x="7875" y="22867"/>
                  </a:lnTo>
                  <a:lnTo>
                    <a:pt x="6225" y="22611"/>
                  </a:lnTo>
                  <a:lnTo>
                    <a:pt x="4872" y="22317"/>
                  </a:lnTo>
                  <a:lnTo>
                    <a:pt x="3815" y="21983"/>
                  </a:lnTo>
                  <a:lnTo>
                    <a:pt x="3055" y="21609"/>
                  </a:lnTo>
                  <a:lnTo>
                    <a:pt x="2475" y="21175"/>
                  </a:lnTo>
                  <a:lnTo>
                    <a:pt x="1955" y="20658"/>
                  </a:lnTo>
                  <a:lnTo>
                    <a:pt x="1497" y="20057"/>
                  </a:lnTo>
                  <a:lnTo>
                    <a:pt x="1100" y="19374"/>
                  </a:lnTo>
                  <a:lnTo>
                    <a:pt x="763" y="18608"/>
                  </a:lnTo>
                  <a:lnTo>
                    <a:pt x="488" y="17759"/>
                  </a:lnTo>
                  <a:lnTo>
                    <a:pt x="275" y="16827"/>
                  </a:lnTo>
                  <a:lnTo>
                    <a:pt x="122" y="15812"/>
                  </a:lnTo>
                  <a:lnTo>
                    <a:pt x="30" y="14714"/>
                  </a:lnTo>
                  <a:lnTo>
                    <a:pt x="0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93544" y="2332987"/>
              <a:ext cx="93424" cy="48021"/>
            </a:xfrm>
            <a:custGeom>
              <a:avLst/>
              <a:pathLst>
                <a:path w="93424" h="48021">
                  <a:moveTo>
                    <a:pt x="42346" y="0"/>
                  </a:moveTo>
                  <a:lnTo>
                    <a:pt x="51077" y="0"/>
                  </a:lnTo>
                  <a:lnTo>
                    <a:pt x="51077" y="22264"/>
                  </a:lnTo>
                  <a:lnTo>
                    <a:pt x="61555" y="22264"/>
                  </a:lnTo>
                  <a:lnTo>
                    <a:pt x="62930" y="20418"/>
                  </a:lnTo>
                  <a:lnTo>
                    <a:pt x="64262" y="18545"/>
                  </a:lnTo>
                  <a:lnTo>
                    <a:pt x="65549" y="16646"/>
                  </a:lnTo>
                  <a:lnTo>
                    <a:pt x="66794" y="14720"/>
                  </a:lnTo>
                  <a:lnTo>
                    <a:pt x="67994" y="12769"/>
                  </a:lnTo>
                  <a:lnTo>
                    <a:pt x="69151" y="10791"/>
                  </a:lnTo>
                  <a:lnTo>
                    <a:pt x="70264" y="8788"/>
                  </a:lnTo>
                  <a:lnTo>
                    <a:pt x="71334" y="6757"/>
                  </a:lnTo>
                  <a:lnTo>
                    <a:pt x="72360" y="4701"/>
                  </a:lnTo>
                  <a:lnTo>
                    <a:pt x="73342" y="2619"/>
                  </a:lnTo>
                  <a:lnTo>
                    <a:pt x="82946" y="5238"/>
                  </a:lnTo>
                  <a:lnTo>
                    <a:pt x="81890" y="7137"/>
                  </a:lnTo>
                  <a:lnTo>
                    <a:pt x="80816" y="8993"/>
                  </a:lnTo>
                  <a:lnTo>
                    <a:pt x="79725" y="10804"/>
                  </a:lnTo>
                  <a:lnTo>
                    <a:pt x="78616" y="12573"/>
                  </a:lnTo>
                  <a:lnTo>
                    <a:pt x="77489" y="14297"/>
                  </a:lnTo>
                  <a:lnTo>
                    <a:pt x="76346" y="15978"/>
                  </a:lnTo>
                  <a:lnTo>
                    <a:pt x="75184" y="17615"/>
                  </a:lnTo>
                  <a:lnTo>
                    <a:pt x="74006" y="19208"/>
                  </a:lnTo>
                  <a:lnTo>
                    <a:pt x="72809" y="20758"/>
                  </a:lnTo>
                  <a:lnTo>
                    <a:pt x="71596" y="22264"/>
                  </a:lnTo>
                  <a:lnTo>
                    <a:pt x="93424" y="22264"/>
                  </a:lnTo>
                  <a:lnTo>
                    <a:pt x="93424" y="47148"/>
                  </a:lnTo>
                  <a:lnTo>
                    <a:pt x="84693" y="47148"/>
                  </a:lnTo>
                  <a:lnTo>
                    <a:pt x="84693" y="30559"/>
                  </a:lnTo>
                  <a:lnTo>
                    <a:pt x="8731" y="30559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22264"/>
                  </a:lnTo>
                  <a:lnTo>
                    <a:pt x="42346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306641" y="2336043"/>
              <a:ext cx="18772" cy="18335"/>
            </a:xfrm>
            <a:custGeom>
              <a:avLst/>
              <a:pathLst>
                <a:path w="18772" h="18335">
                  <a:moveTo>
                    <a:pt x="8294" y="0"/>
                  </a:moveTo>
                  <a:lnTo>
                    <a:pt x="9499" y="1322"/>
                  </a:lnTo>
                  <a:lnTo>
                    <a:pt x="10669" y="2671"/>
                  </a:lnTo>
                  <a:lnTo>
                    <a:pt x="11804" y="4046"/>
                  </a:lnTo>
                  <a:lnTo>
                    <a:pt x="12904" y="5448"/>
                  </a:lnTo>
                  <a:lnTo>
                    <a:pt x="13970" y="6875"/>
                  </a:lnTo>
                  <a:lnTo>
                    <a:pt x="15000" y="8329"/>
                  </a:lnTo>
                  <a:lnTo>
                    <a:pt x="15995" y="9809"/>
                  </a:lnTo>
                  <a:lnTo>
                    <a:pt x="16956" y="11315"/>
                  </a:lnTo>
                  <a:lnTo>
                    <a:pt x="17881" y="12848"/>
                  </a:lnTo>
                  <a:lnTo>
                    <a:pt x="18772" y="14406"/>
                  </a:lnTo>
                  <a:lnTo>
                    <a:pt x="11350" y="18335"/>
                  </a:lnTo>
                  <a:lnTo>
                    <a:pt x="10451" y="16772"/>
                  </a:lnTo>
                  <a:lnTo>
                    <a:pt x="9499" y="15227"/>
                  </a:lnTo>
                  <a:lnTo>
                    <a:pt x="8495" y="13699"/>
                  </a:lnTo>
                  <a:lnTo>
                    <a:pt x="7439" y="12188"/>
                  </a:lnTo>
                  <a:lnTo>
                    <a:pt x="6330" y="10695"/>
                  </a:lnTo>
                  <a:lnTo>
                    <a:pt x="5168" y="9220"/>
                  </a:lnTo>
                  <a:lnTo>
                    <a:pt x="3955" y="7762"/>
                  </a:lnTo>
                  <a:lnTo>
                    <a:pt x="2689" y="6321"/>
                  </a:lnTo>
                  <a:lnTo>
                    <a:pt x="1370" y="48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311880" y="2373151"/>
              <a:ext cx="56316" cy="8294"/>
            </a:xfrm>
            <a:custGeom>
              <a:avLst/>
              <a:pathLst>
                <a:path w="56316" h="8294">
                  <a:moveTo>
                    <a:pt x="0" y="0"/>
                  </a:moveTo>
                  <a:lnTo>
                    <a:pt x="56316" y="0"/>
                  </a:lnTo>
                  <a:lnTo>
                    <a:pt x="5631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295727" y="2391486"/>
              <a:ext cx="87749" cy="41473"/>
            </a:xfrm>
            <a:custGeom>
              <a:avLst/>
              <a:pathLst>
                <a:path w="87749" h="41473">
                  <a:moveTo>
                    <a:pt x="0" y="0"/>
                  </a:moveTo>
                  <a:lnTo>
                    <a:pt x="87749" y="0"/>
                  </a:lnTo>
                  <a:lnTo>
                    <a:pt x="87749" y="8294"/>
                  </a:lnTo>
                  <a:lnTo>
                    <a:pt x="38854" y="8294"/>
                  </a:lnTo>
                  <a:lnTo>
                    <a:pt x="37024" y="11350"/>
                  </a:lnTo>
                  <a:lnTo>
                    <a:pt x="35204" y="14231"/>
                  </a:lnTo>
                  <a:lnTo>
                    <a:pt x="33392" y="16938"/>
                  </a:lnTo>
                  <a:lnTo>
                    <a:pt x="31589" y="19470"/>
                  </a:lnTo>
                  <a:lnTo>
                    <a:pt x="29795" y="21828"/>
                  </a:lnTo>
                  <a:lnTo>
                    <a:pt x="28009" y="24010"/>
                  </a:lnTo>
                  <a:lnTo>
                    <a:pt x="26233" y="26019"/>
                  </a:lnTo>
                  <a:lnTo>
                    <a:pt x="24464" y="27852"/>
                  </a:lnTo>
                  <a:lnTo>
                    <a:pt x="22705" y="29511"/>
                  </a:lnTo>
                  <a:lnTo>
                    <a:pt x="20954" y="30995"/>
                  </a:lnTo>
                  <a:lnTo>
                    <a:pt x="25429" y="30799"/>
                  </a:lnTo>
                  <a:lnTo>
                    <a:pt x="29948" y="30559"/>
                  </a:lnTo>
                  <a:lnTo>
                    <a:pt x="34510" y="30275"/>
                  </a:lnTo>
                  <a:lnTo>
                    <a:pt x="39115" y="29948"/>
                  </a:lnTo>
                  <a:lnTo>
                    <a:pt x="43765" y="29577"/>
                  </a:lnTo>
                  <a:lnTo>
                    <a:pt x="48458" y="29162"/>
                  </a:lnTo>
                  <a:lnTo>
                    <a:pt x="53195" y="28703"/>
                  </a:lnTo>
                  <a:lnTo>
                    <a:pt x="57975" y="28201"/>
                  </a:lnTo>
                  <a:lnTo>
                    <a:pt x="62799" y="27656"/>
                  </a:lnTo>
                  <a:lnTo>
                    <a:pt x="67667" y="27066"/>
                  </a:lnTo>
                  <a:lnTo>
                    <a:pt x="66785" y="26023"/>
                  </a:lnTo>
                  <a:lnTo>
                    <a:pt x="65886" y="24988"/>
                  </a:lnTo>
                  <a:lnTo>
                    <a:pt x="64969" y="23962"/>
                  </a:lnTo>
                  <a:lnTo>
                    <a:pt x="64034" y="22945"/>
                  </a:lnTo>
                  <a:lnTo>
                    <a:pt x="63083" y="21937"/>
                  </a:lnTo>
                  <a:lnTo>
                    <a:pt x="62114" y="20937"/>
                  </a:lnTo>
                  <a:lnTo>
                    <a:pt x="61127" y="19946"/>
                  </a:lnTo>
                  <a:lnTo>
                    <a:pt x="60123" y="18964"/>
                  </a:lnTo>
                  <a:lnTo>
                    <a:pt x="59101" y="17990"/>
                  </a:lnTo>
                  <a:lnTo>
                    <a:pt x="58062" y="17025"/>
                  </a:lnTo>
                  <a:lnTo>
                    <a:pt x="65047" y="12660"/>
                  </a:lnTo>
                  <a:lnTo>
                    <a:pt x="67614" y="14943"/>
                  </a:lnTo>
                  <a:lnTo>
                    <a:pt x="70077" y="17252"/>
                  </a:lnTo>
                  <a:lnTo>
                    <a:pt x="72434" y="19588"/>
                  </a:lnTo>
                  <a:lnTo>
                    <a:pt x="74687" y="21950"/>
                  </a:lnTo>
                  <a:lnTo>
                    <a:pt x="76835" y="24338"/>
                  </a:lnTo>
                  <a:lnTo>
                    <a:pt x="78878" y="26752"/>
                  </a:lnTo>
                  <a:lnTo>
                    <a:pt x="80816" y="29192"/>
                  </a:lnTo>
                  <a:lnTo>
                    <a:pt x="82650" y="31659"/>
                  </a:lnTo>
                  <a:lnTo>
                    <a:pt x="84378" y="34152"/>
                  </a:lnTo>
                  <a:lnTo>
                    <a:pt x="86002" y="36671"/>
                  </a:lnTo>
                  <a:lnTo>
                    <a:pt x="77708" y="41473"/>
                  </a:lnTo>
                  <a:lnTo>
                    <a:pt x="73342" y="34051"/>
                  </a:lnTo>
                  <a:lnTo>
                    <a:pt x="67186" y="34894"/>
                  </a:lnTo>
                  <a:lnTo>
                    <a:pt x="60944" y="35675"/>
                  </a:lnTo>
                  <a:lnTo>
                    <a:pt x="54613" y="36396"/>
                  </a:lnTo>
                  <a:lnTo>
                    <a:pt x="48196" y="37055"/>
                  </a:lnTo>
                  <a:lnTo>
                    <a:pt x="41691" y="37653"/>
                  </a:lnTo>
                  <a:lnTo>
                    <a:pt x="35099" y="38190"/>
                  </a:lnTo>
                  <a:lnTo>
                    <a:pt x="28420" y="38666"/>
                  </a:lnTo>
                  <a:lnTo>
                    <a:pt x="21653" y="39081"/>
                  </a:lnTo>
                  <a:lnTo>
                    <a:pt x="14799" y="39434"/>
                  </a:lnTo>
                  <a:lnTo>
                    <a:pt x="7858" y="39727"/>
                  </a:lnTo>
                  <a:lnTo>
                    <a:pt x="5675" y="31869"/>
                  </a:lnTo>
                  <a:lnTo>
                    <a:pt x="8264" y="30140"/>
                  </a:lnTo>
                  <a:lnTo>
                    <a:pt x="10791" y="28271"/>
                  </a:lnTo>
                  <a:lnTo>
                    <a:pt x="13258" y="26263"/>
                  </a:lnTo>
                  <a:lnTo>
                    <a:pt x="15663" y="24115"/>
                  </a:lnTo>
                  <a:lnTo>
                    <a:pt x="18008" y="21828"/>
                  </a:lnTo>
                  <a:lnTo>
                    <a:pt x="20291" y="19400"/>
                  </a:lnTo>
                  <a:lnTo>
                    <a:pt x="22513" y="16833"/>
                  </a:lnTo>
                  <a:lnTo>
                    <a:pt x="24674" y="14127"/>
                  </a:lnTo>
                  <a:lnTo>
                    <a:pt x="26774" y="11280"/>
                  </a:lnTo>
                  <a:lnTo>
                    <a:pt x="28813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410106" y="2332987"/>
              <a:ext cx="19208" cy="23137"/>
            </a:xfrm>
            <a:custGeom>
              <a:avLst/>
              <a:pathLst>
                <a:path w="19208" h="23137">
                  <a:moveTo>
                    <a:pt x="7858" y="0"/>
                  </a:moveTo>
                  <a:lnTo>
                    <a:pt x="9228" y="1754"/>
                  </a:lnTo>
                  <a:lnTo>
                    <a:pt x="10547" y="3527"/>
                  </a:lnTo>
                  <a:lnTo>
                    <a:pt x="11813" y="5317"/>
                  </a:lnTo>
                  <a:lnTo>
                    <a:pt x="13027" y="7124"/>
                  </a:lnTo>
                  <a:lnTo>
                    <a:pt x="14188" y="8949"/>
                  </a:lnTo>
                  <a:lnTo>
                    <a:pt x="15297" y="10791"/>
                  </a:lnTo>
                  <a:lnTo>
                    <a:pt x="16353" y="12651"/>
                  </a:lnTo>
                  <a:lnTo>
                    <a:pt x="17357" y="14528"/>
                  </a:lnTo>
                  <a:lnTo>
                    <a:pt x="18309" y="16423"/>
                  </a:lnTo>
                  <a:lnTo>
                    <a:pt x="19208" y="18335"/>
                  </a:lnTo>
                  <a:lnTo>
                    <a:pt x="10914" y="23137"/>
                  </a:lnTo>
                  <a:lnTo>
                    <a:pt x="10097" y="21225"/>
                  </a:lnTo>
                  <a:lnTo>
                    <a:pt x="9220" y="19330"/>
                  </a:lnTo>
                  <a:lnTo>
                    <a:pt x="8281" y="17453"/>
                  </a:lnTo>
                  <a:lnTo>
                    <a:pt x="7281" y="15594"/>
                  </a:lnTo>
                  <a:lnTo>
                    <a:pt x="6221" y="13751"/>
                  </a:lnTo>
                  <a:lnTo>
                    <a:pt x="5099" y="11926"/>
                  </a:lnTo>
                  <a:lnTo>
                    <a:pt x="3915" y="10119"/>
                  </a:lnTo>
                  <a:lnTo>
                    <a:pt x="2671" y="8329"/>
                  </a:lnTo>
                  <a:lnTo>
                    <a:pt x="1366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401812" y="2365293"/>
              <a:ext cx="33615" cy="62428"/>
            </a:xfrm>
            <a:custGeom>
              <a:avLst/>
              <a:pathLst>
                <a:path w="33615" h="62428">
                  <a:moveTo>
                    <a:pt x="0" y="0"/>
                  </a:moveTo>
                  <a:lnTo>
                    <a:pt x="22701" y="0"/>
                  </a:lnTo>
                  <a:lnTo>
                    <a:pt x="22701" y="48021"/>
                  </a:lnTo>
                  <a:lnTo>
                    <a:pt x="28376" y="40163"/>
                  </a:lnTo>
                  <a:lnTo>
                    <a:pt x="33615" y="44965"/>
                  </a:lnTo>
                  <a:lnTo>
                    <a:pt x="32624" y="46790"/>
                  </a:lnTo>
                  <a:lnTo>
                    <a:pt x="31572" y="48598"/>
                  </a:lnTo>
                  <a:lnTo>
                    <a:pt x="30458" y="50388"/>
                  </a:lnTo>
                  <a:lnTo>
                    <a:pt x="29284" y="52160"/>
                  </a:lnTo>
                  <a:lnTo>
                    <a:pt x="28049" y="53915"/>
                  </a:lnTo>
                  <a:lnTo>
                    <a:pt x="26752" y="55652"/>
                  </a:lnTo>
                  <a:lnTo>
                    <a:pt x="25394" y="57373"/>
                  </a:lnTo>
                  <a:lnTo>
                    <a:pt x="23976" y="59075"/>
                  </a:lnTo>
                  <a:lnTo>
                    <a:pt x="22496" y="60760"/>
                  </a:lnTo>
                  <a:lnTo>
                    <a:pt x="20954" y="62428"/>
                  </a:lnTo>
                  <a:lnTo>
                    <a:pt x="14406" y="56753"/>
                  </a:lnTo>
                  <a:lnTo>
                    <a:pt x="14406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439356" y="2332987"/>
              <a:ext cx="63738" cy="100409"/>
            </a:xfrm>
            <a:custGeom>
              <a:avLst/>
              <a:pathLst>
                <a:path w="63738" h="100409">
                  <a:moveTo>
                    <a:pt x="0" y="19208"/>
                  </a:moveTo>
                  <a:lnTo>
                    <a:pt x="30559" y="19208"/>
                  </a:lnTo>
                  <a:lnTo>
                    <a:pt x="30476" y="17366"/>
                  </a:lnTo>
                  <a:lnTo>
                    <a:pt x="30402" y="15506"/>
                  </a:lnTo>
                  <a:lnTo>
                    <a:pt x="30336" y="13629"/>
                  </a:lnTo>
                  <a:lnTo>
                    <a:pt x="30279" y="11734"/>
                  </a:lnTo>
                  <a:lnTo>
                    <a:pt x="30231" y="9822"/>
                  </a:lnTo>
                  <a:lnTo>
                    <a:pt x="30192" y="7893"/>
                  </a:lnTo>
                  <a:lnTo>
                    <a:pt x="30162" y="5945"/>
                  </a:lnTo>
                  <a:lnTo>
                    <a:pt x="30140" y="3981"/>
                  </a:lnTo>
                  <a:lnTo>
                    <a:pt x="30127" y="1999"/>
                  </a:lnTo>
                  <a:lnTo>
                    <a:pt x="30122" y="0"/>
                  </a:lnTo>
                  <a:lnTo>
                    <a:pt x="38854" y="0"/>
                  </a:lnTo>
                  <a:lnTo>
                    <a:pt x="38858" y="2078"/>
                  </a:lnTo>
                  <a:lnTo>
                    <a:pt x="38871" y="4121"/>
                  </a:lnTo>
                  <a:lnTo>
                    <a:pt x="38893" y="6129"/>
                  </a:lnTo>
                  <a:lnTo>
                    <a:pt x="38923" y="8102"/>
                  </a:lnTo>
                  <a:lnTo>
                    <a:pt x="38963" y="10040"/>
                  </a:lnTo>
                  <a:lnTo>
                    <a:pt x="39011" y="11944"/>
                  </a:lnTo>
                  <a:lnTo>
                    <a:pt x="39067" y="13812"/>
                  </a:lnTo>
                  <a:lnTo>
                    <a:pt x="39133" y="15646"/>
                  </a:lnTo>
                  <a:lnTo>
                    <a:pt x="39207" y="17445"/>
                  </a:lnTo>
                  <a:lnTo>
                    <a:pt x="39290" y="19208"/>
                  </a:lnTo>
                  <a:lnTo>
                    <a:pt x="62864" y="19208"/>
                  </a:lnTo>
                  <a:lnTo>
                    <a:pt x="62864" y="27503"/>
                  </a:lnTo>
                  <a:lnTo>
                    <a:pt x="39727" y="27503"/>
                  </a:lnTo>
                  <a:lnTo>
                    <a:pt x="39949" y="33667"/>
                  </a:lnTo>
                  <a:lnTo>
                    <a:pt x="40268" y="39587"/>
                  </a:lnTo>
                  <a:lnTo>
                    <a:pt x="40683" y="45262"/>
                  </a:lnTo>
                  <a:lnTo>
                    <a:pt x="41194" y="50693"/>
                  </a:lnTo>
                  <a:lnTo>
                    <a:pt x="41800" y="55880"/>
                  </a:lnTo>
                  <a:lnTo>
                    <a:pt x="42503" y="60821"/>
                  </a:lnTo>
                  <a:lnTo>
                    <a:pt x="43302" y="65519"/>
                  </a:lnTo>
                  <a:lnTo>
                    <a:pt x="44197" y="69972"/>
                  </a:lnTo>
                  <a:lnTo>
                    <a:pt x="45188" y="74180"/>
                  </a:lnTo>
                  <a:lnTo>
                    <a:pt x="46275" y="78144"/>
                  </a:lnTo>
                  <a:lnTo>
                    <a:pt x="46873" y="80467"/>
                  </a:lnTo>
                  <a:lnTo>
                    <a:pt x="47445" y="82545"/>
                  </a:lnTo>
                  <a:lnTo>
                    <a:pt x="47991" y="84378"/>
                  </a:lnTo>
                  <a:lnTo>
                    <a:pt x="48510" y="85967"/>
                  </a:lnTo>
                  <a:lnTo>
                    <a:pt x="49004" y="87312"/>
                  </a:lnTo>
                  <a:lnTo>
                    <a:pt x="49471" y="88412"/>
                  </a:lnTo>
                  <a:lnTo>
                    <a:pt x="49912" y="89268"/>
                  </a:lnTo>
                  <a:lnTo>
                    <a:pt x="50326" y="89879"/>
                  </a:lnTo>
                  <a:lnTo>
                    <a:pt x="50715" y="90246"/>
                  </a:lnTo>
                  <a:lnTo>
                    <a:pt x="51077" y="90368"/>
                  </a:lnTo>
                  <a:lnTo>
                    <a:pt x="51418" y="90322"/>
                  </a:lnTo>
                  <a:lnTo>
                    <a:pt x="51741" y="90185"/>
                  </a:lnTo>
                  <a:lnTo>
                    <a:pt x="52046" y="89955"/>
                  </a:lnTo>
                  <a:lnTo>
                    <a:pt x="52335" y="89635"/>
                  </a:lnTo>
                  <a:lnTo>
                    <a:pt x="52605" y="89222"/>
                  </a:lnTo>
                  <a:lnTo>
                    <a:pt x="52858" y="88718"/>
                  </a:lnTo>
                  <a:lnTo>
                    <a:pt x="53094" y="88122"/>
                  </a:lnTo>
                  <a:lnTo>
                    <a:pt x="53313" y="87434"/>
                  </a:lnTo>
                  <a:lnTo>
                    <a:pt x="53513" y="86655"/>
                  </a:lnTo>
                  <a:lnTo>
                    <a:pt x="53697" y="85784"/>
                  </a:lnTo>
                  <a:lnTo>
                    <a:pt x="53863" y="84821"/>
                  </a:lnTo>
                  <a:lnTo>
                    <a:pt x="54011" y="83767"/>
                  </a:lnTo>
                  <a:lnTo>
                    <a:pt x="54142" y="82621"/>
                  </a:lnTo>
                  <a:lnTo>
                    <a:pt x="54255" y="81383"/>
                  </a:lnTo>
                  <a:lnTo>
                    <a:pt x="54352" y="80054"/>
                  </a:lnTo>
                  <a:lnTo>
                    <a:pt x="54430" y="78633"/>
                  </a:lnTo>
                  <a:lnTo>
                    <a:pt x="54491" y="77120"/>
                  </a:lnTo>
                  <a:lnTo>
                    <a:pt x="54535" y="75516"/>
                  </a:lnTo>
                  <a:lnTo>
                    <a:pt x="54561" y="73820"/>
                  </a:lnTo>
                  <a:lnTo>
                    <a:pt x="54570" y="72032"/>
                  </a:lnTo>
                  <a:lnTo>
                    <a:pt x="63738" y="75088"/>
                  </a:lnTo>
                  <a:lnTo>
                    <a:pt x="63460" y="78042"/>
                  </a:lnTo>
                  <a:lnTo>
                    <a:pt x="63153" y="80790"/>
                  </a:lnTo>
                  <a:lnTo>
                    <a:pt x="62814" y="83333"/>
                  </a:lnTo>
                  <a:lnTo>
                    <a:pt x="62445" y="85671"/>
                  </a:lnTo>
                  <a:lnTo>
                    <a:pt x="62046" y="87803"/>
                  </a:lnTo>
                  <a:lnTo>
                    <a:pt x="61616" y="89731"/>
                  </a:lnTo>
                  <a:lnTo>
                    <a:pt x="61155" y="91453"/>
                  </a:lnTo>
                  <a:lnTo>
                    <a:pt x="60664" y="92970"/>
                  </a:lnTo>
                  <a:lnTo>
                    <a:pt x="60143" y="94282"/>
                  </a:lnTo>
                  <a:lnTo>
                    <a:pt x="59590" y="95388"/>
                  </a:lnTo>
                  <a:lnTo>
                    <a:pt x="59003" y="96342"/>
                  </a:lnTo>
                  <a:lnTo>
                    <a:pt x="58377" y="97196"/>
                  </a:lnTo>
                  <a:lnTo>
                    <a:pt x="57711" y="97949"/>
                  </a:lnTo>
                  <a:lnTo>
                    <a:pt x="57006" y="98602"/>
                  </a:lnTo>
                  <a:lnTo>
                    <a:pt x="56261" y="99154"/>
                  </a:lnTo>
                  <a:lnTo>
                    <a:pt x="55478" y="99606"/>
                  </a:lnTo>
                  <a:lnTo>
                    <a:pt x="54655" y="99957"/>
                  </a:lnTo>
                  <a:lnTo>
                    <a:pt x="53793" y="100208"/>
                  </a:lnTo>
                  <a:lnTo>
                    <a:pt x="52891" y="100359"/>
                  </a:lnTo>
                  <a:lnTo>
                    <a:pt x="51950" y="100409"/>
                  </a:lnTo>
                  <a:lnTo>
                    <a:pt x="50663" y="100291"/>
                  </a:lnTo>
                  <a:lnTo>
                    <a:pt x="49418" y="99937"/>
                  </a:lnTo>
                  <a:lnTo>
                    <a:pt x="48218" y="99348"/>
                  </a:lnTo>
                  <a:lnTo>
                    <a:pt x="47061" y="98523"/>
                  </a:lnTo>
                  <a:lnTo>
                    <a:pt x="45948" y="97462"/>
                  </a:lnTo>
                  <a:lnTo>
                    <a:pt x="44878" y="96165"/>
                  </a:lnTo>
                  <a:lnTo>
                    <a:pt x="43852" y="94633"/>
                  </a:lnTo>
                  <a:lnTo>
                    <a:pt x="42870" y="92865"/>
                  </a:lnTo>
                  <a:lnTo>
                    <a:pt x="41931" y="90861"/>
                  </a:lnTo>
                  <a:lnTo>
                    <a:pt x="41036" y="88622"/>
                  </a:lnTo>
                  <a:lnTo>
                    <a:pt x="39522" y="84317"/>
                  </a:lnTo>
                  <a:lnTo>
                    <a:pt x="38120" y="79611"/>
                  </a:lnTo>
                  <a:lnTo>
                    <a:pt x="36832" y="74503"/>
                  </a:lnTo>
                  <a:lnTo>
                    <a:pt x="35658" y="68994"/>
                  </a:lnTo>
                  <a:lnTo>
                    <a:pt x="34597" y="63083"/>
                  </a:lnTo>
                  <a:lnTo>
                    <a:pt x="33650" y="56770"/>
                  </a:lnTo>
                  <a:lnTo>
                    <a:pt x="32816" y="50056"/>
                  </a:lnTo>
                  <a:lnTo>
                    <a:pt x="32096" y="42940"/>
                  </a:lnTo>
                  <a:lnTo>
                    <a:pt x="31489" y="35422"/>
                  </a:lnTo>
                  <a:lnTo>
                    <a:pt x="30995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482576" y="2333424"/>
              <a:ext cx="14843" cy="16152"/>
            </a:xfrm>
            <a:custGeom>
              <a:avLst/>
              <a:pathLst>
                <a:path w="14843" h="16152">
                  <a:moveTo>
                    <a:pt x="6985" y="0"/>
                  </a:moveTo>
                  <a:lnTo>
                    <a:pt x="7927" y="1139"/>
                  </a:lnTo>
                  <a:lnTo>
                    <a:pt x="8836" y="2287"/>
                  </a:lnTo>
                  <a:lnTo>
                    <a:pt x="9709" y="3444"/>
                  </a:lnTo>
                  <a:lnTo>
                    <a:pt x="10547" y="4610"/>
                  </a:lnTo>
                  <a:lnTo>
                    <a:pt x="11350" y="5784"/>
                  </a:lnTo>
                  <a:lnTo>
                    <a:pt x="12118" y="6967"/>
                  </a:lnTo>
                  <a:lnTo>
                    <a:pt x="12852" y="8159"/>
                  </a:lnTo>
                  <a:lnTo>
                    <a:pt x="13550" y="9359"/>
                  </a:lnTo>
                  <a:lnTo>
                    <a:pt x="14214" y="10569"/>
                  </a:lnTo>
                  <a:lnTo>
                    <a:pt x="14843" y="11787"/>
                  </a:lnTo>
                  <a:lnTo>
                    <a:pt x="7421" y="16152"/>
                  </a:lnTo>
                  <a:lnTo>
                    <a:pt x="6875" y="14934"/>
                  </a:lnTo>
                  <a:lnTo>
                    <a:pt x="6286" y="13725"/>
                  </a:lnTo>
                  <a:lnTo>
                    <a:pt x="5653" y="12524"/>
                  </a:lnTo>
                  <a:lnTo>
                    <a:pt x="4976" y="11333"/>
                  </a:lnTo>
                  <a:lnTo>
                    <a:pt x="4256" y="10150"/>
                  </a:lnTo>
                  <a:lnTo>
                    <a:pt x="3492" y="8975"/>
                  </a:lnTo>
                  <a:lnTo>
                    <a:pt x="2684" y="7810"/>
                  </a:lnTo>
                  <a:lnTo>
                    <a:pt x="1833" y="6653"/>
                  </a:lnTo>
                  <a:lnTo>
                    <a:pt x="938" y="5505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435863" y="2376643"/>
              <a:ext cx="36671" cy="49768"/>
            </a:xfrm>
            <a:custGeom>
              <a:avLst/>
              <a:pathLst>
                <a:path w="36671" h="49768">
                  <a:moveTo>
                    <a:pt x="3492" y="0"/>
                  </a:moveTo>
                  <a:lnTo>
                    <a:pt x="31869" y="0"/>
                  </a:lnTo>
                  <a:lnTo>
                    <a:pt x="31869" y="7421"/>
                  </a:lnTo>
                  <a:lnTo>
                    <a:pt x="21828" y="7421"/>
                  </a:lnTo>
                  <a:lnTo>
                    <a:pt x="21828" y="36234"/>
                  </a:lnTo>
                  <a:lnTo>
                    <a:pt x="23299" y="35798"/>
                  </a:lnTo>
                  <a:lnTo>
                    <a:pt x="24744" y="35361"/>
                  </a:lnTo>
                  <a:lnTo>
                    <a:pt x="26163" y="34925"/>
                  </a:lnTo>
                  <a:lnTo>
                    <a:pt x="27555" y="34488"/>
                  </a:lnTo>
                  <a:lnTo>
                    <a:pt x="28922" y="34051"/>
                  </a:lnTo>
                  <a:lnTo>
                    <a:pt x="30262" y="33615"/>
                  </a:lnTo>
                  <a:lnTo>
                    <a:pt x="31576" y="33178"/>
                  </a:lnTo>
                  <a:lnTo>
                    <a:pt x="32864" y="32742"/>
                  </a:lnTo>
                  <a:lnTo>
                    <a:pt x="34126" y="32305"/>
                  </a:lnTo>
                  <a:lnTo>
                    <a:pt x="35361" y="31869"/>
                  </a:lnTo>
                  <a:lnTo>
                    <a:pt x="36671" y="39727"/>
                  </a:lnTo>
                  <a:lnTo>
                    <a:pt x="33493" y="40927"/>
                  </a:lnTo>
                  <a:lnTo>
                    <a:pt x="30245" y="42084"/>
                  </a:lnTo>
                  <a:lnTo>
                    <a:pt x="26927" y="43197"/>
                  </a:lnTo>
                  <a:lnTo>
                    <a:pt x="23539" y="44267"/>
                  </a:lnTo>
                  <a:lnTo>
                    <a:pt x="20081" y="45293"/>
                  </a:lnTo>
                  <a:lnTo>
                    <a:pt x="16554" y="46275"/>
                  </a:lnTo>
                  <a:lnTo>
                    <a:pt x="12957" y="47214"/>
                  </a:lnTo>
                  <a:lnTo>
                    <a:pt x="9290" y="48109"/>
                  </a:lnTo>
                  <a:lnTo>
                    <a:pt x="5553" y="48960"/>
                  </a:lnTo>
                  <a:lnTo>
                    <a:pt x="1746" y="49768"/>
                  </a:lnTo>
                  <a:lnTo>
                    <a:pt x="0" y="41473"/>
                  </a:lnTo>
                  <a:lnTo>
                    <a:pt x="1392" y="41128"/>
                  </a:lnTo>
                  <a:lnTo>
                    <a:pt x="2776" y="40792"/>
                  </a:lnTo>
                  <a:lnTo>
                    <a:pt x="4151" y="40464"/>
                  </a:lnTo>
                  <a:lnTo>
                    <a:pt x="5518" y="40146"/>
                  </a:lnTo>
                  <a:lnTo>
                    <a:pt x="6875" y="39836"/>
                  </a:lnTo>
                  <a:lnTo>
                    <a:pt x="8224" y="39535"/>
                  </a:lnTo>
                  <a:lnTo>
                    <a:pt x="9565" y="39242"/>
                  </a:lnTo>
                  <a:lnTo>
                    <a:pt x="10896" y="38958"/>
                  </a:lnTo>
                  <a:lnTo>
                    <a:pt x="12219" y="38683"/>
                  </a:lnTo>
                  <a:lnTo>
                    <a:pt x="13533" y="38417"/>
                  </a:lnTo>
                  <a:lnTo>
                    <a:pt x="1353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963885" y="210485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986259" y="211576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051034" y="2168373"/>
              <a:ext cx="17025" cy="16589"/>
            </a:xfrm>
            <a:custGeom>
              <a:avLst/>
              <a:pathLst>
                <a:path w="17025" h="16589">
                  <a:moveTo>
                    <a:pt x="17025" y="16589"/>
                  </a:moveTo>
                  <a:lnTo>
                    <a:pt x="0" y="16589"/>
                  </a:lnTo>
                  <a:lnTo>
                    <a:pt x="0" y="0"/>
                  </a:lnTo>
                  <a:lnTo>
                    <a:pt x="1702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178292" y="2100269"/>
              <a:ext cx="100409" cy="91241"/>
            </a:xfrm>
            <a:custGeom>
              <a:avLst/>
              <a:pathLst>
                <a:path w="100409" h="91241">
                  <a:moveTo>
                    <a:pt x="5238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7626" y="8294"/>
                  </a:lnTo>
                  <a:lnTo>
                    <a:pt x="57626" y="37544"/>
                  </a:lnTo>
                  <a:lnTo>
                    <a:pt x="93860" y="37544"/>
                  </a:lnTo>
                  <a:lnTo>
                    <a:pt x="93860" y="45839"/>
                  </a:lnTo>
                  <a:lnTo>
                    <a:pt x="57626" y="45839"/>
                  </a:lnTo>
                  <a:lnTo>
                    <a:pt x="57626" y="82946"/>
                  </a:lnTo>
                  <a:lnTo>
                    <a:pt x="100409" y="82946"/>
                  </a:lnTo>
                  <a:lnTo>
                    <a:pt x="100409" y="91241"/>
                  </a:lnTo>
                  <a:lnTo>
                    <a:pt x="0" y="91241"/>
                  </a:lnTo>
                  <a:lnTo>
                    <a:pt x="0" y="82946"/>
                  </a:lnTo>
                  <a:lnTo>
                    <a:pt x="16589" y="82946"/>
                  </a:lnTo>
                  <a:lnTo>
                    <a:pt x="16589" y="26193"/>
                  </a:lnTo>
                  <a:lnTo>
                    <a:pt x="25320" y="26193"/>
                  </a:lnTo>
                  <a:lnTo>
                    <a:pt x="25320" y="82946"/>
                  </a:lnTo>
                  <a:lnTo>
                    <a:pt x="48895" y="82946"/>
                  </a:lnTo>
                  <a:lnTo>
                    <a:pt x="48895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287869" y="2094157"/>
              <a:ext cx="101282" cy="100409"/>
            </a:xfrm>
            <a:custGeom>
              <a:avLst/>
              <a:pathLst>
                <a:path w="101282" h="100409">
                  <a:moveTo>
                    <a:pt x="3492" y="13969"/>
                  </a:moveTo>
                  <a:lnTo>
                    <a:pt x="34488" y="13969"/>
                  </a:lnTo>
                  <a:lnTo>
                    <a:pt x="35095" y="12573"/>
                  </a:lnTo>
                  <a:lnTo>
                    <a:pt x="35693" y="11175"/>
                  </a:lnTo>
                  <a:lnTo>
                    <a:pt x="36282" y="9779"/>
                  </a:lnTo>
                  <a:lnTo>
                    <a:pt x="36863" y="8381"/>
                  </a:lnTo>
                  <a:lnTo>
                    <a:pt x="37435" y="6985"/>
                  </a:lnTo>
                  <a:lnTo>
                    <a:pt x="37998" y="5587"/>
                  </a:lnTo>
                  <a:lnTo>
                    <a:pt x="38552" y="4191"/>
                  </a:lnTo>
                  <a:lnTo>
                    <a:pt x="39098" y="2793"/>
                  </a:lnTo>
                  <a:lnTo>
                    <a:pt x="39635" y="1397"/>
                  </a:lnTo>
                  <a:lnTo>
                    <a:pt x="40163" y="0"/>
                  </a:lnTo>
                  <a:lnTo>
                    <a:pt x="48894" y="1746"/>
                  </a:lnTo>
                  <a:lnTo>
                    <a:pt x="48458" y="3047"/>
                  </a:lnTo>
                  <a:lnTo>
                    <a:pt x="48021" y="4330"/>
                  </a:lnTo>
                  <a:lnTo>
                    <a:pt x="47585" y="5596"/>
                  </a:lnTo>
                  <a:lnTo>
                    <a:pt x="47148" y="6845"/>
                  </a:lnTo>
                  <a:lnTo>
                    <a:pt x="46712" y="8076"/>
                  </a:lnTo>
                  <a:lnTo>
                    <a:pt x="46275" y="9290"/>
                  </a:lnTo>
                  <a:lnTo>
                    <a:pt x="45839" y="10486"/>
                  </a:lnTo>
                  <a:lnTo>
                    <a:pt x="45402" y="11664"/>
                  </a:lnTo>
                  <a:lnTo>
                    <a:pt x="44965" y="12826"/>
                  </a:lnTo>
                  <a:lnTo>
                    <a:pt x="44529" y="13969"/>
                  </a:lnTo>
                  <a:lnTo>
                    <a:pt x="101282" y="13969"/>
                  </a:lnTo>
                  <a:lnTo>
                    <a:pt x="101282" y="22264"/>
                  </a:lnTo>
                  <a:lnTo>
                    <a:pt x="40600" y="22264"/>
                  </a:lnTo>
                  <a:lnTo>
                    <a:pt x="39028" y="25517"/>
                  </a:lnTo>
                  <a:lnTo>
                    <a:pt x="37457" y="28638"/>
                  </a:lnTo>
                  <a:lnTo>
                    <a:pt x="35885" y="31628"/>
                  </a:lnTo>
                  <a:lnTo>
                    <a:pt x="34313" y="34488"/>
                  </a:lnTo>
                  <a:lnTo>
                    <a:pt x="32742" y="37216"/>
                  </a:lnTo>
                  <a:lnTo>
                    <a:pt x="31170" y="39814"/>
                  </a:lnTo>
                  <a:lnTo>
                    <a:pt x="29598" y="42281"/>
                  </a:lnTo>
                  <a:lnTo>
                    <a:pt x="28027" y="44616"/>
                  </a:lnTo>
                  <a:lnTo>
                    <a:pt x="26455" y="46821"/>
                  </a:lnTo>
                  <a:lnTo>
                    <a:pt x="24884" y="48894"/>
                  </a:lnTo>
                  <a:lnTo>
                    <a:pt x="24884" y="100409"/>
                  </a:lnTo>
                  <a:lnTo>
                    <a:pt x="16152" y="100409"/>
                  </a:lnTo>
                  <a:lnTo>
                    <a:pt x="16152" y="59809"/>
                  </a:lnTo>
                  <a:lnTo>
                    <a:pt x="15188" y="60852"/>
                  </a:lnTo>
                  <a:lnTo>
                    <a:pt x="14214" y="61887"/>
                  </a:lnTo>
                  <a:lnTo>
                    <a:pt x="13232" y="62913"/>
                  </a:lnTo>
                  <a:lnTo>
                    <a:pt x="12241" y="63930"/>
                  </a:lnTo>
                  <a:lnTo>
                    <a:pt x="11241" y="64938"/>
                  </a:lnTo>
                  <a:lnTo>
                    <a:pt x="10233" y="65938"/>
                  </a:lnTo>
                  <a:lnTo>
                    <a:pt x="9215" y="66929"/>
                  </a:lnTo>
                  <a:lnTo>
                    <a:pt x="8189" y="67911"/>
                  </a:lnTo>
                  <a:lnTo>
                    <a:pt x="7155" y="68885"/>
                  </a:lnTo>
                  <a:lnTo>
                    <a:pt x="6111" y="69850"/>
                  </a:lnTo>
                  <a:lnTo>
                    <a:pt x="0" y="62865"/>
                  </a:lnTo>
                  <a:lnTo>
                    <a:pt x="1733" y="61114"/>
                  </a:lnTo>
                  <a:lnTo>
                    <a:pt x="3440" y="59355"/>
                  </a:lnTo>
                  <a:lnTo>
                    <a:pt x="5120" y="57586"/>
                  </a:lnTo>
                  <a:lnTo>
                    <a:pt x="6775" y="55810"/>
                  </a:lnTo>
                  <a:lnTo>
                    <a:pt x="8403" y="54024"/>
                  </a:lnTo>
                  <a:lnTo>
                    <a:pt x="10006" y="52230"/>
                  </a:lnTo>
                  <a:lnTo>
                    <a:pt x="11582" y="50427"/>
                  </a:lnTo>
                  <a:lnTo>
                    <a:pt x="13131" y="48615"/>
                  </a:lnTo>
                  <a:lnTo>
                    <a:pt x="14655" y="46795"/>
                  </a:lnTo>
                  <a:lnTo>
                    <a:pt x="16152" y="44965"/>
                  </a:lnTo>
                  <a:lnTo>
                    <a:pt x="16152" y="37544"/>
                  </a:lnTo>
                  <a:lnTo>
                    <a:pt x="21828" y="37544"/>
                  </a:lnTo>
                  <a:lnTo>
                    <a:pt x="22622" y="36291"/>
                  </a:lnTo>
                  <a:lnTo>
                    <a:pt x="23434" y="34977"/>
                  </a:lnTo>
                  <a:lnTo>
                    <a:pt x="24264" y="33602"/>
                  </a:lnTo>
                  <a:lnTo>
                    <a:pt x="25111" y="32165"/>
                  </a:lnTo>
                  <a:lnTo>
                    <a:pt x="25975" y="30668"/>
                  </a:lnTo>
                  <a:lnTo>
                    <a:pt x="26857" y="29109"/>
                  </a:lnTo>
                  <a:lnTo>
                    <a:pt x="27756" y="27490"/>
                  </a:lnTo>
                  <a:lnTo>
                    <a:pt x="28673" y="25809"/>
                  </a:lnTo>
                  <a:lnTo>
                    <a:pt x="29607" y="24067"/>
                  </a:lnTo>
                  <a:lnTo>
                    <a:pt x="30559" y="22264"/>
                  </a:lnTo>
                  <a:lnTo>
                    <a:pt x="3492" y="222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317118" y="2121660"/>
              <a:ext cx="71159" cy="68540"/>
            </a:xfrm>
            <a:custGeom>
              <a:avLst/>
              <a:pathLst>
                <a:path w="71159" h="68540">
                  <a:moveTo>
                    <a:pt x="5238" y="21391"/>
                  </a:moveTo>
                  <a:lnTo>
                    <a:pt x="31432" y="21391"/>
                  </a:lnTo>
                  <a:lnTo>
                    <a:pt x="31432" y="0"/>
                  </a:lnTo>
                  <a:lnTo>
                    <a:pt x="40163" y="0"/>
                  </a:lnTo>
                  <a:lnTo>
                    <a:pt x="40163" y="21391"/>
                  </a:lnTo>
                  <a:lnTo>
                    <a:pt x="67230" y="21391"/>
                  </a:lnTo>
                  <a:lnTo>
                    <a:pt x="67230" y="29686"/>
                  </a:lnTo>
                  <a:lnTo>
                    <a:pt x="40163" y="29686"/>
                  </a:lnTo>
                  <a:lnTo>
                    <a:pt x="40163" y="60245"/>
                  </a:lnTo>
                  <a:lnTo>
                    <a:pt x="71159" y="60245"/>
                  </a:lnTo>
                  <a:lnTo>
                    <a:pt x="7115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31432" y="60245"/>
                  </a:lnTo>
                  <a:lnTo>
                    <a:pt x="31432" y="29686"/>
                  </a:lnTo>
                  <a:lnTo>
                    <a:pt x="5238" y="296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400502" y="2094594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427569" y="2095467"/>
              <a:ext cx="36234" cy="89931"/>
            </a:xfrm>
            <a:custGeom>
              <a:avLst/>
              <a:pathLst>
                <a:path w="36234" h="89931">
                  <a:moveTo>
                    <a:pt x="13969" y="0"/>
                  </a:moveTo>
                  <a:lnTo>
                    <a:pt x="22264" y="0"/>
                  </a:lnTo>
                  <a:lnTo>
                    <a:pt x="22264" y="19645"/>
                  </a:lnTo>
                  <a:lnTo>
                    <a:pt x="36234" y="19645"/>
                  </a:lnTo>
                  <a:lnTo>
                    <a:pt x="36234" y="27503"/>
                  </a:lnTo>
                  <a:lnTo>
                    <a:pt x="22264" y="27503"/>
                  </a:lnTo>
                  <a:lnTo>
                    <a:pt x="22264" y="47585"/>
                  </a:lnTo>
                  <a:lnTo>
                    <a:pt x="34488" y="47585"/>
                  </a:lnTo>
                  <a:lnTo>
                    <a:pt x="34488" y="85566"/>
                  </a:lnTo>
                  <a:lnTo>
                    <a:pt x="25757" y="85566"/>
                  </a:lnTo>
                  <a:lnTo>
                    <a:pt x="25757" y="80764"/>
                  </a:lnTo>
                  <a:lnTo>
                    <a:pt x="10914" y="80764"/>
                  </a:lnTo>
                  <a:lnTo>
                    <a:pt x="10914" y="89931"/>
                  </a:lnTo>
                  <a:lnTo>
                    <a:pt x="2182" y="89931"/>
                  </a:lnTo>
                  <a:lnTo>
                    <a:pt x="2182" y="47585"/>
                  </a:lnTo>
                  <a:lnTo>
                    <a:pt x="13969" y="47585"/>
                  </a:lnTo>
                  <a:lnTo>
                    <a:pt x="13969" y="27503"/>
                  </a:lnTo>
                  <a:lnTo>
                    <a:pt x="0" y="27503"/>
                  </a:lnTo>
                  <a:lnTo>
                    <a:pt x="0" y="19645"/>
                  </a:lnTo>
                  <a:lnTo>
                    <a:pt x="13969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438483" y="2150910"/>
              <a:ext cx="14843" cy="17899"/>
            </a:xfrm>
            <a:custGeom>
              <a:avLst/>
              <a:pathLst>
                <a:path w="14843" h="17899">
                  <a:moveTo>
                    <a:pt x="14843" y="17899"/>
                  </a:moveTo>
                  <a:lnTo>
                    <a:pt x="14843" y="0"/>
                  </a:lnTo>
                  <a:lnTo>
                    <a:pt x="0" y="0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462494" y="2095030"/>
              <a:ext cx="40163" cy="99536"/>
            </a:xfrm>
            <a:custGeom>
              <a:avLst/>
              <a:pathLst>
                <a:path w="40163" h="99536">
                  <a:moveTo>
                    <a:pt x="12223" y="0"/>
                  </a:moveTo>
                  <a:lnTo>
                    <a:pt x="20081" y="2619"/>
                  </a:lnTo>
                  <a:lnTo>
                    <a:pt x="19815" y="4186"/>
                  </a:lnTo>
                  <a:lnTo>
                    <a:pt x="19540" y="5745"/>
                  </a:lnTo>
                  <a:lnTo>
                    <a:pt x="19256" y="7294"/>
                  </a:lnTo>
                  <a:lnTo>
                    <a:pt x="18964" y="8836"/>
                  </a:lnTo>
                  <a:lnTo>
                    <a:pt x="18663" y="10368"/>
                  </a:lnTo>
                  <a:lnTo>
                    <a:pt x="18353" y="11891"/>
                  </a:lnTo>
                  <a:lnTo>
                    <a:pt x="18034" y="13406"/>
                  </a:lnTo>
                  <a:lnTo>
                    <a:pt x="17706" y="14912"/>
                  </a:lnTo>
                  <a:lnTo>
                    <a:pt x="17370" y="16410"/>
                  </a:lnTo>
                  <a:lnTo>
                    <a:pt x="17025" y="17899"/>
                  </a:lnTo>
                  <a:lnTo>
                    <a:pt x="39727" y="17899"/>
                  </a:lnTo>
                  <a:lnTo>
                    <a:pt x="39727" y="26193"/>
                  </a:lnTo>
                  <a:lnTo>
                    <a:pt x="34925" y="26193"/>
                  </a:lnTo>
                  <a:lnTo>
                    <a:pt x="34654" y="29219"/>
                  </a:lnTo>
                  <a:lnTo>
                    <a:pt x="34366" y="32183"/>
                  </a:lnTo>
                  <a:lnTo>
                    <a:pt x="34060" y="35086"/>
                  </a:lnTo>
                  <a:lnTo>
                    <a:pt x="33737" y="37928"/>
                  </a:lnTo>
                  <a:lnTo>
                    <a:pt x="33397" y="40709"/>
                  </a:lnTo>
                  <a:lnTo>
                    <a:pt x="33039" y="43429"/>
                  </a:lnTo>
                  <a:lnTo>
                    <a:pt x="32663" y="46087"/>
                  </a:lnTo>
                  <a:lnTo>
                    <a:pt x="32270" y="48685"/>
                  </a:lnTo>
                  <a:lnTo>
                    <a:pt x="31860" y="51221"/>
                  </a:lnTo>
                  <a:lnTo>
                    <a:pt x="31432" y="53697"/>
                  </a:lnTo>
                  <a:lnTo>
                    <a:pt x="26630" y="71159"/>
                  </a:lnTo>
                  <a:lnTo>
                    <a:pt x="27708" y="73407"/>
                  </a:lnTo>
                  <a:lnTo>
                    <a:pt x="28848" y="75612"/>
                  </a:lnTo>
                  <a:lnTo>
                    <a:pt x="30048" y="77773"/>
                  </a:lnTo>
                  <a:lnTo>
                    <a:pt x="31310" y="79890"/>
                  </a:lnTo>
                  <a:lnTo>
                    <a:pt x="32633" y="81964"/>
                  </a:lnTo>
                  <a:lnTo>
                    <a:pt x="34016" y="83994"/>
                  </a:lnTo>
                  <a:lnTo>
                    <a:pt x="35461" y="85980"/>
                  </a:lnTo>
                  <a:lnTo>
                    <a:pt x="36968" y="87923"/>
                  </a:lnTo>
                  <a:lnTo>
                    <a:pt x="38535" y="89822"/>
                  </a:lnTo>
                  <a:lnTo>
                    <a:pt x="40163" y="91678"/>
                  </a:lnTo>
                  <a:lnTo>
                    <a:pt x="34051" y="99536"/>
                  </a:lnTo>
                  <a:lnTo>
                    <a:pt x="32755" y="97934"/>
                  </a:lnTo>
                  <a:lnTo>
                    <a:pt x="31484" y="96270"/>
                  </a:lnTo>
                  <a:lnTo>
                    <a:pt x="30240" y="94546"/>
                  </a:lnTo>
                  <a:lnTo>
                    <a:pt x="29022" y="92760"/>
                  </a:lnTo>
                  <a:lnTo>
                    <a:pt x="27830" y="90914"/>
                  </a:lnTo>
                  <a:lnTo>
                    <a:pt x="26665" y="89006"/>
                  </a:lnTo>
                  <a:lnTo>
                    <a:pt x="25525" y="87037"/>
                  </a:lnTo>
                  <a:lnTo>
                    <a:pt x="24412" y="85007"/>
                  </a:lnTo>
                  <a:lnTo>
                    <a:pt x="23325" y="82916"/>
                  </a:lnTo>
                  <a:lnTo>
                    <a:pt x="22264" y="80764"/>
                  </a:lnTo>
                  <a:lnTo>
                    <a:pt x="21103" y="82994"/>
                  </a:lnTo>
                  <a:lnTo>
                    <a:pt x="19889" y="85147"/>
                  </a:lnTo>
                  <a:lnTo>
                    <a:pt x="18623" y="87220"/>
                  </a:lnTo>
                  <a:lnTo>
                    <a:pt x="17305" y="89215"/>
                  </a:lnTo>
                  <a:lnTo>
                    <a:pt x="15934" y="91132"/>
                  </a:lnTo>
                  <a:lnTo>
                    <a:pt x="14511" y="92970"/>
                  </a:lnTo>
                  <a:lnTo>
                    <a:pt x="13035" y="94729"/>
                  </a:lnTo>
                  <a:lnTo>
                    <a:pt x="11507" y="96410"/>
                  </a:lnTo>
                  <a:lnTo>
                    <a:pt x="9927" y="98012"/>
                  </a:lnTo>
                  <a:lnTo>
                    <a:pt x="8294" y="99536"/>
                  </a:lnTo>
                  <a:lnTo>
                    <a:pt x="2619" y="92114"/>
                  </a:lnTo>
                  <a:lnTo>
                    <a:pt x="4418" y="90486"/>
                  </a:lnTo>
                  <a:lnTo>
                    <a:pt x="6146" y="88744"/>
                  </a:lnTo>
                  <a:lnTo>
                    <a:pt x="7805" y="86889"/>
                  </a:lnTo>
                  <a:lnTo>
                    <a:pt x="9394" y="84920"/>
                  </a:lnTo>
                  <a:lnTo>
                    <a:pt x="10914" y="82837"/>
                  </a:lnTo>
                  <a:lnTo>
                    <a:pt x="12363" y="80641"/>
                  </a:lnTo>
                  <a:lnTo>
                    <a:pt x="13742" y="78332"/>
                  </a:lnTo>
                  <a:lnTo>
                    <a:pt x="15052" y="75909"/>
                  </a:lnTo>
                  <a:lnTo>
                    <a:pt x="16292" y="73373"/>
                  </a:lnTo>
                  <a:lnTo>
                    <a:pt x="17462" y="70723"/>
                  </a:lnTo>
                  <a:lnTo>
                    <a:pt x="16593" y="68418"/>
                  </a:lnTo>
                  <a:lnTo>
                    <a:pt x="15733" y="66043"/>
                  </a:lnTo>
                  <a:lnTo>
                    <a:pt x="14882" y="63598"/>
                  </a:lnTo>
                  <a:lnTo>
                    <a:pt x="14039" y="61083"/>
                  </a:lnTo>
                  <a:lnTo>
                    <a:pt x="13206" y="58499"/>
                  </a:lnTo>
                  <a:lnTo>
                    <a:pt x="12380" y="55845"/>
                  </a:lnTo>
                  <a:lnTo>
                    <a:pt x="11564" y="53120"/>
                  </a:lnTo>
                  <a:lnTo>
                    <a:pt x="10756" y="50326"/>
                  </a:lnTo>
                  <a:lnTo>
                    <a:pt x="9957" y="47463"/>
                  </a:lnTo>
                  <a:lnTo>
                    <a:pt x="9167" y="44529"/>
                  </a:lnTo>
                  <a:lnTo>
                    <a:pt x="6548" y="51077"/>
                  </a:lnTo>
                  <a:lnTo>
                    <a:pt x="0" y="46275"/>
                  </a:lnTo>
                  <a:lnTo>
                    <a:pt x="1693" y="41883"/>
                  </a:lnTo>
                  <a:lnTo>
                    <a:pt x="3282" y="37439"/>
                  </a:lnTo>
                  <a:lnTo>
                    <a:pt x="4767" y="32943"/>
                  </a:lnTo>
                  <a:lnTo>
                    <a:pt x="6146" y="28394"/>
                  </a:lnTo>
                  <a:lnTo>
                    <a:pt x="7421" y="23792"/>
                  </a:lnTo>
                  <a:lnTo>
                    <a:pt x="8591" y="19138"/>
                  </a:lnTo>
                  <a:lnTo>
                    <a:pt x="9656" y="14432"/>
                  </a:lnTo>
                  <a:lnTo>
                    <a:pt x="10617" y="9674"/>
                  </a:lnTo>
                  <a:lnTo>
                    <a:pt x="11472" y="486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76464" y="2121224"/>
              <a:ext cx="12660" cy="33178"/>
            </a:xfrm>
            <a:custGeom>
              <a:avLst/>
              <a:pathLst>
                <a:path w="12660" h="33178">
                  <a:moveTo>
                    <a:pt x="0" y="4365"/>
                  </a:moveTo>
                  <a:lnTo>
                    <a:pt x="624" y="7639"/>
                  </a:lnTo>
                  <a:lnTo>
                    <a:pt x="1274" y="10826"/>
                  </a:lnTo>
                  <a:lnTo>
                    <a:pt x="1951" y="13926"/>
                  </a:lnTo>
                  <a:lnTo>
                    <a:pt x="2654" y="16938"/>
                  </a:lnTo>
                  <a:lnTo>
                    <a:pt x="3383" y="19863"/>
                  </a:lnTo>
                  <a:lnTo>
                    <a:pt x="4138" y="22701"/>
                  </a:lnTo>
                  <a:lnTo>
                    <a:pt x="4920" y="25451"/>
                  </a:lnTo>
                  <a:lnTo>
                    <a:pt x="5727" y="28114"/>
                  </a:lnTo>
                  <a:lnTo>
                    <a:pt x="6561" y="30690"/>
                  </a:lnTo>
                  <a:lnTo>
                    <a:pt x="7421" y="33178"/>
                  </a:lnTo>
                  <a:lnTo>
                    <a:pt x="8181" y="30410"/>
                  </a:lnTo>
                  <a:lnTo>
                    <a:pt x="8888" y="27520"/>
                  </a:lnTo>
                  <a:lnTo>
                    <a:pt x="9543" y="24508"/>
                  </a:lnTo>
                  <a:lnTo>
                    <a:pt x="10145" y="21374"/>
                  </a:lnTo>
                  <a:lnTo>
                    <a:pt x="10695" y="18117"/>
                  </a:lnTo>
                  <a:lnTo>
                    <a:pt x="11193" y="14738"/>
                  </a:lnTo>
                  <a:lnTo>
                    <a:pt x="11638" y="11237"/>
                  </a:lnTo>
                  <a:lnTo>
                    <a:pt x="12031" y="7613"/>
                  </a:lnTo>
                  <a:lnTo>
                    <a:pt x="12372" y="3867"/>
                  </a:lnTo>
                  <a:lnTo>
                    <a:pt x="12660" y="0"/>
                  </a:lnTo>
                  <a:lnTo>
                    <a:pt x="864" y="122"/>
                  </a:lnTo>
                  <a:lnTo>
                    <a:pt x="838" y="314"/>
                  </a:lnTo>
                  <a:lnTo>
                    <a:pt x="794" y="576"/>
                  </a:lnTo>
                  <a:lnTo>
                    <a:pt x="733" y="908"/>
                  </a:lnTo>
                  <a:lnTo>
                    <a:pt x="654" y="1309"/>
                  </a:lnTo>
                  <a:lnTo>
                    <a:pt x="558" y="1781"/>
                  </a:lnTo>
                  <a:lnTo>
                    <a:pt x="445" y="2322"/>
                  </a:lnTo>
                  <a:lnTo>
                    <a:pt x="314" y="2933"/>
                  </a:lnTo>
                  <a:lnTo>
                    <a:pt x="165" y="36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507896" y="2861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507896" y="2623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507896" y="2384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507896" y="2146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542691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001634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460577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919520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378463" y="30047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515979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525910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914021" y="306621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75031" y="30673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037077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47009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371818" y="30673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433865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443797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96020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05952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832017" y="3067364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892917" y="30673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54964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64895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262665" y="306736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320673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330605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382829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392761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44985" y="30662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454916" y="30741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2021-10-19T09:49:46Z</dcterms:modified>
</cp:coreProperties>
</file>