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6176" y="1590617"/>
              <a:ext cx="6760916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6176" y="4803678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6176" y="3480789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6176" y="2157900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16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788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41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40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6176" y="5465123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6176" y="4142234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6176" y="2819345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34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5975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601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227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3490" y="1775117"/>
              <a:ext cx="6146287" cy="3690005"/>
            </a:xfrm>
            <a:custGeom>
              <a:avLst/>
              <a:pathLst>
                <a:path w="6146287" h="3690005">
                  <a:moveTo>
                    <a:pt x="0" y="3531333"/>
                  </a:moveTo>
                  <a:lnTo>
                    <a:pt x="12027" y="3525237"/>
                  </a:lnTo>
                  <a:lnTo>
                    <a:pt x="24055" y="3519036"/>
                  </a:lnTo>
                  <a:lnTo>
                    <a:pt x="36083" y="3512728"/>
                  </a:lnTo>
                  <a:lnTo>
                    <a:pt x="48111" y="3506294"/>
                  </a:lnTo>
                  <a:lnTo>
                    <a:pt x="60139" y="3499710"/>
                  </a:lnTo>
                  <a:lnTo>
                    <a:pt x="72167" y="3492917"/>
                  </a:lnTo>
                  <a:lnTo>
                    <a:pt x="84195" y="3485845"/>
                  </a:lnTo>
                  <a:lnTo>
                    <a:pt x="96223" y="3478499"/>
                  </a:lnTo>
                  <a:lnTo>
                    <a:pt x="108251" y="3470843"/>
                  </a:lnTo>
                  <a:lnTo>
                    <a:pt x="120279" y="3462838"/>
                  </a:lnTo>
                  <a:lnTo>
                    <a:pt x="132307" y="3454325"/>
                  </a:lnTo>
                  <a:lnTo>
                    <a:pt x="144335" y="3445287"/>
                  </a:lnTo>
                  <a:lnTo>
                    <a:pt x="156363" y="3435725"/>
                  </a:lnTo>
                  <a:lnTo>
                    <a:pt x="168391" y="3425593"/>
                  </a:lnTo>
                  <a:lnTo>
                    <a:pt x="180419" y="3414849"/>
                  </a:lnTo>
                  <a:lnTo>
                    <a:pt x="192447" y="3403175"/>
                  </a:lnTo>
                  <a:lnTo>
                    <a:pt x="204475" y="3390741"/>
                  </a:lnTo>
                  <a:lnTo>
                    <a:pt x="216503" y="3377510"/>
                  </a:lnTo>
                  <a:lnTo>
                    <a:pt x="228531" y="3363444"/>
                  </a:lnTo>
                  <a:lnTo>
                    <a:pt x="240559" y="3348413"/>
                  </a:lnTo>
                  <a:lnTo>
                    <a:pt x="252587" y="3332189"/>
                  </a:lnTo>
                  <a:lnTo>
                    <a:pt x="264615" y="3314985"/>
                  </a:lnTo>
                  <a:lnTo>
                    <a:pt x="276643" y="3296775"/>
                  </a:lnTo>
                  <a:lnTo>
                    <a:pt x="288671" y="3277536"/>
                  </a:lnTo>
                  <a:lnTo>
                    <a:pt x="300698" y="3257033"/>
                  </a:lnTo>
                  <a:lnTo>
                    <a:pt x="312726" y="3235275"/>
                  </a:lnTo>
                  <a:lnTo>
                    <a:pt x="324754" y="3212437"/>
                  </a:lnTo>
                  <a:lnTo>
                    <a:pt x="336782" y="3188518"/>
                  </a:lnTo>
                  <a:lnTo>
                    <a:pt x="348810" y="3163522"/>
                  </a:lnTo>
                  <a:lnTo>
                    <a:pt x="360838" y="3137138"/>
                  </a:lnTo>
                  <a:lnTo>
                    <a:pt x="372866" y="3109648"/>
                  </a:lnTo>
                  <a:lnTo>
                    <a:pt x="384894" y="3081146"/>
                  </a:lnTo>
                  <a:lnTo>
                    <a:pt x="396922" y="3051656"/>
                  </a:lnTo>
                  <a:lnTo>
                    <a:pt x="408950" y="3021170"/>
                  </a:lnTo>
                  <a:lnTo>
                    <a:pt x="420978" y="2989489"/>
                  </a:lnTo>
                  <a:lnTo>
                    <a:pt x="433006" y="2956969"/>
                  </a:lnTo>
                  <a:lnTo>
                    <a:pt x="445034" y="2923652"/>
                  </a:lnTo>
                  <a:lnTo>
                    <a:pt x="457062" y="2889584"/>
                  </a:lnTo>
                  <a:lnTo>
                    <a:pt x="469090" y="2854723"/>
                  </a:lnTo>
                  <a:lnTo>
                    <a:pt x="481118" y="2819112"/>
                  </a:lnTo>
                  <a:lnTo>
                    <a:pt x="493146" y="2782959"/>
                  </a:lnTo>
                  <a:lnTo>
                    <a:pt x="505174" y="2746314"/>
                  </a:lnTo>
                  <a:lnTo>
                    <a:pt x="517202" y="2709231"/>
                  </a:lnTo>
                  <a:lnTo>
                    <a:pt x="529230" y="2671691"/>
                  </a:lnTo>
                  <a:lnTo>
                    <a:pt x="541258" y="2633834"/>
                  </a:lnTo>
                  <a:lnTo>
                    <a:pt x="553286" y="2595753"/>
                  </a:lnTo>
                  <a:lnTo>
                    <a:pt x="565314" y="2557496"/>
                  </a:lnTo>
                  <a:lnTo>
                    <a:pt x="577342" y="2519113"/>
                  </a:lnTo>
                  <a:lnTo>
                    <a:pt x="589370" y="2480656"/>
                  </a:lnTo>
                  <a:lnTo>
                    <a:pt x="601397" y="2442213"/>
                  </a:lnTo>
                  <a:lnTo>
                    <a:pt x="613425" y="2403824"/>
                  </a:lnTo>
                  <a:lnTo>
                    <a:pt x="625453" y="2365530"/>
                  </a:lnTo>
                  <a:lnTo>
                    <a:pt x="637481" y="2327385"/>
                  </a:lnTo>
                  <a:lnTo>
                    <a:pt x="649509" y="2289486"/>
                  </a:lnTo>
                  <a:lnTo>
                    <a:pt x="661537" y="2251825"/>
                  </a:lnTo>
                  <a:lnTo>
                    <a:pt x="673565" y="2214432"/>
                  </a:lnTo>
                  <a:lnTo>
                    <a:pt x="685593" y="2177338"/>
                  </a:lnTo>
                  <a:lnTo>
                    <a:pt x="697621" y="2140642"/>
                  </a:lnTo>
                  <a:lnTo>
                    <a:pt x="709649" y="2104387"/>
                  </a:lnTo>
                  <a:lnTo>
                    <a:pt x="721677" y="2068539"/>
                  </a:lnTo>
                  <a:lnTo>
                    <a:pt x="733705" y="2033123"/>
                  </a:lnTo>
                  <a:lnTo>
                    <a:pt x="745733" y="1998165"/>
                  </a:lnTo>
                  <a:lnTo>
                    <a:pt x="757761" y="1963852"/>
                  </a:lnTo>
                  <a:lnTo>
                    <a:pt x="769789" y="1930112"/>
                  </a:lnTo>
                  <a:lnTo>
                    <a:pt x="781817" y="1896941"/>
                  </a:lnTo>
                  <a:lnTo>
                    <a:pt x="793845" y="1864370"/>
                  </a:lnTo>
                  <a:lnTo>
                    <a:pt x="805873" y="1832457"/>
                  </a:lnTo>
                  <a:lnTo>
                    <a:pt x="817901" y="1801459"/>
                  </a:lnTo>
                  <a:lnTo>
                    <a:pt x="829929" y="1771210"/>
                  </a:lnTo>
                  <a:lnTo>
                    <a:pt x="841957" y="1741752"/>
                  </a:lnTo>
                  <a:lnTo>
                    <a:pt x="853985" y="1713133"/>
                  </a:lnTo>
                  <a:lnTo>
                    <a:pt x="866013" y="1685539"/>
                  </a:lnTo>
                  <a:lnTo>
                    <a:pt x="878041" y="1659149"/>
                  </a:lnTo>
                  <a:lnTo>
                    <a:pt x="890069" y="1633819"/>
                  </a:lnTo>
                  <a:lnTo>
                    <a:pt x="902096" y="1609612"/>
                  </a:lnTo>
                  <a:lnTo>
                    <a:pt x="914124" y="1586589"/>
                  </a:lnTo>
                  <a:lnTo>
                    <a:pt x="926152" y="1565157"/>
                  </a:lnTo>
                  <a:lnTo>
                    <a:pt x="938180" y="1545267"/>
                  </a:lnTo>
                  <a:lnTo>
                    <a:pt x="950208" y="1526832"/>
                  </a:lnTo>
                  <a:lnTo>
                    <a:pt x="962236" y="1509913"/>
                  </a:lnTo>
                  <a:lnTo>
                    <a:pt x="974264" y="1494572"/>
                  </a:lnTo>
                  <a:lnTo>
                    <a:pt x="986292" y="1481482"/>
                  </a:lnTo>
                  <a:lnTo>
                    <a:pt x="998320" y="1470152"/>
                  </a:lnTo>
                  <a:lnTo>
                    <a:pt x="1010348" y="1460589"/>
                  </a:lnTo>
                  <a:lnTo>
                    <a:pt x="1022376" y="1452820"/>
                  </a:lnTo>
                  <a:lnTo>
                    <a:pt x="1034404" y="1447026"/>
                  </a:lnTo>
                  <a:lnTo>
                    <a:pt x="1046432" y="1443540"/>
                  </a:lnTo>
                  <a:lnTo>
                    <a:pt x="1058460" y="1441823"/>
                  </a:lnTo>
                  <a:lnTo>
                    <a:pt x="1070488" y="1441825"/>
                  </a:lnTo>
                  <a:lnTo>
                    <a:pt x="1082516" y="1443487"/>
                  </a:lnTo>
                  <a:lnTo>
                    <a:pt x="1094544" y="1447006"/>
                  </a:lnTo>
                  <a:lnTo>
                    <a:pt x="1106572" y="1452142"/>
                  </a:lnTo>
                  <a:lnTo>
                    <a:pt x="1118600" y="1458477"/>
                  </a:lnTo>
                  <a:lnTo>
                    <a:pt x="1130628" y="1465847"/>
                  </a:lnTo>
                  <a:lnTo>
                    <a:pt x="1142656" y="1474076"/>
                  </a:lnTo>
                  <a:lnTo>
                    <a:pt x="1154684" y="1483032"/>
                  </a:lnTo>
                  <a:lnTo>
                    <a:pt x="1166712" y="1492195"/>
                  </a:lnTo>
                  <a:lnTo>
                    <a:pt x="1178740" y="1501268"/>
                  </a:lnTo>
                  <a:lnTo>
                    <a:pt x="1190768" y="1509983"/>
                  </a:lnTo>
                  <a:lnTo>
                    <a:pt x="1202795" y="1518024"/>
                  </a:lnTo>
                  <a:lnTo>
                    <a:pt x="1214823" y="1524583"/>
                  </a:lnTo>
                  <a:lnTo>
                    <a:pt x="1226851" y="1529569"/>
                  </a:lnTo>
                  <a:lnTo>
                    <a:pt x="1238879" y="1532678"/>
                  </a:lnTo>
                  <a:lnTo>
                    <a:pt x="1250907" y="1533610"/>
                  </a:lnTo>
                  <a:lnTo>
                    <a:pt x="1262935" y="1531640"/>
                  </a:lnTo>
                  <a:lnTo>
                    <a:pt x="1274963" y="1526001"/>
                  </a:lnTo>
                  <a:lnTo>
                    <a:pt x="1286991" y="1517017"/>
                  </a:lnTo>
                  <a:lnTo>
                    <a:pt x="1299019" y="1504452"/>
                  </a:lnTo>
                  <a:lnTo>
                    <a:pt x="1311047" y="1488083"/>
                  </a:lnTo>
                  <a:lnTo>
                    <a:pt x="1323075" y="1466645"/>
                  </a:lnTo>
                  <a:lnTo>
                    <a:pt x="1335103" y="1440392"/>
                  </a:lnTo>
                  <a:lnTo>
                    <a:pt x="1347131" y="1409744"/>
                  </a:lnTo>
                  <a:lnTo>
                    <a:pt x="1359159" y="1374650"/>
                  </a:lnTo>
                  <a:lnTo>
                    <a:pt x="1371187" y="1335085"/>
                  </a:lnTo>
                  <a:lnTo>
                    <a:pt x="1383215" y="1289560"/>
                  </a:lnTo>
                  <a:lnTo>
                    <a:pt x="1395243" y="1239725"/>
                  </a:lnTo>
                  <a:lnTo>
                    <a:pt x="1407271" y="1185833"/>
                  </a:lnTo>
                  <a:lnTo>
                    <a:pt x="1419299" y="1128095"/>
                  </a:lnTo>
                  <a:lnTo>
                    <a:pt x="1431327" y="1066481"/>
                  </a:lnTo>
                  <a:lnTo>
                    <a:pt x="1443355" y="1000946"/>
                  </a:lnTo>
                  <a:lnTo>
                    <a:pt x="1455383" y="932900"/>
                  </a:lnTo>
                  <a:lnTo>
                    <a:pt x="1467411" y="862771"/>
                  </a:lnTo>
                  <a:lnTo>
                    <a:pt x="1479439" y="791012"/>
                  </a:lnTo>
                  <a:lnTo>
                    <a:pt x="1491467" y="718069"/>
                  </a:lnTo>
                  <a:lnTo>
                    <a:pt x="1503494" y="644942"/>
                  </a:lnTo>
                  <a:lnTo>
                    <a:pt x="1515522" y="572370"/>
                  </a:lnTo>
                  <a:lnTo>
                    <a:pt x="1527550" y="500922"/>
                  </a:lnTo>
                  <a:lnTo>
                    <a:pt x="1539578" y="431173"/>
                  </a:lnTo>
                  <a:lnTo>
                    <a:pt x="1551606" y="364730"/>
                  </a:lnTo>
                  <a:lnTo>
                    <a:pt x="1563634" y="301974"/>
                  </a:lnTo>
                  <a:lnTo>
                    <a:pt x="1575662" y="243266"/>
                  </a:lnTo>
                  <a:lnTo>
                    <a:pt x="1587690" y="189129"/>
                  </a:lnTo>
                  <a:lnTo>
                    <a:pt x="1599718" y="140270"/>
                  </a:lnTo>
                  <a:lnTo>
                    <a:pt x="1611746" y="99178"/>
                  </a:lnTo>
                  <a:lnTo>
                    <a:pt x="1623774" y="64509"/>
                  </a:lnTo>
                  <a:lnTo>
                    <a:pt x="1635802" y="36589"/>
                  </a:lnTo>
                  <a:lnTo>
                    <a:pt x="1647830" y="15711"/>
                  </a:lnTo>
                  <a:lnTo>
                    <a:pt x="1659858" y="3194"/>
                  </a:lnTo>
                  <a:lnTo>
                    <a:pt x="1671886" y="0"/>
                  </a:lnTo>
                  <a:lnTo>
                    <a:pt x="1683914" y="4485"/>
                  </a:lnTo>
                  <a:lnTo>
                    <a:pt x="1695942" y="16649"/>
                  </a:lnTo>
                  <a:lnTo>
                    <a:pt x="1707970" y="36455"/>
                  </a:lnTo>
                  <a:lnTo>
                    <a:pt x="1719998" y="65584"/>
                  </a:lnTo>
                  <a:lnTo>
                    <a:pt x="1732026" y="102791"/>
                  </a:lnTo>
                  <a:lnTo>
                    <a:pt x="1744054" y="146866"/>
                  </a:lnTo>
                  <a:lnTo>
                    <a:pt x="1756082" y="197496"/>
                  </a:lnTo>
                  <a:lnTo>
                    <a:pt x="1768110" y="254342"/>
                  </a:lnTo>
                  <a:lnTo>
                    <a:pt x="1780138" y="318744"/>
                  </a:lnTo>
                  <a:lnTo>
                    <a:pt x="1792166" y="388136"/>
                  </a:lnTo>
                  <a:lnTo>
                    <a:pt x="1804193" y="461929"/>
                  </a:lnTo>
                  <a:lnTo>
                    <a:pt x="1816221" y="539634"/>
                  </a:lnTo>
                  <a:lnTo>
                    <a:pt x="1828249" y="620964"/>
                  </a:lnTo>
                  <a:lnTo>
                    <a:pt x="1840277" y="705535"/>
                  </a:lnTo>
                  <a:lnTo>
                    <a:pt x="1852305" y="791891"/>
                  </a:lnTo>
                  <a:lnTo>
                    <a:pt x="1864333" y="879533"/>
                  </a:lnTo>
                  <a:lnTo>
                    <a:pt x="1876361" y="967969"/>
                  </a:lnTo>
                  <a:lnTo>
                    <a:pt x="1888389" y="1056614"/>
                  </a:lnTo>
                  <a:lnTo>
                    <a:pt x="1900417" y="1144642"/>
                  </a:lnTo>
                  <a:lnTo>
                    <a:pt x="1912445" y="1231631"/>
                  </a:lnTo>
                  <a:lnTo>
                    <a:pt x="1924473" y="1317213"/>
                  </a:lnTo>
                  <a:lnTo>
                    <a:pt x="1936501" y="1401038"/>
                  </a:lnTo>
                  <a:lnTo>
                    <a:pt x="1948529" y="1482006"/>
                  </a:lnTo>
                  <a:lnTo>
                    <a:pt x="1960557" y="1560181"/>
                  </a:lnTo>
                  <a:lnTo>
                    <a:pt x="1972585" y="1635530"/>
                  </a:lnTo>
                  <a:lnTo>
                    <a:pt x="1984613" y="1707881"/>
                  </a:lnTo>
                  <a:lnTo>
                    <a:pt x="1996641" y="1776979"/>
                  </a:lnTo>
                  <a:lnTo>
                    <a:pt x="2008669" y="1841663"/>
                  </a:lnTo>
                  <a:lnTo>
                    <a:pt x="2020697" y="1902966"/>
                  </a:lnTo>
                  <a:lnTo>
                    <a:pt x="2032725" y="1960878"/>
                  </a:lnTo>
                  <a:lnTo>
                    <a:pt x="2044753" y="2015403"/>
                  </a:lnTo>
                  <a:lnTo>
                    <a:pt x="2056781" y="2066117"/>
                  </a:lnTo>
                  <a:lnTo>
                    <a:pt x="2068809" y="2112820"/>
                  </a:lnTo>
                  <a:lnTo>
                    <a:pt x="2080837" y="2156377"/>
                  </a:lnTo>
                  <a:lnTo>
                    <a:pt x="2092864" y="2196885"/>
                  </a:lnTo>
                  <a:lnTo>
                    <a:pt x="2104892" y="2234446"/>
                  </a:lnTo>
                  <a:lnTo>
                    <a:pt x="2116920" y="2268540"/>
                  </a:lnTo>
                  <a:lnTo>
                    <a:pt x="2128948" y="2299698"/>
                  </a:lnTo>
                  <a:lnTo>
                    <a:pt x="2140976" y="2328388"/>
                  </a:lnTo>
                  <a:lnTo>
                    <a:pt x="2153004" y="2354722"/>
                  </a:lnTo>
                  <a:lnTo>
                    <a:pt x="2165032" y="2378808"/>
                  </a:lnTo>
                  <a:lnTo>
                    <a:pt x="2177060" y="2400074"/>
                  </a:lnTo>
                  <a:lnTo>
                    <a:pt x="2189088" y="2419338"/>
                  </a:lnTo>
                  <a:lnTo>
                    <a:pt x="2201116" y="2436710"/>
                  </a:lnTo>
                  <a:lnTo>
                    <a:pt x="2213144" y="2452247"/>
                  </a:lnTo>
                  <a:lnTo>
                    <a:pt x="2225172" y="2465851"/>
                  </a:lnTo>
                  <a:lnTo>
                    <a:pt x="2237200" y="2477214"/>
                  </a:lnTo>
                  <a:lnTo>
                    <a:pt x="2249228" y="2486834"/>
                  </a:lnTo>
                  <a:lnTo>
                    <a:pt x="2261256" y="2494694"/>
                  </a:lnTo>
                  <a:lnTo>
                    <a:pt x="2273284" y="2500768"/>
                  </a:lnTo>
                  <a:lnTo>
                    <a:pt x="2285312" y="2504656"/>
                  </a:lnTo>
                  <a:lnTo>
                    <a:pt x="2297340" y="2506260"/>
                  </a:lnTo>
                  <a:lnTo>
                    <a:pt x="2309368" y="2505829"/>
                  </a:lnTo>
                  <a:lnTo>
                    <a:pt x="2321396" y="2503279"/>
                  </a:lnTo>
                  <a:lnTo>
                    <a:pt x="2333424" y="2498517"/>
                  </a:lnTo>
                  <a:lnTo>
                    <a:pt x="2345452" y="2490708"/>
                  </a:lnTo>
                  <a:lnTo>
                    <a:pt x="2357480" y="2480192"/>
                  </a:lnTo>
                  <a:lnTo>
                    <a:pt x="2369508" y="2467042"/>
                  </a:lnTo>
                  <a:lnTo>
                    <a:pt x="2381536" y="2451159"/>
                  </a:lnTo>
                  <a:lnTo>
                    <a:pt x="2393563" y="2432357"/>
                  </a:lnTo>
                  <a:lnTo>
                    <a:pt x="2405591" y="2409583"/>
                  </a:lnTo>
                  <a:lnTo>
                    <a:pt x="2417619" y="2383737"/>
                  </a:lnTo>
                  <a:lnTo>
                    <a:pt x="2429647" y="2354774"/>
                  </a:lnTo>
                  <a:lnTo>
                    <a:pt x="2441675" y="2322660"/>
                  </a:lnTo>
                  <a:lnTo>
                    <a:pt x="2453703" y="2286946"/>
                  </a:lnTo>
                  <a:lnTo>
                    <a:pt x="2465731" y="2247354"/>
                  </a:lnTo>
                  <a:lnTo>
                    <a:pt x="2477759" y="2204690"/>
                  </a:lnTo>
                  <a:lnTo>
                    <a:pt x="2489787" y="2159041"/>
                  </a:lnTo>
                  <a:lnTo>
                    <a:pt x="2501815" y="2110509"/>
                  </a:lnTo>
                  <a:lnTo>
                    <a:pt x="2513843" y="2058641"/>
                  </a:lnTo>
                  <a:lnTo>
                    <a:pt x="2525871" y="2004062"/>
                  </a:lnTo>
                  <a:lnTo>
                    <a:pt x="2537899" y="1947356"/>
                  </a:lnTo>
                  <a:lnTo>
                    <a:pt x="2549927" y="1888776"/>
                  </a:lnTo>
                  <a:lnTo>
                    <a:pt x="2561955" y="1828597"/>
                  </a:lnTo>
                  <a:lnTo>
                    <a:pt x="2573983" y="1766919"/>
                  </a:lnTo>
                  <a:lnTo>
                    <a:pt x="2586011" y="1704666"/>
                  </a:lnTo>
                  <a:lnTo>
                    <a:pt x="2598039" y="1642251"/>
                  </a:lnTo>
                  <a:lnTo>
                    <a:pt x="2610067" y="1580068"/>
                  </a:lnTo>
                  <a:lnTo>
                    <a:pt x="2622095" y="1518634"/>
                  </a:lnTo>
                  <a:lnTo>
                    <a:pt x="2634123" y="1458960"/>
                  </a:lnTo>
                  <a:lnTo>
                    <a:pt x="2646151" y="1401286"/>
                  </a:lnTo>
                  <a:lnTo>
                    <a:pt x="2658179" y="1346049"/>
                  </a:lnTo>
                  <a:lnTo>
                    <a:pt x="2670207" y="1293677"/>
                  </a:lnTo>
                  <a:lnTo>
                    <a:pt x="2682235" y="1245358"/>
                  </a:lnTo>
                  <a:lnTo>
                    <a:pt x="2694262" y="1201828"/>
                  </a:lnTo>
                  <a:lnTo>
                    <a:pt x="2706290" y="1162827"/>
                  </a:lnTo>
                  <a:lnTo>
                    <a:pt x="2718318" y="1128697"/>
                  </a:lnTo>
                  <a:lnTo>
                    <a:pt x="2730346" y="1099761"/>
                  </a:lnTo>
                  <a:lnTo>
                    <a:pt x="2742374" y="1078057"/>
                  </a:lnTo>
                  <a:lnTo>
                    <a:pt x="2754402" y="1062761"/>
                  </a:lnTo>
                  <a:lnTo>
                    <a:pt x="2766430" y="1053589"/>
                  </a:lnTo>
                  <a:lnTo>
                    <a:pt x="2778458" y="1050657"/>
                  </a:lnTo>
                  <a:lnTo>
                    <a:pt x="2790486" y="1054232"/>
                  </a:lnTo>
                  <a:lnTo>
                    <a:pt x="2802514" y="1066318"/>
                  </a:lnTo>
                  <a:lnTo>
                    <a:pt x="2814542" y="1084659"/>
                  </a:lnTo>
                  <a:lnTo>
                    <a:pt x="2826570" y="1109123"/>
                  </a:lnTo>
                  <a:lnTo>
                    <a:pt x="2838598" y="1139551"/>
                  </a:lnTo>
                  <a:lnTo>
                    <a:pt x="2850626" y="1176454"/>
                  </a:lnTo>
                  <a:lnTo>
                    <a:pt x="2862654" y="1219893"/>
                  </a:lnTo>
                  <a:lnTo>
                    <a:pt x="2874682" y="1268174"/>
                  </a:lnTo>
                  <a:lnTo>
                    <a:pt x="2886710" y="1320931"/>
                  </a:lnTo>
                  <a:lnTo>
                    <a:pt x="2898738" y="1377780"/>
                  </a:lnTo>
                  <a:lnTo>
                    <a:pt x="2910766" y="1438985"/>
                  </a:lnTo>
                  <a:lnTo>
                    <a:pt x="2922794" y="1503371"/>
                  </a:lnTo>
                  <a:lnTo>
                    <a:pt x="2934822" y="1570012"/>
                  </a:lnTo>
                  <a:lnTo>
                    <a:pt x="2946850" y="1638443"/>
                  </a:lnTo>
                  <a:lnTo>
                    <a:pt x="2958878" y="1708192"/>
                  </a:lnTo>
                  <a:lnTo>
                    <a:pt x="2970906" y="1778752"/>
                  </a:lnTo>
                  <a:lnTo>
                    <a:pt x="2982934" y="1849202"/>
                  </a:lnTo>
                  <a:lnTo>
                    <a:pt x="2994961" y="1919108"/>
                  </a:lnTo>
                  <a:lnTo>
                    <a:pt x="3006989" y="1988061"/>
                  </a:lnTo>
                  <a:lnTo>
                    <a:pt x="3019017" y="2055519"/>
                  </a:lnTo>
                  <a:lnTo>
                    <a:pt x="3031045" y="2120486"/>
                  </a:lnTo>
                  <a:lnTo>
                    <a:pt x="3043073" y="2183094"/>
                  </a:lnTo>
                  <a:lnTo>
                    <a:pt x="3055101" y="2243092"/>
                  </a:lnTo>
                  <a:lnTo>
                    <a:pt x="3067129" y="2300259"/>
                  </a:lnTo>
                  <a:lnTo>
                    <a:pt x="3079157" y="2353790"/>
                  </a:lnTo>
                  <a:lnTo>
                    <a:pt x="3091185" y="2403448"/>
                  </a:lnTo>
                  <a:lnTo>
                    <a:pt x="3103213" y="2449749"/>
                  </a:lnTo>
                  <a:lnTo>
                    <a:pt x="3115241" y="2492661"/>
                  </a:lnTo>
                  <a:lnTo>
                    <a:pt x="3127269" y="2532180"/>
                  </a:lnTo>
                  <a:lnTo>
                    <a:pt x="3139297" y="2567396"/>
                  </a:lnTo>
                  <a:lnTo>
                    <a:pt x="3151325" y="2599160"/>
                  </a:lnTo>
                  <a:lnTo>
                    <a:pt x="3163353" y="2627869"/>
                  </a:lnTo>
                  <a:lnTo>
                    <a:pt x="3175381" y="2653670"/>
                  </a:lnTo>
                  <a:lnTo>
                    <a:pt x="3187409" y="2676664"/>
                  </a:lnTo>
                  <a:lnTo>
                    <a:pt x="3199437" y="2696392"/>
                  </a:lnTo>
                  <a:lnTo>
                    <a:pt x="3211465" y="2714017"/>
                  </a:lnTo>
                  <a:lnTo>
                    <a:pt x="3223493" y="2729764"/>
                  </a:lnTo>
                  <a:lnTo>
                    <a:pt x="3235521" y="2743863"/>
                  </a:lnTo>
                  <a:lnTo>
                    <a:pt x="3247549" y="2756415"/>
                  </a:lnTo>
                  <a:lnTo>
                    <a:pt x="3259577" y="2767728"/>
                  </a:lnTo>
                  <a:lnTo>
                    <a:pt x="3271605" y="2778349"/>
                  </a:lnTo>
                  <a:lnTo>
                    <a:pt x="3283633" y="2788490"/>
                  </a:lnTo>
                  <a:lnTo>
                    <a:pt x="3295660" y="2798357"/>
                  </a:lnTo>
                  <a:lnTo>
                    <a:pt x="3307688" y="2808214"/>
                  </a:lnTo>
                  <a:lnTo>
                    <a:pt x="3319716" y="2818363"/>
                  </a:lnTo>
                  <a:lnTo>
                    <a:pt x="3331744" y="2828943"/>
                  </a:lnTo>
                  <a:lnTo>
                    <a:pt x="3343772" y="2840080"/>
                  </a:lnTo>
                  <a:lnTo>
                    <a:pt x="3355800" y="2851886"/>
                  </a:lnTo>
                  <a:lnTo>
                    <a:pt x="3367828" y="2864765"/>
                  </a:lnTo>
                  <a:lnTo>
                    <a:pt x="3379856" y="2878557"/>
                  </a:lnTo>
                  <a:lnTo>
                    <a:pt x="3391884" y="2893263"/>
                  </a:lnTo>
                  <a:lnTo>
                    <a:pt x="3403912" y="2908895"/>
                  </a:lnTo>
                  <a:lnTo>
                    <a:pt x="3415940" y="2925523"/>
                  </a:lnTo>
                  <a:lnTo>
                    <a:pt x="3427968" y="2943287"/>
                  </a:lnTo>
                  <a:lnTo>
                    <a:pt x="3439996" y="2961856"/>
                  </a:lnTo>
                  <a:lnTo>
                    <a:pt x="3452024" y="2981162"/>
                  </a:lnTo>
                  <a:lnTo>
                    <a:pt x="3464052" y="3001129"/>
                  </a:lnTo>
                  <a:lnTo>
                    <a:pt x="3476080" y="3021745"/>
                  </a:lnTo>
                  <a:lnTo>
                    <a:pt x="3488108" y="3042829"/>
                  </a:lnTo>
                  <a:lnTo>
                    <a:pt x="3500136" y="3064168"/>
                  </a:lnTo>
                  <a:lnTo>
                    <a:pt x="3512164" y="3085652"/>
                  </a:lnTo>
                  <a:lnTo>
                    <a:pt x="3524192" y="3107170"/>
                  </a:lnTo>
                  <a:lnTo>
                    <a:pt x="3536220" y="3128524"/>
                  </a:lnTo>
                  <a:lnTo>
                    <a:pt x="3548248" y="3149554"/>
                  </a:lnTo>
                  <a:lnTo>
                    <a:pt x="3560276" y="3170169"/>
                  </a:lnTo>
                  <a:lnTo>
                    <a:pt x="3572304" y="3190272"/>
                  </a:lnTo>
                  <a:lnTo>
                    <a:pt x="3584332" y="3209752"/>
                  </a:lnTo>
                  <a:lnTo>
                    <a:pt x="3596359" y="3228239"/>
                  </a:lnTo>
                  <a:lnTo>
                    <a:pt x="3608387" y="3245879"/>
                  </a:lnTo>
                  <a:lnTo>
                    <a:pt x="3620415" y="3262615"/>
                  </a:lnTo>
                  <a:lnTo>
                    <a:pt x="3632443" y="3278399"/>
                  </a:lnTo>
                  <a:lnTo>
                    <a:pt x="3644471" y="3293051"/>
                  </a:lnTo>
                  <a:lnTo>
                    <a:pt x="3656499" y="3306407"/>
                  </a:lnTo>
                  <a:lnTo>
                    <a:pt x="3668527" y="3318700"/>
                  </a:lnTo>
                  <a:lnTo>
                    <a:pt x="3680555" y="3329928"/>
                  </a:lnTo>
                  <a:lnTo>
                    <a:pt x="3692583" y="3340093"/>
                  </a:lnTo>
                  <a:lnTo>
                    <a:pt x="3704611" y="3348970"/>
                  </a:lnTo>
                  <a:lnTo>
                    <a:pt x="3716639" y="3356702"/>
                  </a:lnTo>
                  <a:lnTo>
                    <a:pt x="3728667" y="3363466"/>
                  </a:lnTo>
                  <a:lnTo>
                    <a:pt x="3740695" y="3369296"/>
                  </a:lnTo>
                  <a:lnTo>
                    <a:pt x="3752723" y="3374234"/>
                  </a:lnTo>
                  <a:lnTo>
                    <a:pt x="3764751" y="3378068"/>
                  </a:lnTo>
                  <a:lnTo>
                    <a:pt x="3776779" y="3381131"/>
                  </a:lnTo>
                  <a:lnTo>
                    <a:pt x="3788807" y="3383497"/>
                  </a:lnTo>
                  <a:lnTo>
                    <a:pt x="3800835" y="3385215"/>
                  </a:lnTo>
                  <a:lnTo>
                    <a:pt x="3812863" y="3386296"/>
                  </a:lnTo>
                  <a:lnTo>
                    <a:pt x="3824891" y="3386708"/>
                  </a:lnTo>
                  <a:lnTo>
                    <a:pt x="3836919" y="3386668"/>
                  </a:lnTo>
                  <a:lnTo>
                    <a:pt x="3848947" y="3386217"/>
                  </a:lnTo>
                  <a:lnTo>
                    <a:pt x="3860975" y="3385392"/>
                  </a:lnTo>
                  <a:lnTo>
                    <a:pt x="3873003" y="3384182"/>
                  </a:lnTo>
                  <a:lnTo>
                    <a:pt x="3885031" y="3382638"/>
                  </a:lnTo>
                  <a:lnTo>
                    <a:pt x="3897058" y="3380845"/>
                  </a:lnTo>
                  <a:lnTo>
                    <a:pt x="3909086" y="3378821"/>
                  </a:lnTo>
                  <a:lnTo>
                    <a:pt x="3921114" y="3376583"/>
                  </a:lnTo>
                  <a:lnTo>
                    <a:pt x="3933142" y="3374092"/>
                  </a:lnTo>
                  <a:lnTo>
                    <a:pt x="3945170" y="3371398"/>
                  </a:lnTo>
                  <a:lnTo>
                    <a:pt x="3957198" y="3368518"/>
                  </a:lnTo>
                  <a:lnTo>
                    <a:pt x="3969226" y="3365449"/>
                  </a:lnTo>
                  <a:lnTo>
                    <a:pt x="3981254" y="3362184"/>
                  </a:lnTo>
                  <a:lnTo>
                    <a:pt x="3993282" y="3358645"/>
                  </a:lnTo>
                  <a:lnTo>
                    <a:pt x="4005310" y="3354888"/>
                  </a:lnTo>
                  <a:lnTo>
                    <a:pt x="4017338" y="3350900"/>
                  </a:lnTo>
                  <a:lnTo>
                    <a:pt x="4029366" y="3346670"/>
                  </a:lnTo>
                  <a:lnTo>
                    <a:pt x="4041394" y="3342149"/>
                  </a:lnTo>
                  <a:lnTo>
                    <a:pt x="4053422" y="3337285"/>
                  </a:lnTo>
                  <a:lnTo>
                    <a:pt x="4065450" y="3332128"/>
                  </a:lnTo>
                  <a:lnTo>
                    <a:pt x="4077478" y="3326670"/>
                  </a:lnTo>
                  <a:lnTo>
                    <a:pt x="4089506" y="3320901"/>
                  </a:lnTo>
                  <a:lnTo>
                    <a:pt x="4101534" y="3314742"/>
                  </a:lnTo>
                  <a:lnTo>
                    <a:pt x="4113562" y="3308217"/>
                  </a:lnTo>
                  <a:lnTo>
                    <a:pt x="4125590" y="3301375"/>
                  </a:lnTo>
                  <a:lnTo>
                    <a:pt x="4137618" y="3294221"/>
                  </a:lnTo>
                  <a:lnTo>
                    <a:pt x="4149646" y="3286763"/>
                  </a:lnTo>
                  <a:lnTo>
                    <a:pt x="4161674" y="3278927"/>
                  </a:lnTo>
                  <a:lnTo>
                    <a:pt x="4173702" y="3270830"/>
                  </a:lnTo>
                  <a:lnTo>
                    <a:pt x="4185729" y="3262507"/>
                  </a:lnTo>
                  <a:lnTo>
                    <a:pt x="4197757" y="3253988"/>
                  </a:lnTo>
                  <a:lnTo>
                    <a:pt x="4209785" y="3245296"/>
                  </a:lnTo>
                  <a:lnTo>
                    <a:pt x="4221813" y="3236472"/>
                  </a:lnTo>
                  <a:lnTo>
                    <a:pt x="4233841" y="3227609"/>
                  </a:lnTo>
                  <a:lnTo>
                    <a:pt x="4245869" y="3218757"/>
                  </a:lnTo>
                  <a:lnTo>
                    <a:pt x="4257897" y="3209965"/>
                  </a:lnTo>
                  <a:lnTo>
                    <a:pt x="4269925" y="3201324"/>
                  </a:lnTo>
                  <a:lnTo>
                    <a:pt x="4281953" y="3192941"/>
                  </a:lnTo>
                  <a:lnTo>
                    <a:pt x="4293981" y="3184852"/>
                  </a:lnTo>
                  <a:lnTo>
                    <a:pt x="4306009" y="3177117"/>
                  </a:lnTo>
                  <a:lnTo>
                    <a:pt x="4318037" y="3169795"/>
                  </a:lnTo>
                  <a:lnTo>
                    <a:pt x="4330065" y="3163116"/>
                  </a:lnTo>
                  <a:lnTo>
                    <a:pt x="4342093" y="3157081"/>
                  </a:lnTo>
                  <a:lnTo>
                    <a:pt x="4354121" y="3151702"/>
                  </a:lnTo>
                  <a:lnTo>
                    <a:pt x="4366149" y="3147033"/>
                  </a:lnTo>
                  <a:lnTo>
                    <a:pt x="4378177" y="3143139"/>
                  </a:lnTo>
                  <a:lnTo>
                    <a:pt x="4390205" y="3140369"/>
                  </a:lnTo>
                  <a:lnTo>
                    <a:pt x="4402233" y="3138490"/>
                  </a:lnTo>
                  <a:lnTo>
                    <a:pt x="4414261" y="3137531"/>
                  </a:lnTo>
                  <a:lnTo>
                    <a:pt x="4426289" y="3137518"/>
                  </a:lnTo>
                  <a:lnTo>
                    <a:pt x="4438317" y="3138593"/>
                  </a:lnTo>
                  <a:lnTo>
                    <a:pt x="4450345" y="3140892"/>
                  </a:lnTo>
                  <a:lnTo>
                    <a:pt x="4462373" y="3144170"/>
                  </a:lnTo>
                  <a:lnTo>
                    <a:pt x="4474401" y="3148418"/>
                  </a:lnTo>
                  <a:lnTo>
                    <a:pt x="4486428" y="3153618"/>
                  </a:lnTo>
                  <a:lnTo>
                    <a:pt x="4498456" y="3159948"/>
                  </a:lnTo>
                  <a:lnTo>
                    <a:pt x="4510484" y="3167261"/>
                  </a:lnTo>
                  <a:lnTo>
                    <a:pt x="4522512" y="3175383"/>
                  </a:lnTo>
                  <a:lnTo>
                    <a:pt x="4534540" y="3184260"/>
                  </a:lnTo>
                  <a:lnTo>
                    <a:pt x="4546568" y="3193838"/>
                  </a:lnTo>
                  <a:lnTo>
                    <a:pt x="4558596" y="3204224"/>
                  </a:lnTo>
                  <a:lnTo>
                    <a:pt x="4570624" y="3215123"/>
                  </a:lnTo>
                  <a:lnTo>
                    <a:pt x="4582652" y="3226439"/>
                  </a:lnTo>
                  <a:lnTo>
                    <a:pt x="4594680" y="3238099"/>
                  </a:lnTo>
                  <a:lnTo>
                    <a:pt x="4606708" y="3250035"/>
                  </a:lnTo>
                  <a:lnTo>
                    <a:pt x="4618736" y="3262145"/>
                  </a:lnTo>
                  <a:lnTo>
                    <a:pt x="4630764" y="3274277"/>
                  </a:lnTo>
                  <a:lnTo>
                    <a:pt x="4642792" y="3286356"/>
                  </a:lnTo>
                  <a:lnTo>
                    <a:pt x="4654820" y="3298310"/>
                  </a:lnTo>
                  <a:lnTo>
                    <a:pt x="4666848" y="3310012"/>
                  </a:lnTo>
                  <a:lnTo>
                    <a:pt x="4678876" y="3321338"/>
                  </a:lnTo>
                  <a:lnTo>
                    <a:pt x="4690904" y="3332275"/>
                  </a:lnTo>
                  <a:lnTo>
                    <a:pt x="4702932" y="3342773"/>
                  </a:lnTo>
                  <a:lnTo>
                    <a:pt x="4714960" y="3352786"/>
                  </a:lnTo>
                  <a:lnTo>
                    <a:pt x="4726988" y="3362106"/>
                  </a:lnTo>
                  <a:lnTo>
                    <a:pt x="4739016" y="3370787"/>
                  </a:lnTo>
                  <a:lnTo>
                    <a:pt x="4751044" y="3378860"/>
                  </a:lnTo>
                  <a:lnTo>
                    <a:pt x="4763072" y="3386310"/>
                  </a:lnTo>
                  <a:lnTo>
                    <a:pt x="4775100" y="3393117"/>
                  </a:lnTo>
                  <a:lnTo>
                    <a:pt x="4787127" y="3399070"/>
                  </a:lnTo>
                  <a:lnTo>
                    <a:pt x="4799155" y="3404404"/>
                  </a:lnTo>
                  <a:lnTo>
                    <a:pt x="4811183" y="3409134"/>
                  </a:lnTo>
                  <a:lnTo>
                    <a:pt x="4823211" y="3413278"/>
                  </a:lnTo>
                  <a:lnTo>
                    <a:pt x="4835239" y="3416795"/>
                  </a:lnTo>
                  <a:lnTo>
                    <a:pt x="4847267" y="3419668"/>
                  </a:lnTo>
                  <a:lnTo>
                    <a:pt x="4859295" y="3422064"/>
                  </a:lnTo>
                  <a:lnTo>
                    <a:pt x="4871323" y="3424016"/>
                  </a:lnTo>
                  <a:lnTo>
                    <a:pt x="4883351" y="3425555"/>
                  </a:lnTo>
                  <a:lnTo>
                    <a:pt x="4895379" y="3426638"/>
                  </a:lnTo>
                  <a:lnTo>
                    <a:pt x="4907407" y="3427348"/>
                  </a:lnTo>
                  <a:lnTo>
                    <a:pt x="4919435" y="3427763"/>
                  </a:lnTo>
                  <a:lnTo>
                    <a:pt x="4931463" y="3427905"/>
                  </a:lnTo>
                  <a:lnTo>
                    <a:pt x="4943491" y="3427793"/>
                  </a:lnTo>
                  <a:lnTo>
                    <a:pt x="4955519" y="3427370"/>
                  </a:lnTo>
                  <a:lnTo>
                    <a:pt x="4967547" y="3426712"/>
                  </a:lnTo>
                  <a:lnTo>
                    <a:pt x="4979575" y="3425825"/>
                  </a:lnTo>
                  <a:lnTo>
                    <a:pt x="4991603" y="3424699"/>
                  </a:lnTo>
                  <a:lnTo>
                    <a:pt x="5003631" y="3423303"/>
                  </a:lnTo>
                  <a:lnTo>
                    <a:pt x="5015659" y="3421529"/>
                  </a:lnTo>
                  <a:lnTo>
                    <a:pt x="5027687" y="3419415"/>
                  </a:lnTo>
                  <a:lnTo>
                    <a:pt x="5039715" y="3416919"/>
                  </a:lnTo>
                  <a:lnTo>
                    <a:pt x="5051743" y="3413993"/>
                  </a:lnTo>
                  <a:lnTo>
                    <a:pt x="5063771" y="3410484"/>
                  </a:lnTo>
                  <a:lnTo>
                    <a:pt x="5075799" y="3406266"/>
                  </a:lnTo>
                  <a:lnTo>
                    <a:pt x="5087826" y="3401364"/>
                  </a:lnTo>
                  <a:lnTo>
                    <a:pt x="5099854" y="3395708"/>
                  </a:lnTo>
                  <a:lnTo>
                    <a:pt x="5111882" y="3389222"/>
                  </a:lnTo>
                  <a:lnTo>
                    <a:pt x="5123910" y="3381533"/>
                  </a:lnTo>
                  <a:lnTo>
                    <a:pt x="5135938" y="3372685"/>
                  </a:lnTo>
                  <a:lnTo>
                    <a:pt x="5147966" y="3362685"/>
                  </a:lnTo>
                  <a:lnTo>
                    <a:pt x="5159994" y="3351458"/>
                  </a:lnTo>
                  <a:lnTo>
                    <a:pt x="5172022" y="3338911"/>
                  </a:lnTo>
                  <a:lnTo>
                    <a:pt x="5184050" y="3324462"/>
                  </a:lnTo>
                  <a:lnTo>
                    <a:pt x="5196078" y="3308521"/>
                  </a:lnTo>
                  <a:lnTo>
                    <a:pt x="5208106" y="3291043"/>
                  </a:lnTo>
                  <a:lnTo>
                    <a:pt x="5220134" y="3271991"/>
                  </a:lnTo>
                  <a:lnTo>
                    <a:pt x="5232162" y="3251139"/>
                  </a:lnTo>
                  <a:lnTo>
                    <a:pt x="5244190" y="3228260"/>
                  </a:lnTo>
                  <a:lnTo>
                    <a:pt x="5256218" y="3203770"/>
                  </a:lnTo>
                  <a:lnTo>
                    <a:pt x="5268246" y="3177698"/>
                  </a:lnTo>
                  <a:lnTo>
                    <a:pt x="5280274" y="3150080"/>
                  </a:lnTo>
                  <a:lnTo>
                    <a:pt x="5292302" y="3120662"/>
                  </a:lnTo>
                  <a:lnTo>
                    <a:pt x="5304330" y="3089705"/>
                  </a:lnTo>
                  <a:lnTo>
                    <a:pt x="5316358" y="3057532"/>
                  </a:lnTo>
                  <a:lnTo>
                    <a:pt x="5328386" y="3024261"/>
                  </a:lnTo>
                  <a:lnTo>
                    <a:pt x="5340414" y="2990023"/>
                  </a:lnTo>
                  <a:lnTo>
                    <a:pt x="5352442" y="2954804"/>
                  </a:lnTo>
                  <a:lnTo>
                    <a:pt x="5364470" y="2919104"/>
                  </a:lnTo>
                  <a:lnTo>
                    <a:pt x="5376498" y="2883144"/>
                  </a:lnTo>
                  <a:lnTo>
                    <a:pt x="5388525" y="2847121"/>
                  </a:lnTo>
                  <a:lnTo>
                    <a:pt x="5400553" y="2811277"/>
                  </a:lnTo>
                  <a:lnTo>
                    <a:pt x="5412581" y="2776102"/>
                  </a:lnTo>
                  <a:lnTo>
                    <a:pt x="5424609" y="2741775"/>
                  </a:lnTo>
                  <a:lnTo>
                    <a:pt x="5436637" y="2708525"/>
                  </a:lnTo>
                  <a:lnTo>
                    <a:pt x="5448665" y="2676582"/>
                  </a:lnTo>
                  <a:lnTo>
                    <a:pt x="5460693" y="2646506"/>
                  </a:lnTo>
                  <a:lnTo>
                    <a:pt x="5472721" y="2618754"/>
                  </a:lnTo>
                  <a:lnTo>
                    <a:pt x="5484749" y="2593217"/>
                  </a:lnTo>
                  <a:lnTo>
                    <a:pt x="5496777" y="2570088"/>
                  </a:lnTo>
                  <a:lnTo>
                    <a:pt x="5508805" y="2549552"/>
                  </a:lnTo>
                  <a:lnTo>
                    <a:pt x="5520833" y="2532632"/>
                  </a:lnTo>
                  <a:lnTo>
                    <a:pt x="5532861" y="2519051"/>
                  </a:lnTo>
                  <a:lnTo>
                    <a:pt x="5544889" y="2508654"/>
                  </a:lnTo>
                  <a:lnTo>
                    <a:pt x="5556917" y="2501532"/>
                  </a:lnTo>
                  <a:lnTo>
                    <a:pt x="5568945" y="2497806"/>
                  </a:lnTo>
                  <a:lnTo>
                    <a:pt x="5580973" y="2498721"/>
                  </a:lnTo>
                  <a:lnTo>
                    <a:pt x="5593001" y="2503071"/>
                  </a:lnTo>
                  <a:lnTo>
                    <a:pt x="5605029" y="2510827"/>
                  </a:lnTo>
                  <a:lnTo>
                    <a:pt x="5617057" y="2521946"/>
                  </a:lnTo>
                  <a:lnTo>
                    <a:pt x="5629085" y="2536739"/>
                  </a:lnTo>
                  <a:lnTo>
                    <a:pt x="5641113" y="2555454"/>
                  </a:lnTo>
                  <a:lnTo>
                    <a:pt x="5653141" y="2577125"/>
                  </a:lnTo>
                  <a:lnTo>
                    <a:pt x="5665169" y="2601603"/>
                  </a:lnTo>
                  <a:lnTo>
                    <a:pt x="5677197" y="2628728"/>
                  </a:lnTo>
                  <a:lnTo>
                    <a:pt x="5689224" y="2658795"/>
                  </a:lnTo>
                  <a:lnTo>
                    <a:pt x="5701252" y="2691265"/>
                  </a:lnTo>
                  <a:lnTo>
                    <a:pt x="5713280" y="2725572"/>
                  </a:lnTo>
                  <a:lnTo>
                    <a:pt x="5725308" y="2761501"/>
                  </a:lnTo>
                  <a:lnTo>
                    <a:pt x="5737336" y="2798834"/>
                  </a:lnTo>
                  <a:lnTo>
                    <a:pt x="5749364" y="2837581"/>
                  </a:lnTo>
                  <a:lnTo>
                    <a:pt x="5761392" y="2877073"/>
                  </a:lnTo>
                  <a:lnTo>
                    <a:pt x="5773420" y="2917052"/>
                  </a:lnTo>
                  <a:lnTo>
                    <a:pt x="5785448" y="2957307"/>
                  </a:lnTo>
                  <a:lnTo>
                    <a:pt x="5797476" y="2997615"/>
                  </a:lnTo>
                  <a:lnTo>
                    <a:pt x="5809504" y="3037594"/>
                  </a:lnTo>
                  <a:lnTo>
                    <a:pt x="5821532" y="3077060"/>
                  </a:lnTo>
                  <a:lnTo>
                    <a:pt x="5833560" y="3115856"/>
                  </a:lnTo>
                  <a:lnTo>
                    <a:pt x="5845588" y="3153833"/>
                  </a:lnTo>
                  <a:lnTo>
                    <a:pt x="5857616" y="3190653"/>
                  </a:lnTo>
                  <a:lnTo>
                    <a:pt x="5869644" y="3226070"/>
                  </a:lnTo>
                  <a:lnTo>
                    <a:pt x="5881672" y="3260197"/>
                  </a:lnTo>
                  <a:lnTo>
                    <a:pt x="5893700" y="3292959"/>
                  </a:lnTo>
                  <a:lnTo>
                    <a:pt x="5905728" y="3324291"/>
                  </a:lnTo>
                  <a:lnTo>
                    <a:pt x="5917756" y="3353713"/>
                  </a:lnTo>
                  <a:lnTo>
                    <a:pt x="5929784" y="3381445"/>
                  </a:lnTo>
                  <a:lnTo>
                    <a:pt x="5941812" y="3407622"/>
                  </a:lnTo>
                  <a:lnTo>
                    <a:pt x="5953840" y="3432243"/>
                  </a:lnTo>
                  <a:lnTo>
                    <a:pt x="5965868" y="3455298"/>
                  </a:lnTo>
                  <a:lnTo>
                    <a:pt x="5977896" y="3476294"/>
                  </a:lnTo>
                  <a:lnTo>
                    <a:pt x="5989923" y="3495825"/>
                  </a:lnTo>
                  <a:lnTo>
                    <a:pt x="6001951" y="3513934"/>
                  </a:lnTo>
                  <a:lnTo>
                    <a:pt x="6013979" y="3530665"/>
                  </a:lnTo>
                  <a:lnTo>
                    <a:pt x="6026007" y="3545927"/>
                  </a:lnTo>
                  <a:lnTo>
                    <a:pt x="6038035" y="3559649"/>
                  </a:lnTo>
                  <a:lnTo>
                    <a:pt x="6050063" y="3572223"/>
                  </a:lnTo>
                  <a:lnTo>
                    <a:pt x="6062091" y="3583712"/>
                  </a:lnTo>
                  <a:lnTo>
                    <a:pt x="6074119" y="3594176"/>
                  </a:lnTo>
                  <a:lnTo>
                    <a:pt x="6086147" y="3603489"/>
                  </a:lnTo>
                  <a:lnTo>
                    <a:pt x="6098175" y="3611830"/>
                  </a:lnTo>
                  <a:lnTo>
                    <a:pt x="6110203" y="3619395"/>
                  </a:lnTo>
                  <a:lnTo>
                    <a:pt x="6122231" y="3626240"/>
                  </a:lnTo>
                  <a:lnTo>
                    <a:pt x="6134259" y="3632419"/>
                  </a:lnTo>
                  <a:lnTo>
                    <a:pt x="6146287" y="3637820"/>
                  </a:lnTo>
                  <a:lnTo>
                    <a:pt x="6146287" y="3690005"/>
                  </a:lnTo>
                  <a:lnTo>
                    <a:pt x="6134259" y="3690005"/>
                  </a:lnTo>
                  <a:lnTo>
                    <a:pt x="6122231" y="3690005"/>
                  </a:lnTo>
                  <a:lnTo>
                    <a:pt x="6110203" y="3690005"/>
                  </a:lnTo>
                  <a:lnTo>
                    <a:pt x="6098175" y="3690005"/>
                  </a:lnTo>
                  <a:lnTo>
                    <a:pt x="6086147" y="3690005"/>
                  </a:lnTo>
                  <a:lnTo>
                    <a:pt x="6074119" y="3690005"/>
                  </a:lnTo>
                  <a:lnTo>
                    <a:pt x="6062091" y="3690005"/>
                  </a:lnTo>
                  <a:lnTo>
                    <a:pt x="6050063" y="3690005"/>
                  </a:lnTo>
                  <a:lnTo>
                    <a:pt x="6038035" y="3690005"/>
                  </a:lnTo>
                  <a:lnTo>
                    <a:pt x="6026007" y="3690005"/>
                  </a:lnTo>
                  <a:lnTo>
                    <a:pt x="6013979" y="3690005"/>
                  </a:lnTo>
                  <a:lnTo>
                    <a:pt x="6001951" y="3690005"/>
                  </a:lnTo>
                  <a:lnTo>
                    <a:pt x="5989923" y="3690005"/>
                  </a:lnTo>
                  <a:lnTo>
                    <a:pt x="5977896" y="3690005"/>
                  </a:lnTo>
                  <a:lnTo>
                    <a:pt x="5965868" y="3690005"/>
                  </a:lnTo>
                  <a:lnTo>
                    <a:pt x="5953840" y="3690005"/>
                  </a:lnTo>
                  <a:lnTo>
                    <a:pt x="5941812" y="3690005"/>
                  </a:lnTo>
                  <a:lnTo>
                    <a:pt x="5929784" y="3690005"/>
                  </a:lnTo>
                  <a:lnTo>
                    <a:pt x="5917756" y="3690005"/>
                  </a:lnTo>
                  <a:lnTo>
                    <a:pt x="5905728" y="3690005"/>
                  </a:lnTo>
                  <a:lnTo>
                    <a:pt x="5893700" y="3690005"/>
                  </a:lnTo>
                  <a:lnTo>
                    <a:pt x="5881672" y="3690005"/>
                  </a:lnTo>
                  <a:lnTo>
                    <a:pt x="5869644" y="3690005"/>
                  </a:lnTo>
                  <a:lnTo>
                    <a:pt x="5857616" y="3690005"/>
                  </a:lnTo>
                  <a:lnTo>
                    <a:pt x="5845588" y="3690005"/>
                  </a:lnTo>
                  <a:lnTo>
                    <a:pt x="5833560" y="3690005"/>
                  </a:lnTo>
                  <a:lnTo>
                    <a:pt x="5821532" y="3690005"/>
                  </a:lnTo>
                  <a:lnTo>
                    <a:pt x="5809504" y="3690005"/>
                  </a:lnTo>
                  <a:lnTo>
                    <a:pt x="5797476" y="3690005"/>
                  </a:lnTo>
                  <a:lnTo>
                    <a:pt x="5785448" y="3690005"/>
                  </a:lnTo>
                  <a:lnTo>
                    <a:pt x="5773420" y="3690005"/>
                  </a:lnTo>
                  <a:lnTo>
                    <a:pt x="5761392" y="3690005"/>
                  </a:lnTo>
                  <a:lnTo>
                    <a:pt x="5749364" y="3690005"/>
                  </a:lnTo>
                  <a:lnTo>
                    <a:pt x="5737336" y="3690005"/>
                  </a:lnTo>
                  <a:lnTo>
                    <a:pt x="5725308" y="3690005"/>
                  </a:lnTo>
                  <a:lnTo>
                    <a:pt x="5713280" y="3690005"/>
                  </a:lnTo>
                  <a:lnTo>
                    <a:pt x="5701252" y="3690005"/>
                  </a:lnTo>
                  <a:lnTo>
                    <a:pt x="5689224" y="3690005"/>
                  </a:lnTo>
                  <a:lnTo>
                    <a:pt x="5677197" y="3690005"/>
                  </a:lnTo>
                  <a:lnTo>
                    <a:pt x="5665169" y="3690005"/>
                  </a:lnTo>
                  <a:lnTo>
                    <a:pt x="5653141" y="3690005"/>
                  </a:lnTo>
                  <a:lnTo>
                    <a:pt x="5641113" y="3690005"/>
                  </a:lnTo>
                  <a:lnTo>
                    <a:pt x="5629085" y="3690005"/>
                  </a:lnTo>
                  <a:lnTo>
                    <a:pt x="5617057" y="3690005"/>
                  </a:lnTo>
                  <a:lnTo>
                    <a:pt x="5605029" y="3690005"/>
                  </a:lnTo>
                  <a:lnTo>
                    <a:pt x="5593001" y="3690005"/>
                  </a:lnTo>
                  <a:lnTo>
                    <a:pt x="5580973" y="3690005"/>
                  </a:lnTo>
                  <a:lnTo>
                    <a:pt x="5568945" y="3690005"/>
                  </a:lnTo>
                  <a:lnTo>
                    <a:pt x="5556917" y="3690005"/>
                  </a:lnTo>
                  <a:lnTo>
                    <a:pt x="5544889" y="3690005"/>
                  </a:lnTo>
                  <a:lnTo>
                    <a:pt x="5532861" y="3690005"/>
                  </a:lnTo>
                  <a:lnTo>
                    <a:pt x="5520833" y="3690005"/>
                  </a:lnTo>
                  <a:lnTo>
                    <a:pt x="5508805" y="3690005"/>
                  </a:lnTo>
                  <a:lnTo>
                    <a:pt x="5496777" y="3690005"/>
                  </a:lnTo>
                  <a:lnTo>
                    <a:pt x="5484749" y="3690005"/>
                  </a:lnTo>
                  <a:lnTo>
                    <a:pt x="5472721" y="3690005"/>
                  </a:lnTo>
                  <a:lnTo>
                    <a:pt x="5460693" y="3690005"/>
                  </a:lnTo>
                  <a:lnTo>
                    <a:pt x="5448665" y="3690005"/>
                  </a:lnTo>
                  <a:lnTo>
                    <a:pt x="5436637" y="3690005"/>
                  </a:lnTo>
                  <a:lnTo>
                    <a:pt x="5424609" y="3690005"/>
                  </a:lnTo>
                  <a:lnTo>
                    <a:pt x="5412581" y="3690005"/>
                  </a:lnTo>
                  <a:lnTo>
                    <a:pt x="5400553" y="3690005"/>
                  </a:lnTo>
                  <a:lnTo>
                    <a:pt x="5388525" y="3690005"/>
                  </a:lnTo>
                  <a:lnTo>
                    <a:pt x="5376498" y="3690005"/>
                  </a:lnTo>
                  <a:lnTo>
                    <a:pt x="5364470" y="3690005"/>
                  </a:lnTo>
                  <a:lnTo>
                    <a:pt x="5352442" y="3690005"/>
                  </a:lnTo>
                  <a:lnTo>
                    <a:pt x="5340414" y="3690005"/>
                  </a:lnTo>
                  <a:lnTo>
                    <a:pt x="5328386" y="3690005"/>
                  </a:lnTo>
                  <a:lnTo>
                    <a:pt x="5316358" y="3690005"/>
                  </a:lnTo>
                  <a:lnTo>
                    <a:pt x="5304330" y="3690005"/>
                  </a:lnTo>
                  <a:lnTo>
                    <a:pt x="5292302" y="3690005"/>
                  </a:lnTo>
                  <a:lnTo>
                    <a:pt x="5280274" y="3690005"/>
                  </a:lnTo>
                  <a:lnTo>
                    <a:pt x="5268246" y="3690005"/>
                  </a:lnTo>
                  <a:lnTo>
                    <a:pt x="5256218" y="3690005"/>
                  </a:lnTo>
                  <a:lnTo>
                    <a:pt x="5244190" y="3690005"/>
                  </a:lnTo>
                  <a:lnTo>
                    <a:pt x="5232162" y="3690005"/>
                  </a:lnTo>
                  <a:lnTo>
                    <a:pt x="5220134" y="3690005"/>
                  </a:lnTo>
                  <a:lnTo>
                    <a:pt x="5208106" y="3690005"/>
                  </a:lnTo>
                  <a:lnTo>
                    <a:pt x="5196078" y="3690005"/>
                  </a:lnTo>
                  <a:lnTo>
                    <a:pt x="5184050" y="3690005"/>
                  </a:lnTo>
                  <a:lnTo>
                    <a:pt x="5172022" y="3690005"/>
                  </a:lnTo>
                  <a:lnTo>
                    <a:pt x="5159994" y="3690005"/>
                  </a:lnTo>
                  <a:lnTo>
                    <a:pt x="5147966" y="3690005"/>
                  </a:lnTo>
                  <a:lnTo>
                    <a:pt x="5135938" y="3690005"/>
                  </a:lnTo>
                  <a:lnTo>
                    <a:pt x="5123910" y="3690005"/>
                  </a:lnTo>
                  <a:lnTo>
                    <a:pt x="5111882" y="3690005"/>
                  </a:lnTo>
                  <a:lnTo>
                    <a:pt x="5099854" y="3690005"/>
                  </a:lnTo>
                  <a:lnTo>
                    <a:pt x="5087826" y="3690005"/>
                  </a:lnTo>
                  <a:lnTo>
                    <a:pt x="5075799" y="3690005"/>
                  </a:lnTo>
                  <a:lnTo>
                    <a:pt x="5063771" y="3690005"/>
                  </a:lnTo>
                  <a:lnTo>
                    <a:pt x="5051743" y="3690005"/>
                  </a:lnTo>
                  <a:lnTo>
                    <a:pt x="5039715" y="3690005"/>
                  </a:lnTo>
                  <a:lnTo>
                    <a:pt x="5027687" y="3690005"/>
                  </a:lnTo>
                  <a:lnTo>
                    <a:pt x="5015659" y="3690005"/>
                  </a:lnTo>
                  <a:lnTo>
                    <a:pt x="5003631" y="3690005"/>
                  </a:lnTo>
                  <a:lnTo>
                    <a:pt x="4991603" y="3690005"/>
                  </a:lnTo>
                  <a:lnTo>
                    <a:pt x="4979575" y="3690005"/>
                  </a:lnTo>
                  <a:lnTo>
                    <a:pt x="4967547" y="3690005"/>
                  </a:lnTo>
                  <a:lnTo>
                    <a:pt x="4955519" y="3690005"/>
                  </a:lnTo>
                  <a:lnTo>
                    <a:pt x="4943491" y="3690005"/>
                  </a:lnTo>
                  <a:lnTo>
                    <a:pt x="4931463" y="3690005"/>
                  </a:lnTo>
                  <a:lnTo>
                    <a:pt x="4919435" y="3690005"/>
                  </a:lnTo>
                  <a:lnTo>
                    <a:pt x="4907407" y="3690005"/>
                  </a:lnTo>
                  <a:lnTo>
                    <a:pt x="4895379" y="3690005"/>
                  </a:lnTo>
                  <a:lnTo>
                    <a:pt x="4883351" y="3690005"/>
                  </a:lnTo>
                  <a:lnTo>
                    <a:pt x="4871323" y="3690005"/>
                  </a:lnTo>
                  <a:lnTo>
                    <a:pt x="4859295" y="3690005"/>
                  </a:lnTo>
                  <a:lnTo>
                    <a:pt x="4847267" y="3690005"/>
                  </a:lnTo>
                  <a:lnTo>
                    <a:pt x="4835239" y="3690005"/>
                  </a:lnTo>
                  <a:lnTo>
                    <a:pt x="4823211" y="3690005"/>
                  </a:lnTo>
                  <a:lnTo>
                    <a:pt x="4811183" y="3690005"/>
                  </a:lnTo>
                  <a:lnTo>
                    <a:pt x="4799155" y="3690005"/>
                  </a:lnTo>
                  <a:lnTo>
                    <a:pt x="4787127" y="3690005"/>
                  </a:lnTo>
                  <a:lnTo>
                    <a:pt x="4775100" y="3690005"/>
                  </a:lnTo>
                  <a:lnTo>
                    <a:pt x="4763072" y="3690005"/>
                  </a:lnTo>
                  <a:lnTo>
                    <a:pt x="4751044" y="3690005"/>
                  </a:lnTo>
                  <a:lnTo>
                    <a:pt x="4739016" y="3690005"/>
                  </a:lnTo>
                  <a:lnTo>
                    <a:pt x="4726988" y="3690005"/>
                  </a:lnTo>
                  <a:lnTo>
                    <a:pt x="4714960" y="3690005"/>
                  </a:lnTo>
                  <a:lnTo>
                    <a:pt x="4702932" y="3690005"/>
                  </a:lnTo>
                  <a:lnTo>
                    <a:pt x="4690904" y="3690005"/>
                  </a:lnTo>
                  <a:lnTo>
                    <a:pt x="4678876" y="3690005"/>
                  </a:lnTo>
                  <a:lnTo>
                    <a:pt x="4666848" y="3690005"/>
                  </a:lnTo>
                  <a:lnTo>
                    <a:pt x="4654820" y="3690005"/>
                  </a:lnTo>
                  <a:lnTo>
                    <a:pt x="4642792" y="3690005"/>
                  </a:lnTo>
                  <a:lnTo>
                    <a:pt x="4630764" y="3690005"/>
                  </a:lnTo>
                  <a:lnTo>
                    <a:pt x="4618736" y="3690005"/>
                  </a:lnTo>
                  <a:lnTo>
                    <a:pt x="4606708" y="3690005"/>
                  </a:lnTo>
                  <a:lnTo>
                    <a:pt x="4594680" y="3690005"/>
                  </a:lnTo>
                  <a:lnTo>
                    <a:pt x="4582652" y="3690005"/>
                  </a:lnTo>
                  <a:lnTo>
                    <a:pt x="4570624" y="3690005"/>
                  </a:lnTo>
                  <a:lnTo>
                    <a:pt x="4558596" y="3690005"/>
                  </a:lnTo>
                  <a:lnTo>
                    <a:pt x="4546568" y="3690005"/>
                  </a:lnTo>
                  <a:lnTo>
                    <a:pt x="4534540" y="3690005"/>
                  </a:lnTo>
                  <a:lnTo>
                    <a:pt x="4522512" y="3690005"/>
                  </a:lnTo>
                  <a:lnTo>
                    <a:pt x="4510484" y="3690005"/>
                  </a:lnTo>
                  <a:lnTo>
                    <a:pt x="4498456" y="3690005"/>
                  </a:lnTo>
                  <a:lnTo>
                    <a:pt x="4486428" y="3690005"/>
                  </a:lnTo>
                  <a:lnTo>
                    <a:pt x="4474401" y="3690005"/>
                  </a:lnTo>
                  <a:lnTo>
                    <a:pt x="4462373" y="3690005"/>
                  </a:lnTo>
                  <a:lnTo>
                    <a:pt x="4450345" y="3690005"/>
                  </a:lnTo>
                  <a:lnTo>
                    <a:pt x="4438317" y="3690005"/>
                  </a:lnTo>
                  <a:lnTo>
                    <a:pt x="4426289" y="3690005"/>
                  </a:lnTo>
                  <a:lnTo>
                    <a:pt x="4414261" y="3690005"/>
                  </a:lnTo>
                  <a:lnTo>
                    <a:pt x="4402233" y="3690005"/>
                  </a:lnTo>
                  <a:lnTo>
                    <a:pt x="4390205" y="3690005"/>
                  </a:lnTo>
                  <a:lnTo>
                    <a:pt x="4378177" y="3690005"/>
                  </a:lnTo>
                  <a:lnTo>
                    <a:pt x="4366149" y="3690005"/>
                  </a:lnTo>
                  <a:lnTo>
                    <a:pt x="4354121" y="3690005"/>
                  </a:lnTo>
                  <a:lnTo>
                    <a:pt x="4342093" y="3690005"/>
                  </a:lnTo>
                  <a:lnTo>
                    <a:pt x="4330065" y="3690005"/>
                  </a:lnTo>
                  <a:lnTo>
                    <a:pt x="4318037" y="3690005"/>
                  </a:lnTo>
                  <a:lnTo>
                    <a:pt x="4306009" y="3690005"/>
                  </a:lnTo>
                  <a:lnTo>
                    <a:pt x="4293981" y="3690005"/>
                  </a:lnTo>
                  <a:lnTo>
                    <a:pt x="4281953" y="3690005"/>
                  </a:lnTo>
                  <a:lnTo>
                    <a:pt x="4269925" y="3690005"/>
                  </a:lnTo>
                  <a:lnTo>
                    <a:pt x="4257897" y="3690005"/>
                  </a:lnTo>
                  <a:lnTo>
                    <a:pt x="4245869" y="3690005"/>
                  </a:lnTo>
                  <a:lnTo>
                    <a:pt x="4233841" y="3690005"/>
                  </a:lnTo>
                  <a:lnTo>
                    <a:pt x="4221813" y="3690005"/>
                  </a:lnTo>
                  <a:lnTo>
                    <a:pt x="4209785" y="3690005"/>
                  </a:lnTo>
                  <a:lnTo>
                    <a:pt x="4197757" y="3690005"/>
                  </a:lnTo>
                  <a:lnTo>
                    <a:pt x="4185729" y="3690005"/>
                  </a:lnTo>
                  <a:lnTo>
                    <a:pt x="4173702" y="3690005"/>
                  </a:lnTo>
                  <a:lnTo>
                    <a:pt x="4161674" y="3690005"/>
                  </a:lnTo>
                  <a:lnTo>
                    <a:pt x="4149646" y="3690005"/>
                  </a:lnTo>
                  <a:lnTo>
                    <a:pt x="4137618" y="3690005"/>
                  </a:lnTo>
                  <a:lnTo>
                    <a:pt x="4125590" y="3690005"/>
                  </a:lnTo>
                  <a:lnTo>
                    <a:pt x="4113562" y="3690005"/>
                  </a:lnTo>
                  <a:lnTo>
                    <a:pt x="4101534" y="3690005"/>
                  </a:lnTo>
                  <a:lnTo>
                    <a:pt x="4089506" y="3690005"/>
                  </a:lnTo>
                  <a:lnTo>
                    <a:pt x="4077478" y="3690005"/>
                  </a:lnTo>
                  <a:lnTo>
                    <a:pt x="4065450" y="3690005"/>
                  </a:lnTo>
                  <a:lnTo>
                    <a:pt x="4053422" y="3690005"/>
                  </a:lnTo>
                  <a:lnTo>
                    <a:pt x="4041394" y="3690005"/>
                  </a:lnTo>
                  <a:lnTo>
                    <a:pt x="4029366" y="3690005"/>
                  </a:lnTo>
                  <a:lnTo>
                    <a:pt x="4017338" y="3690005"/>
                  </a:lnTo>
                  <a:lnTo>
                    <a:pt x="4005310" y="3690005"/>
                  </a:lnTo>
                  <a:lnTo>
                    <a:pt x="3993282" y="3690005"/>
                  </a:lnTo>
                  <a:lnTo>
                    <a:pt x="3981254" y="3690005"/>
                  </a:lnTo>
                  <a:lnTo>
                    <a:pt x="3969226" y="3690005"/>
                  </a:lnTo>
                  <a:lnTo>
                    <a:pt x="3957198" y="3690005"/>
                  </a:lnTo>
                  <a:lnTo>
                    <a:pt x="3945170" y="3690005"/>
                  </a:lnTo>
                  <a:lnTo>
                    <a:pt x="3933142" y="3690005"/>
                  </a:lnTo>
                  <a:lnTo>
                    <a:pt x="3921114" y="3690005"/>
                  </a:lnTo>
                  <a:lnTo>
                    <a:pt x="3909086" y="3690005"/>
                  </a:lnTo>
                  <a:lnTo>
                    <a:pt x="3897058" y="3690005"/>
                  </a:lnTo>
                  <a:lnTo>
                    <a:pt x="3885031" y="3690005"/>
                  </a:lnTo>
                  <a:lnTo>
                    <a:pt x="3873003" y="3690005"/>
                  </a:lnTo>
                  <a:lnTo>
                    <a:pt x="3860975" y="3690005"/>
                  </a:lnTo>
                  <a:lnTo>
                    <a:pt x="3848947" y="3690005"/>
                  </a:lnTo>
                  <a:lnTo>
                    <a:pt x="3836919" y="3690005"/>
                  </a:lnTo>
                  <a:lnTo>
                    <a:pt x="3824891" y="3690005"/>
                  </a:lnTo>
                  <a:lnTo>
                    <a:pt x="3812863" y="3690005"/>
                  </a:lnTo>
                  <a:lnTo>
                    <a:pt x="3800835" y="3690005"/>
                  </a:lnTo>
                  <a:lnTo>
                    <a:pt x="3788807" y="3690005"/>
                  </a:lnTo>
                  <a:lnTo>
                    <a:pt x="3776779" y="3690005"/>
                  </a:lnTo>
                  <a:lnTo>
                    <a:pt x="3764751" y="3690005"/>
                  </a:lnTo>
                  <a:lnTo>
                    <a:pt x="3752723" y="3690005"/>
                  </a:lnTo>
                  <a:lnTo>
                    <a:pt x="3740695" y="3690005"/>
                  </a:lnTo>
                  <a:lnTo>
                    <a:pt x="3728667" y="3690005"/>
                  </a:lnTo>
                  <a:lnTo>
                    <a:pt x="3716639" y="3690005"/>
                  </a:lnTo>
                  <a:lnTo>
                    <a:pt x="3704611" y="3690005"/>
                  </a:lnTo>
                  <a:lnTo>
                    <a:pt x="3692583" y="3690005"/>
                  </a:lnTo>
                  <a:lnTo>
                    <a:pt x="3680555" y="3690005"/>
                  </a:lnTo>
                  <a:lnTo>
                    <a:pt x="3668527" y="3690005"/>
                  </a:lnTo>
                  <a:lnTo>
                    <a:pt x="3656499" y="3690005"/>
                  </a:lnTo>
                  <a:lnTo>
                    <a:pt x="3644471" y="3690005"/>
                  </a:lnTo>
                  <a:lnTo>
                    <a:pt x="3632443" y="3690005"/>
                  </a:lnTo>
                  <a:lnTo>
                    <a:pt x="3620415" y="3690005"/>
                  </a:lnTo>
                  <a:lnTo>
                    <a:pt x="3608387" y="3690005"/>
                  </a:lnTo>
                  <a:lnTo>
                    <a:pt x="3596359" y="3690005"/>
                  </a:lnTo>
                  <a:lnTo>
                    <a:pt x="3584332" y="3690005"/>
                  </a:lnTo>
                  <a:lnTo>
                    <a:pt x="3572304" y="3690005"/>
                  </a:lnTo>
                  <a:lnTo>
                    <a:pt x="3560276" y="3690005"/>
                  </a:lnTo>
                  <a:lnTo>
                    <a:pt x="3548248" y="3690005"/>
                  </a:lnTo>
                  <a:lnTo>
                    <a:pt x="3536220" y="3690005"/>
                  </a:lnTo>
                  <a:lnTo>
                    <a:pt x="3524192" y="3690005"/>
                  </a:lnTo>
                  <a:lnTo>
                    <a:pt x="3512164" y="3690005"/>
                  </a:lnTo>
                  <a:lnTo>
                    <a:pt x="3500136" y="3690005"/>
                  </a:lnTo>
                  <a:lnTo>
                    <a:pt x="3488108" y="3690005"/>
                  </a:lnTo>
                  <a:lnTo>
                    <a:pt x="3476080" y="3690005"/>
                  </a:lnTo>
                  <a:lnTo>
                    <a:pt x="3464052" y="3690005"/>
                  </a:lnTo>
                  <a:lnTo>
                    <a:pt x="3452024" y="3690005"/>
                  </a:lnTo>
                  <a:lnTo>
                    <a:pt x="3439996" y="3690005"/>
                  </a:lnTo>
                  <a:lnTo>
                    <a:pt x="3427968" y="3690005"/>
                  </a:lnTo>
                  <a:lnTo>
                    <a:pt x="3415940" y="3690005"/>
                  </a:lnTo>
                  <a:lnTo>
                    <a:pt x="3403912" y="3690005"/>
                  </a:lnTo>
                  <a:lnTo>
                    <a:pt x="3391884" y="3690005"/>
                  </a:lnTo>
                  <a:lnTo>
                    <a:pt x="3379856" y="3690005"/>
                  </a:lnTo>
                  <a:lnTo>
                    <a:pt x="3367828" y="3690005"/>
                  </a:lnTo>
                  <a:lnTo>
                    <a:pt x="3355800" y="3690005"/>
                  </a:lnTo>
                  <a:lnTo>
                    <a:pt x="3343772" y="3690005"/>
                  </a:lnTo>
                  <a:lnTo>
                    <a:pt x="3331744" y="3690005"/>
                  </a:lnTo>
                  <a:lnTo>
                    <a:pt x="3319716" y="3690005"/>
                  </a:lnTo>
                  <a:lnTo>
                    <a:pt x="3307688" y="3690005"/>
                  </a:lnTo>
                  <a:lnTo>
                    <a:pt x="3295660" y="3690005"/>
                  </a:lnTo>
                  <a:lnTo>
                    <a:pt x="3283633" y="3690005"/>
                  </a:lnTo>
                  <a:lnTo>
                    <a:pt x="3271605" y="3690005"/>
                  </a:lnTo>
                  <a:lnTo>
                    <a:pt x="3259577" y="3690005"/>
                  </a:lnTo>
                  <a:lnTo>
                    <a:pt x="3247549" y="3690005"/>
                  </a:lnTo>
                  <a:lnTo>
                    <a:pt x="3235521" y="3690005"/>
                  </a:lnTo>
                  <a:lnTo>
                    <a:pt x="3223493" y="3690005"/>
                  </a:lnTo>
                  <a:lnTo>
                    <a:pt x="3211465" y="3690005"/>
                  </a:lnTo>
                  <a:lnTo>
                    <a:pt x="3199437" y="3690005"/>
                  </a:lnTo>
                  <a:lnTo>
                    <a:pt x="3187409" y="3690005"/>
                  </a:lnTo>
                  <a:lnTo>
                    <a:pt x="3175381" y="3690005"/>
                  </a:lnTo>
                  <a:lnTo>
                    <a:pt x="3163353" y="3690005"/>
                  </a:lnTo>
                  <a:lnTo>
                    <a:pt x="3151325" y="3690005"/>
                  </a:lnTo>
                  <a:lnTo>
                    <a:pt x="3139297" y="3690005"/>
                  </a:lnTo>
                  <a:lnTo>
                    <a:pt x="3127269" y="3690005"/>
                  </a:lnTo>
                  <a:lnTo>
                    <a:pt x="3115241" y="3690005"/>
                  </a:lnTo>
                  <a:lnTo>
                    <a:pt x="3103213" y="3690005"/>
                  </a:lnTo>
                  <a:lnTo>
                    <a:pt x="3091185" y="3690005"/>
                  </a:lnTo>
                  <a:lnTo>
                    <a:pt x="3079157" y="3690005"/>
                  </a:lnTo>
                  <a:lnTo>
                    <a:pt x="3067129" y="3690005"/>
                  </a:lnTo>
                  <a:lnTo>
                    <a:pt x="3055101" y="3690005"/>
                  </a:lnTo>
                  <a:lnTo>
                    <a:pt x="3043073" y="3690005"/>
                  </a:lnTo>
                  <a:lnTo>
                    <a:pt x="3031045" y="3690005"/>
                  </a:lnTo>
                  <a:lnTo>
                    <a:pt x="3019017" y="3690005"/>
                  </a:lnTo>
                  <a:lnTo>
                    <a:pt x="3006989" y="3690005"/>
                  </a:lnTo>
                  <a:lnTo>
                    <a:pt x="2994961" y="3690005"/>
                  </a:lnTo>
                  <a:lnTo>
                    <a:pt x="2982934" y="3690005"/>
                  </a:lnTo>
                  <a:lnTo>
                    <a:pt x="2970906" y="3690005"/>
                  </a:lnTo>
                  <a:lnTo>
                    <a:pt x="2958878" y="3690005"/>
                  </a:lnTo>
                  <a:lnTo>
                    <a:pt x="2946850" y="3690005"/>
                  </a:lnTo>
                  <a:lnTo>
                    <a:pt x="2934822" y="3690005"/>
                  </a:lnTo>
                  <a:lnTo>
                    <a:pt x="2922794" y="3690005"/>
                  </a:lnTo>
                  <a:lnTo>
                    <a:pt x="2910766" y="3690005"/>
                  </a:lnTo>
                  <a:lnTo>
                    <a:pt x="2898738" y="3690005"/>
                  </a:lnTo>
                  <a:lnTo>
                    <a:pt x="2886710" y="3690005"/>
                  </a:lnTo>
                  <a:lnTo>
                    <a:pt x="2874682" y="3690005"/>
                  </a:lnTo>
                  <a:lnTo>
                    <a:pt x="2862654" y="3690005"/>
                  </a:lnTo>
                  <a:lnTo>
                    <a:pt x="2850626" y="3690005"/>
                  </a:lnTo>
                  <a:lnTo>
                    <a:pt x="2838598" y="3690005"/>
                  </a:lnTo>
                  <a:lnTo>
                    <a:pt x="2826570" y="3690005"/>
                  </a:lnTo>
                  <a:lnTo>
                    <a:pt x="2814542" y="3690005"/>
                  </a:lnTo>
                  <a:lnTo>
                    <a:pt x="2802514" y="3690005"/>
                  </a:lnTo>
                  <a:lnTo>
                    <a:pt x="2790486" y="3690005"/>
                  </a:lnTo>
                  <a:lnTo>
                    <a:pt x="2778458" y="3690005"/>
                  </a:lnTo>
                  <a:lnTo>
                    <a:pt x="2766430" y="3690005"/>
                  </a:lnTo>
                  <a:lnTo>
                    <a:pt x="2754402" y="3690005"/>
                  </a:lnTo>
                  <a:lnTo>
                    <a:pt x="2742374" y="3690005"/>
                  </a:lnTo>
                  <a:lnTo>
                    <a:pt x="2730346" y="3690005"/>
                  </a:lnTo>
                  <a:lnTo>
                    <a:pt x="2718318" y="3690005"/>
                  </a:lnTo>
                  <a:lnTo>
                    <a:pt x="2706290" y="3690005"/>
                  </a:lnTo>
                  <a:lnTo>
                    <a:pt x="2694262" y="3690005"/>
                  </a:lnTo>
                  <a:lnTo>
                    <a:pt x="2682235" y="3690005"/>
                  </a:lnTo>
                  <a:lnTo>
                    <a:pt x="2670207" y="3690005"/>
                  </a:lnTo>
                  <a:lnTo>
                    <a:pt x="2658179" y="3690005"/>
                  </a:lnTo>
                  <a:lnTo>
                    <a:pt x="2646151" y="3690005"/>
                  </a:lnTo>
                  <a:lnTo>
                    <a:pt x="2634123" y="3690005"/>
                  </a:lnTo>
                  <a:lnTo>
                    <a:pt x="2622095" y="3690005"/>
                  </a:lnTo>
                  <a:lnTo>
                    <a:pt x="2610067" y="3690005"/>
                  </a:lnTo>
                  <a:lnTo>
                    <a:pt x="2598039" y="3690005"/>
                  </a:lnTo>
                  <a:lnTo>
                    <a:pt x="2586011" y="3690005"/>
                  </a:lnTo>
                  <a:lnTo>
                    <a:pt x="2573983" y="3690005"/>
                  </a:lnTo>
                  <a:lnTo>
                    <a:pt x="2561955" y="3690005"/>
                  </a:lnTo>
                  <a:lnTo>
                    <a:pt x="2549927" y="3690005"/>
                  </a:lnTo>
                  <a:lnTo>
                    <a:pt x="2537899" y="3690005"/>
                  </a:lnTo>
                  <a:lnTo>
                    <a:pt x="2525871" y="3690005"/>
                  </a:lnTo>
                  <a:lnTo>
                    <a:pt x="2513843" y="3690005"/>
                  </a:lnTo>
                  <a:lnTo>
                    <a:pt x="2501815" y="3690005"/>
                  </a:lnTo>
                  <a:lnTo>
                    <a:pt x="2489787" y="3690005"/>
                  </a:lnTo>
                  <a:lnTo>
                    <a:pt x="2477759" y="3690005"/>
                  </a:lnTo>
                  <a:lnTo>
                    <a:pt x="2465731" y="3690005"/>
                  </a:lnTo>
                  <a:lnTo>
                    <a:pt x="2453703" y="3690005"/>
                  </a:lnTo>
                  <a:lnTo>
                    <a:pt x="2441675" y="3690005"/>
                  </a:lnTo>
                  <a:lnTo>
                    <a:pt x="2429647" y="3690005"/>
                  </a:lnTo>
                  <a:lnTo>
                    <a:pt x="2417619" y="3690005"/>
                  </a:lnTo>
                  <a:lnTo>
                    <a:pt x="2405591" y="3690005"/>
                  </a:lnTo>
                  <a:lnTo>
                    <a:pt x="2393563" y="3690005"/>
                  </a:lnTo>
                  <a:lnTo>
                    <a:pt x="2381536" y="3690005"/>
                  </a:lnTo>
                  <a:lnTo>
                    <a:pt x="2369508" y="3690005"/>
                  </a:lnTo>
                  <a:lnTo>
                    <a:pt x="2357480" y="3690005"/>
                  </a:lnTo>
                  <a:lnTo>
                    <a:pt x="2345452" y="3690005"/>
                  </a:lnTo>
                  <a:lnTo>
                    <a:pt x="2333424" y="3690005"/>
                  </a:lnTo>
                  <a:lnTo>
                    <a:pt x="2321396" y="3690005"/>
                  </a:lnTo>
                  <a:lnTo>
                    <a:pt x="2309368" y="3690005"/>
                  </a:lnTo>
                  <a:lnTo>
                    <a:pt x="2297340" y="3690005"/>
                  </a:lnTo>
                  <a:lnTo>
                    <a:pt x="2285312" y="3690005"/>
                  </a:lnTo>
                  <a:lnTo>
                    <a:pt x="2273284" y="3690005"/>
                  </a:lnTo>
                  <a:lnTo>
                    <a:pt x="2261256" y="3690005"/>
                  </a:lnTo>
                  <a:lnTo>
                    <a:pt x="2249228" y="3690005"/>
                  </a:lnTo>
                  <a:lnTo>
                    <a:pt x="2237200" y="3690005"/>
                  </a:lnTo>
                  <a:lnTo>
                    <a:pt x="2225172" y="3690005"/>
                  </a:lnTo>
                  <a:lnTo>
                    <a:pt x="2213144" y="3690005"/>
                  </a:lnTo>
                  <a:lnTo>
                    <a:pt x="2201116" y="3690005"/>
                  </a:lnTo>
                  <a:lnTo>
                    <a:pt x="2189088" y="3690005"/>
                  </a:lnTo>
                  <a:lnTo>
                    <a:pt x="2177060" y="3690005"/>
                  </a:lnTo>
                  <a:lnTo>
                    <a:pt x="2165032" y="3690005"/>
                  </a:lnTo>
                  <a:lnTo>
                    <a:pt x="2153004" y="3690005"/>
                  </a:lnTo>
                  <a:lnTo>
                    <a:pt x="2140976" y="3690005"/>
                  </a:lnTo>
                  <a:lnTo>
                    <a:pt x="2128948" y="3690005"/>
                  </a:lnTo>
                  <a:lnTo>
                    <a:pt x="2116920" y="3690005"/>
                  </a:lnTo>
                  <a:lnTo>
                    <a:pt x="2104892" y="3690005"/>
                  </a:lnTo>
                  <a:lnTo>
                    <a:pt x="2092864" y="3690005"/>
                  </a:lnTo>
                  <a:lnTo>
                    <a:pt x="2080837" y="3690005"/>
                  </a:lnTo>
                  <a:lnTo>
                    <a:pt x="2068809" y="3690005"/>
                  </a:lnTo>
                  <a:lnTo>
                    <a:pt x="2056781" y="3690005"/>
                  </a:lnTo>
                  <a:lnTo>
                    <a:pt x="2044753" y="3690005"/>
                  </a:lnTo>
                  <a:lnTo>
                    <a:pt x="2032725" y="3690005"/>
                  </a:lnTo>
                  <a:lnTo>
                    <a:pt x="2020697" y="3690005"/>
                  </a:lnTo>
                  <a:lnTo>
                    <a:pt x="2008669" y="3690005"/>
                  </a:lnTo>
                  <a:lnTo>
                    <a:pt x="1996641" y="3690005"/>
                  </a:lnTo>
                  <a:lnTo>
                    <a:pt x="1984613" y="3690005"/>
                  </a:lnTo>
                  <a:lnTo>
                    <a:pt x="1972585" y="3690005"/>
                  </a:lnTo>
                  <a:lnTo>
                    <a:pt x="1960557" y="3690005"/>
                  </a:lnTo>
                  <a:lnTo>
                    <a:pt x="1948529" y="3690005"/>
                  </a:lnTo>
                  <a:lnTo>
                    <a:pt x="1936501" y="3690005"/>
                  </a:lnTo>
                  <a:lnTo>
                    <a:pt x="1924473" y="3690005"/>
                  </a:lnTo>
                  <a:lnTo>
                    <a:pt x="1912445" y="3690005"/>
                  </a:lnTo>
                  <a:lnTo>
                    <a:pt x="1900417" y="3690005"/>
                  </a:lnTo>
                  <a:lnTo>
                    <a:pt x="1888389" y="3690005"/>
                  </a:lnTo>
                  <a:lnTo>
                    <a:pt x="1876361" y="3690005"/>
                  </a:lnTo>
                  <a:lnTo>
                    <a:pt x="1864333" y="3690005"/>
                  </a:lnTo>
                  <a:lnTo>
                    <a:pt x="1852305" y="3690005"/>
                  </a:lnTo>
                  <a:lnTo>
                    <a:pt x="1840277" y="3690005"/>
                  </a:lnTo>
                  <a:lnTo>
                    <a:pt x="1828249" y="3690005"/>
                  </a:lnTo>
                  <a:lnTo>
                    <a:pt x="1816221" y="3690005"/>
                  </a:lnTo>
                  <a:lnTo>
                    <a:pt x="1804193" y="3690005"/>
                  </a:lnTo>
                  <a:lnTo>
                    <a:pt x="1792166" y="3690005"/>
                  </a:lnTo>
                  <a:lnTo>
                    <a:pt x="1780138" y="3690005"/>
                  </a:lnTo>
                  <a:lnTo>
                    <a:pt x="1768110" y="3690005"/>
                  </a:lnTo>
                  <a:lnTo>
                    <a:pt x="1756082" y="3690005"/>
                  </a:lnTo>
                  <a:lnTo>
                    <a:pt x="1744054" y="3690005"/>
                  </a:lnTo>
                  <a:lnTo>
                    <a:pt x="1732026" y="3690005"/>
                  </a:lnTo>
                  <a:lnTo>
                    <a:pt x="1719998" y="3690005"/>
                  </a:lnTo>
                  <a:lnTo>
                    <a:pt x="1707970" y="3690005"/>
                  </a:lnTo>
                  <a:lnTo>
                    <a:pt x="1695942" y="3690005"/>
                  </a:lnTo>
                  <a:lnTo>
                    <a:pt x="1683914" y="3690005"/>
                  </a:lnTo>
                  <a:lnTo>
                    <a:pt x="1671886" y="3690005"/>
                  </a:lnTo>
                  <a:lnTo>
                    <a:pt x="1659858" y="3690005"/>
                  </a:lnTo>
                  <a:lnTo>
                    <a:pt x="1647830" y="3690005"/>
                  </a:lnTo>
                  <a:lnTo>
                    <a:pt x="1635802" y="3690005"/>
                  </a:lnTo>
                  <a:lnTo>
                    <a:pt x="1623774" y="3690005"/>
                  </a:lnTo>
                  <a:lnTo>
                    <a:pt x="1611746" y="3690005"/>
                  </a:lnTo>
                  <a:lnTo>
                    <a:pt x="1599718" y="3690005"/>
                  </a:lnTo>
                  <a:lnTo>
                    <a:pt x="1587690" y="3690005"/>
                  </a:lnTo>
                  <a:lnTo>
                    <a:pt x="1575662" y="3690005"/>
                  </a:lnTo>
                  <a:lnTo>
                    <a:pt x="1563634" y="3690005"/>
                  </a:lnTo>
                  <a:lnTo>
                    <a:pt x="1551606" y="3690005"/>
                  </a:lnTo>
                  <a:lnTo>
                    <a:pt x="1539578" y="3690005"/>
                  </a:lnTo>
                  <a:lnTo>
                    <a:pt x="1527550" y="3690005"/>
                  </a:lnTo>
                  <a:lnTo>
                    <a:pt x="1515522" y="3690005"/>
                  </a:lnTo>
                  <a:lnTo>
                    <a:pt x="1503494" y="3690005"/>
                  </a:lnTo>
                  <a:lnTo>
                    <a:pt x="1491467" y="3690005"/>
                  </a:lnTo>
                  <a:lnTo>
                    <a:pt x="1479439" y="3690005"/>
                  </a:lnTo>
                  <a:lnTo>
                    <a:pt x="1467411" y="3690005"/>
                  </a:lnTo>
                  <a:lnTo>
                    <a:pt x="1455383" y="3690005"/>
                  </a:lnTo>
                  <a:lnTo>
                    <a:pt x="1443355" y="3690005"/>
                  </a:lnTo>
                  <a:lnTo>
                    <a:pt x="1431327" y="3690005"/>
                  </a:lnTo>
                  <a:lnTo>
                    <a:pt x="1419299" y="3690005"/>
                  </a:lnTo>
                  <a:lnTo>
                    <a:pt x="1407271" y="3690005"/>
                  </a:lnTo>
                  <a:lnTo>
                    <a:pt x="1395243" y="3690005"/>
                  </a:lnTo>
                  <a:lnTo>
                    <a:pt x="1383215" y="3690005"/>
                  </a:lnTo>
                  <a:lnTo>
                    <a:pt x="1371187" y="3690005"/>
                  </a:lnTo>
                  <a:lnTo>
                    <a:pt x="1359159" y="3690005"/>
                  </a:lnTo>
                  <a:lnTo>
                    <a:pt x="1347131" y="3690005"/>
                  </a:lnTo>
                  <a:lnTo>
                    <a:pt x="1335103" y="3690005"/>
                  </a:lnTo>
                  <a:lnTo>
                    <a:pt x="1323075" y="3690005"/>
                  </a:lnTo>
                  <a:lnTo>
                    <a:pt x="1311047" y="3690005"/>
                  </a:lnTo>
                  <a:lnTo>
                    <a:pt x="1299019" y="3690005"/>
                  </a:lnTo>
                  <a:lnTo>
                    <a:pt x="1286991" y="3690005"/>
                  </a:lnTo>
                  <a:lnTo>
                    <a:pt x="1274963" y="3690005"/>
                  </a:lnTo>
                  <a:lnTo>
                    <a:pt x="1262935" y="3690005"/>
                  </a:lnTo>
                  <a:lnTo>
                    <a:pt x="1250907" y="3690005"/>
                  </a:lnTo>
                  <a:lnTo>
                    <a:pt x="1238879" y="3690005"/>
                  </a:lnTo>
                  <a:lnTo>
                    <a:pt x="1226851" y="3690005"/>
                  </a:lnTo>
                  <a:lnTo>
                    <a:pt x="1214823" y="3690005"/>
                  </a:lnTo>
                  <a:lnTo>
                    <a:pt x="1202795" y="3690005"/>
                  </a:lnTo>
                  <a:lnTo>
                    <a:pt x="1190768" y="3690005"/>
                  </a:lnTo>
                  <a:lnTo>
                    <a:pt x="1178740" y="3690005"/>
                  </a:lnTo>
                  <a:lnTo>
                    <a:pt x="1166712" y="3690005"/>
                  </a:lnTo>
                  <a:lnTo>
                    <a:pt x="1154684" y="3690005"/>
                  </a:lnTo>
                  <a:lnTo>
                    <a:pt x="1142656" y="3690005"/>
                  </a:lnTo>
                  <a:lnTo>
                    <a:pt x="1130628" y="3690005"/>
                  </a:lnTo>
                  <a:lnTo>
                    <a:pt x="1118600" y="3690005"/>
                  </a:lnTo>
                  <a:lnTo>
                    <a:pt x="1106572" y="3690005"/>
                  </a:lnTo>
                  <a:lnTo>
                    <a:pt x="1094544" y="3690005"/>
                  </a:lnTo>
                  <a:lnTo>
                    <a:pt x="1082516" y="3690005"/>
                  </a:lnTo>
                  <a:lnTo>
                    <a:pt x="1070488" y="3690005"/>
                  </a:lnTo>
                  <a:lnTo>
                    <a:pt x="1058460" y="3690005"/>
                  </a:lnTo>
                  <a:lnTo>
                    <a:pt x="1046432" y="3690005"/>
                  </a:lnTo>
                  <a:lnTo>
                    <a:pt x="1034404" y="3690005"/>
                  </a:lnTo>
                  <a:lnTo>
                    <a:pt x="1022376" y="3690005"/>
                  </a:lnTo>
                  <a:lnTo>
                    <a:pt x="1010348" y="3690005"/>
                  </a:lnTo>
                  <a:lnTo>
                    <a:pt x="998320" y="3690005"/>
                  </a:lnTo>
                  <a:lnTo>
                    <a:pt x="986292" y="3690005"/>
                  </a:lnTo>
                  <a:lnTo>
                    <a:pt x="974264" y="3690005"/>
                  </a:lnTo>
                  <a:lnTo>
                    <a:pt x="962236" y="3690005"/>
                  </a:lnTo>
                  <a:lnTo>
                    <a:pt x="950208" y="3690005"/>
                  </a:lnTo>
                  <a:lnTo>
                    <a:pt x="938180" y="3690005"/>
                  </a:lnTo>
                  <a:lnTo>
                    <a:pt x="926152" y="3690005"/>
                  </a:lnTo>
                  <a:lnTo>
                    <a:pt x="914124" y="3690005"/>
                  </a:lnTo>
                  <a:lnTo>
                    <a:pt x="902096" y="3690005"/>
                  </a:lnTo>
                  <a:lnTo>
                    <a:pt x="890069" y="3690005"/>
                  </a:lnTo>
                  <a:lnTo>
                    <a:pt x="878041" y="3690005"/>
                  </a:lnTo>
                  <a:lnTo>
                    <a:pt x="866013" y="3690005"/>
                  </a:lnTo>
                  <a:lnTo>
                    <a:pt x="853985" y="3690005"/>
                  </a:lnTo>
                  <a:lnTo>
                    <a:pt x="841957" y="3690005"/>
                  </a:lnTo>
                  <a:lnTo>
                    <a:pt x="829929" y="3690005"/>
                  </a:lnTo>
                  <a:lnTo>
                    <a:pt x="817901" y="3690005"/>
                  </a:lnTo>
                  <a:lnTo>
                    <a:pt x="805873" y="3690005"/>
                  </a:lnTo>
                  <a:lnTo>
                    <a:pt x="793845" y="3690005"/>
                  </a:lnTo>
                  <a:lnTo>
                    <a:pt x="781817" y="3690005"/>
                  </a:lnTo>
                  <a:lnTo>
                    <a:pt x="769789" y="3690005"/>
                  </a:lnTo>
                  <a:lnTo>
                    <a:pt x="757761" y="3690005"/>
                  </a:lnTo>
                  <a:lnTo>
                    <a:pt x="745733" y="3690005"/>
                  </a:lnTo>
                  <a:lnTo>
                    <a:pt x="733705" y="3690005"/>
                  </a:lnTo>
                  <a:lnTo>
                    <a:pt x="721677" y="3690005"/>
                  </a:lnTo>
                  <a:lnTo>
                    <a:pt x="709649" y="3690005"/>
                  </a:lnTo>
                  <a:lnTo>
                    <a:pt x="697621" y="3690005"/>
                  </a:lnTo>
                  <a:lnTo>
                    <a:pt x="685593" y="3690005"/>
                  </a:lnTo>
                  <a:lnTo>
                    <a:pt x="673565" y="3690005"/>
                  </a:lnTo>
                  <a:lnTo>
                    <a:pt x="661537" y="3690005"/>
                  </a:lnTo>
                  <a:lnTo>
                    <a:pt x="649509" y="3690005"/>
                  </a:lnTo>
                  <a:lnTo>
                    <a:pt x="637481" y="3690005"/>
                  </a:lnTo>
                  <a:lnTo>
                    <a:pt x="625453" y="3690005"/>
                  </a:lnTo>
                  <a:lnTo>
                    <a:pt x="613425" y="3690005"/>
                  </a:lnTo>
                  <a:lnTo>
                    <a:pt x="601397" y="3690005"/>
                  </a:lnTo>
                  <a:lnTo>
                    <a:pt x="589370" y="3690005"/>
                  </a:lnTo>
                  <a:lnTo>
                    <a:pt x="577342" y="3690005"/>
                  </a:lnTo>
                  <a:lnTo>
                    <a:pt x="565314" y="3690005"/>
                  </a:lnTo>
                  <a:lnTo>
                    <a:pt x="553286" y="3690005"/>
                  </a:lnTo>
                  <a:lnTo>
                    <a:pt x="541258" y="3690005"/>
                  </a:lnTo>
                  <a:lnTo>
                    <a:pt x="529230" y="3690005"/>
                  </a:lnTo>
                  <a:lnTo>
                    <a:pt x="517202" y="3690005"/>
                  </a:lnTo>
                  <a:lnTo>
                    <a:pt x="505174" y="3690005"/>
                  </a:lnTo>
                  <a:lnTo>
                    <a:pt x="493146" y="3690005"/>
                  </a:lnTo>
                  <a:lnTo>
                    <a:pt x="481118" y="3690005"/>
                  </a:lnTo>
                  <a:lnTo>
                    <a:pt x="469090" y="3690005"/>
                  </a:lnTo>
                  <a:lnTo>
                    <a:pt x="457062" y="3690005"/>
                  </a:lnTo>
                  <a:lnTo>
                    <a:pt x="445034" y="3690005"/>
                  </a:lnTo>
                  <a:lnTo>
                    <a:pt x="433006" y="3690005"/>
                  </a:lnTo>
                  <a:lnTo>
                    <a:pt x="420978" y="3690005"/>
                  </a:lnTo>
                  <a:lnTo>
                    <a:pt x="408950" y="3690005"/>
                  </a:lnTo>
                  <a:lnTo>
                    <a:pt x="396922" y="3690005"/>
                  </a:lnTo>
                  <a:lnTo>
                    <a:pt x="384894" y="3690005"/>
                  </a:lnTo>
                  <a:lnTo>
                    <a:pt x="372866" y="3690005"/>
                  </a:lnTo>
                  <a:lnTo>
                    <a:pt x="360838" y="3690005"/>
                  </a:lnTo>
                  <a:lnTo>
                    <a:pt x="348810" y="3690005"/>
                  </a:lnTo>
                  <a:lnTo>
                    <a:pt x="336782" y="3690005"/>
                  </a:lnTo>
                  <a:lnTo>
                    <a:pt x="324754" y="3690005"/>
                  </a:lnTo>
                  <a:lnTo>
                    <a:pt x="312726" y="3690005"/>
                  </a:lnTo>
                  <a:lnTo>
                    <a:pt x="300698" y="3690005"/>
                  </a:lnTo>
                  <a:lnTo>
                    <a:pt x="288671" y="3690005"/>
                  </a:lnTo>
                  <a:lnTo>
                    <a:pt x="276643" y="3690005"/>
                  </a:lnTo>
                  <a:lnTo>
                    <a:pt x="264615" y="3690005"/>
                  </a:lnTo>
                  <a:lnTo>
                    <a:pt x="252587" y="3690005"/>
                  </a:lnTo>
                  <a:lnTo>
                    <a:pt x="240559" y="3690005"/>
                  </a:lnTo>
                  <a:lnTo>
                    <a:pt x="228531" y="3690005"/>
                  </a:lnTo>
                  <a:lnTo>
                    <a:pt x="216503" y="3690005"/>
                  </a:lnTo>
                  <a:lnTo>
                    <a:pt x="204475" y="3690005"/>
                  </a:lnTo>
                  <a:lnTo>
                    <a:pt x="192447" y="3690005"/>
                  </a:lnTo>
                  <a:lnTo>
                    <a:pt x="180419" y="3690005"/>
                  </a:lnTo>
                  <a:lnTo>
                    <a:pt x="168391" y="3690005"/>
                  </a:lnTo>
                  <a:lnTo>
                    <a:pt x="156363" y="3690005"/>
                  </a:lnTo>
                  <a:lnTo>
                    <a:pt x="144335" y="3690005"/>
                  </a:lnTo>
                  <a:lnTo>
                    <a:pt x="132307" y="3690005"/>
                  </a:lnTo>
                  <a:lnTo>
                    <a:pt x="120279" y="3690005"/>
                  </a:lnTo>
                  <a:lnTo>
                    <a:pt x="108251" y="3690005"/>
                  </a:lnTo>
                  <a:lnTo>
                    <a:pt x="96223" y="3690005"/>
                  </a:lnTo>
                  <a:lnTo>
                    <a:pt x="84195" y="3690005"/>
                  </a:lnTo>
                  <a:lnTo>
                    <a:pt x="72167" y="3690005"/>
                  </a:lnTo>
                  <a:lnTo>
                    <a:pt x="60139" y="3690005"/>
                  </a:lnTo>
                  <a:lnTo>
                    <a:pt x="48111" y="3690005"/>
                  </a:lnTo>
                  <a:lnTo>
                    <a:pt x="36083" y="3690005"/>
                  </a:lnTo>
                  <a:lnTo>
                    <a:pt x="24055" y="3690005"/>
                  </a:lnTo>
                  <a:lnTo>
                    <a:pt x="12027" y="3690005"/>
                  </a:lnTo>
                  <a:lnTo>
                    <a:pt x="0" y="3690005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3490" y="1775117"/>
              <a:ext cx="6146287" cy="3637820"/>
            </a:xfrm>
            <a:custGeom>
              <a:avLst/>
              <a:pathLst>
                <a:path w="6146287" h="3637820">
                  <a:moveTo>
                    <a:pt x="0" y="3531333"/>
                  </a:moveTo>
                  <a:lnTo>
                    <a:pt x="12027" y="3525237"/>
                  </a:lnTo>
                  <a:lnTo>
                    <a:pt x="24055" y="3519036"/>
                  </a:lnTo>
                  <a:lnTo>
                    <a:pt x="36083" y="3512728"/>
                  </a:lnTo>
                  <a:lnTo>
                    <a:pt x="48111" y="3506294"/>
                  </a:lnTo>
                  <a:lnTo>
                    <a:pt x="60139" y="3499710"/>
                  </a:lnTo>
                  <a:lnTo>
                    <a:pt x="72167" y="3492917"/>
                  </a:lnTo>
                  <a:lnTo>
                    <a:pt x="84195" y="3485845"/>
                  </a:lnTo>
                  <a:lnTo>
                    <a:pt x="96223" y="3478499"/>
                  </a:lnTo>
                  <a:lnTo>
                    <a:pt x="108251" y="3470843"/>
                  </a:lnTo>
                  <a:lnTo>
                    <a:pt x="120279" y="3462838"/>
                  </a:lnTo>
                  <a:lnTo>
                    <a:pt x="132307" y="3454325"/>
                  </a:lnTo>
                  <a:lnTo>
                    <a:pt x="144335" y="3445287"/>
                  </a:lnTo>
                  <a:lnTo>
                    <a:pt x="156363" y="3435725"/>
                  </a:lnTo>
                  <a:lnTo>
                    <a:pt x="168391" y="3425593"/>
                  </a:lnTo>
                  <a:lnTo>
                    <a:pt x="180419" y="3414849"/>
                  </a:lnTo>
                  <a:lnTo>
                    <a:pt x="192447" y="3403175"/>
                  </a:lnTo>
                  <a:lnTo>
                    <a:pt x="204475" y="3390741"/>
                  </a:lnTo>
                  <a:lnTo>
                    <a:pt x="216503" y="3377510"/>
                  </a:lnTo>
                  <a:lnTo>
                    <a:pt x="228531" y="3363444"/>
                  </a:lnTo>
                  <a:lnTo>
                    <a:pt x="240559" y="3348413"/>
                  </a:lnTo>
                  <a:lnTo>
                    <a:pt x="252587" y="3332189"/>
                  </a:lnTo>
                  <a:lnTo>
                    <a:pt x="264615" y="3314985"/>
                  </a:lnTo>
                  <a:lnTo>
                    <a:pt x="276643" y="3296775"/>
                  </a:lnTo>
                  <a:lnTo>
                    <a:pt x="288671" y="3277536"/>
                  </a:lnTo>
                  <a:lnTo>
                    <a:pt x="300698" y="3257033"/>
                  </a:lnTo>
                  <a:lnTo>
                    <a:pt x="312726" y="3235275"/>
                  </a:lnTo>
                  <a:lnTo>
                    <a:pt x="324754" y="3212437"/>
                  </a:lnTo>
                  <a:lnTo>
                    <a:pt x="336782" y="3188518"/>
                  </a:lnTo>
                  <a:lnTo>
                    <a:pt x="348810" y="3163522"/>
                  </a:lnTo>
                  <a:lnTo>
                    <a:pt x="360838" y="3137138"/>
                  </a:lnTo>
                  <a:lnTo>
                    <a:pt x="372866" y="3109648"/>
                  </a:lnTo>
                  <a:lnTo>
                    <a:pt x="384894" y="3081146"/>
                  </a:lnTo>
                  <a:lnTo>
                    <a:pt x="396922" y="3051656"/>
                  </a:lnTo>
                  <a:lnTo>
                    <a:pt x="408950" y="3021170"/>
                  </a:lnTo>
                  <a:lnTo>
                    <a:pt x="420978" y="2989489"/>
                  </a:lnTo>
                  <a:lnTo>
                    <a:pt x="433006" y="2956969"/>
                  </a:lnTo>
                  <a:lnTo>
                    <a:pt x="445034" y="2923652"/>
                  </a:lnTo>
                  <a:lnTo>
                    <a:pt x="457062" y="2889584"/>
                  </a:lnTo>
                  <a:lnTo>
                    <a:pt x="469090" y="2854723"/>
                  </a:lnTo>
                  <a:lnTo>
                    <a:pt x="481118" y="2819112"/>
                  </a:lnTo>
                  <a:lnTo>
                    <a:pt x="493146" y="2782959"/>
                  </a:lnTo>
                  <a:lnTo>
                    <a:pt x="505174" y="2746314"/>
                  </a:lnTo>
                  <a:lnTo>
                    <a:pt x="517202" y="2709231"/>
                  </a:lnTo>
                  <a:lnTo>
                    <a:pt x="529230" y="2671691"/>
                  </a:lnTo>
                  <a:lnTo>
                    <a:pt x="541258" y="2633834"/>
                  </a:lnTo>
                  <a:lnTo>
                    <a:pt x="553286" y="2595753"/>
                  </a:lnTo>
                  <a:lnTo>
                    <a:pt x="565314" y="2557496"/>
                  </a:lnTo>
                  <a:lnTo>
                    <a:pt x="577342" y="2519113"/>
                  </a:lnTo>
                  <a:lnTo>
                    <a:pt x="589370" y="2480656"/>
                  </a:lnTo>
                  <a:lnTo>
                    <a:pt x="601397" y="2442213"/>
                  </a:lnTo>
                  <a:lnTo>
                    <a:pt x="613425" y="2403824"/>
                  </a:lnTo>
                  <a:lnTo>
                    <a:pt x="625453" y="2365530"/>
                  </a:lnTo>
                  <a:lnTo>
                    <a:pt x="637481" y="2327385"/>
                  </a:lnTo>
                  <a:lnTo>
                    <a:pt x="649509" y="2289486"/>
                  </a:lnTo>
                  <a:lnTo>
                    <a:pt x="661537" y="2251825"/>
                  </a:lnTo>
                  <a:lnTo>
                    <a:pt x="673565" y="2214432"/>
                  </a:lnTo>
                  <a:lnTo>
                    <a:pt x="685593" y="2177338"/>
                  </a:lnTo>
                  <a:lnTo>
                    <a:pt x="697621" y="2140642"/>
                  </a:lnTo>
                  <a:lnTo>
                    <a:pt x="709649" y="2104387"/>
                  </a:lnTo>
                  <a:lnTo>
                    <a:pt x="721677" y="2068539"/>
                  </a:lnTo>
                  <a:lnTo>
                    <a:pt x="733705" y="2033123"/>
                  </a:lnTo>
                  <a:lnTo>
                    <a:pt x="745733" y="1998165"/>
                  </a:lnTo>
                  <a:lnTo>
                    <a:pt x="757761" y="1963852"/>
                  </a:lnTo>
                  <a:lnTo>
                    <a:pt x="769789" y="1930112"/>
                  </a:lnTo>
                  <a:lnTo>
                    <a:pt x="781817" y="1896941"/>
                  </a:lnTo>
                  <a:lnTo>
                    <a:pt x="793845" y="1864370"/>
                  </a:lnTo>
                  <a:lnTo>
                    <a:pt x="805873" y="1832457"/>
                  </a:lnTo>
                  <a:lnTo>
                    <a:pt x="817901" y="1801459"/>
                  </a:lnTo>
                  <a:lnTo>
                    <a:pt x="829929" y="1771210"/>
                  </a:lnTo>
                  <a:lnTo>
                    <a:pt x="841957" y="1741752"/>
                  </a:lnTo>
                  <a:lnTo>
                    <a:pt x="853985" y="1713133"/>
                  </a:lnTo>
                  <a:lnTo>
                    <a:pt x="866013" y="1685539"/>
                  </a:lnTo>
                  <a:lnTo>
                    <a:pt x="878041" y="1659149"/>
                  </a:lnTo>
                  <a:lnTo>
                    <a:pt x="890069" y="1633819"/>
                  </a:lnTo>
                  <a:lnTo>
                    <a:pt x="902096" y="1609612"/>
                  </a:lnTo>
                  <a:lnTo>
                    <a:pt x="914124" y="1586589"/>
                  </a:lnTo>
                  <a:lnTo>
                    <a:pt x="926152" y="1565157"/>
                  </a:lnTo>
                  <a:lnTo>
                    <a:pt x="938180" y="1545267"/>
                  </a:lnTo>
                  <a:lnTo>
                    <a:pt x="950208" y="1526832"/>
                  </a:lnTo>
                  <a:lnTo>
                    <a:pt x="962236" y="1509913"/>
                  </a:lnTo>
                  <a:lnTo>
                    <a:pt x="974264" y="1494572"/>
                  </a:lnTo>
                  <a:lnTo>
                    <a:pt x="986292" y="1481482"/>
                  </a:lnTo>
                  <a:lnTo>
                    <a:pt x="998320" y="1470152"/>
                  </a:lnTo>
                  <a:lnTo>
                    <a:pt x="1010348" y="1460589"/>
                  </a:lnTo>
                  <a:lnTo>
                    <a:pt x="1022376" y="1452820"/>
                  </a:lnTo>
                  <a:lnTo>
                    <a:pt x="1034404" y="1447026"/>
                  </a:lnTo>
                  <a:lnTo>
                    <a:pt x="1046432" y="1443540"/>
                  </a:lnTo>
                  <a:lnTo>
                    <a:pt x="1058460" y="1441823"/>
                  </a:lnTo>
                  <a:lnTo>
                    <a:pt x="1070488" y="1441825"/>
                  </a:lnTo>
                  <a:lnTo>
                    <a:pt x="1082516" y="1443487"/>
                  </a:lnTo>
                  <a:lnTo>
                    <a:pt x="1094544" y="1447006"/>
                  </a:lnTo>
                  <a:lnTo>
                    <a:pt x="1106572" y="1452142"/>
                  </a:lnTo>
                  <a:lnTo>
                    <a:pt x="1118600" y="1458477"/>
                  </a:lnTo>
                  <a:lnTo>
                    <a:pt x="1130628" y="1465847"/>
                  </a:lnTo>
                  <a:lnTo>
                    <a:pt x="1142656" y="1474076"/>
                  </a:lnTo>
                  <a:lnTo>
                    <a:pt x="1154684" y="1483032"/>
                  </a:lnTo>
                  <a:lnTo>
                    <a:pt x="1166712" y="1492195"/>
                  </a:lnTo>
                  <a:lnTo>
                    <a:pt x="1178740" y="1501268"/>
                  </a:lnTo>
                  <a:lnTo>
                    <a:pt x="1190768" y="1509983"/>
                  </a:lnTo>
                  <a:lnTo>
                    <a:pt x="1202795" y="1518024"/>
                  </a:lnTo>
                  <a:lnTo>
                    <a:pt x="1214823" y="1524583"/>
                  </a:lnTo>
                  <a:lnTo>
                    <a:pt x="1226851" y="1529569"/>
                  </a:lnTo>
                  <a:lnTo>
                    <a:pt x="1238879" y="1532678"/>
                  </a:lnTo>
                  <a:lnTo>
                    <a:pt x="1250907" y="1533610"/>
                  </a:lnTo>
                  <a:lnTo>
                    <a:pt x="1262935" y="1531640"/>
                  </a:lnTo>
                  <a:lnTo>
                    <a:pt x="1274963" y="1526001"/>
                  </a:lnTo>
                  <a:lnTo>
                    <a:pt x="1286991" y="1517017"/>
                  </a:lnTo>
                  <a:lnTo>
                    <a:pt x="1299019" y="1504452"/>
                  </a:lnTo>
                  <a:lnTo>
                    <a:pt x="1311047" y="1488083"/>
                  </a:lnTo>
                  <a:lnTo>
                    <a:pt x="1323075" y="1466645"/>
                  </a:lnTo>
                  <a:lnTo>
                    <a:pt x="1335103" y="1440392"/>
                  </a:lnTo>
                  <a:lnTo>
                    <a:pt x="1347131" y="1409744"/>
                  </a:lnTo>
                  <a:lnTo>
                    <a:pt x="1359159" y="1374650"/>
                  </a:lnTo>
                  <a:lnTo>
                    <a:pt x="1371187" y="1335085"/>
                  </a:lnTo>
                  <a:lnTo>
                    <a:pt x="1383215" y="1289560"/>
                  </a:lnTo>
                  <a:lnTo>
                    <a:pt x="1395243" y="1239725"/>
                  </a:lnTo>
                  <a:lnTo>
                    <a:pt x="1407271" y="1185833"/>
                  </a:lnTo>
                  <a:lnTo>
                    <a:pt x="1419299" y="1128095"/>
                  </a:lnTo>
                  <a:lnTo>
                    <a:pt x="1431327" y="1066481"/>
                  </a:lnTo>
                  <a:lnTo>
                    <a:pt x="1443355" y="1000946"/>
                  </a:lnTo>
                  <a:lnTo>
                    <a:pt x="1455383" y="932900"/>
                  </a:lnTo>
                  <a:lnTo>
                    <a:pt x="1467411" y="862771"/>
                  </a:lnTo>
                  <a:lnTo>
                    <a:pt x="1479439" y="791012"/>
                  </a:lnTo>
                  <a:lnTo>
                    <a:pt x="1491467" y="718069"/>
                  </a:lnTo>
                  <a:lnTo>
                    <a:pt x="1503494" y="644942"/>
                  </a:lnTo>
                  <a:lnTo>
                    <a:pt x="1515522" y="572370"/>
                  </a:lnTo>
                  <a:lnTo>
                    <a:pt x="1527550" y="500922"/>
                  </a:lnTo>
                  <a:lnTo>
                    <a:pt x="1539578" y="431173"/>
                  </a:lnTo>
                  <a:lnTo>
                    <a:pt x="1551606" y="364730"/>
                  </a:lnTo>
                  <a:lnTo>
                    <a:pt x="1563634" y="301974"/>
                  </a:lnTo>
                  <a:lnTo>
                    <a:pt x="1575662" y="243266"/>
                  </a:lnTo>
                  <a:lnTo>
                    <a:pt x="1587690" y="189129"/>
                  </a:lnTo>
                  <a:lnTo>
                    <a:pt x="1599718" y="140270"/>
                  </a:lnTo>
                  <a:lnTo>
                    <a:pt x="1611746" y="99178"/>
                  </a:lnTo>
                  <a:lnTo>
                    <a:pt x="1623774" y="64509"/>
                  </a:lnTo>
                  <a:lnTo>
                    <a:pt x="1635802" y="36589"/>
                  </a:lnTo>
                  <a:lnTo>
                    <a:pt x="1647830" y="15711"/>
                  </a:lnTo>
                  <a:lnTo>
                    <a:pt x="1659858" y="3194"/>
                  </a:lnTo>
                  <a:lnTo>
                    <a:pt x="1671886" y="0"/>
                  </a:lnTo>
                  <a:lnTo>
                    <a:pt x="1683914" y="4485"/>
                  </a:lnTo>
                  <a:lnTo>
                    <a:pt x="1695942" y="16649"/>
                  </a:lnTo>
                  <a:lnTo>
                    <a:pt x="1707970" y="36455"/>
                  </a:lnTo>
                  <a:lnTo>
                    <a:pt x="1719998" y="65584"/>
                  </a:lnTo>
                  <a:lnTo>
                    <a:pt x="1732026" y="102791"/>
                  </a:lnTo>
                  <a:lnTo>
                    <a:pt x="1744054" y="146866"/>
                  </a:lnTo>
                  <a:lnTo>
                    <a:pt x="1756082" y="197496"/>
                  </a:lnTo>
                  <a:lnTo>
                    <a:pt x="1768110" y="254342"/>
                  </a:lnTo>
                  <a:lnTo>
                    <a:pt x="1780138" y="318744"/>
                  </a:lnTo>
                  <a:lnTo>
                    <a:pt x="1792166" y="388136"/>
                  </a:lnTo>
                  <a:lnTo>
                    <a:pt x="1804193" y="461929"/>
                  </a:lnTo>
                  <a:lnTo>
                    <a:pt x="1816221" y="539634"/>
                  </a:lnTo>
                  <a:lnTo>
                    <a:pt x="1828249" y="620964"/>
                  </a:lnTo>
                  <a:lnTo>
                    <a:pt x="1840277" y="705535"/>
                  </a:lnTo>
                  <a:lnTo>
                    <a:pt x="1852305" y="791891"/>
                  </a:lnTo>
                  <a:lnTo>
                    <a:pt x="1864333" y="879533"/>
                  </a:lnTo>
                  <a:lnTo>
                    <a:pt x="1876361" y="967969"/>
                  </a:lnTo>
                  <a:lnTo>
                    <a:pt x="1888389" y="1056614"/>
                  </a:lnTo>
                  <a:lnTo>
                    <a:pt x="1900417" y="1144642"/>
                  </a:lnTo>
                  <a:lnTo>
                    <a:pt x="1912445" y="1231631"/>
                  </a:lnTo>
                  <a:lnTo>
                    <a:pt x="1924473" y="1317213"/>
                  </a:lnTo>
                  <a:lnTo>
                    <a:pt x="1936501" y="1401038"/>
                  </a:lnTo>
                  <a:lnTo>
                    <a:pt x="1948529" y="1482006"/>
                  </a:lnTo>
                  <a:lnTo>
                    <a:pt x="1960557" y="1560181"/>
                  </a:lnTo>
                  <a:lnTo>
                    <a:pt x="1972585" y="1635530"/>
                  </a:lnTo>
                  <a:lnTo>
                    <a:pt x="1984613" y="1707881"/>
                  </a:lnTo>
                  <a:lnTo>
                    <a:pt x="1996641" y="1776979"/>
                  </a:lnTo>
                  <a:lnTo>
                    <a:pt x="2008669" y="1841663"/>
                  </a:lnTo>
                  <a:lnTo>
                    <a:pt x="2020697" y="1902966"/>
                  </a:lnTo>
                  <a:lnTo>
                    <a:pt x="2032725" y="1960878"/>
                  </a:lnTo>
                  <a:lnTo>
                    <a:pt x="2044753" y="2015403"/>
                  </a:lnTo>
                  <a:lnTo>
                    <a:pt x="2056781" y="2066117"/>
                  </a:lnTo>
                  <a:lnTo>
                    <a:pt x="2068809" y="2112820"/>
                  </a:lnTo>
                  <a:lnTo>
                    <a:pt x="2080837" y="2156377"/>
                  </a:lnTo>
                  <a:lnTo>
                    <a:pt x="2092864" y="2196885"/>
                  </a:lnTo>
                  <a:lnTo>
                    <a:pt x="2104892" y="2234446"/>
                  </a:lnTo>
                  <a:lnTo>
                    <a:pt x="2116920" y="2268540"/>
                  </a:lnTo>
                  <a:lnTo>
                    <a:pt x="2128948" y="2299698"/>
                  </a:lnTo>
                  <a:lnTo>
                    <a:pt x="2140976" y="2328388"/>
                  </a:lnTo>
                  <a:lnTo>
                    <a:pt x="2153004" y="2354722"/>
                  </a:lnTo>
                  <a:lnTo>
                    <a:pt x="2165032" y="2378808"/>
                  </a:lnTo>
                  <a:lnTo>
                    <a:pt x="2177060" y="2400074"/>
                  </a:lnTo>
                  <a:lnTo>
                    <a:pt x="2189088" y="2419338"/>
                  </a:lnTo>
                  <a:lnTo>
                    <a:pt x="2201116" y="2436710"/>
                  </a:lnTo>
                  <a:lnTo>
                    <a:pt x="2213144" y="2452247"/>
                  </a:lnTo>
                  <a:lnTo>
                    <a:pt x="2225172" y="2465851"/>
                  </a:lnTo>
                  <a:lnTo>
                    <a:pt x="2237200" y="2477214"/>
                  </a:lnTo>
                  <a:lnTo>
                    <a:pt x="2249228" y="2486834"/>
                  </a:lnTo>
                  <a:lnTo>
                    <a:pt x="2261256" y="2494694"/>
                  </a:lnTo>
                  <a:lnTo>
                    <a:pt x="2273284" y="2500768"/>
                  </a:lnTo>
                  <a:lnTo>
                    <a:pt x="2285312" y="2504656"/>
                  </a:lnTo>
                  <a:lnTo>
                    <a:pt x="2297340" y="2506260"/>
                  </a:lnTo>
                  <a:lnTo>
                    <a:pt x="2309368" y="2505829"/>
                  </a:lnTo>
                  <a:lnTo>
                    <a:pt x="2321396" y="2503279"/>
                  </a:lnTo>
                  <a:lnTo>
                    <a:pt x="2333424" y="2498517"/>
                  </a:lnTo>
                  <a:lnTo>
                    <a:pt x="2345452" y="2490708"/>
                  </a:lnTo>
                  <a:lnTo>
                    <a:pt x="2357480" y="2480192"/>
                  </a:lnTo>
                  <a:lnTo>
                    <a:pt x="2369508" y="2467042"/>
                  </a:lnTo>
                  <a:lnTo>
                    <a:pt x="2381536" y="2451159"/>
                  </a:lnTo>
                  <a:lnTo>
                    <a:pt x="2393563" y="2432357"/>
                  </a:lnTo>
                  <a:lnTo>
                    <a:pt x="2405591" y="2409583"/>
                  </a:lnTo>
                  <a:lnTo>
                    <a:pt x="2417619" y="2383737"/>
                  </a:lnTo>
                  <a:lnTo>
                    <a:pt x="2429647" y="2354774"/>
                  </a:lnTo>
                  <a:lnTo>
                    <a:pt x="2441675" y="2322660"/>
                  </a:lnTo>
                  <a:lnTo>
                    <a:pt x="2453703" y="2286946"/>
                  </a:lnTo>
                  <a:lnTo>
                    <a:pt x="2465731" y="2247354"/>
                  </a:lnTo>
                  <a:lnTo>
                    <a:pt x="2477759" y="2204690"/>
                  </a:lnTo>
                  <a:lnTo>
                    <a:pt x="2489787" y="2159041"/>
                  </a:lnTo>
                  <a:lnTo>
                    <a:pt x="2501815" y="2110509"/>
                  </a:lnTo>
                  <a:lnTo>
                    <a:pt x="2513843" y="2058641"/>
                  </a:lnTo>
                  <a:lnTo>
                    <a:pt x="2525871" y="2004062"/>
                  </a:lnTo>
                  <a:lnTo>
                    <a:pt x="2537899" y="1947356"/>
                  </a:lnTo>
                  <a:lnTo>
                    <a:pt x="2549927" y="1888776"/>
                  </a:lnTo>
                  <a:lnTo>
                    <a:pt x="2561955" y="1828597"/>
                  </a:lnTo>
                  <a:lnTo>
                    <a:pt x="2573983" y="1766919"/>
                  </a:lnTo>
                  <a:lnTo>
                    <a:pt x="2586011" y="1704666"/>
                  </a:lnTo>
                  <a:lnTo>
                    <a:pt x="2598039" y="1642251"/>
                  </a:lnTo>
                  <a:lnTo>
                    <a:pt x="2610067" y="1580068"/>
                  </a:lnTo>
                  <a:lnTo>
                    <a:pt x="2622095" y="1518634"/>
                  </a:lnTo>
                  <a:lnTo>
                    <a:pt x="2634123" y="1458960"/>
                  </a:lnTo>
                  <a:lnTo>
                    <a:pt x="2646151" y="1401286"/>
                  </a:lnTo>
                  <a:lnTo>
                    <a:pt x="2658179" y="1346049"/>
                  </a:lnTo>
                  <a:lnTo>
                    <a:pt x="2670207" y="1293677"/>
                  </a:lnTo>
                  <a:lnTo>
                    <a:pt x="2682235" y="1245358"/>
                  </a:lnTo>
                  <a:lnTo>
                    <a:pt x="2694262" y="1201828"/>
                  </a:lnTo>
                  <a:lnTo>
                    <a:pt x="2706290" y="1162827"/>
                  </a:lnTo>
                  <a:lnTo>
                    <a:pt x="2718318" y="1128697"/>
                  </a:lnTo>
                  <a:lnTo>
                    <a:pt x="2730346" y="1099761"/>
                  </a:lnTo>
                  <a:lnTo>
                    <a:pt x="2742374" y="1078057"/>
                  </a:lnTo>
                  <a:lnTo>
                    <a:pt x="2754402" y="1062761"/>
                  </a:lnTo>
                  <a:lnTo>
                    <a:pt x="2766430" y="1053589"/>
                  </a:lnTo>
                  <a:lnTo>
                    <a:pt x="2778458" y="1050657"/>
                  </a:lnTo>
                  <a:lnTo>
                    <a:pt x="2790486" y="1054232"/>
                  </a:lnTo>
                  <a:lnTo>
                    <a:pt x="2802514" y="1066318"/>
                  </a:lnTo>
                  <a:lnTo>
                    <a:pt x="2814542" y="1084659"/>
                  </a:lnTo>
                  <a:lnTo>
                    <a:pt x="2826570" y="1109123"/>
                  </a:lnTo>
                  <a:lnTo>
                    <a:pt x="2838598" y="1139551"/>
                  </a:lnTo>
                  <a:lnTo>
                    <a:pt x="2850626" y="1176454"/>
                  </a:lnTo>
                  <a:lnTo>
                    <a:pt x="2862654" y="1219893"/>
                  </a:lnTo>
                  <a:lnTo>
                    <a:pt x="2874682" y="1268174"/>
                  </a:lnTo>
                  <a:lnTo>
                    <a:pt x="2886710" y="1320931"/>
                  </a:lnTo>
                  <a:lnTo>
                    <a:pt x="2898738" y="1377780"/>
                  </a:lnTo>
                  <a:lnTo>
                    <a:pt x="2910766" y="1438985"/>
                  </a:lnTo>
                  <a:lnTo>
                    <a:pt x="2922794" y="1503371"/>
                  </a:lnTo>
                  <a:lnTo>
                    <a:pt x="2934822" y="1570012"/>
                  </a:lnTo>
                  <a:lnTo>
                    <a:pt x="2946850" y="1638443"/>
                  </a:lnTo>
                  <a:lnTo>
                    <a:pt x="2958878" y="1708192"/>
                  </a:lnTo>
                  <a:lnTo>
                    <a:pt x="2970906" y="1778752"/>
                  </a:lnTo>
                  <a:lnTo>
                    <a:pt x="2982934" y="1849202"/>
                  </a:lnTo>
                  <a:lnTo>
                    <a:pt x="2994961" y="1919108"/>
                  </a:lnTo>
                  <a:lnTo>
                    <a:pt x="3006989" y="1988061"/>
                  </a:lnTo>
                  <a:lnTo>
                    <a:pt x="3019017" y="2055519"/>
                  </a:lnTo>
                  <a:lnTo>
                    <a:pt x="3031045" y="2120486"/>
                  </a:lnTo>
                  <a:lnTo>
                    <a:pt x="3043073" y="2183094"/>
                  </a:lnTo>
                  <a:lnTo>
                    <a:pt x="3055101" y="2243092"/>
                  </a:lnTo>
                  <a:lnTo>
                    <a:pt x="3067129" y="2300259"/>
                  </a:lnTo>
                  <a:lnTo>
                    <a:pt x="3079157" y="2353790"/>
                  </a:lnTo>
                  <a:lnTo>
                    <a:pt x="3091185" y="2403448"/>
                  </a:lnTo>
                  <a:lnTo>
                    <a:pt x="3103213" y="2449749"/>
                  </a:lnTo>
                  <a:lnTo>
                    <a:pt x="3115241" y="2492661"/>
                  </a:lnTo>
                  <a:lnTo>
                    <a:pt x="3127269" y="2532180"/>
                  </a:lnTo>
                  <a:lnTo>
                    <a:pt x="3139297" y="2567396"/>
                  </a:lnTo>
                  <a:lnTo>
                    <a:pt x="3151325" y="2599160"/>
                  </a:lnTo>
                  <a:lnTo>
                    <a:pt x="3163353" y="2627869"/>
                  </a:lnTo>
                  <a:lnTo>
                    <a:pt x="3175381" y="2653670"/>
                  </a:lnTo>
                  <a:lnTo>
                    <a:pt x="3187409" y="2676664"/>
                  </a:lnTo>
                  <a:lnTo>
                    <a:pt x="3199437" y="2696392"/>
                  </a:lnTo>
                  <a:lnTo>
                    <a:pt x="3211465" y="2714017"/>
                  </a:lnTo>
                  <a:lnTo>
                    <a:pt x="3223493" y="2729764"/>
                  </a:lnTo>
                  <a:lnTo>
                    <a:pt x="3235521" y="2743863"/>
                  </a:lnTo>
                  <a:lnTo>
                    <a:pt x="3247549" y="2756415"/>
                  </a:lnTo>
                  <a:lnTo>
                    <a:pt x="3259577" y="2767728"/>
                  </a:lnTo>
                  <a:lnTo>
                    <a:pt x="3271605" y="2778349"/>
                  </a:lnTo>
                  <a:lnTo>
                    <a:pt x="3283633" y="2788490"/>
                  </a:lnTo>
                  <a:lnTo>
                    <a:pt x="3295660" y="2798357"/>
                  </a:lnTo>
                  <a:lnTo>
                    <a:pt x="3307688" y="2808214"/>
                  </a:lnTo>
                  <a:lnTo>
                    <a:pt x="3319716" y="2818363"/>
                  </a:lnTo>
                  <a:lnTo>
                    <a:pt x="3331744" y="2828943"/>
                  </a:lnTo>
                  <a:lnTo>
                    <a:pt x="3343772" y="2840080"/>
                  </a:lnTo>
                  <a:lnTo>
                    <a:pt x="3355800" y="2851886"/>
                  </a:lnTo>
                  <a:lnTo>
                    <a:pt x="3367828" y="2864765"/>
                  </a:lnTo>
                  <a:lnTo>
                    <a:pt x="3379856" y="2878557"/>
                  </a:lnTo>
                  <a:lnTo>
                    <a:pt x="3391884" y="2893263"/>
                  </a:lnTo>
                  <a:lnTo>
                    <a:pt x="3403912" y="2908895"/>
                  </a:lnTo>
                  <a:lnTo>
                    <a:pt x="3415940" y="2925523"/>
                  </a:lnTo>
                  <a:lnTo>
                    <a:pt x="3427968" y="2943287"/>
                  </a:lnTo>
                  <a:lnTo>
                    <a:pt x="3439996" y="2961856"/>
                  </a:lnTo>
                  <a:lnTo>
                    <a:pt x="3452024" y="2981162"/>
                  </a:lnTo>
                  <a:lnTo>
                    <a:pt x="3464052" y="3001129"/>
                  </a:lnTo>
                  <a:lnTo>
                    <a:pt x="3476080" y="3021745"/>
                  </a:lnTo>
                  <a:lnTo>
                    <a:pt x="3488108" y="3042829"/>
                  </a:lnTo>
                  <a:lnTo>
                    <a:pt x="3500136" y="3064168"/>
                  </a:lnTo>
                  <a:lnTo>
                    <a:pt x="3512164" y="3085652"/>
                  </a:lnTo>
                  <a:lnTo>
                    <a:pt x="3524192" y="3107170"/>
                  </a:lnTo>
                  <a:lnTo>
                    <a:pt x="3536220" y="3128524"/>
                  </a:lnTo>
                  <a:lnTo>
                    <a:pt x="3548248" y="3149554"/>
                  </a:lnTo>
                  <a:lnTo>
                    <a:pt x="3560276" y="3170169"/>
                  </a:lnTo>
                  <a:lnTo>
                    <a:pt x="3572304" y="3190272"/>
                  </a:lnTo>
                  <a:lnTo>
                    <a:pt x="3584332" y="3209752"/>
                  </a:lnTo>
                  <a:lnTo>
                    <a:pt x="3596359" y="3228239"/>
                  </a:lnTo>
                  <a:lnTo>
                    <a:pt x="3608387" y="3245879"/>
                  </a:lnTo>
                  <a:lnTo>
                    <a:pt x="3620415" y="3262615"/>
                  </a:lnTo>
                  <a:lnTo>
                    <a:pt x="3632443" y="3278399"/>
                  </a:lnTo>
                  <a:lnTo>
                    <a:pt x="3644471" y="3293051"/>
                  </a:lnTo>
                  <a:lnTo>
                    <a:pt x="3656499" y="3306407"/>
                  </a:lnTo>
                  <a:lnTo>
                    <a:pt x="3668527" y="3318700"/>
                  </a:lnTo>
                  <a:lnTo>
                    <a:pt x="3680555" y="3329928"/>
                  </a:lnTo>
                  <a:lnTo>
                    <a:pt x="3692583" y="3340093"/>
                  </a:lnTo>
                  <a:lnTo>
                    <a:pt x="3704611" y="3348970"/>
                  </a:lnTo>
                  <a:lnTo>
                    <a:pt x="3716639" y="3356702"/>
                  </a:lnTo>
                  <a:lnTo>
                    <a:pt x="3728667" y="3363466"/>
                  </a:lnTo>
                  <a:lnTo>
                    <a:pt x="3740695" y="3369296"/>
                  </a:lnTo>
                  <a:lnTo>
                    <a:pt x="3752723" y="3374234"/>
                  </a:lnTo>
                  <a:lnTo>
                    <a:pt x="3764751" y="3378068"/>
                  </a:lnTo>
                  <a:lnTo>
                    <a:pt x="3776779" y="3381131"/>
                  </a:lnTo>
                  <a:lnTo>
                    <a:pt x="3788807" y="3383497"/>
                  </a:lnTo>
                  <a:lnTo>
                    <a:pt x="3800835" y="3385215"/>
                  </a:lnTo>
                  <a:lnTo>
                    <a:pt x="3812863" y="3386296"/>
                  </a:lnTo>
                  <a:lnTo>
                    <a:pt x="3824891" y="3386708"/>
                  </a:lnTo>
                  <a:lnTo>
                    <a:pt x="3836919" y="3386668"/>
                  </a:lnTo>
                  <a:lnTo>
                    <a:pt x="3848947" y="3386217"/>
                  </a:lnTo>
                  <a:lnTo>
                    <a:pt x="3860975" y="3385392"/>
                  </a:lnTo>
                  <a:lnTo>
                    <a:pt x="3873003" y="3384182"/>
                  </a:lnTo>
                  <a:lnTo>
                    <a:pt x="3885031" y="3382638"/>
                  </a:lnTo>
                  <a:lnTo>
                    <a:pt x="3897058" y="3380845"/>
                  </a:lnTo>
                  <a:lnTo>
                    <a:pt x="3909086" y="3378821"/>
                  </a:lnTo>
                  <a:lnTo>
                    <a:pt x="3921114" y="3376583"/>
                  </a:lnTo>
                  <a:lnTo>
                    <a:pt x="3933142" y="3374092"/>
                  </a:lnTo>
                  <a:lnTo>
                    <a:pt x="3945170" y="3371398"/>
                  </a:lnTo>
                  <a:lnTo>
                    <a:pt x="3957198" y="3368518"/>
                  </a:lnTo>
                  <a:lnTo>
                    <a:pt x="3969226" y="3365449"/>
                  </a:lnTo>
                  <a:lnTo>
                    <a:pt x="3981254" y="3362184"/>
                  </a:lnTo>
                  <a:lnTo>
                    <a:pt x="3993282" y="3358645"/>
                  </a:lnTo>
                  <a:lnTo>
                    <a:pt x="4005310" y="3354888"/>
                  </a:lnTo>
                  <a:lnTo>
                    <a:pt x="4017338" y="3350900"/>
                  </a:lnTo>
                  <a:lnTo>
                    <a:pt x="4029366" y="3346670"/>
                  </a:lnTo>
                  <a:lnTo>
                    <a:pt x="4041394" y="3342149"/>
                  </a:lnTo>
                  <a:lnTo>
                    <a:pt x="4053422" y="3337285"/>
                  </a:lnTo>
                  <a:lnTo>
                    <a:pt x="4065450" y="3332128"/>
                  </a:lnTo>
                  <a:lnTo>
                    <a:pt x="4077478" y="3326670"/>
                  </a:lnTo>
                  <a:lnTo>
                    <a:pt x="4089506" y="3320901"/>
                  </a:lnTo>
                  <a:lnTo>
                    <a:pt x="4101534" y="3314742"/>
                  </a:lnTo>
                  <a:lnTo>
                    <a:pt x="4113562" y="3308217"/>
                  </a:lnTo>
                  <a:lnTo>
                    <a:pt x="4125590" y="3301375"/>
                  </a:lnTo>
                  <a:lnTo>
                    <a:pt x="4137618" y="3294221"/>
                  </a:lnTo>
                  <a:lnTo>
                    <a:pt x="4149646" y="3286763"/>
                  </a:lnTo>
                  <a:lnTo>
                    <a:pt x="4161674" y="3278927"/>
                  </a:lnTo>
                  <a:lnTo>
                    <a:pt x="4173702" y="3270830"/>
                  </a:lnTo>
                  <a:lnTo>
                    <a:pt x="4185729" y="3262507"/>
                  </a:lnTo>
                  <a:lnTo>
                    <a:pt x="4197757" y="3253988"/>
                  </a:lnTo>
                  <a:lnTo>
                    <a:pt x="4209785" y="3245296"/>
                  </a:lnTo>
                  <a:lnTo>
                    <a:pt x="4221813" y="3236472"/>
                  </a:lnTo>
                  <a:lnTo>
                    <a:pt x="4233841" y="3227609"/>
                  </a:lnTo>
                  <a:lnTo>
                    <a:pt x="4245869" y="3218757"/>
                  </a:lnTo>
                  <a:lnTo>
                    <a:pt x="4257897" y="3209965"/>
                  </a:lnTo>
                  <a:lnTo>
                    <a:pt x="4269925" y="3201324"/>
                  </a:lnTo>
                  <a:lnTo>
                    <a:pt x="4281953" y="3192941"/>
                  </a:lnTo>
                  <a:lnTo>
                    <a:pt x="4293981" y="3184852"/>
                  </a:lnTo>
                  <a:lnTo>
                    <a:pt x="4306009" y="3177117"/>
                  </a:lnTo>
                  <a:lnTo>
                    <a:pt x="4318037" y="3169795"/>
                  </a:lnTo>
                  <a:lnTo>
                    <a:pt x="4330065" y="3163116"/>
                  </a:lnTo>
                  <a:lnTo>
                    <a:pt x="4342093" y="3157081"/>
                  </a:lnTo>
                  <a:lnTo>
                    <a:pt x="4354121" y="3151702"/>
                  </a:lnTo>
                  <a:lnTo>
                    <a:pt x="4366149" y="3147033"/>
                  </a:lnTo>
                  <a:lnTo>
                    <a:pt x="4378177" y="3143139"/>
                  </a:lnTo>
                  <a:lnTo>
                    <a:pt x="4390205" y="3140369"/>
                  </a:lnTo>
                  <a:lnTo>
                    <a:pt x="4402233" y="3138490"/>
                  </a:lnTo>
                  <a:lnTo>
                    <a:pt x="4414261" y="3137531"/>
                  </a:lnTo>
                  <a:lnTo>
                    <a:pt x="4426289" y="3137518"/>
                  </a:lnTo>
                  <a:lnTo>
                    <a:pt x="4438317" y="3138593"/>
                  </a:lnTo>
                  <a:lnTo>
                    <a:pt x="4450345" y="3140892"/>
                  </a:lnTo>
                  <a:lnTo>
                    <a:pt x="4462373" y="3144170"/>
                  </a:lnTo>
                  <a:lnTo>
                    <a:pt x="4474401" y="3148418"/>
                  </a:lnTo>
                  <a:lnTo>
                    <a:pt x="4486428" y="3153618"/>
                  </a:lnTo>
                  <a:lnTo>
                    <a:pt x="4498456" y="3159948"/>
                  </a:lnTo>
                  <a:lnTo>
                    <a:pt x="4510484" y="3167261"/>
                  </a:lnTo>
                  <a:lnTo>
                    <a:pt x="4522512" y="3175383"/>
                  </a:lnTo>
                  <a:lnTo>
                    <a:pt x="4534540" y="3184260"/>
                  </a:lnTo>
                  <a:lnTo>
                    <a:pt x="4546568" y="3193838"/>
                  </a:lnTo>
                  <a:lnTo>
                    <a:pt x="4558596" y="3204224"/>
                  </a:lnTo>
                  <a:lnTo>
                    <a:pt x="4570624" y="3215123"/>
                  </a:lnTo>
                  <a:lnTo>
                    <a:pt x="4582652" y="3226439"/>
                  </a:lnTo>
                  <a:lnTo>
                    <a:pt x="4594680" y="3238099"/>
                  </a:lnTo>
                  <a:lnTo>
                    <a:pt x="4606708" y="3250035"/>
                  </a:lnTo>
                  <a:lnTo>
                    <a:pt x="4618736" y="3262145"/>
                  </a:lnTo>
                  <a:lnTo>
                    <a:pt x="4630764" y="3274277"/>
                  </a:lnTo>
                  <a:lnTo>
                    <a:pt x="4642792" y="3286356"/>
                  </a:lnTo>
                  <a:lnTo>
                    <a:pt x="4654820" y="3298310"/>
                  </a:lnTo>
                  <a:lnTo>
                    <a:pt x="4666848" y="3310012"/>
                  </a:lnTo>
                  <a:lnTo>
                    <a:pt x="4678876" y="3321338"/>
                  </a:lnTo>
                  <a:lnTo>
                    <a:pt x="4690904" y="3332275"/>
                  </a:lnTo>
                  <a:lnTo>
                    <a:pt x="4702932" y="3342773"/>
                  </a:lnTo>
                  <a:lnTo>
                    <a:pt x="4714960" y="3352786"/>
                  </a:lnTo>
                  <a:lnTo>
                    <a:pt x="4726988" y="3362106"/>
                  </a:lnTo>
                  <a:lnTo>
                    <a:pt x="4739016" y="3370787"/>
                  </a:lnTo>
                  <a:lnTo>
                    <a:pt x="4751044" y="3378860"/>
                  </a:lnTo>
                  <a:lnTo>
                    <a:pt x="4763072" y="3386310"/>
                  </a:lnTo>
                  <a:lnTo>
                    <a:pt x="4775100" y="3393117"/>
                  </a:lnTo>
                  <a:lnTo>
                    <a:pt x="4787127" y="3399070"/>
                  </a:lnTo>
                  <a:lnTo>
                    <a:pt x="4799155" y="3404404"/>
                  </a:lnTo>
                  <a:lnTo>
                    <a:pt x="4811183" y="3409134"/>
                  </a:lnTo>
                  <a:lnTo>
                    <a:pt x="4823211" y="3413278"/>
                  </a:lnTo>
                  <a:lnTo>
                    <a:pt x="4835239" y="3416795"/>
                  </a:lnTo>
                  <a:lnTo>
                    <a:pt x="4847267" y="3419668"/>
                  </a:lnTo>
                  <a:lnTo>
                    <a:pt x="4859295" y="3422064"/>
                  </a:lnTo>
                  <a:lnTo>
                    <a:pt x="4871323" y="3424016"/>
                  </a:lnTo>
                  <a:lnTo>
                    <a:pt x="4883351" y="3425555"/>
                  </a:lnTo>
                  <a:lnTo>
                    <a:pt x="4895379" y="3426638"/>
                  </a:lnTo>
                  <a:lnTo>
                    <a:pt x="4907407" y="3427348"/>
                  </a:lnTo>
                  <a:lnTo>
                    <a:pt x="4919435" y="3427763"/>
                  </a:lnTo>
                  <a:lnTo>
                    <a:pt x="4931463" y="3427905"/>
                  </a:lnTo>
                  <a:lnTo>
                    <a:pt x="4943491" y="3427793"/>
                  </a:lnTo>
                  <a:lnTo>
                    <a:pt x="4955519" y="3427370"/>
                  </a:lnTo>
                  <a:lnTo>
                    <a:pt x="4967547" y="3426712"/>
                  </a:lnTo>
                  <a:lnTo>
                    <a:pt x="4979575" y="3425825"/>
                  </a:lnTo>
                  <a:lnTo>
                    <a:pt x="4991603" y="3424699"/>
                  </a:lnTo>
                  <a:lnTo>
                    <a:pt x="5003631" y="3423303"/>
                  </a:lnTo>
                  <a:lnTo>
                    <a:pt x="5015659" y="3421529"/>
                  </a:lnTo>
                  <a:lnTo>
                    <a:pt x="5027687" y="3419415"/>
                  </a:lnTo>
                  <a:lnTo>
                    <a:pt x="5039715" y="3416919"/>
                  </a:lnTo>
                  <a:lnTo>
                    <a:pt x="5051743" y="3413993"/>
                  </a:lnTo>
                  <a:lnTo>
                    <a:pt x="5063771" y="3410484"/>
                  </a:lnTo>
                  <a:lnTo>
                    <a:pt x="5075799" y="3406266"/>
                  </a:lnTo>
                  <a:lnTo>
                    <a:pt x="5087826" y="3401364"/>
                  </a:lnTo>
                  <a:lnTo>
                    <a:pt x="5099854" y="3395708"/>
                  </a:lnTo>
                  <a:lnTo>
                    <a:pt x="5111882" y="3389222"/>
                  </a:lnTo>
                  <a:lnTo>
                    <a:pt x="5123910" y="3381533"/>
                  </a:lnTo>
                  <a:lnTo>
                    <a:pt x="5135938" y="3372685"/>
                  </a:lnTo>
                  <a:lnTo>
                    <a:pt x="5147966" y="3362685"/>
                  </a:lnTo>
                  <a:lnTo>
                    <a:pt x="5159994" y="3351458"/>
                  </a:lnTo>
                  <a:lnTo>
                    <a:pt x="5172022" y="3338911"/>
                  </a:lnTo>
                  <a:lnTo>
                    <a:pt x="5184050" y="3324462"/>
                  </a:lnTo>
                  <a:lnTo>
                    <a:pt x="5196078" y="3308521"/>
                  </a:lnTo>
                  <a:lnTo>
                    <a:pt x="5208106" y="3291043"/>
                  </a:lnTo>
                  <a:lnTo>
                    <a:pt x="5220134" y="3271991"/>
                  </a:lnTo>
                  <a:lnTo>
                    <a:pt x="5232162" y="3251139"/>
                  </a:lnTo>
                  <a:lnTo>
                    <a:pt x="5244190" y="3228260"/>
                  </a:lnTo>
                  <a:lnTo>
                    <a:pt x="5256218" y="3203770"/>
                  </a:lnTo>
                  <a:lnTo>
                    <a:pt x="5268246" y="3177698"/>
                  </a:lnTo>
                  <a:lnTo>
                    <a:pt x="5280274" y="3150080"/>
                  </a:lnTo>
                  <a:lnTo>
                    <a:pt x="5292302" y="3120662"/>
                  </a:lnTo>
                  <a:lnTo>
                    <a:pt x="5304330" y="3089705"/>
                  </a:lnTo>
                  <a:lnTo>
                    <a:pt x="5316358" y="3057532"/>
                  </a:lnTo>
                  <a:lnTo>
                    <a:pt x="5328386" y="3024261"/>
                  </a:lnTo>
                  <a:lnTo>
                    <a:pt x="5340414" y="2990023"/>
                  </a:lnTo>
                  <a:lnTo>
                    <a:pt x="5352442" y="2954804"/>
                  </a:lnTo>
                  <a:lnTo>
                    <a:pt x="5364470" y="2919104"/>
                  </a:lnTo>
                  <a:lnTo>
                    <a:pt x="5376498" y="2883144"/>
                  </a:lnTo>
                  <a:lnTo>
                    <a:pt x="5388525" y="2847121"/>
                  </a:lnTo>
                  <a:lnTo>
                    <a:pt x="5400553" y="2811277"/>
                  </a:lnTo>
                  <a:lnTo>
                    <a:pt x="5412581" y="2776102"/>
                  </a:lnTo>
                  <a:lnTo>
                    <a:pt x="5424609" y="2741775"/>
                  </a:lnTo>
                  <a:lnTo>
                    <a:pt x="5436637" y="2708525"/>
                  </a:lnTo>
                  <a:lnTo>
                    <a:pt x="5448665" y="2676582"/>
                  </a:lnTo>
                  <a:lnTo>
                    <a:pt x="5460693" y="2646506"/>
                  </a:lnTo>
                  <a:lnTo>
                    <a:pt x="5472721" y="2618754"/>
                  </a:lnTo>
                  <a:lnTo>
                    <a:pt x="5484749" y="2593217"/>
                  </a:lnTo>
                  <a:lnTo>
                    <a:pt x="5496777" y="2570088"/>
                  </a:lnTo>
                  <a:lnTo>
                    <a:pt x="5508805" y="2549552"/>
                  </a:lnTo>
                  <a:lnTo>
                    <a:pt x="5520833" y="2532632"/>
                  </a:lnTo>
                  <a:lnTo>
                    <a:pt x="5532861" y="2519051"/>
                  </a:lnTo>
                  <a:lnTo>
                    <a:pt x="5544889" y="2508654"/>
                  </a:lnTo>
                  <a:lnTo>
                    <a:pt x="5556917" y="2501532"/>
                  </a:lnTo>
                  <a:lnTo>
                    <a:pt x="5568945" y="2497806"/>
                  </a:lnTo>
                  <a:lnTo>
                    <a:pt x="5580973" y="2498721"/>
                  </a:lnTo>
                  <a:lnTo>
                    <a:pt x="5593001" y="2503071"/>
                  </a:lnTo>
                  <a:lnTo>
                    <a:pt x="5605029" y="2510827"/>
                  </a:lnTo>
                  <a:lnTo>
                    <a:pt x="5617057" y="2521946"/>
                  </a:lnTo>
                  <a:lnTo>
                    <a:pt x="5629085" y="2536739"/>
                  </a:lnTo>
                  <a:lnTo>
                    <a:pt x="5641113" y="2555454"/>
                  </a:lnTo>
                  <a:lnTo>
                    <a:pt x="5653141" y="2577125"/>
                  </a:lnTo>
                  <a:lnTo>
                    <a:pt x="5665169" y="2601603"/>
                  </a:lnTo>
                  <a:lnTo>
                    <a:pt x="5677197" y="2628728"/>
                  </a:lnTo>
                  <a:lnTo>
                    <a:pt x="5689224" y="2658795"/>
                  </a:lnTo>
                  <a:lnTo>
                    <a:pt x="5701252" y="2691265"/>
                  </a:lnTo>
                  <a:lnTo>
                    <a:pt x="5713280" y="2725572"/>
                  </a:lnTo>
                  <a:lnTo>
                    <a:pt x="5725308" y="2761501"/>
                  </a:lnTo>
                  <a:lnTo>
                    <a:pt x="5737336" y="2798834"/>
                  </a:lnTo>
                  <a:lnTo>
                    <a:pt x="5749364" y="2837581"/>
                  </a:lnTo>
                  <a:lnTo>
                    <a:pt x="5761392" y="2877073"/>
                  </a:lnTo>
                  <a:lnTo>
                    <a:pt x="5773420" y="2917052"/>
                  </a:lnTo>
                  <a:lnTo>
                    <a:pt x="5785448" y="2957307"/>
                  </a:lnTo>
                  <a:lnTo>
                    <a:pt x="5797476" y="2997615"/>
                  </a:lnTo>
                  <a:lnTo>
                    <a:pt x="5809504" y="3037594"/>
                  </a:lnTo>
                  <a:lnTo>
                    <a:pt x="5821532" y="3077060"/>
                  </a:lnTo>
                  <a:lnTo>
                    <a:pt x="5833560" y="3115856"/>
                  </a:lnTo>
                  <a:lnTo>
                    <a:pt x="5845588" y="3153833"/>
                  </a:lnTo>
                  <a:lnTo>
                    <a:pt x="5857616" y="3190653"/>
                  </a:lnTo>
                  <a:lnTo>
                    <a:pt x="5869644" y="3226070"/>
                  </a:lnTo>
                  <a:lnTo>
                    <a:pt x="5881672" y="3260197"/>
                  </a:lnTo>
                  <a:lnTo>
                    <a:pt x="5893700" y="3292959"/>
                  </a:lnTo>
                  <a:lnTo>
                    <a:pt x="5905728" y="3324291"/>
                  </a:lnTo>
                  <a:lnTo>
                    <a:pt x="5917756" y="3353713"/>
                  </a:lnTo>
                  <a:lnTo>
                    <a:pt x="5929784" y="3381445"/>
                  </a:lnTo>
                  <a:lnTo>
                    <a:pt x="5941812" y="3407622"/>
                  </a:lnTo>
                  <a:lnTo>
                    <a:pt x="5953840" y="3432243"/>
                  </a:lnTo>
                  <a:lnTo>
                    <a:pt x="5965868" y="3455298"/>
                  </a:lnTo>
                  <a:lnTo>
                    <a:pt x="5977896" y="3476294"/>
                  </a:lnTo>
                  <a:lnTo>
                    <a:pt x="5989923" y="3495825"/>
                  </a:lnTo>
                  <a:lnTo>
                    <a:pt x="6001951" y="3513934"/>
                  </a:lnTo>
                  <a:lnTo>
                    <a:pt x="6013979" y="3530665"/>
                  </a:lnTo>
                  <a:lnTo>
                    <a:pt x="6026007" y="3545927"/>
                  </a:lnTo>
                  <a:lnTo>
                    <a:pt x="6038035" y="3559649"/>
                  </a:lnTo>
                  <a:lnTo>
                    <a:pt x="6050063" y="3572223"/>
                  </a:lnTo>
                  <a:lnTo>
                    <a:pt x="6062091" y="3583712"/>
                  </a:lnTo>
                  <a:lnTo>
                    <a:pt x="6074119" y="3594176"/>
                  </a:lnTo>
                  <a:lnTo>
                    <a:pt x="6086147" y="3603489"/>
                  </a:lnTo>
                  <a:lnTo>
                    <a:pt x="6098175" y="3611830"/>
                  </a:lnTo>
                  <a:lnTo>
                    <a:pt x="6110203" y="3619395"/>
                  </a:lnTo>
                  <a:lnTo>
                    <a:pt x="6122231" y="3626240"/>
                  </a:lnTo>
                  <a:lnTo>
                    <a:pt x="6134259" y="3632419"/>
                  </a:lnTo>
                  <a:lnTo>
                    <a:pt x="6146287" y="3637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76176" y="1590617"/>
              <a:ext cx="6760916" cy="40590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25333" y="54255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935264" y="54334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074910" y="545527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034473" y="542667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018157" y="542602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082932" y="546133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26179" y="54319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29480" y="410378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74910" y="413238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34473" y="410378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018157" y="410313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82932" y="413844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26179" y="410902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926588" y="277975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074910" y="280949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34473" y="278090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18157" y="278024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82932" y="281555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26179" y="278613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41381" y="5465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41381" y="4142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41381" y="2819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4834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5975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601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1227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45677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46671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101851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16411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7404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779530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790281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4037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5030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455354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465340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1663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2656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12841" y="5830281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46129" y="5830281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3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307793" y="5881032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48312" y="5882123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51995" y="5830281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404383" y="5829736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426211" y="5852655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12568" y="5905588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22937" y="5914865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540263" y="5843378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646129" y="5839012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633032" y="5875575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8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03292" y="5843378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744221" y="4258593"/>
              <a:ext cx="102592" cy="88949"/>
            </a:xfrm>
            <a:custGeom>
              <a:avLst/>
              <a:pathLst>
                <a:path w="102592" h="88949">
                  <a:moveTo>
                    <a:pt x="2728" y="70395"/>
                  </a:moveTo>
                  <a:lnTo>
                    <a:pt x="5457" y="60573"/>
                  </a:lnTo>
                  <a:lnTo>
                    <a:pt x="6761" y="60905"/>
                  </a:lnTo>
                  <a:lnTo>
                    <a:pt x="8054" y="61249"/>
                  </a:lnTo>
                  <a:lnTo>
                    <a:pt x="9336" y="61604"/>
                  </a:lnTo>
                  <a:lnTo>
                    <a:pt x="10608" y="61970"/>
                  </a:lnTo>
                  <a:lnTo>
                    <a:pt x="11869" y="62346"/>
                  </a:lnTo>
                  <a:lnTo>
                    <a:pt x="13118" y="62734"/>
                  </a:lnTo>
                  <a:lnTo>
                    <a:pt x="14357" y="63132"/>
                  </a:lnTo>
                  <a:lnTo>
                    <a:pt x="15585" y="63541"/>
                  </a:lnTo>
                  <a:lnTo>
                    <a:pt x="16802" y="63961"/>
                  </a:lnTo>
                  <a:lnTo>
                    <a:pt x="18008" y="64392"/>
                  </a:lnTo>
                  <a:lnTo>
                    <a:pt x="18008" y="49113"/>
                  </a:lnTo>
                  <a:lnTo>
                    <a:pt x="0" y="49113"/>
                  </a:lnTo>
                  <a:lnTo>
                    <a:pt x="0" y="38199"/>
                  </a:lnTo>
                  <a:lnTo>
                    <a:pt x="18008" y="38199"/>
                  </a:lnTo>
                  <a:lnTo>
                    <a:pt x="18008" y="10368"/>
                  </a:lnTo>
                  <a:lnTo>
                    <a:pt x="28376" y="10368"/>
                  </a:lnTo>
                  <a:lnTo>
                    <a:pt x="28376" y="38199"/>
                  </a:lnTo>
                  <a:lnTo>
                    <a:pt x="46384" y="38199"/>
                  </a:lnTo>
                  <a:lnTo>
                    <a:pt x="46384" y="1637"/>
                  </a:lnTo>
                  <a:lnTo>
                    <a:pt x="56753" y="1637"/>
                  </a:lnTo>
                  <a:lnTo>
                    <a:pt x="56753" y="30559"/>
                  </a:lnTo>
                  <a:lnTo>
                    <a:pt x="88949" y="30559"/>
                  </a:lnTo>
                  <a:lnTo>
                    <a:pt x="89675" y="30504"/>
                  </a:lnTo>
                  <a:lnTo>
                    <a:pt x="90324" y="30341"/>
                  </a:lnTo>
                  <a:lnTo>
                    <a:pt x="90897" y="30068"/>
                  </a:lnTo>
                  <a:lnTo>
                    <a:pt x="91394" y="29686"/>
                  </a:lnTo>
                  <a:lnTo>
                    <a:pt x="91814" y="29195"/>
                  </a:lnTo>
                  <a:lnTo>
                    <a:pt x="92158" y="28594"/>
                  </a:lnTo>
                  <a:lnTo>
                    <a:pt x="92425" y="27885"/>
                  </a:lnTo>
                  <a:lnTo>
                    <a:pt x="92616" y="27066"/>
                  </a:lnTo>
                  <a:lnTo>
                    <a:pt x="92731" y="26139"/>
                  </a:lnTo>
                  <a:lnTo>
                    <a:pt x="92769" y="25102"/>
                  </a:lnTo>
                  <a:lnTo>
                    <a:pt x="92742" y="22810"/>
                  </a:lnTo>
                  <a:lnTo>
                    <a:pt x="92660" y="20736"/>
                  </a:lnTo>
                  <a:lnTo>
                    <a:pt x="92523" y="18881"/>
                  </a:lnTo>
                  <a:lnTo>
                    <a:pt x="92332" y="17244"/>
                  </a:lnTo>
                  <a:lnTo>
                    <a:pt x="92087" y="15825"/>
                  </a:lnTo>
                  <a:lnTo>
                    <a:pt x="91787" y="14624"/>
                  </a:lnTo>
                  <a:lnTo>
                    <a:pt x="91432" y="13642"/>
                  </a:lnTo>
                  <a:lnTo>
                    <a:pt x="91023" y="12878"/>
                  </a:lnTo>
                  <a:lnTo>
                    <a:pt x="90559" y="12332"/>
                  </a:lnTo>
                  <a:lnTo>
                    <a:pt x="90041" y="12005"/>
                  </a:lnTo>
                  <a:lnTo>
                    <a:pt x="89326" y="11694"/>
                  </a:lnTo>
                  <a:lnTo>
                    <a:pt x="88491" y="11416"/>
                  </a:lnTo>
                  <a:lnTo>
                    <a:pt x="87536" y="11170"/>
                  </a:lnTo>
                  <a:lnTo>
                    <a:pt x="86461" y="10957"/>
                  </a:lnTo>
                  <a:lnTo>
                    <a:pt x="85266" y="10777"/>
                  </a:lnTo>
                  <a:lnTo>
                    <a:pt x="83950" y="10630"/>
                  </a:lnTo>
                  <a:lnTo>
                    <a:pt x="82515" y="10515"/>
                  </a:lnTo>
                  <a:lnTo>
                    <a:pt x="80960" y="10433"/>
                  </a:lnTo>
                  <a:lnTo>
                    <a:pt x="79285" y="10384"/>
                  </a:lnTo>
                  <a:lnTo>
                    <a:pt x="77489" y="10368"/>
                  </a:lnTo>
                  <a:lnTo>
                    <a:pt x="80764" y="0"/>
                  </a:lnTo>
                  <a:lnTo>
                    <a:pt x="83598" y="242"/>
                  </a:lnTo>
                  <a:lnTo>
                    <a:pt x="86210" y="534"/>
                  </a:lnTo>
                  <a:lnTo>
                    <a:pt x="88597" y="875"/>
                  </a:lnTo>
                  <a:lnTo>
                    <a:pt x="90761" y="1266"/>
                  </a:lnTo>
                  <a:lnTo>
                    <a:pt x="92701" y="1705"/>
                  </a:lnTo>
                  <a:lnTo>
                    <a:pt x="94417" y="2193"/>
                  </a:lnTo>
                  <a:lnTo>
                    <a:pt x="95910" y="2731"/>
                  </a:lnTo>
                  <a:lnTo>
                    <a:pt x="97178" y="3317"/>
                  </a:lnTo>
                  <a:lnTo>
                    <a:pt x="98223" y="3953"/>
                  </a:lnTo>
                  <a:lnTo>
                    <a:pt x="99045" y="4638"/>
                  </a:lnTo>
                  <a:lnTo>
                    <a:pt x="99719" y="5481"/>
                  </a:lnTo>
                  <a:lnTo>
                    <a:pt x="100322" y="6592"/>
                  </a:lnTo>
                  <a:lnTo>
                    <a:pt x="100854" y="7969"/>
                  </a:lnTo>
                  <a:lnTo>
                    <a:pt x="101315" y="9615"/>
                  </a:lnTo>
                  <a:lnTo>
                    <a:pt x="101705" y="11527"/>
                  </a:lnTo>
                  <a:lnTo>
                    <a:pt x="102024" y="13708"/>
                  </a:lnTo>
                  <a:lnTo>
                    <a:pt x="102272" y="16155"/>
                  </a:lnTo>
                  <a:lnTo>
                    <a:pt x="102450" y="18870"/>
                  </a:lnTo>
                  <a:lnTo>
                    <a:pt x="102556" y="21852"/>
                  </a:lnTo>
                  <a:lnTo>
                    <a:pt x="102592" y="25102"/>
                  </a:lnTo>
                  <a:lnTo>
                    <a:pt x="102567" y="27102"/>
                  </a:lnTo>
                  <a:lnTo>
                    <a:pt x="102493" y="28955"/>
                  </a:lnTo>
                  <a:lnTo>
                    <a:pt x="102371" y="30660"/>
                  </a:lnTo>
                  <a:lnTo>
                    <a:pt x="102199" y="32218"/>
                  </a:lnTo>
                  <a:lnTo>
                    <a:pt x="101978" y="33628"/>
                  </a:lnTo>
                  <a:lnTo>
                    <a:pt x="101708" y="34892"/>
                  </a:lnTo>
                  <a:lnTo>
                    <a:pt x="101388" y="36008"/>
                  </a:lnTo>
                  <a:lnTo>
                    <a:pt x="101020" y="36976"/>
                  </a:lnTo>
                  <a:lnTo>
                    <a:pt x="100603" y="37798"/>
                  </a:lnTo>
                  <a:lnTo>
                    <a:pt x="100136" y="38472"/>
                  </a:lnTo>
                  <a:lnTo>
                    <a:pt x="99615" y="39042"/>
                  </a:lnTo>
                  <a:lnTo>
                    <a:pt x="99034" y="39552"/>
                  </a:lnTo>
                  <a:lnTo>
                    <a:pt x="98393" y="40002"/>
                  </a:lnTo>
                  <a:lnTo>
                    <a:pt x="97691" y="40392"/>
                  </a:lnTo>
                  <a:lnTo>
                    <a:pt x="96930" y="40723"/>
                  </a:lnTo>
                  <a:lnTo>
                    <a:pt x="96109" y="40993"/>
                  </a:lnTo>
                  <a:lnTo>
                    <a:pt x="95227" y="41203"/>
                  </a:lnTo>
                  <a:lnTo>
                    <a:pt x="94286" y="41353"/>
                  </a:lnTo>
                  <a:lnTo>
                    <a:pt x="93285" y="41443"/>
                  </a:lnTo>
                  <a:lnTo>
                    <a:pt x="92223" y="41473"/>
                  </a:lnTo>
                  <a:lnTo>
                    <a:pt x="56753" y="41473"/>
                  </a:lnTo>
                  <a:lnTo>
                    <a:pt x="56753" y="52387"/>
                  </a:lnTo>
                  <a:lnTo>
                    <a:pt x="63989" y="53173"/>
                  </a:lnTo>
                  <a:lnTo>
                    <a:pt x="70635" y="54439"/>
                  </a:lnTo>
                  <a:lnTo>
                    <a:pt x="76693" y="56185"/>
                  </a:lnTo>
                  <a:lnTo>
                    <a:pt x="82161" y="58412"/>
                  </a:lnTo>
                  <a:lnTo>
                    <a:pt x="87039" y="61118"/>
                  </a:lnTo>
                  <a:lnTo>
                    <a:pt x="91328" y="64305"/>
                  </a:lnTo>
                  <a:lnTo>
                    <a:pt x="95028" y="67972"/>
                  </a:lnTo>
                  <a:lnTo>
                    <a:pt x="98139" y="72120"/>
                  </a:lnTo>
                  <a:lnTo>
                    <a:pt x="100660" y="76747"/>
                  </a:lnTo>
                  <a:lnTo>
                    <a:pt x="102592" y="81855"/>
                  </a:lnTo>
                  <a:lnTo>
                    <a:pt x="91678" y="88949"/>
                  </a:lnTo>
                  <a:lnTo>
                    <a:pt x="90051" y="84365"/>
                  </a:lnTo>
                  <a:lnTo>
                    <a:pt x="88011" y="80218"/>
                  </a:lnTo>
                  <a:lnTo>
                    <a:pt x="85555" y="76507"/>
                  </a:lnTo>
                  <a:lnTo>
                    <a:pt x="82684" y="73233"/>
                  </a:lnTo>
                  <a:lnTo>
                    <a:pt x="79399" y="70395"/>
                  </a:lnTo>
                  <a:lnTo>
                    <a:pt x="75699" y="67994"/>
                  </a:lnTo>
                  <a:lnTo>
                    <a:pt x="71585" y="66030"/>
                  </a:lnTo>
                  <a:lnTo>
                    <a:pt x="67056" y="64502"/>
                  </a:lnTo>
                  <a:lnTo>
                    <a:pt x="62111" y="63410"/>
                  </a:lnTo>
                  <a:lnTo>
                    <a:pt x="56753" y="62755"/>
                  </a:lnTo>
                  <a:lnTo>
                    <a:pt x="56753" y="88403"/>
                  </a:lnTo>
                  <a:lnTo>
                    <a:pt x="46384" y="88403"/>
                  </a:lnTo>
                  <a:lnTo>
                    <a:pt x="46384" y="49113"/>
                  </a:lnTo>
                  <a:lnTo>
                    <a:pt x="28376" y="49113"/>
                  </a:lnTo>
                  <a:lnTo>
                    <a:pt x="28376" y="68758"/>
                  </a:lnTo>
                  <a:lnTo>
                    <a:pt x="29997" y="69429"/>
                  </a:lnTo>
                  <a:lnTo>
                    <a:pt x="31585" y="70133"/>
                  </a:lnTo>
                  <a:lnTo>
                    <a:pt x="33140" y="70870"/>
                  </a:lnTo>
                  <a:lnTo>
                    <a:pt x="34663" y="71639"/>
                  </a:lnTo>
                  <a:lnTo>
                    <a:pt x="36152" y="72442"/>
                  </a:lnTo>
                  <a:lnTo>
                    <a:pt x="37609" y="73277"/>
                  </a:lnTo>
                  <a:lnTo>
                    <a:pt x="39034" y="74144"/>
                  </a:lnTo>
                  <a:lnTo>
                    <a:pt x="40425" y="75045"/>
                  </a:lnTo>
                  <a:lnTo>
                    <a:pt x="41784" y="75978"/>
                  </a:lnTo>
                  <a:lnTo>
                    <a:pt x="43110" y="76944"/>
                  </a:lnTo>
                  <a:lnTo>
                    <a:pt x="36016" y="85675"/>
                  </a:lnTo>
                  <a:lnTo>
                    <a:pt x="32834" y="83558"/>
                  </a:lnTo>
                  <a:lnTo>
                    <a:pt x="29620" y="81571"/>
                  </a:lnTo>
                  <a:lnTo>
                    <a:pt x="26373" y="79716"/>
                  </a:lnTo>
                  <a:lnTo>
                    <a:pt x="23094" y="77991"/>
                  </a:lnTo>
                  <a:lnTo>
                    <a:pt x="19781" y="76398"/>
                  </a:lnTo>
                  <a:lnTo>
                    <a:pt x="16436" y="74935"/>
                  </a:lnTo>
                  <a:lnTo>
                    <a:pt x="13058" y="73604"/>
                  </a:lnTo>
                  <a:lnTo>
                    <a:pt x="9648" y="72403"/>
                  </a:lnTo>
                  <a:lnTo>
                    <a:pt x="6204" y="71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747496" y="4352454"/>
              <a:ext cx="26193" cy="27285"/>
            </a:xfrm>
            <a:custGeom>
              <a:avLst/>
              <a:pathLst>
                <a:path w="26193" h="27285">
                  <a:moveTo>
                    <a:pt x="0" y="19645"/>
                  </a:moveTo>
                  <a:lnTo>
                    <a:pt x="1446" y="17484"/>
                  </a:lnTo>
                  <a:lnTo>
                    <a:pt x="2946" y="15367"/>
                  </a:lnTo>
                  <a:lnTo>
                    <a:pt x="4502" y="13293"/>
                  </a:lnTo>
                  <a:lnTo>
                    <a:pt x="6111" y="11263"/>
                  </a:lnTo>
                  <a:lnTo>
                    <a:pt x="7776" y="9276"/>
                  </a:lnTo>
                  <a:lnTo>
                    <a:pt x="9495" y="7334"/>
                  </a:lnTo>
                  <a:lnTo>
                    <a:pt x="11268" y="5435"/>
                  </a:lnTo>
                  <a:lnTo>
                    <a:pt x="13096" y="3579"/>
                  </a:lnTo>
                  <a:lnTo>
                    <a:pt x="14979" y="1768"/>
                  </a:lnTo>
                  <a:lnTo>
                    <a:pt x="16916" y="0"/>
                  </a:lnTo>
                  <a:lnTo>
                    <a:pt x="26193" y="7639"/>
                  </a:lnTo>
                  <a:lnTo>
                    <a:pt x="24049" y="9506"/>
                  </a:lnTo>
                  <a:lnTo>
                    <a:pt x="21980" y="11394"/>
                  </a:lnTo>
                  <a:lnTo>
                    <a:pt x="19989" y="13304"/>
                  </a:lnTo>
                  <a:lnTo>
                    <a:pt x="18073" y="15236"/>
                  </a:lnTo>
                  <a:lnTo>
                    <a:pt x="16234" y="17189"/>
                  </a:lnTo>
                  <a:lnTo>
                    <a:pt x="14472" y="19165"/>
                  </a:lnTo>
                  <a:lnTo>
                    <a:pt x="12785" y="21162"/>
                  </a:lnTo>
                  <a:lnTo>
                    <a:pt x="11176" y="23181"/>
                  </a:lnTo>
                  <a:lnTo>
                    <a:pt x="9642" y="25222"/>
                  </a:lnTo>
                  <a:lnTo>
                    <a:pt x="818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792789" y="4255318"/>
              <a:ext cx="75852" cy="126603"/>
            </a:xfrm>
            <a:custGeom>
              <a:avLst/>
              <a:pathLst>
                <a:path w="75852" h="126603">
                  <a:moveTo>
                    <a:pt x="0" y="126057"/>
                  </a:moveTo>
                  <a:lnTo>
                    <a:pt x="0" y="98772"/>
                  </a:lnTo>
                  <a:lnTo>
                    <a:pt x="52387" y="98772"/>
                  </a:lnTo>
                  <a:lnTo>
                    <a:pt x="53342" y="97427"/>
                  </a:lnTo>
                  <a:lnTo>
                    <a:pt x="54242" y="96011"/>
                  </a:lnTo>
                  <a:lnTo>
                    <a:pt x="55088" y="94523"/>
                  </a:lnTo>
                  <a:lnTo>
                    <a:pt x="55880" y="92965"/>
                  </a:lnTo>
                  <a:lnTo>
                    <a:pt x="56616" y="91337"/>
                  </a:lnTo>
                  <a:lnTo>
                    <a:pt x="57298" y="89637"/>
                  </a:lnTo>
                  <a:lnTo>
                    <a:pt x="57926" y="87866"/>
                  </a:lnTo>
                  <a:lnTo>
                    <a:pt x="58499" y="86024"/>
                  </a:lnTo>
                  <a:lnTo>
                    <a:pt x="59017" y="84111"/>
                  </a:lnTo>
                  <a:lnTo>
                    <a:pt x="59481" y="82128"/>
                  </a:lnTo>
                  <a:lnTo>
                    <a:pt x="59896" y="79871"/>
                  </a:lnTo>
                  <a:lnTo>
                    <a:pt x="60267" y="77140"/>
                  </a:lnTo>
                  <a:lnTo>
                    <a:pt x="60594" y="73934"/>
                  </a:lnTo>
                  <a:lnTo>
                    <a:pt x="60878" y="70253"/>
                  </a:lnTo>
                  <a:lnTo>
                    <a:pt x="61118" y="66098"/>
                  </a:lnTo>
                  <a:lnTo>
                    <a:pt x="61315" y="61468"/>
                  </a:lnTo>
                  <a:lnTo>
                    <a:pt x="61468" y="56362"/>
                  </a:lnTo>
                  <a:lnTo>
                    <a:pt x="61577" y="50783"/>
                  </a:lnTo>
                  <a:lnTo>
                    <a:pt x="61642" y="44728"/>
                  </a:lnTo>
                  <a:lnTo>
                    <a:pt x="61664" y="38199"/>
                  </a:lnTo>
                  <a:lnTo>
                    <a:pt x="61664" y="0"/>
                  </a:lnTo>
                  <a:lnTo>
                    <a:pt x="73669" y="5457"/>
                  </a:lnTo>
                  <a:lnTo>
                    <a:pt x="73669" y="49113"/>
                  </a:lnTo>
                  <a:lnTo>
                    <a:pt x="73637" y="53784"/>
                  </a:lnTo>
                  <a:lnTo>
                    <a:pt x="73538" y="58193"/>
                  </a:lnTo>
                  <a:lnTo>
                    <a:pt x="73375" y="62341"/>
                  </a:lnTo>
                  <a:lnTo>
                    <a:pt x="73146" y="66226"/>
                  </a:lnTo>
                  <a:lnTo>
                    <a:pt x="72851" y="69850"/>
                  </a:lnTo>
                  <a:lnTo>
                    <a:pt x="72491" y="73211"/>
                  </a:lnTo>
                  <a:lnTo>
                    <a:pt x="72065" y="76311"/>
                  </a:lnTo>
                  <a:lnTo>
                    <a:pt x="71574" y="79148"/>
                  </a:lnTo>
                  <a:lnTo>
                    <a:pt x="71017" y="81724"/>
                  </a:lnTo>
                  <a:lnTo>
                    <a:pt x="70395" y="84038"/>
                  </a:lnTo>
                  <a:lnTo>
                    <a:pt x="69702" y="86193"/>
                  </a:lnTo>
                  <a:lnTo>
                    <a:pt x="68933" y="88294"/>
                  </a:lnTo>
                  <a:lnTo>
                    <a:pt x="68087" y="90341"/>
                  </a:lnTo>
                  <a:lnTo>
                    <a:pt x="67165" y="92332"/>
                  </a:lnTo>
                  <a:lnTo>
                    <a:pt x="66166" y="94270"/>
                  </a:lnTo>
                  <a:lnTo>
                    <a:pt x="65091" y="96152"/>
                  </a:lnTo>
                  <a:lnTo>
                    <a:pt x="63940" y="97980"/>
                  </a:lnTo>
                  <a:lnTo>
                    <a:pt x="62712" y="99754"/>
                  </a:lnTo>
                  <a:lnTo>
                    <a:pt x="61407" y="101473"/>
                  </a:lnTo>
                  <a:lnTo>
                    <a:pt x="60027" y="103137"/>
                  </a:lnTo>
                  <a:lnTo>
                    <a:pt x="75852" y="118963"/>
                  </a:lnTo>
                  <a:lnTo>
                    <a:pt x="64392" y="126603"/>
                  </a:lnTo>
                  <a:lnTo>
                    <a:pt x="63405" y="124862"/>
                  </a:lnTo>
                  <a:lnTo>
                    <a:pt x="62406" y="123132"/>
                  </a:lnTo>
                  <a:lnTo>
                    <a:pt x="61397" y="121413"/>
                  </a:lnTo>
                  <a:lnTo>
                    <a:pt x="60376" y="119705"/>
                  </a:lnTo>
                  <a:lnTo>
                    <a:pt x="59345" y="118008"/>
                  </a:lnTo>
                  <a:lnTo>
                    <a:pt x="58302" y="116322"/>
                  </a:lnTo>
                  <a:lnTo>
                    <a:pt x="57249" y="114646"/>
                  </a:lnTo>
                  <a:lnTo>
                    <a:pt x="56185" y="112982"/>
                  </a:lnTo>
                  <a:lnTo>
                    <a:pt x="55110" y="111328"/>
                  </a:lnTo>
                  <a:lnTo>
                    <a:pt x="54024" y="109686"/>
                  </a:lnTo>
                  <a:lnTo>
                    <a:pt x="10368" y="109686"/>
                  </a:lnTo>
                  <a:lnTo>
                    <a:pt x="10368" y="12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744221" y="4199111"/>
              <a:ext cx="125511" cy="43110"/>
            </a:xfrm>
            <a:custGeom>
              <a:avLst/>
              <a:pathLst>
                <a:path w="125511" h="43110">
                  <a:moveTo>
                    <a:pt x="57844" y="2182"/>
                  </a:moveTo>
                  <a:lnTo>
                    <a:pt x="67667" y="545"/>
                  </a:lnTo>
                  <a:lnTo>
                    <a:pt x="68425" y="1866"/>
                  </a:lnTo>
                  <a:lnTo>
                    <a:pt x="69173" y="3208"/>
                  </a:lnTo>
                  <a:lnTo>
                    <a:pt x="69910" y="4572"/>
                  </a:lnTo>
                  <a:lnTo>
                    <a:pt x="70635" y="5959"/>
                  </a:lnTo>
                  <a:lnTo>
                    <a:pt x="71350" y="7366"/>
                  </a:lnTo>
                  <a:lnTo>
                    <a:pt x="72054" y="8796"/>
                  </a:lnTo>
                  <a:lnTo>
                    <a:pt x="72747" y="10248"/>
                  </a:lnTo>
                  <a:lnTo>
                    <a:pt x="73429" y="11721"/>
                  </a:lnTo>
                  <a:lnTo>
                    <a:pt x="74101" y="13216"/>
                  </a:lnTo>
                  <a:lnTo>
                    <a:pt x="74761" y="14733"/>
                  </a:lnTo>
                  <a:lnTo>
                    <a:pt x="110777" y="14733"/>
                  </a:lnTo>
                  <a:lnTo>
                    <a:pt x="112365" y="14758"/>
                  </a:lnTo>
                  <a:lnTo>
                    <a:pt x="113855" y="14832"/>
                  </a:lnTo>
                  <a:lnTo>
                    <a:pt x="115247" y="14954"/>
                  </a:lnTo>
                  <a:lnTo>
                    <a:pt x="116540" y="15126"/>
                  </a:lnTo>
                  <a:lnTo>
                    <a:pt x="117735" y="15347"/>
                  </a:lnTo>
                  <a:lnTo>
                    <a:pt x="118832" y="15618"/>
                  </a:lnTo>
                  <a:lnTo>
                    <a:pt x="119830" y="15937"/>
                  </a:lnTo>
                  <a:lnTo>
                    <a:pt x="120731" y="16305"/>
                  </a:lnTo>
                  <a:lnTo>
                    <a:pt x="121533" y="16723"/>
                  </a:lnTo>
                  <a:lnTo>
                    <a:pt x="122237" y="17189"/>
                  </a:lnTo>
                  <a:lnTo>
                    <a:pt x="122859" y="17721"/>
                  </a:lnTo>
                  <a:lnTo>
                    <a:pt x="123416" y="18335"/>
                  </a:lnTo>
                  <a:lnTo>
                    <a:pt x="123907" y="19031"/>
                  </a:lnTo>
                  <a:lnTo>
                    <a:pt x="124333" y="19809"/>
                  </a:lnTo>
                  <a:lnTo>
                    <a:pt x="124693" y="20668"/>
                  </a:lnTo>
                  <a:lnTo>
                    <a:pt x="124987" y="21609"/>
                  </a:lnTo>
                  <a:lnTo>
                    <a:pt x="125217" y="22633"/>
                  </a:lnTo>
                  <a:lnTo>
                    <a:pt x="125380" y="23738"/>
                  </a:lnTo>
                  <a:lnTo>
                    <a:pt x="125478" y="24924"/>
                  </a:lnTo>
                  <a:lnTo>
                    <a:pt x="125511" y="26193"/>
                  </a:lnTo>
                  <a:lnTo>
                    <a:pt x="125495" y="27394"/>
                  </a:lnTo>
                  <a:lnTo>
                    <a:pt x="125446" y="28594"/>
                  </a:lnTo>
                  <a:lnTo>
                    <a:pt x="125364" y="29795"/>
                  </a:lnTo>
                  <a:lnTo>
                    <a:pt x="125249" y="30995"/>
                  </a:lnTo>
                  <a:lnTo>
                    <a:pt x="125102" y="32196"/>
                  </a:lnTo>
                  <a:lnTo>
                    <a:pt x="124922" y="33397"/>
                  </a:lnTo>
                  <a:lnTo>
                    <a:pt x="124709" y="34597"/>
                  </a:lnTo>
                  <a:lnTo>
                    <a:pt x="124463" y="35798"/>
                  </a:lnTo>
                  <a:lnTo>
                    <a:pt x="124185" y="36998"/>
                  </a:lnTo>
                  <a:lnTo>
                    <a:pt x="123874" y="38199"/>
                  </a:lnTo>
                  <a:lnTo>
                    <a:pt x="112414" y="40382"/>
                  </a:lnTo>
                  <a:lnTo>
                    <a:pt x="112829" y="39176"/>
                  </a:lnTo>
                  <a:lnTo>
                    <a:pt x="113200" y="37959"/>
                  </a:lnTo>
                  <a:lnTo>
                    <a:pt x="113528" y="36731"/>
                  </a:lnTo>
                  <a:lnTo>
                    <a:pt x="113811" y="35492"/>
                  </a:lnTo>
                  <a:lnTo>
                    <a:pt x="114051" y="34242"/>
                  </a:lnTo>
                  <a:lnTo>
                    <a:pt x="114248" y="32982"/>
                  </a:lnTo>
                  <a:lnTo>
                    <a:pt x="114401" y="31710"/>
                  </a:lnTo>
                  <a:lnTo>
                    <a:pt x="114510" y="30428"/>
                  </a:lnTo>
                  <a:lnTo>
                    <a:pt x="114575" y="29135"/>
                  </a:lnTo>
                  <a:lnTo>
                    <a:pt x="114597" y="27830"/>
                  </a:lnTo>
                  <a:lnTo>
                    <a:pt x="114532" y="27416"/>
                  </a:lnTo>
                  <a:lnTo>
                    <a:pt x="114335" y="27045"/>
                  </a:lnTo>
                  <a:lnTo>
                    <a:pt x="114008" y="26717"/>
                  </a:lnTo>
                  <a:lnTo>
                    <a:pt x="113549" y="26433"/>
                  </a:lnTo>
                  <a:lnTo>
                    <a:pt x="112960" y="26193"/>
                  </a:lnTo>
                  <a:lnTo>
                    <a:pt x="112240" y="25997"/>
                  </a:lnTo>
                  <a:lnTo>
                    <a:pt x="111388" y="25844"/>
                  </a:lnTo>
                  <a:lnTo>
                    <a:pt x="110406" y="25735"/>
                  </a:lnTo>
                  <a:lnTo>
                    <a:pt x="109293" y="25669"/>
                  </a:lnTo>
                  <a:lnTo>
                    <a:pt x="108049" y="25648"/>
                  </a:lnTo>
                  <a:lnTo>
                    <a:pt x="79672" y="25648"/>
                  </a:lnTo>
                  <a:lnTo>
                    <a:pt x="80114" y="26957"/>
                  </a:lnTo>
                  <a:lnTo>
                    <a:pt x="80567" y="28267"/>
                  </a:lnTo>
                  <a:lnTo>
                    <a:pt x="81031" y="29577"/>
                  </a:lnTo>
                  <a:lnTo>
                    <a:pt x="81506" y="30886"/>
                  </a:lnTo>
                  <a:lnTo>
                    <a:pt x="81991" y="32196"/>
                  </a:lnTo>
                  <a:lnTo>
                    <a:pt x="82488" y="33506"/>
                  </a:lnTo>
                  <a:lnTo>
                    <a:pt x="82995" y="34815"/>
                  </a:lnTo>
                  <a:lnTo>
                    <a:pt x="83514" y="36125"/>
                  </a:lnTo>
                  <a:lnTo>
                    <a:pt x="84043" y="37435"/>
                  </a:lnTo>
                  <a:lnTo>
                    <a:pt x="84583" y="38744"/>
                  </a:lnTo>
                  <a:lnTo>
                    <a:pt x="73124" y="43110"/>
                  </a:lnTo>
                  <a:lnTo>
                    <a:pt x="72573" y="41266"/>
                  </a:lnTo>
                  <a:lnTo>
                    <a:pt x="72010" y="39443"/>
                  </a:lnTo>
                  <a:lnTo>
                    <a:pt x="71437" y="37642"/>
                  </a:lnTo>
                  <a:lnTo>
                    <a:pt x="70854" y="35863"/>
                  </a:lnTo>
                  <a:lnTo>
                    <a:pt x="70259" y="34106"/>
                  </a:lnTo>
                  <a:lnTo>
                    <a:pt x="69653" y="32371"/>
                  </a:lnTo>
                  <a:lnTo>
                    <a:pt x="69036" y="30657"/>
                  </a:lnTo>
                  <a:lnTo>
                    <a:pt x="68409" y="28965"/>
                  </a:lnTo>
                  <a:lnTo>
                    <a:pt x="67770" y="27296"/>
                  </a:lnTo>
                  <a:lnTo>
                    <a:pt x="67121" y="25648"/>
                  </a:lnTo>
                  <a:lnTo>
                    <a:pt x="33287" y="25648"/>
                  </a:lnTo>
                  <a:lnTo>
                    <a:pt x="33287" y="40927"/>
                  </a:lnTo>
                  <a:lnTo>
                    <a:pt x="22919" y="40927"/>
                  </a:lnTo>
                  <a:lnTo>
                    <a:pt x="22919" y="25648"/>
                  </a:lnTo>
                  <a:lnTo>
                    <a:pt x="0" y="25648"/>
                  </a:lnTo>
                  <a:lnTo>
                    <a:pt x="0" y="14733"/>
                  </a:lnTo>
                  <a:lnTo>
                    <a:pt x="22919" y="14733"/>
                  </a:lnTo>
                  <a:lnTo>
                    <a:pt x="22919" y="0"/>
                  </a:lnTo>
                  <a:lnTo>
                    <a:pt x="33287" y="0"/>
                  </a:lnTo>
                  <a:lnTo>
                    <a:pt x="33287" y="14733"/>
                  </a:lnTo>
                  <a:lnTo>
                    <a:pt x="63301" y="1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748587" y="4117801"/>
              <a:ext cx="56207" cy="84038"/>
            </a:xfrm>
            <a:custGeom>
              <a:avLst/>
              <a:pathLst>
                <a:path w="56207" h="84038">
                  <a:moveTo>
                    <a:pt x="9822" y="71487"/>
                  </a:moveTo>
                  <a:lnTo>
                    <a:pt x="9822" y="78581"/>
                  </a:lnTo>
                  <a:lnTo>
                    <a:pt x="0" y="78581"/>
                  </a:lnTo>
                  <a:lnTo>
                    <a:pt x="0" y="9822"/>
                  </a:lnTo>
                  <a:lnTo>
                    <a:pt x="7639" y="9822"/>
                  </a:lnTo>
                  <a:lnTo>
                    <a:pt x="11165" y="11716"/>
                  </a:lnTo>
                  <a:lnTo>
                    <a:pt x="14537" y="13686"/>
                  </a:lnTo>
                  <a:lnTo>
                    <a:pt x="17757" y="15732"/>
                  </a:lnTo>
                  <a:lnTo>
                    <a:pt x="20824" y="17855"/>
                  </a:lnTo>
                  <a:lnTo>
                    <a:pt x="23738" y="20054"/>
                  </a:lnTo>
                  <a:lnTo>
                    <a:pt x="26499" y="22330"/>
                  </a:lnTo>
                  <a:lnTo>
                    <a:pt x="29107" y="24682"/>
                  </a:lnTo>
                  <a:lnTo>
                    <a:pt x="31563" y="27110"/>
                  </a:lnTo>
                  <a:lnTo>
                    <a:pt x="33866" y="29615"/>
                  </a:lnTo>
                  <a:lnTo>
                    <a:pt x="36016" y="32196"/>
                  </a:lnTo>
                  <a:lnTo>
                    <a:pt x="37293" y="29517"/>
                  </a:lnTo>
                  <a:lnTo>
                    <a:pt x="38504" y="26717"/>
                  </a:lnTo>
                  <a:lnTo>
                    <a:pt x="39650" y="23798"/>
                  </a:lnTo>
                  <a:lnTo>
                    <a:pt x="40731" y="20758"/>
                  </a:lnTo>
                  <a:lnTo>
                    <a:pt x="41746" y="17598"/>
                  </a:lnTo>
                  <a:lnTo>
                    <a:pt x="42695" y="14319"/>
                  </a:lnTo>
                  <a:lnTo>
                    <a:pt x="43579" y="10919"/>
                  </a:lnTo>
                  <a:lnTo>
                    <a:pt x="44398" y="7399"/>
                  </a:lnTo>
                  <a:lnTo>
                    <a:pt x="45151" y="3759"/>
                  </a:lnTo>
                  <a:lnTo>
                    <a:pt x="45839" y="0"/>
                  </a:lnTo>
                  <a:lnTo>
                    <a:pt x="56207" y="3819"/>
                  </a:lnTo>
                  <a:lnTo>
                    <a:pt x="55481" y="8229"/>
                  </a:lnTo>
                  <a:lnTo>
                    <a:pt x="54613" y="12507"/>
                  </a:lnTo>
                  <a:lnTo>
                    <a:pt x="53604" y="16654"/>
                  </a:lnTo>
                  <a:lnTo>
                    <a:pt x="52452" y="20671"/>
                  </a:lnTo>
                  <a:lnTo>
                    <a:pt x="51159" y="24556"/>
                  </a:lnTo>
                  <a:lnTo>
                    <a:pt x="49724" y="28311"/>
                  </a:lnTo>
                  <a:lnTo>
                    <a:pt x="48147" y="31934"/>
                  </a:lnTo>
                  <a:lnTo>
                    <a:pt x="46428" y="35427"/>
                  </a:lnTo>
                  <a:lnTo>
                    <a:pt x="44567" y="38788"/>
                  </a:lnTo>
                  <a:lnTo>
                    <a:pt x="42564" y="42019"/>
                  </a:lnTo>
                  <a:lnTo>
                    <a:pt x="44371" y="45227"/>
                  </a:lnTo>
                  <a:lnTo>
                    <a:pt x="46079" y="48523"/>
                  </a:lnTo>
                  <a:lnTo>
                    <a:pt x="47688" y="51907"/>
                  </a:lnTo>
                  <a:lnTo>
                    <a:pt x="49200" y="55377"/>
                  </a:lnTo>
                  <a:lnTo>
                    <a:pt x="50613" y="58935"/>
                  </a:lnTo>
                  <a:lnTo>
                    <a:pt x="51929" y="62581"/>
                  </a:lnTo>
                  <a:lnTo>
                    <a:pt x="53146" y="66313"/>
                  </a:lnTo>
                  <a:lnTo>
                    <a:pt x="54264" y="70133"/>
                  </a:lnTo>
                  <a:lnTo>
                    <a:pt x="55285" y="74040"/>
                  </a:lnTo>
                  <a:lnTo>
                    <a:pt x="56207" y="78035"/>
                  </a:lnTo>
                  <a:lnTo>
                    <a:pt x="45839" y="84038"/>
                  </a:lnTo>
                  <a:lnTo>
                    <a:pt x="45047" y="80278"/>
                  </a:lnTo>
                  <a:lnTo>
                    <a:pt x="44201" y="76638"/>
                  </a:lnTo>
                  <a:lnTo>
                    <a:pt x="43301" y="73118"/>
                  </a:lnTo>
                  <a:lnTo>
                    <a:pt x="42346" y="69719"/>
                  </a:lnTo>
                  <a:lnTo>
                    <a:pt x="41337" y="66439"/>
                  </a:lnTo>
                  <a:lnTo>
                    <a:pt x="40272" y="63279"/>
                  </a:lnTo>
                  <a:lnTo>
                    <a:pt x="39154" y="60240"/>
                  </a:lnTo>
                  <a:lnTo>
                    <a:pt x="37980" y="57320"/>
                  </a:lnTo>
                  <a:lnTo>
                    <a:pt x="36753" y="54521"/>
                  </a:lnTo>
                  <a:lnTo>
                    <a:pt x="35470" y="51841"/>
                  </a:lnTo>
                  <a:lnTo>
                    <a:pt x="33446" y="54101"/>
                  </a:lnTo>
                  <a:lnTo>
                    <a:pt x="31301" y="56294"/>
                  </a:lnTo>
                  <a:lnTo>
                    <a:pt x="29036" y="58422"/>
                  </a:lnTo>
                  <a:lnTo>
                    <a:pt x="26652" y="60485"/>
                  </a:lnTo>
                  <a:lnTo>
                    <a:pt x="24147" y="62483"/>
                  </a:lnTo>
                  <a:lnTo>
                    <a:pt x="21522" y="64414"/>
                  </a:lnTo>
                  <a:lnTo>
                    <a:pt x="18777" y="66281"/>
                  </a:lnTo>
                  <a:lnTo>
                    <a:pt x="15912" y="68081"/>
                  </a:lnTo>
                  <a:lnTo>
                    <a:pt x="12927" y="698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758410" y="4140721"/>
              <a:ext cx="20191" cy="37107"/>
            </a:xfrm>
            <a:custGeom>
              <a:avLst/>
              <a:pathLst>
                <a:path w="20191" h="37107">
                  <a:moveTo>
                    <a:pt x="20191" y="19645"/>
                  </a:moveTo>
                  <a:lnTo>
                    <a:pt x="18515" y="17189"/>
                  </a:lnTo>
                  <a:lnTo>
                    <a:pt x="16764" y="14843"/>
                  </a:lnTo>
                  <a:lnTo>
                    <a:pt x="14935" y="12605"/>
                  </a:lnTo>
                  <a:lnTo>
                    <a:pt x="13031" y="10477"/>
                  </a:lnTo>
                  <a:lnTo>
                    <a:pt x="11050" y="8458"/>
                  </a:lnTo>
                  <a:lnTo>
                    <a:pt x="8993" y="6548"/>
                  </a:lnTo>
                  <a:lnTo>
                    <a:pt x="6859" y="4747"/>
                  </a:lnTo>
                  <a:lnTo>
                    <a:pt x="4649" y="3055"/>
                  </a:lnTo>
                  <a:lnTo>
                    <a:pt x="2362" y="1473"/>
                  </a:lnTo>
                  <a:lnTo>
                    <a:pt x="0" y="0"/>
                  </a:lnTo>
                  <a:lnTo>
                    <a:pt x="0" y="37107"/>
                  </a:lnTo>
                  <a:lnTo>
                    <a:pt x="2461" y="35558"/>
                  </a:lnTo>
                  <a:lnTo>
                    <a:pt x="4824" y="33964"/>
                  </a:lnTo>
                  <a:lnTo>
                    <a:pt x="7088" y="32327"/>
                  </a:lnTo>
                  <a:lnTo>
                    <a:pt x="9255" y="30646"/>
                  </a:lnTo>
                  <a:lnTo>
                    <a:pt x="11323" y="28922"/>
                  </a:lnTo>
                  <a:lnTo>
                    <a:pt x="13293" y="27154"/>
                  </a:lnTo>
                  <a:lnTo>
                    <a:pt x="15165" y="25342"/>
                  </a:lnTo>
                  <a:lnTo>
                    <a:pt x="16938" y="23487"/>
                  </a:lnTo>
                  <a:lnTo>
                    <a:pt x="18613" y="21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00429" y="4119438"/>
              <a:ext cx="69304" cy="80764"/>
            </a:xfrm>
            <a:custGeom>
              <a:avLst/>
              <a:pathLst>
                <a:path w="69304" h="80764">
                  <a:moveTo>
                    <a:pt x="13096" y="73124"/>
                  </a:moveTo>
                  <a:lnTo>
                    <a:pt x="13096" y="46384"/>
                  </a:lnTo>
                  <a:lnTo>
                    <a:pt x="0" y="46384"/>
                  </a:lnTo>
                  <a:lnTo>
                    <a:pt x="0" y="35470"/>
                  </a:lnTo>
                  <a:lnTo>
                    <a:pt x="13096" y="35470"/>
                  </a:lnTo>
                  <a:lnTo>
                    <a:pt x="13096" y="6002"/>
                  </a:lnTo>
                  <a:lnTo>
                    <a:pt x="22919" y="6002"/>
                  </a:lnTo>
                  <a:lnTo>
                    <a:pt x="22919" y="35470"/>
                  </a:lnTo>
                  <a:lnTo>
                    <a:pt x="36562" y="35470"/>
                  </a:lnTo>
                  <a:lnTo>
                    <a:pt x="36562" y="0"/>
                  </a:lnTo>
                  <a:lnTo>
                    <a:pt x="46930" y="0"/>
                  </a:lnTo>
                  <a:lnTo>
                    <a:pt x="46930" y="35470"/>
                  </a:lnTo>
                  <a:lnTo>
                    <a:pt x="69304" y="35470"/>
                  </a:lnTo>
                  <a:lnTo>
                    <a:pt x="69304" y="46384"/>
                  </a:lnTo>
                  <a:lnTo>
                    <a:pt x="46930" y="46384"/>
                  </a:lnTo>
                  <a:lnTo>
                    <a:pt x="46930" y="80764"/>
                  </a:lnTo>
                  <a:lnTo>
                    <a:pt x="36562" y="80764"/>
                  </a:lnTo>
                  <a:lnTo>
                    <a:pt x="36562" y="46384"/>
                  </a:lnTo>
                  <a:lnTo>
                    <a:pt x="22919" y="46384"/>
                  </a:lnTo>
                  <a:lnTo>
                    <a:pt x="22919" y="73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750770" y="4050680"/>
              <a:ext cx="115689" cy="51296"/>
            </a:xfrm>
            <a:custGeom>
              <a:avLst/>
              <a:pathLst>
                <a:path w="115689" h="51296">
                  <a:moveTo>
                    <a:pt x="0" y="49658"/>
                  </a:moveTo>
                  <a:lnTo>
                    <a:pt x="0" y="4365"/>
                  </a:lnTo>
                  <a:lnTo>
                    <a:pt x="7214" y="4856"/>
                  </a:lnTo>
                  <a:lnTo>
                    <a:pt x="14231" y="5457"/>
                  </a:lnTo>
                  <a:lnTo>
                    <a:pt x="21053" y="6166"/>
                  </a:lnTo>
                  <a:lnTo>
                    <a:pt x="27678" y="6985"/>
                  </a:lnTo>
                  <a:lnTo>
                    <a:pt x="34106" y="7912"/>
                  </a:lnTo>
                  <a:lnTo>
                    <a:pt x="40338" y="8949"/>
                  </a:lnTo>
                  <a:lnTo>
                    <a:pt x="46373" y="10095"/>
                  </a:lnTo>
                  <a:lnTo>
                    <a:pt x="52212" y="11350"/>
                  </a:lnTo>
                  <a:lnTo>
                    <a:pt x="57855" y="12714"/>
                  </a:lnTo>
                  <a:lnTo>
                    <a:pt x="63301" y="14188"/>
                  </a:lnTo>
                  <a:lnTo>
                    <a:pt x="65931" y="12671"/>
                  </a:lnTo>
                  <a:lnTo>
                    <a:pt x="68583" y="11175"/>
                  </a:lnTo>
                  <a:lnTo>
                    <a:pt x="71257" y="9702"/>
                  </a:lnTo>
                  <a:lnTo>
                    <a:pt x="73953" y="8251"/>
                  </a:lnTo>
                  <a:lnTo>
                    <a:pt x="76671" y="6821"/>
                  </a:lnTo>
                  <a:lnTo>
                    <a:pt x="79410" y="5413"/>
                  </a:lnTo>
                  <a:lnTo>
                    <a:pt x="82171" y="4027"/>
                  </a:lnTo>
                  <a:lnTo>
                    <a:pt x="84955" y="2663"/>
                  </a:lnTo>
                  <a:lnTo>
                    <a:pt x="87759" y="1320"/>
                  </a:lnTo>
                  <a:lnTo>
                    <a:pt x="90586" y="0"/>
                  </a:lnTo>
                  <a:lnTo>
                    <a:pt x="98772" y="8731"/>
                  </a:lnTo>
                  <a:lnTo>
                    <a:pt x="96594" y="9718"/>
                  </a:lnTo>
                  <a:lnTo>
                    <a:pt x="94428" y="10717"/>
                  </a:lnTo>
                  <a:lnTo>
                    <a:pt x="92272" y="11727"/>
                  </a:lnTo>
                  <a:lnTo>
                    <a:pt x="90128" y="12747"/>
                  </a:lnTo>
                  <a:lnTo>
                    <a:pt x="87994" y="13779"/>
                  </a:lnTo>
                  <a:lnTo>
                    <a:pt x="85871" y="14821"/>
                  </a:lnTo>
                  <a:lnTo>
                    <a:pt x="83759" y="15874"/>
                  </a:lnTo>
                  <a:lnTo>
                    <a:pt x="81659" y="16938"/>
                  </a:lnTo>
                  <a:lnTo>
                    <a:pt x="79568" y="18013"/>
                  </a:lnTo>
                  <a:lnTo>
                    <a:pt x="77489" y="19099"/>
                  </a:lnTo>
                  <a:lnTo>
                    <a:pt x="82193" y="21124"/>
                  </a:lnTo>
                  <a:lnTo>
                    <a:pt x="86701" y="23268"/>
                  </a:lnTo>
                  <a:lnTo>
                    <a:pt x="91012" y="25533"/>
                  </a:lnTo>
                  <a:lnTo>
                    <a:pt x="95126" y="27918"/>
                  </a:lnTo>
                  <a:lnTo>
                    <a:pt x="99045" y="30422"/>
                  </a:lnTo>
                  <a:lnTo>
                    <a:pt x="102766" y="33047"/>
                  </a:lnTo>
                  <a:lnTo>
                    <a:pt x="106292" y="35792"/>
                  </a:lnTo>
                  <a:lnTo>
                    <a:pt x="109620" y="38657"/>
                  </a:lnTo>
                  <a:lnTo>
                    <a:pt x="112753" y="41642"/>
                  </a:lnTo>
                  <a:lnTo>
                    <a:pt x="115689" y="44747"/>
                  </a:lnTo>
                  <a:lnTo>
                    <a:pt x="106412" y="51296"/>
                  </a:lnTo>
                  <a:lnTo>
                    <a:pt x="103339" y="48000"/>
                  </a:lnTo>
                  <a:lnTo>
                    <a:pt x="100016" y="44878"/>
                  </a:lnTo>
                  <a:lnTo>
                    <a:pt x="96442" y="41931"/>
                  </a:lnTo>
                  <a:lnTo>
                    <a:pt x="92616" y="39159"/>
                  </a:lnTo>
                  <a:lnTo>
                    <a:pt x="88540" y="36562"/>
                  </a:lnTo>
                  <a:lnTo>
                    <a:pt x="84212" y="34139"/>
                  </a:lnTo>
                  <a:lnTo>
                    <a:pt x="79634" y="31890"/>
                  </a:lnTo>
                  <a:lnTo>
                    <a:pt x="74804" y="29817"/>
                  </a:lnTo>
                  <a:lnTo>
                    <a:pt x="69724" y="27918"/>
                  </a:lnTo>
                  <a:lnTo>
                    <a:pt x="64392" y="26193"/>
                  </a:lnTo>
                  <a:lnTo>
                    <a:pt x="60693" y="28387"/>
                  </a:lnTo>
                  <a:lnTo>
                    <a:pt x="57015" y="30603"/>
                  </a:lnTo>
                  <a:lnTo>
                    <a:pt x="53358" y="32840"/>
                  </a:lnTo>
                  <a:lnTo>
                    <a:pt x="49724" y="35099"/>
                  </a:lnTo>
                  <a:lnTo>
                    <a:pt x="46111" y="37380"/>
                  </a:lnTo>
                  <a:lnTo>
                    <a:pt x="42521" y="39683"/>
                  </a:lnTo>
                  <a:lnTo>
                    <a:pt x="38952" y="42008"/>
                  </a:lnTo>
                  <a:lnTo>
                    <a:pt x="35405" y="44354"/>
                  </a:lnTo>
                  <a:lnTo>
                    <a:pt x="31879" y="46723"/>
                  </a:lnTo>
                  <a:lnTo>
                    <a:pt x="28376" y="49113"/>
                  </a:lnTo>
                  <a:lnTo>
                    <a:pt x="22373" y="40927"/>
                  </a:lnTo>
                  <a:lnTo>
                    <a:pt x="25107" y="38968"/>
                  </a:lnTo>
                  <a:lnTo>
                    <a:pt x="27852" y="37020"/>
                  </a:lnTo>
                  <a:lnTo>
                    <a:pt x="30608" y="35083"/>
                  </a:lnTo>
                  <a:lnTo>
                    <a:pt x="33375" y="33156"/>
                  </a:lnTo>
                  <a:lnTo>
                    <a:pt x="36152" y="31241"/>
                  </a:lnTo>
                  <a:lnTo>
                    <a:pt x="38941" y="29337"/>
                  </a:lnTo>
                  <a:lnTo>
                    <a:pt x="41740" y="27443"/>
                  </a:lnTo>
                  <a:lnTo>
                    <a:pt x="44551" y="25560"/>
                  </a:lnTo>
                  <a:lnTo>
                    <a:pt x="47372" y="23688"/>
                  </a:lnTo>
                  <a:lnTo>
                    <a:pt x="50204" y="21828"/>
                  </a:lnTo>
                  <a:lnTo>
                    <a:pt x="47257" y="21085"/>
                  </a:lnTo>
                  <a:lnTo>
                    <a:pt x="44092" y="20387"/>
                  </a:lnTo>
                  <a:lnTo>
                    <a:pt x="40709" y="19732"/>
                  </a:lnTo>
                  <a:lnTo>
                    <a:pt x="37107" y="19121"/>
                  </a:lnTo>
                  <a:lnTo>
                    <a:pt x="33287" y="18553"/>
                  </a:lnTo>
                  <a:lnTo>
                    <a:pt x="29249" y="18030"/>
                  </a:lnTo>
                  <a:lnTo>
                    <a:pt x="24993" y="17549"/>
                  </a:lnTo>
                  <a:lnTo>
                    <a:pt x="20518" y="17113"/>
                  </a:lnTo>
                  <a:lnTo>
                    <a:pt x="15825" y="16720"/>
                  </a:lnTo>
                  <a:lnTo>
                    <a:pt x="10914" y="16371"/>
                  </a:lnTo>
                  <a:lnTo>
                    <a:pt x="10914" y="49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744221" y="3977010"/>
              <a:ext cx="124966" cy="72032"/>
            </a:xfrm>
            <a:custGeom>
              <a:avLst/>
              <a:pathLst>
                <a:path w="124966" h="72032">
                  <a:moveTo>
                    <a:pt x="28376" y="72032"/>
                  </a:moveTo>
                  <a:lnTo>
                    <a:pt x="28376" y="27285"/>
                  </a:lnTo>
                  <a:lnTo>
                    <a:pt x="0" y="27285"/>
                  </a:lnTo>
                  <a:lnTo>
                    <a:pt x="0" y="16371"/>
                  </a:lnTo>
                  <a:lnTo>
                    <a:pt x="28376" y="16371"/>
                  </a:lnTo>
                  <a:lnTo>
                    <a:pt x="28376" y="0"/>
                  </a:lnTo>
                  <a:lnTo>
                    <a:pt x="38744" y="0"/>
                  </a:lnTo>
                  <a:lnTo>
                    <a:pt x="38744" y="16371"/>
                  </a:lnTo>
                  <a:lnTo>
                    <a:pt x="110232" y="16371"/>
                  </a:lnTo>
                  <a:lnTo>
                    <a:pt x="111820" y="16401"/>
                  </a:lnTo>
                  <a:lnTo>
                    <a:pt x="113309" y="16491"/>
                  </a:lnTo>
                  <a:lnTo>
                    <a:pt x="114701" y="16641"/>
                  </a:lnTo>
                  <a:lnTo>
                    <a:pt x="115994" y="16851"/>
                  </a:lnTo>
                  <a:lnTo>
                    <a:pt x="117189" y="17121"/>
                  </a:lnTo>
                  <a:lnTo>
                    <a:pt x="118286" y="17451"/>
                  </a:lnTo>
                  <a:lnTo>
                    <a:pt x="119285" y="17841"/>
                  </a:lnTo>
                  <a:lnTo>
                    <a:pt x="120185" y="18291"/>
                  </a:lnTo>
                  <a:lnTo>
                    <a:pt x="120987" y="18802"/>
                  </a:lnTo>
                  <a:lnTo>
                    <a:pt x="121691" y="19372"/>
                  </a:lnTo>
                  <a:lnTo>
                    <a:pt x="122313" y="20019"/>
                  </a:lnTo>
                  <a:lnTo>
                    <a:pt x="122870" y="20758"/>
                  </a:lnTo>
                  <a:lnTo>
                    <a:pt x="123361" y="21590"/>
                  </a:lnTo>
                  <a:lnTo>
                    <a:pt x="123787" y="22515"/>
                  </a:lnTo>
                  <a:lnTo>
                    <a:pt x="124147" y="23533"/>
                  </a:lnTo>
                  <a:lnTo>
                    <a:pt x="124442" y="24643"/>
                  </a:lnTo>
                  <a:lnTo>
                    <a:pt x="124671" y="25847"/>
                  </a:lnTo>
                  <a:lnTo>
                    <a:pt x="124835" y="27143"/>
                  </a:lnTo>
                  <a:lnTo>
                    <a:pt x="124933" y="28532"/>
                  </a:lnTo>
                  <a:lnTo>
                    <a:pt x="124966" y="30013"/>
                  </a:lnTo>
                  <a:lnTo>
                    <a:pt x="124944" y="31754"/>
                  </a:lnTo>
                  <a:lnTo>
                    <a:pt x="124878" y="33484"/>
                  </a:lnTo>
                  <a:lnTo>
                    <a:pt x="124769" y="35203"/>
                  </a:lnTo>
                  <a:lnTo>
                    <a:pt x="124616" y="36911"/>
                  </a:lnTo>
                  <a:lnTo>
                    <a:pt x="124420" y="38608"/>
                  </a:lnTo>
                  <a:lnTo>
                    <a:pt x="124180" y="40294"/>
                  </a:lnTo>
                  <a:lnTo>
                    <a:pt x="123896" y="41970"/>
                  </a:lnTo>
                  <a:lnTo>
                    <a:pt x="123569" y="43634"/>
                  </a:lnTo>
                  <a:lnTo>
                    <a:pt x="123197" y="45287"/>
                  </a:lnTo>
                  <a:lnTo>
                    <a:pt x="122783" y="46930"/>
                  </a:lnTo>
                  <a:lnTo>
                    <a:pt x="111323" y="49113"/>
                  </a:lnTo>
                  <a:lnTo>
                    <a:pt x="111841" y="47367"/>
                  </a:lnTo>
                  <a:lnTo>
                    <a:pt x="112305" y="45620"/>
                  </a:lnTo>
                  <a:lnTo>
                    <a:pt x="112714" y="43874"/>
                  </a:lnTo>
                  <a:lnTo>
                    <a:pt x="113069" y="42128"/>
                  </a:lnTo>
                  <a:lnTo>
                    <a:pt x="113369" y="40382"/>
                  </a:lnTo>
                  <a:lnTo>
                    <a:pt x="113615" y="38635"/>
                  </a:lnTo>
                  <a:lnTo>
                    <a:pt x="113806" y="36889"/>
                  </a:lnTo>
                  <a:lnTo>
                    <a:pt x="113942" y="35143"/>
                  </a:lnTo>
                  <a:lnTo>
                    <a:pt x="114024" y="33397"/>
                  </a:lnTo>
                  <a:lnTo>
                    <a:pt x="114051" y="31650"/>
                  </a:lnTo>
                  <a:lnTo>
                    <a:pt x="114041" y="31225"/>
                  </a:lnTo>
                  <a:lnTo>
                    <a:pt x="114008" y="30821"/>
                  </a:lnTo>
                  <a:lnTo>
                    <a:pt x="113953" y="30439"/>
                  </a:lnTo>
                  <a:lnTo>
                    <a:pt x="113877" y="30079"/>
                  </a:lnTo>
                  <a:lnTo>
                    <a:pt x="113779" y="29740"/>
                  </a:lnTo>
                  <a:lnTo>
                    <a:pt x="113659" y="29424"/>
                  </a:lnTo>
                  <a:lnTo>
                    <a:pt x="113517" y="29129"/>
                  </a:lnTo>
                  <a:lnTo>
                    <a:pt x="113353" y="28856"/>
                  </a:lnTo>
                  <a:lnTo>
                    <a:pt x="113167" y="28605"/>
                  </a:lnTo>
                  <a:lnTo>
                    <a:pt x="112960" y="28376"/>
                  </a:lnTo>
                  <a:lnTo>
                    <a:pt x="112709" y="28169"/>
                  </a:lnTo>
                  <a:lnTo>
                    <a:pt x="112393" y="27983"/>
                  </a:lnTo>
                  <a:lnTo>
                    <a:pt x="112011" y="27819"/>
                  </a:lnTo>
                  <a:lnTo>
                    <a:pt x="111563" y="27678"/>
                  </a:lnTo>
                  <a:lnTo>
                    <a:pt x="111050" y="27558"/>
                  </a:lnTo>
                  <a:lnTo>
                    <a:pt x="110472" y="27459"/>
                  </a:lnTo>
                  <a:lnTo>
                    <a:pt x="109828" y="27383"/>
                  </a:lnTo>
                  <a:lnTo>
                    <a:pt x="109118" y="27328"/>
                  </a:lnTo>
                  <a:lnTo>
                    <a:pt x="108343" y="27296"/>
                  </a:lnTo>
                  <a:lnTo>
                    <a:pt x="107503" y="27285"/>
                  </a:lnTo>
                  <a:lnTo>
                    <a:pt x="38744" y="27285"/>
                  </a:lnTo>
                  <a:lnTo>
                    <a:pt x="38744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792243" y="4015755"/>
              <a:ext cx="41473" cy="27285"/>
            </a:xfrm>
            <a:custGeom>
              <a:avLst/>
              <a:pathLst>
                <a:path w="41473" h="27285">
                  <a:moveTo>
                    <a:pt x="0" y="17462"/>
                  </a:moveTo>
                  <a:lnTo>
                    <a:pt x="3410" y="15421"/>
                  </a:lnTo>
                  <a:lnTo>
                    <a:pt x="6875" y="13446"/>
                  </a:lnTo>
                  <a:lnTo>
                    <a:pt x="10395" y="11536"/>
                  </a:lnTo>
                  <a:lnTo>
                    <a:pt x="13970" y="9691"/>
                  </a:lnTo>
                  <a:lnTo>
                    <a:pt x="17598" y="7912"/>
                  </a:lnTo>
                  <a:lnTo>
                    <a:pt x="21282" y="6199"/>
                  </a:lnTo>
                  <a:lnTo>
                    <a:pt x="25020" y="4551"/>
                  </a:lnTo>
                  <a:lnTo>
                    <a:pt x="28813" y="2968"/>
                  </a:lnTo>
                  <a:lnTo>
                    <a:pt x="32660" y="1451"/>
                  </a:lnTo>
                  <a:lnTo>
                    <a:pt x="36562" y="0"/>
                  </a:lnTo>
                  <a:lnTo>
                    <a:pt x="41473" y="10914"/>
                  </a:lnTo>
                  <a:lnTo>
                    <a:pt x="37369" y="12256"/>
                  </a:lnTo>
                  <a:lnTo>
                    <a:pt x="33353" y="13664"/>
                  </a:lnTo>
                  <a:lnTo>
                    <a:pt x="29424" y="15137"/>
                  </a:lnTo>
                  <a:lnTo>
                    <a:pt x="25582" y="16676"/>
                  </a:lnTo>
                  <a:lnTo>
                    <a:pt x="21828" y="18281"/>
                  </a:lnTo>
                  <a:lnTo>
                    <a:pt x="18161" y="19950"/>
                  </a:lnTo>
                  <a:lnTo>
                    <a:pt x="14581" y="21686"/>
                  </a:lnTo>
                  <a:lnTo>
                    <a:pt x="11088" y="23487"/>
                  </a:lnTo>
                  <a:lnTo>
                    <a:pt x="7683" y="25353"/>
                  </a:lnTo>
                  <a:lnTo>
                    <a:pt x="436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743676" y="3840038"/>
              <a:ext cx="126603" cy="124420"/>
            </a:xfrm>
            <a:custGeom>
              <a:avLst/>
              <a:pathLst>
                <a:path w="126603" h="124420">
                  <a:moveTo>
                    <a:pt x="16371" y="0"/>
                  </a:moveTo>
                  <a:lnTo>
                    <a:pt x="26739" y="0"/>
                  </a:lnTo>
                  <a:lnTo>
                    <a:pt x="26739" y="99317"/>
                  </a:lnTo>
                  <a:lnTo>
                    <a:pt x="67121" y="99317"/>
                  </a:lnTo>
                  <a:lnTo>
                    <a:pt x="73904" y="99465"/>
                  </a:lnTo>
                  <a:lnTo>
                    <a:pt x="80502" y="99907"/>
                  </a:lnTo>
                  <a:lnTo>
                    <a:pt x="86914" y="100644"/>
                  </a:lnTo>
                  <a:lnTo>
                    <a:pt x="93140" y="101675"/>
                  </a:lnTo>
                  <a:lnTo>
                    <a:pt x="99181" y="103001"/>
                  </a:lnTo>
                  <a:lnTo>
                    <a:pt x="105036" y="104622"/>
                  </a:lnTo>
                  <a:lnTo>
                    <a:pt x="110706" y="106537"/>
                  </a:lnTo>
                  <a:lnTo>
                    <a:pt x="116191" y="108747"/>
                  </a:lnTo>
                  <a:lnTo>
                    <a:pt x="121489" y="111252"/>
                  </a:lnTo>
                  <a:lnTo>
                    <a:pt x="126603" y="114051"/>
                  </a:lnTo>
                  <a:lnTo>
                    <a:pt x="120600" y="124420"/>
                  </a:lnTo>
                  <a:lnTo>
                    <a:pt x="117470" y="122935"/>
                  </a:lnTo>
                  <a:lnTo>
                    <a:pt x="114412" y="121538"/>
                  </a:lnTo>
                  <a:lnTo>
                    <a:pt x="111424" y="120229"/>
                  </a:lnTo>
                  <a:lnTo>
                    <a:pt x="108507" y="119006"/>
                  </a:lnTo>
                  <a:lnTo>
                    <a:pt x="105661" y="117871"/>
                  </a:lnTo>
                  <a:lnTo>
                    <a:pt x="102886" y="116824"/>
                  </a:lnTo>
                  <a:lnTo>
                    <a:pt x="100182" y="115863"/>
                  </a:lnTo>
                  <a:lnTo>
                    <a:pt x="97549" y="114990"/>
                  </a:lnTo>
                  <a:lnTo>
                    <a:pt x="94987" y="114204"/>
                  </a:lnTo>
                  <a:lnTo>
                    <a:pt x="92496" y="113506"/>
                  </a:lnTo>
                  <a:lnTo>
                    <a:pt x="89994" y="112884"/>
                  </a:lnTo>
                  <a:lnTo>
                    <a:pt x="87399" y="112327"/>
                  </a:lnTo>
                  <a:lnTo>
                    <a:pt x="84712" y="111836"/>
                  </a:lnTo>
                  <a:lnTo>
                    <a:pt x="81931" y="111410"/>
                  </a:lnTo>
                  <a:lnTo>
                    <a:pt x="79058" y="111050"/>
                  </a:lnTo>
                  <a:lnTo>
                    <a:pt x="76092" y="110755"/>
                  </a:lnTo>
                  <a:lnTo>
                    <a:pt x="73034" y="110526"/>
                  </a:lnTo>
                  <a:lnTo>
                    <a:pt x="69882" y="110362"/>
                  </a:lnTo>
                  <a:lnTo>
                    <a:pt x="66638" y="110264"/>
                  </a:lnTo>
                  <a:lnTo>
                    <a:pt x="63301" y="110232"/>
                  </a:lnTo>
                  <a:lnTo>
                    <a:pt x="16371" y="110232"/>
                  </a:lnTo>
                  <a:lnTo>
                    <a:pt x="16371" y="58390"/>
                  </a:lnTo>
                  <a:lnTo>
                    <a:pt x="15066" y="58843"/>
                  </a:lnTo>
                  <a:lnTo>
                    <a:pt x="13773" y="59328"/>
                  </a:lnTo>
                  <a:lnTo>
                    <a:pt x="12491" y="59847"/>
                  </a:lnTo>
                  <a:lnTo>
                    <a:pt x="11219" y="60398"/>
                  </a:lnTo>
                  <a:lnTo>
                    <a:pt x="9959" y="60982"/>
                  </a:lnTo>
                  <a:lnTo>
                    <a:pt x="8709" y="61598"/>
                  </a:lnTo>
                  <a:lnTo>
                    <a:pt x="7470" y="62248"/>
                  </a:lnTo>
                  <a:lnTo>
                    <a:pt x="6242" y="62930"/>
                  </a:lnTo>
                  <a:lnTo>
                    <a:pt x="5025" y="63645"/>
                  </a:lnTo>
                  <a:lnTo>
                    <a:pt x="3819" y="64392"/>
                  </a:lnTo>
                  <a:lnTo>
                    <a:pt x="0" y="53478"/>
                  </a:lnTo>
                  <a:lnTo>
                    <a:pt x="1538" y="52523"/>
                  </a:lnTo>
                  <a:lnTo>
                    <a:pt x="3099" y="51623"/>
                  </a:lnTo>
                  <a:lnTo>
                    <a:pt x="4682" y="50777"/>
                  </a:lnTo>
                  <a:lnTo>
                    <a:pt x="6286" y="49986"/>
                  </a:lnTo>
                  <a:lnTo>
                    <a:pt x="7912" y="49249"/>
                  </a:lnTo>
                  <a:lnTo>
                    <a:pt x="9560" y="48567"/>
                  </a:lnTo>
                  <a:lnTo>
                    <a:pt x="11230" y="47940"/>
                  </a:lnTo>
                  <a:lnTo>
                    <a:pt x="12922" y="47367"/>
                  </a:lnTo>
                  <a:lnTo>
                    <a:pt x="14635" y="46848"/>
                  </a:lnTo>
                  <a:lnTo>
                    <a:pt x="16371" y="46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782421" y="3877692"/>
              <a:ext cx="48021" cy="24010"/>
            </a:xfrm>
            <a:custGeom>
              <a:avLst/>
              <a:pathLst>
                <a:path w="48021" h="24010">
                  <a:moveTo>
                    <a:pt x="0" y="13096"/>
                  </a:moveTo>
                  <a:lnTo>
                    <a:pt x="4474" y="11197"/>
                  </a:lnTo>
                  <a:lnTo>
                    <a:pt x="8949" y="9429"/>
                  </a:lnTo>
                  <a:lnTo>
                    <a:pt x="13424" y="7792"/>
                  </a:lnTo>
                  <a:lnTo>
                    <a:pt x="17899" y="6286"/>
                  </a:lnTo>
                  <a:lnTo>
                    <a:pt x="22373" y="4911"/>
                  </a:lnTo>
                  <a:lnTo>
                    <a:pt x="26848" y="3667"/>
                  </a:lnTo>
                  <a:lnTo>
                    <a:pt x="31323" y="2553"/>
                  </a:lnTo>
                  <a:lnTo>
                    <a:pt x="35798" y="1571"/>
                  </a:lnTo>
                  <a:lnTo>
                    <a:pt x="40272" y="720"/>
                  </a:lnTo>
                  <a:lnTo>
                    <a:pt x="44747" y="0"/>
                  </a:lnTo>
                  <a:lnTo>
                    <a:pt x="48021" y="12005"/>
                  </a:lnTo>
                  <a:lnTo>
                    <a:pt x="43148" y="12616"/>
                  </a:lnTo>
                  <a:lnTo>
                    <a:pt x="38352" y="13358"/>
                  </a:lnTo>
                  <a:lnTo>
                    <a:pt x="33631" y="14231"/>
                  </a:lnTo>
                  <a:lnTo>
                    <a:pt x="28987" y="15236"/>
                  </a:lnTo>
                  <a:lnTo>
                    <a:pt x="24420" y="16371"/>
                  </a:lnTo>
                  <a:lnTo>
                    <a:pt x="19929" y="17637"/>
                  </a:lnTo>
                  <a:lnTo>
                    <a:pt x="15514" y="19034"/>
                  </a:lnTo>
                  <a:lnTo>
                    <a:pt x="11176" y="20562"/>
                  </a:lnTo>
                  <a:lnTo>
                    <a:pt x="6914" y="22221"/>
                  </a:lnTo>
                  <a:lnTo>
                    <a:pt x="2728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784603" y="3836764"/>
              <a:ext cx="79126" cy="98226"/>
            </a:xfrm>
            <a:custGeom>
              <a:avLst/>
              <a:pathLst>
                <a:path w="79126" h="98226">
                  <a:moveTo>
                    <a:pt x="68758" y="98226"/>
                  </a:moveTo>
                  <a:lnTo>
                    <a:pt x="68758" y="41473"/>
                  </a:lnTo>
                  <a:lnTo>
                    <a:pt x="62472" y="38892"/>
                  </a:lnTo>
                  <a:lnTo>
                    <a:pt x="56054" y="36387"/>
                  </a:lnTo>
                  <a:lnTo>
                    <a:pt x="49506" y="33959"/>
                  </a:lnTo>
                  <a:lnTo>
                    <a:pt x="42826" y="31607"/>
                  </a:lnTo>
                  <a:lnTo>
                    <a:pt x="36016" y="29331"/>
                  </a:lnTo>
                  <a:lnTo>
                    <a:pt x="29075" y="27132"/>
                  </a:lnTo>
                  <a:lnTo>
                    <a:pt x="22002" y="25009"/>
                  </a:lnTo>
                  <a:lnTo>
                    <a:pt x="14799" y="22963"/>
                  </a:lnTo>
                  <a:lnTo>
                    <a:pt x="7465" y="20993"/>
                  </a:lnTo>
                  <a:lnTo>
                    <a:pt x="0" y="19099"/>
                  </a:lnTo>
                  <a:lnTo>
                    <a:pt x="3819" y="7639"/>
                  </a:lnTo>
                  <a:lnTo>
                    <a:pt x="10952" y="9424"/>
                  </a:lnTo>
                  <a:lnTo>
                    <a:pt x="17942" y="11285"/>
                  </a:lnTo>
                  <a:lnTo>
                    <a:pt x="24791" y="13222"/>
                  </a:lnTo>
                  <a:lnTo>
                    <a:pt x="31497" y="15236"/>
                  </a:lnTo>
                  <a:lnTo>
                    <a:pt x="38062" y="17326"/>
                  </a:lnTo>
                  <a:lnTo>
                    <a:pt x="44485" y="19492"/>
                  </a:lnTo>
                  <a:lnTo>
                    <a:pt x="50766" y="21735"/>
                  </a:lnTo>
                  <a:lnTo>
                    <a:pt x="56905" y="24054"/>
                  </a:lnTo>
                  <a:lnTo>
                    <a:pt x="62903" y="26450"/>
                  </a:lnTo>
                  <a:lnTo>
                    <a:pt x="68758" y="28922"/>
                  </a:lnTo>
                  <a:lnTo>
                    <a:pt x="68758" y="0"/>
                  </a:lnTo>
                  <a:lnTo>
                    <a:pt x="79126" y="0"/>
                  </a:lnTo>
                  <a:lnTo>
                    <a:pt x="79126" y="98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792789" y="3902248"/>
              <a:ext cx="49113" cy="27285"/>
            </a:xfrm>
            <a:custGeom>
              <a:avLst/>
              <a:pathLst>
                <a:path w="49113" h="27285">
                  <a:moveTo>
                    <a:pt x="0" y="16371"/>
                  </a:moveTo>
                  <a:lnTo>
                    <a:pt x="4087" y="14242"/>
                  </a:lnTo>
                  <a:lnTo>
                    <a:pt x="8272" y="12223"/>
                  </a:lnTo>
                  <a:lnTo>
                    <a:pt x="12556" y="10313"/>
                  </a:lnTo>
                  <a:lnTo>
                    <a:pt x="16938" y="8512"/>
                  </a:lnTo>
                  <a:lnTo>
                    <a:pt x="21418" y="6821"/>
                  </a:lnTo>
                  <a:lnTo>
                    <a:pt x="25997" y="5238"/>
                  </a:lnTo>
                  <a:lnTo>
                    <a:pt x="30673" y="3765"/>
                  </a:lnTo>
                  <a:lnTo>
                    <a:pt x="35448" y="2401"/>
                  </a:lnTo>
                  <a:lnTo>
                    <a:pt x="40322" y="1145"/>
                  </a:lnTo>
                  <a:lnTo>
                    <a:pt x="45293" y="0"/>
                  </a:lnTo>
                  <a:lnTo>
                    <a:pt x="49113" y="10914"/>
                  </a:lnTo>
                  <a:lnTo>
                    <a:pt x="44136" y="12060"/>
                  </a:lnTo>
                  <a:lnTo>
                    <a:pt x="39246" y="13315"/>
                  </a:lnTo>
                  <a:lnTo>
                    <a:pt x="34444" y="14679"/>
                  </a:lnTo>
                  <a:lnTo>
                    <a:pt x="29729" y="16152"/>
                  </a:lnTo>
                  <a:lnTo>
                    <a:pt x="25102" y="17735"/>
                  </a:lnTo>
                  <a:lnTo>
                    <a:pt x="20562" y="19427"/>
                  </a:lnTo>
                  <a:lnTo>
                    <a:pt x="16109" y="21227"/>
                  </a:lnTo>
                  <a:lnTo>
                    <a:pt x="11743" y="23137"/>
                  </a:lnTo>
                  <a:lnTo>
                    <a:pt x="7465" y="25156"/>
                  </a:lnTo>
                  <a:lnTo>
                    <a:pt x="3274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744221" y="3780011"/>
              <a:ext cx="125511" cy="44201"/>
            </a:xfrm>
            <a:custGeom>
              <a:avLst/>
              <a:pathLst>
                <a:path w="125511" h="44201">
                  <a:moveTo>
                    <a:pt x="0" y="10914"/>
                  </a:moveTo>
                  <a:lnTo>
                    <a:pt x="3274" y="0"/>
                  </a:lnTo>
                  <a:lnTo>
                    <a:pt x="6433" y="1222"/>
                  </a:lnTo>
                  <a:lnTo>
                    <a:pt x="9582" y="2488"/>
                  </a:lnTo>
                  <a:lnTo>
                    <a:pt x="12720" y="3798"/>
                  </a:lnTo>
                  <a:lnTo>
                    <a:pt x="15847" y="5151"/>
                  </a:lnTo>
                  <a:lnTo>
                    <a:pt x="18963" y="6548"/>
                  </a:lnTo>
                  <a:lnTo>
                    <a:pt x="22068" y="7989"/>
                  </a:lnTo>
                  <a:lnTo>
                    <a:pt x="25162" y="9473"/>
                  </a:lnTo>
                  <a:lnTo>
                    <a:pt x="28245" y="11001"/>
                  </a:lnTo>
                  <a:lnTo>
                    <a:pt x="31317" y="12573"/>
                  </a:lnTo>
                  <a:lnTo>
                    <a:pt x="34379" y="14188"/>
                  </a:lnTo>
                  <a:lnTo>
                    <a:pt x="125511" y="14188"/>
                  </a:lnTo>
                  <a:lnTo>
                    <a:pt x="125511" y="25102"/>
                  </a:lnTo>
                  <a:lnTo>
                    <a:pt x="51841" y="25102"/>
                  </a:lnTo>
                  <a:lnTo>
                    <a:pt x="53577" y="26417"/>
                  </a:lnTo>
                  <a:lnTo>
                    <a:pt x="55290" y="27743"/>
                  </a:lnTo>
                  <a:lnTo>
                    <a:pt x="56982" y="29080"/>
                  </a:lnTo>
                  <a:lnTo>
                    <a:pt x="58652" y="30428"/>
                  </a:lnTo>
                  <a:lnTo>
                    <a:pt x="60300" y="31787"/>
                  </a:lnTo>
                  <a:lnTo>
                    <a:pt x="61926" y="33156"/>
                  </a:lnTo>
                  <a:lnTo>
                    <a:pt x="63530" y="34537"/>
                  </a:lnTo>
                  <a:lnTo>
                    <a:pt x="65113" y="35929"/>
                  </a:lnTo>
                  <a:lnTo>
                    <a:pt x="66674" y="37331"/>
                  </a:lnTo>
                  <a:lnTo>
                    <a:pt x="68212" y="38744"/>
                  </a:lnTo>
                  <a:lnTo>
                    <a:pt x="57298" y="44201"/>
                  </a:lnTo>
                  <a:lnTo>
                    <a:pt x="51814" y="39645"/>
                  </a:lnTo>
                  <a:lnTo>
                    <a:pt x="46275" y="35361"/>
                  </a:lnTo>
                  <a:lnTo>
                    <a:pt x="40682" y="31350"/>
                  </a:lnTo>
                  <a:lnTo>
                    <a:pt x="35034" y="27612"/>
                  </a:lnTo>
                  <a:lnTo>
                    <a:pt x="29331" y="24147"/>
                  </a:lnTo>
                  <a:lnTo>
                    <a:pt x="23574" y="20955"/>
                  </a:lnTo>
                  <a:lnTo>
                    <a:pt x="17762" y="18035"/>
                  </a:lnTo>
                  <a:lnTo>
                    <a:pt x="11896" y="15388"/>
                  </a:lnTo>
                  <a:lnTo>
                    <a:pt x="5975" y="13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744221" y="3695427"/>
              <a:ext cx="57298" cy="95498"/>
            </a:xfrm>
            <a:custGeom>
              <a:avLst/>
              <a:pathLst>
                <a:path w="57298" h="95498">
                  <a:moveTo>
                    <a:pt x="0" y="48567"/>
                  </a:moveTo>
                  <a:lnTo>
                    <a:pt x="3274" y="38199"/>
                  </a:lnTo>
                  <a:lnTo>
                    <a:pt x="3929" y="38532"/>
                  </a:lnTo>
                  <a:lnTo>
                    <a:pt x="4583" y="38875"/>
                  </a:lnTo>
                  <a:lnTo>
                    <a:pt x="5238" y="39230"/>
                  </a:lnTo>
                  <a:lnTo>
                    <a:pt x="5893" y="39596"/>
                  </a:lnTo>
                  <a:lnTo>
                    <a:pt x="6548" y="39972"/>
                  </a:lnTo>
                  <a:lnTo>
                    <a:pt x="7203" y="40360"/>
                  </a:lnTo>
                  <a:lnTo>
                    <a:pt x="7858" y="40758"/>
                  </a:lnTo>
                  <a:lnTo>
                    <a:pt x="8512" y="41167"/>
                  </a:lnTo>
                  <a:lnTo>
                    <a:pt x="9167" y="41588"/>
                  </a:lnTo>
                  <a:lnTo>
                    <a:pt x="9822" y="42019"/>
                  </a:lnTo>
                  <a:lnTo>
                    <a:pt x="14019" y="38259"/>
                  </a:lnTo>
                  <a:lnTo>
                    <a:pt x="18095" y="34401"/>
                  </a:lnTo>
                  <a:lnTo>
                    <a:pt x="22051" y="30444"/>
                  </a:lnTo>
                  <a:lnTo>
                    <a:pt x="25888" y="26390"/>
                  </a:lnTo>
                  <a:lnTo>
                    <a:pt x="29604" y="22237"/>
                  </a:lnTo>
                  <a:lnTo>
                    <a:pt x="33200" y="17986"/>
                  </a:lnTo>
                  <a:lnTo>
                    <a:pt x="36676" y="13637"/>
                  </a:lnTo>
                  <a:lnTo>
                    <a:pt x="40032" y="9189"/>
                  </a:lnTo>
                  <a:lnTo>
                    <a:pt x="43268" y="4643"/>
                  </a:lnTo>
                  <a:lnTo>
                    <a:pt x="46384" y="0"/>
                  </a:lnTo>
                  <a:lnTo>
                    <a:pt x="56207" y="6548"/>
                  </a:lnTo>
                  <a:lnTo>
                    <a:pt x="52976" y="11088"/>
                  </a:lnTo>
                  <a:lnTo>
                    <a:pt x="49615" y="15541"/>
                  </a:lnTo>
                  <a:lnTo>
                    <a:pt x="46122" y="19907"/>
                  </a:lnTo>
                  <a:lnTo>
                    <a:pt x="42499" y="24185"/>
                  </a:lnTo>
                  <a:lnTo>
                    <a:pt x="38744" y="28376"/>
                  </a:lnTo>
                  <a:lnTo>
                    <a:pt x="34859" y="32480"/>
                  </a:lnTo>
                  <a:lnTo>
                    <a:pt x="30843" y="36496"/>
                  </a:lnTo>
                  <a:lnTo>
                    <a:pt x="26695" y="40425"/>
                  </a:lnTo>
                  <a:lnTo>
                    <a:pt x="22417" y="44267"/>
                  </a:lnTo>
                  <a:lnTo>
                    <a:pt x="18008" y="48021"/>
                  </a:lnTo>
                  <a:lnTo>
                    <a:pt x="22624" y="51683"/>
                  </a:lnTo>
                  <a:lnTo>
                    <a:pt x="27088" y="55465"/>
                  </a:lnTo>
                  <a:lnTo>
                    <a:pt x="31399" y="59367"/>
                  </a:lnTo>
                  <a:lnTo>
                    <a:pt x="35558" y="63388"/>
                  </a:lnTo>
                  <a:lnTo>
                    <a:pt x="39563" y="67530"/>
                  </a:lnTo>
                  <a:lnTo>
                    <a:pt x="43416" y="71792"/>
                  </a:lnTo>
                  <a:lnTo>
                    <a:pt x="47116" y="76174"/>
                  </a:lnTo>
                  <a:lnTo>
                    <a:pt x="50663" y="80676"/>
                  </a:lnTo>
                  <a:lnTo>
                    <a:pt x="54057" y="85298"/>
                  </a:lnTo>
                  <a:lnTo>
                    <a:pt x="57298" y="90041"/>
                  </a:lnTo>
                  <a:lnTo>
                    <a:pt x="48021" y="95498"/>
                  </a:lnTo>
                  <a:lnTo>
                    <a:pt x="43416" y="89135"/>
                  </a:lnTo>
                  <a:lnTo>
                    <a:pt x="38766" y="83143"/>
                  </a:lnTo>
                  <a:lnTo>
                    <a:pt x="34073" y="77522"/>
                  </a:lnTo>
                  <a:lnTo>
                    <a:pt x="29336" y="72272"/>
                  </a:lnTo>
                  <a:lnTo>
                    <a:pt x="24556" y="67394"/>
                  </a:lnTo>
                  <a:lnTo>
                    <a:pt x="19732" y="62886"/>
                  </a:lnTo>
                  <a:lnTo>
                    <a:pt x="14864" y="58750"/>
                  </a:lnTo>
                  <a:lnTo>
                    <a:pt x="9953" y="54985"/>
                  </a:lnTo>
                  <a:lnTo>
                    <a:pt x="4998" y="51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794972" y="3718347"/>
              <a:ext cx="75307" cy="10914"/>
            </a:xfrm>
            <a:custGeom>
              <a:avLst/>
              <a:pathLst>
                <a:path w="75307" h="10914">
                  <a:moveTo>
                    <a:pt x="0" y="10914"/>
                  </a:moveTo>
                  <a:lnTo>
                    <a:pt x="0" y="0"/>
                  </a:lnTo>
                  <a:lnTo>
                    <a:pt x="75307" y="0"/>
                  </a:lnTo>
                  <a:lnTo>
                    <a:pt x="75307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796063" y="3758729"/>
              <a:ext cx="74215" cy="30013"/>
            </a:xfrm>
            <a:custGeom>
              <a:avLst/>
              <a:pathLst>
                <a:path w="74215" h="30013">
                  <a:moveTo>
                    <a:pt x="0" y="10914"/>
                  </a:moveTo>
                  <a:lnTo>
                    <a:pt x="0" y="0"/>
                  </a:lnTo>
                  <a:lnTo>
                    <a:pt x="20191" y="0"/>
                  </a:lnTo>
                  <a:lnTo>
                    <a:pt x="27705" y="223"/>
                  </a:lnTo>
                  <a:lnTo>
                    <a:pt x="34750" y="894"/>
                  </a:lnTo>
                  <a:lnTo>
                    <a:pt x="41326" y="2013"/>
                  </a:lnTo>
                  <a:lnTo>
                    <a:pt x="47432" y="3579"/>
                  </a:lnTo>
                  <a:lnTo>
                    <a:pt x="53069" y="5593"/>
                  </a:lnTo>
                  <a:lnTo>
                    <a:pt x="58237" y="8054"/>
                  </a:lnTo>
                  <a:lnTo>
                    <a:pt x="62935" y="10963"/>
                  </a:lnTo>
                  <a:lnTo>
                    <a:pt x="67165" y="14319"/>
                  </a:lnTo>
                  <a:lnTo>
                    <a:pt x="70925" y="18122"/>
                  </a:lnTo>
                  <a:lnTo>
                    <a:pt x="74215" y="22373"/>
                  </a:lnTo>
                  <a:lnTo>
                    <a:pt x="66030" y="30013"/>
                  </a:lnTo>
                  <a:lnTo>
                    <a:pt x="64679" y="28305"/>
                  </a:lnTo>
                  <a:lnTo>
                    <a:pt x="63246" y="26673"/>
                  </a:lnTo>
                  <a:lnTo>
                    <a:pt x="61732" y="25118"/>
                  </a:lnTo>
                  <a:lnTo>
                    <a:pt x="60136" y="23639"/>
                  </a:lnTo>
                  <a:lnTo>
                    <a:pt x="58458" y="22237"/>
                  </a:lnTo>
                  <a:lnTo>
                    <a:pt x="56698" y="20911"/>
                  </a:lnTo>
                  <a:lnTo>
                    <a:pt x="54856" y="19661"/>
                  </a:lnTo>
                  <a:lnTo>
                    <a:pt x="52933" y="18488"/>
                  </a:lnTo>
                  <a:lnTo>
                    <a:pt x="50927" y="17391"/>
                  </a:lnTo>
                  <a:lnTo>
                    <a:pt x="48840" y="16371"/>
                  </a:lnTo>
                  <a:lnTo>
                    <a:pt x="46622" y="15432"/>
                  </a:lnTo>
                  <a:lnTo>
                    <a:pt x="44223" y="14581"/>
                  </a:lnTo>
                  <a:lnTo>
                    <a:pt x="41645" y="13817"/>
                  </a:lnTo>
                  <a:lnTo>
                    <a:pt x="38886" y="13140"/>
                  </a:lnTo>
                  <a:lnTo>
                    <a:pt x="35948" y="12551"/>
                  </a:lnTo>
                  <a:lnTo>
                    <a:pt x="32829" y="12049"/>
                  </a:lnTo>
                  <a:lnTo>
                    <a:pt x="29530" y="11634"/>
                  </a:lnTo>
                  <a:lnTo>
                    <a:pt x="26051" y="11306"/>
                  </a:lnTo>
                  <a:lnTo>
                    <a:pt x="22392" y="11066"/>
                  </a:lnTo>
                  <a:lnTo>
                    <a:pt x="18553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744221" y="3634854"/>
              <a:ext cx="125511" cy="50204"/>
            </a:xfrm>
            <a:custGeom>
              <a:avLst/>
              <a:pathLst>
                <a:path w="125511" h="50204">
                  <a:moveTo>
                    <a:pt x="25102" y="45839"/>
                  </a:moveTo>
                  <a:lnTo>
                    <a:pt x="25102" y="28376"/>
                  </a:lnTo>
                  <a:lnTo>
                    <a:pt x="0" y="28376"/>
                  </a:lnTo>
                  <a:lnTo>
                    <a:pt x="0" y="18008"/>
                  </a:lnTo>
                  <a:lnTo>
                    <a:pt x="25102" y="18008"/>
                  </a:lnTo>
                  <a:lnTo>
                    <a:pt x="25102" y="1637"/>
                  </a:lnTo>
                  <a:lnTo>
                    <a:pt x="35470" y="1637"/>
                  </a:lnTo>
                  <a:lnTo>
                    <a:pt x="35470" y="18008"/>
                  </a:lnTo>
                  <a:lnTo>
                    <a:pt x="42019" y="18008"/>
                  </a:lnTo>
                  <a:lnTo>
                    <a:pt x="44523" y="15961"/>
                  </a:lnTo>
                  <a:lnTo>
                    <a:pt x="47017" y="13970"/>
                  </a:lnTo>
                  <a:lnTo>
                    <a:pt x="49500" y="12032"/>
                  </a:lnTo>
                  <a:lnTo>
                    <a:pt x="51972" y="10150"/>
                  </a:lnTo>
                  <a:lnTo>
                    <a:pt x="54433" y="8321"/>
                  </a:lnTo>
                  <a:lnTo>
                    <a:pt x="56884" y="6548"/>
                  </a:lnTo>
                  <a:lnTo>
                    <a:pt x="59323" y="4829"/>
                  </a:lnTo>
                  <a:lnTo>
                    <a:pt x="61751" y="3165"/>
                  </a:lnTo>
                  <a:lnTo>
                    <a:pt x="64169" y="1555"/>
                  </a:lnTo>
                  <a:lnTo>
                    <a:pt x="66575" y="0"/>
                  </a:lnTo>
                  <a:lnTo>
                    <a:pt x="76944" y="7094"/>
                  </a:lnTo>
                  <a:lnTo>
                    <a:pt x="74679" y="8185"/>
                  </a:lnTo>
                  <a:lnTo>
                    <a:pt x="72469" y="9276"/>
                  </a:lnTo>
                  <a:lnTo>
                    <a:pt x="70313" y="10368"/>
                  </a:lnTo>
                  <a:lnTo>
                    <a:pt x="68212" y="11459"/>
                  </a:lnTo>
                  <a:lnTo>
                    <a:pt x="66166" y="12551"/>
                  </a:lnTo>
                  <a:lnTo>
                    <a:pt x="64174" y="13642"/>
                  </a:lnTo>
                  <a:lnTo>
                    <a:pt x="62237" y="14733"/>
                  </a:lnTo>
                  <a:lnTo>
                    <a:pt x="60354" y="15825"/>
                  </a:lnTo>
                  <a:lnTo>
                    <a:pt x="58526" y="16916"/>
                  </a:lnTo>
                  <a:lnTo>
                    <a:pt x="56753" y="18008"/>
                  </a:lnTo>
                  <a:lnTo>
                    <a:pt x="125511" y="18008"/>
                  </a:lnTo>
                  <a:lnTo>
                    <a:pt x="125511" y="28376"/>
                  </a:lnTo>
                  <a:lnTo>
                    <a:pt x="66030" y="28376"/>
                  </a:lnTo>
                  <a:lnTo>
                    <a:pt x="69571" y="29598"/>
                  </a:lnTo>
                  <a:lnTo>
                    <a:pt x="72993" y="30864"/>
                  </a:lnTo>
                  <a:lnTo>
                    <a:pt x="76294" y="32174"/>
                  </a:lnTo>
                  <a:lnTo>
                    <a:pt x="79476" y="33527"/>
                  </a:lnTo>
                  <a:lnTo>
                    <a:pt x="82537" y="34925"/>
                  </a:lnTo>
                  <a:lnTo>
                    <a:pt x="85478" y="36365"/>
                  </a:lnTo>
                  <a:lnTo>
                    <a:pt x="88300" y="37849"/>
                  </a:lnTo>
                  <a:lnTo>
                    <a:pt x="91001" y="39377"/>
                  </a:lnTo>
                  <a:lnTo>
                    <a:pt x="93582" y="40949"/>
                  </a:lnTo>
                  <a:lnTo>
                    <a:pt x="96043" y="42564"/>
                  </a:lnTo>
                  <a:lnTo>
                    <a:pt x="88403" y="50204"/>
                  </a:lnTo>
                  <a:lnTo>
                    <a:pt x="83650" y="47148"/>
                  </a:lnTo>
                  <a:lnTo>
                    <a:pt x="78777" y="44311"/>
                  </a:lnTo>
                  <a:lnTo>
                    <a:pt x="73784" y="41691"/>
                  </a:lnTo>
                  <a:lnTo>
                    <a:pt x="68671" y="39290"/>
                  </a:lnTo>
                  <a:lnTo>
                    <a:pt x="63437" y="37107"/>
                  </a:lnTo>
                  <a:lnTo>
                    <a:pt x="58084" y="35143"/>
                  </a:lnTo>
                  <a:lnTo>
                    <a:pt x="52611" y="33397"/>
                  </a:lnTo>
                  <a:lnTo>
                    <a:pt x="47017" y="31869"/>
                  </a:lnTo>
                  <a:lnTo>
                    <a:pt x="41304" y="30559"/>
                  </a:lnTo>
                  <a:lnTo>
                    <a:pt x="35470" y="29467"/>
                  </a:lnTo>
                  <a:lnTo>
                    <a:pt x="3547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43676" y="3556273"/>
              <a:ext cx="74215" cy="76398"/>
            </a:xfrm>
            <a:custGeom>
              <a:avLst/>
              <a:pathLst>
                <a:path w="74215" h="76398">
                  <a:moveTo>
                    <a:pt x="0" y="54024"/>
                  </a:moveTo>
                  <a:lnTo>
                    <a:pt x="2728" y="43110"/>
                  </a:lnTo>
                  <a:lnTo>
                    <a:pt x="3814" y="43443"/>
                  </a:lnTo>
                  <a:lnTo>
                    <a:pt x="4889" y="43787"/>
                  </a:lnTo>
                  <a:lnTo>
                    <a:pt x="5953" y="44141"/>
                  </a:lnTo>
                  <a:lnTo>
                    <a:pt x="7006" y="44507"/>
                  </a:lnTo>
                  <a:lnTo>
                    <a:pt x="8049" y="44884"/>
                  </a:lnTo>
                  <a:lnTo>
                    <a:pt x="9080" y="45271"/>
                  </a:lnTo>
                  <a:lnTo>
                    <a:pt x="10100" y="45669"/>
                  </a:lnTo>
                  <a:lnTo>
                    <a:pt x="11110" y="46079"/>
                  </a:lnTo>
                  <a:lnTo>
                    <a:pt x="12109" y="46499"/>
                  </a:lnTo>
                  <a:lnTo>
                    <a:pt x="13096" y="46930"/>
                  </a:lnTo>
                  <a:lnTo>
                    <a:pt x="13096" y="9822"/>
                  </a:lnTo>
                  <a:lnTo>
                    <a:pt x="22919" y="9822"/>
                  </a:lnTo>
                  <a:lnTo>
                    <a:pt x="26242" y="11497"/>
                  </a:lnTo>
                  <a:lnTo>
                    <a:pt x="29446" y="13249"/>
                  </a:lnTo>
                  <a:lnTo>
                    <a:pt x="32529" y="15077"/>
                  </a:lnTo>
                  <a:lnTo>
                    <a:pt x="35492" y="16982"/>
                  </a:lnTo>
                  <a:lnTo>
                    <a:pt x="38335" y="18963"/>
                  </a:lnTo>
                  <a:lnTo>
                    <a:pt x="41058" y="21020"/>
                  </a:lnTo>
                  <a:lnTo>
                    <a:pt x="43661" y="23154"/>
                  </a:lnTo>
                  <a:lnTo>
                    <a:pt x="46144" y="25364"/>
                  </a:lnTo>
                  <a:lnTo>
                    <a:pt x="48507" y="27650"/>
                  </a:lnTo>
                  <a:lnTo>
                    <a:pt x="50750" y="30013"/>
                  </a:lnTo>
                  <a:lnTo>
                    <a:pt x="52354" y="27257"/>
                  </a:lnTo>
                  <a:lnTo>
                    <a:pt x="53893" y="24447"/>
                  </a:lnTo>
                  <a:lnTo>
                    <a:pt x="55367" y="21582"/>
                  </a:lnTo>
                  <a:lnTo>
                    <a:pt x="56774" y="18663"/>
                  </a:lnTo>
                  <a:lnTo>
                    <a:pt x="58117" y="15688"/>
                  </a:lnTo>
                  <a:lnTo>
                    <a:pt x="59394" y="12660"/>
                  </a:lnTo>
                  <a:lnTo>
                    <a:pt x="60605" y="9577"/>
                  </a:lnTo>
                  <a:lnTo>
                    <a:pt x="61751" y="6439"/>
                  </a:lnTo>
                  <a:lnTo>
                    <a:pt x="62832" y="3246"/>
                  </a:lnTo>
                  <a:lnTo>
                    <a:pt x="63847" y="0"/>
                  </a:lnTo>
                  <a:lnTo>
                    <a:pt x="74215" y="4911"/>
                  </a:lnTo>
                  <a:lnTo>
                    <a:pt x="73075" y="8589"/>
                  </a:lnTo>
                  <a:lnTo>
                    <a:pt x="71836" y="12201"/>
                  </a:lnTo>
                  <a:lnTo>
                    <a:pt x="70499" y="15748"/>
                  </a:lnTo>
                  <a:lnTo>
                    <a:pt x="69064" y="19230"/>
                  </a:lnTo>
                  <a:lnTo>
                    <a:pt x="67530" y="22646"/>
                  </a:lnTo>
                  <a:lnTo>
                    <a:pt x="65899" y="25997"/>
                  </a:lnTo>
                  <a:lnTo>
                    <a:pt x="64169" y="29282"/>
                  </a:lnTo>
                  <a:lnTo>
                    <a:pt x="62341" y="32502"/>
                  </a:lnTo>
                  <a:lnTo>
                    <a:pt x="60414" y="35656"/>
                  </a:lnTo>
                  <a:lnTo>
                    <a:pt x="58390" y="38744"/>
                  </a:lnTo>
                  <a:lnTo>
                    <a:pt x="60316" y="41440"/>
                  </a:lnTo>
                  <a:lnTo>
                    <a:pt x="62166" y="44289"/>
                  </a:lnTo>
                  <a:lnTo>
                    <a:pt x="63940" y="47290"/>
                  </a:lnTo>
                  <a:lnTo>
                    <a:pt x="65637" y="50444"/>
                  </a:lnTo>
                  <a:lnTo>
                    <a:pt x="67257" y="53751"/>
                  </a:lnTo>
                  <a:lnTo>
                    <a:pt x="68802" y="57211"/>
                  </a:lnTo>
                  <a:lnTo>
                    <a:pt x="70270" y="60824"/>
                  </a:lnTo>
                  <a:lnTo>
                    <a:pt x="71661" y="64589"/>
                  </a:lnTo>
                  <a:lnTo>
                    <a:pt x="72976" y="68507"/>
                  </a:lnTo>
                  <a:lnTo>
                    <a:pt x="74215" y="72578"/>
                  </a:lnTo>
                  <a:lnTo>
                    <a:pt x="64392" y="76398"/>
                  </a:lnTo>
                  <a:lnTo>
                    <a:pt x="63377" y="73064"/>
                  </a:lnTo>
                  <a:lnTo>
                    <a:pt x="62297" y="69828"/>
                  </a:lnTo>
                  <a:lnTo>
                    <a:pt x="61151" y="66690"/>
                  </a:lnTo>
                  <a:lnTo>
                    <a:pt x="59940" y="63650"/>
                  </a:lnTo>
                  <a:lnTo>
                    <a:pt x="58663" y="60709"/>
                  </a:lnTo>
                  <a:lnTo>
                    <a:pt x="57320" y="57866"/>
                  </a:lnTo>
                  <a:lnTo>
                    <a:pt x="55912" y="55121"/>
                  </a:lnTo>
                  <a:lnTo>
                    <a:pt x="54439" y="52474"/>
                  </a:lnTo>
                  <a:lnTo>
                    <a:pt x="52900" y="49926"/>
                  </a:lnTo>
                  <a:lnTo>
                    <a:pt x="51296" y="47476"/>
                  </a:lnTo>
                  <a:lnTo>
                    <a:pt x="49855" y="48884"/>
                  </a:lnTo>
                  <a:lnTo>
                    <a:pt x="48371" y="50270"/>
                  </a:lnTo>
                  <a:lnTo>
                    <a:pt x="46843" y="51634"/>
                  </a:lnTo>
                  <a:lnTo>
                    <a:pt x="45271" y="52976"/>
                  </a:lnTo>
                  <a:lnTo>
                    <a:pt x="43656" y="54297"/>
                  </a:lnTo>
                  <a:lnTo>
                    <a:pt x="41997" y="55596"/>
                  </a:lnTo>
                  <a:lnTo>
                    <a:pt x="40294" y="56873"/>
                  </a:lnTo>
                  <a:lnTo>
                    <a:pt x="38548" y="58128"/>
                  </a:lnTo>
                  <a:lnTo>
                    <a:pt x="36758" y="59361"/>
                  </a:lnTo>
                  <a:lnTo>
                    <a:pt x="34925" y="60573"/>
                  </a:lnTo>
                  <a:lnTo>
                    <a:pt x="36005" y="61451"/>
                  </a:lnTo>
                  <a:lnTo>
                    <a:pt x="37064" y="62341"/>
                  </a:lnTo>
                  <a:lnTo>
                    <a:pt x="38100" y="63241"/>
                  </a:lnTo>
                  <a:lnTo>
                    <a:pt x="39115" y="64152"/>
                  </a:lnTo>
                  <a:lnTo>
                    <a:pt x="40109" y="65075"/>
                  </a:lnTo>
                  <a:lnTo>
                    <a:pt x="41080" y="66008"/>
                  </a:lnTo>
                  <a:lnTo>
                    <a:pt x="42030" y="66952"/>
                  </a:lnTo>
                  <a:lnTo>
                    <a:pt x="42957" y="67907"/>
                  </a:lnTo>
                  <a:lnTo>
                    <a:pt x="43863" y="68873"/>
                  </a:lnTo>
                  <a:lnTo>
                    <a:pt x="44747" y="69850"/>
                  </a:lnTo>
                  <a:lnTo>
                    <a:pt x="37107" y="76398"/>
                  </a:lnTo>
                  <a:lnTo>
                    <a:pt x="33986" y="73522"/>
                  </a:lnTo>
                  <a:lnTo>
                    <a:pt x="30733" y="70788"/>
                  </a:lnTo>
                  <a:lnTo>
                    <a:pt x="27350" y="68196"/>
                  </a:lnTo>
                  <a:lnTo>
                    <a:pt x="23836" y="65746"/>
                  </a:lnTo>
                  <a:lnTo>
                    <a:pt x="20191" y="63437"/>
                  </a:lnTo>
                  <a:lnTo>
                    <a:pt x="16414" y="61271"/>
                  </a:lnTo>
                  <a:lnTo>
                    <a:pt x="12507" y="59246"/>
                  </a:lnTo>
                  <a:lnTo>
                    <a:pt x="8469" y="57364"/>
                  </a:lnTo>
                  <a:lnTo>
                    <a:pt x="4300" y="5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766595" y="3578647"/>
              <a:ext cx="21828" cy="32196"/>
            </a:xfrm>
            <a:custGeom>
              <a:avLst/>
              <a:pathLst>
                <a:path w="21828" h="32196">
                  <a:moveTo>
                    <a:pt x="3819" y="32196"/>
                  </a:moveTo>
                  <a:lnTo>
                    <a:pt x="5866" y="30761"/>
                  </a:lnTo>
                  <a:lnTo>
                    <a:pt x="7858" y="29293"/>
                  </a:lnTo>
                  <a:lnTo>
                    <a:pt x="9795" y="27792"/>
                  </a:lnTo>
                  <a:lnTo>
                    <a:pt x="11678" y="26259"/>
                  </a:lnTo>
                  <a:lnTo>
                    <a:pt x="13506" y="24693"/>
                  </a:lnTo>
                  <a:lnTo>
                    <a:pt x="15279" y="23094"/>
                  </a:lnTo>
                  <a:lnTo>
                    <a:pt x="16998" y="21462"/>
                  </a:lnTo>
                  <a:lnTo>
                    <a:pt x="18663" y="19798"/>
                  </a:lnTo>
                  <a:lnTo>
                    <a:pt x="20272" y="18100"/>
                  </a:lnTo>
                  <a:lnTo>
                    <a:pt x="21828" y="16371"/>
                  </a:lnTo>
                  <a:lnTo>
                    <a:pt x="19743" y="14341"/>
                  </a:lnTo>
                  <a:lnTo>
                    <a:pt x="17637" y="12398"/>
                  </a:lnTo>
                  <a:lnTo>
                    <a:pt x="15508" y="10542"/>
                  </a:lnTo>
                  <a:lnTo>
                    <a:pt x="13358" y="8774"/>
                  </a:lnTo>
                  <a:lnTo>
                    <a:pt x="11186" y="7094"/>
                  </a:lnTo>
                  <a:lnTo>
                    <a:pt x="8993" y="5500"/>
                  </a:lnTo>
                  <a:lnTo>
                    <a:pt x="6777" y="3994"/>
                  </a:lnTo>
                  <a:lnTo>
                    <a:pt x="4540" y="2575"/>
                  </a:lnTo>
                  <a:lnTo>
                    <a:pt x="2281" y="1244"/>
                  </a:lnTo>
                  <a:lnTo>
                    <a:pt x="0" y="0"/>
                  </a:lnTo>
                  <a:lnTo>
                    <a:pt x="0" y="29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819528" y="3566641"/>
              <a:ext cx="50204" cy="57844"/>
            </a:xfrm>
            <a:custGeom>
              <a:avLst/>
              <a:pathLst>
                <a:path w="50204" h="57844">
                  <a:moveTo>
                    <a:pt x="0" y="0"/>
                  </a:moveTo>
                  <a:lnTo>
                    <a:pt x="50204" y="0"/>
                  </a:lnTo>
                  <a:lnTo>
                    <a:pt x="50204" y="10368"/>
                  </a:lnTo>
                  <a:lnTo>
                    <a:pt x="42564" y="10368"/>
                  </a:lnTo>
                  <a:lnTo>
                    <a:pt x="42564" y="47476"/>
                  </a:lnTo>
                  <a:lnTo>
                    <a:pt x="50204" y="47476"/>
                  </a:lnTo>
                  <a:lnTo>
                    <a:pt x="50204" y="57844"/>
                  </a:lnTo>
                  <a:lnTo>
                    <a:pt x="0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828805" y="3577009"/>
              <a:ext cx="23465" cy="37107"/>
            </a:xfrm>
            <a:custGeom>
              <a:avLst/>
              <a:pathLst>
                <a:path w="23465" h="37107">
                  <a:moveTo>
                    <a:pt x="23465" y="37107"/>
                  </a:moveTo>
                  <a:lnTo>
                    <a:pt x="23465" y="0"/>
                  </a:lnTo>
                  <a:lnTo>
                    <a:pt x="0" y="0"/>
                  </a:lnTo>
                  <a:lnTo>
                    <a:pt x="0" y="37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744767" y="3421484"/>
              <a:ext cx="124966" cy="70395"/>
            </a:xfrm>
            <a:custGeom>
              <a:avLst/>
              <a:pathLst>
                <a:path w="124966" h="70395">
                  <a:moveTo>
                    <a:pt x="0" y="46384"/>
                  </a:moveTo>
                  <a:lnTo>
                    <a:pt x="2182" y="35470"/>
                  </a:lnTo>
                  <a:lnTo>
                    <a:pt x="4251" y="36032"/>
                  </a:lnTo>
                  <a:lnTo>
                    <a:pt x="6308" y="36627"/>
                  </a:lnTo>
                  <a:lnTo>
                    <a:pt x="8354" y="37255"/>
                  </a:lnTo>
                  <a:lnTo>
                    <a:pt x="10390" y="37915"/>
                  </a:lnTo>
                  <a:lnTo>
                    <a:pt x="12414" y="38608"/>
                  </a:lnTo>
                  <a:lnTo>
                    <a:pt x="14428" y="39334"/>
                  </a:lnTo>
                  <a:lnTo>
                    <a:pt x="16431" y="40092"/>
                  </a:lnTo>
                  <a:lnTo>
                    <a:pt x="18422" y="40884"/>
                  </a:lnTo>
                  <a:lnTo>
                    <a:pt x="20403" y="41708"/>
                  </a:lnTo>
                  <a:lnTo>
                    <a:pt x="22373" y="42564"/>
                  </a:lnTo>
                  <a:lnTo>
                    <a:pt x="22373" y="0"/>
                  </a:lnTo>
                  <a:lnTo>
                    <a:pt x="36229" y="49"/>
                  </a:lnTo>
                  <a:lnTo>
                    <a:pt x="48982" y="196"/>
                  </a:lnTo>
                  <a:lnTo>
                    <a:pt x="60633" y="442"/>
                  </a:lnTo>
                  <a:lnTo>
                    <a:pt x="71181" y="785"/>
                  </a:lnTo>
                  <a:lnTo>
                    <a:pt x="80627" y="1227"/>
                  </a:lnTo>
                  <a:lnTo>
                    <a:pt x="88971" y="1768"/>
                  </a:lnTo>
                  <a:lnTo>
                    <a:pt x="96212" y="2406"/>
                  </a:lnTo>
                  <a:lnTo>
                    <a:pt x="102352" y="3143"/>
                  </a:lnTo>
                  <a:lnTo>
                    <a:pt x="107388" y="3978"/>
                  </a:lnTo>
                  <a:lnTo>
                    <a:pt x="111323" y="4911"/>
                  </a:lnTo>
                  <a:lnTo>
                    <a:pt x="113915" y="5778"/>
                  </a:lnTo>
                  <a:lnTo>
                    <a:pt x="116234" y="6854"/>
                  </a:lnTo>
                  <a:lnTo>
                    <a:pt x="118281" y="8136"/>
                  </a:lnTo>
                  <a:lnTo>
                    <a:pt x="120054" y="9626"/>
                  </a:lnTo>
                  <a:lnTo>
                    <a:pt x="121555" y="11323"/>
                  </a:lnTo>
                  <a:lnTo>
                    <a:pt x="122783" y="13227"/>
                  </a:lnTo>
                  <a:lnTo>
                    <a:pt x="123738" y="15339"/>
                  </a:lnTo>
                  <a:lnTo>
                    <a:pt x="124420" y="17658"/>
                  </a:lnTo>
                  <a:lnTo>
                    <a:pt x="124829" y="20185"/>
                  </a:lnTo>
                  <a:lnTo>
                    <a:pt x="124966" y="22919"/>
                  </a:lnTo>
                  <a:lnTo>
                    <a:pt x="124944" y="24365"/>
                  </a:lnTo>
                  <a:lnTo>
                    <a:pt x="124878" y="25866"/>
                  </a:lnTo>
                  <a:lnTo>
                    <a:pt x="124769" y="27421"/>
                  </a:lnTo>
                  <a:lnTo>
                    <a:pt x="124616" y="29031"/>
                  </a:lnTo>
                  <a:lnTo>
                    <a:pt x="124420" y="30695"/>
                  </a:lnTo>
                  <a:lnTo>
                    <a:pt x="124180" y="32414"/>
                  </a:lnTo>
                  <a:lnTo>
                    <a:pt x="123896" y="34188"/>
                  </a:lnTo>
                  <a:lnTo>
                    <a:pt x="123569" y="36016"/>
                  </a:lnTo>
                  <a:lnTo>
                    <a:pt x="123197" y="37899"/>
                  </a:lnTo>
                  <a:lnTo>
                    <a:pt x="122783" y="39836"/>
                  </a:lnTo>
                  <a:lnTo>
                    <a:pt x="111323" y="42564"/>
                  </a:lnTo>
                  <a:lnTo>
                    <a:pt x="111738" y="39912"/>
                  </a:lnTo>
                  <a:lnTo>
                    <a:pt x="112109" y="37413"/>
                  </a:lnTo>
                  <a:lnTo>
                    <a:pt x="112436" y="35066"/>
                  </a:lnTo>
                  <a:lnTo>
                    <a:pt x="112720" y="32873"/>
                  </a:lnTo>
                  <a:lnTo>
                    <a:pt x="112960" y="30832"/>
                  </a:lnTo>
                  <a:lnTo>
                    <a:pt x="113156" y="28944"/>
                  </a:lnTo>
                  <a:lnTo>
                    <a:pt x="113309" y="27208"/>
                  </a:lnTo>
                  <a:lnTo>
                    <a:pt x="113418" y="25626"/>
                  </a:lnTo>
                  <a:lnTo>
                    <a:pt x="113484" y="24196"/>
                  </a:lnTo>
                  <a:lnTo>
                    <a:pt x="113506" y="22919"/>
                  </a:lnTo>
                  <a:lnTo>
                    <a:pt x="113429" y="21658"/>
                  </a:lnTo>
                  <a:lnTo>
                    <a:pt x="113200" y="20496"/>
                  </a:lnTo>
                  <a:lnTo>
                    <a:pt x="112818" y="19432"/>
                  </a:lnTo>
                  <a:lnTo>
                    <a:pt x="112283" y="18466"/>
                  </a:lnTo>
                  <a:lnTo>
                    <a:pt x="111596" y="17598"/>
                  </a:lnTo>
                  <a:lnTo>
                    <a:pt x="110755" y="16829"/>
                  </a:lnTo>
                  <a:lnTo>
                    <a:pt x="109762" y="16158"/>
                  </a:lnTo>
                  <a:lnTo>
                    <a:pt x="108616" y="15585"/>
                  </a:lnTo>
                  <a:lnTo>
                    <a:pt x="107317" y="15110"/>
                  </a:lnTo>
                  <a:lnTo>
                    <a:pt x="105866" y="14733"/>
                  </a:lnTo>
                  <a:lnTo>
                    <a:pt x="102483" y="14111"/>
                  </a:lnTo>
                  <a:lnTo>
                    <a:pt x="98226" y="13555"/>
                  </a:lnTo>
                  <a:lnTo>
                    <a:pt x="93096" y="13064"/>
                  </a:lnTo>
                  <a:lnTo>
                    <a:pt x="87094" y="12638"/>
                  </a:lnTo>
                  <a:lnTo>
                    <a:pt x="80218" y="12278"/>
                  </a:lnTo>
                  <a:lnTo>
                    <a:pt x="72469" y="11983"/>
                  </a:lnTo>
                  <a:lnTo>
                    <a:pt x="63847" y="11754"/>
                  </a:lnTo>
                  <a:lnTo>
                    <a:pt x="54352" y="11590"/>
                  </a:lnTo>
                  <a:lnTo>
                    <a:pt x="43983" y="11492"/>
                  </a:lnTo>
                  <a:lnTo>
                    <a:pt x="32742" y="11459"/>
                  </a:lnTo>
                  <a:lnTo>
                    <a:pt x="32742" y="48021"/>
                  </a:lnTo>
                  <a:lnTo>
                    <a:pt x="34995" y="49342"/>
                  </a:lnTo>
                  <a:lnTo>
                    <a:pt x="37173" y="50684"/>
                  </a:lnTo>
                  <a:lnTo>
                    <a:pt x="39274" y="52049"/>
                  </a:lnTo>
                  <a:lnTo>
                    <a:pt x="41298" y="53435"/>
                  </a:lnTo>
                  <a:lnTo>
                    <a:pt x="43246" y="54843"/>
                  </a:lnTo>
                  <a:lnTo>
                    <a:pt x="45118" y="56272"/>
                  </a:lnTo>
                  <a:lnTo>
                    <a:pt x="46914" y="57724"/>
                  </a:lnTo>
                  <a:lnTo>
                    <a:pt x="48633" y="59197"/>
                  </a:lnTo>
                  <a:lnTo>
                    <a:pt x="50275" y="60693"/>
                  </a:lnTo>
                  <a:lnTo>
                    <a:pt x="51841" y="62210"/>
                  </a:lnTo>
                  <a:lnTo>
                    <a:pt x="44201" y="70395"/>
                  </a:lnTo>
                  <a:lnTo>
                    <a:pt x="40518" y="67208"/>
                  </a:lnTo>
                  <a:lnTo>
                    <a:pt x="36671" y="64196"/>
                  </a:lnTo>
                  <a:lnTo>
                    <a:pt x="32660" y="61358"/>
                  </a:lnTo>
                  <a:lnTo>
                    <a:pt x="28485" y="58695"/>
                  </a:lnTo>
                  <a:lnTo>
                    <a:pt x="24147" y="56207"/>
                  </a:lnTo>
                  <a:lnTo>
                    <a:pt x="19645" y="53893"/>
                  </a:lnTo>
                  <a:lnTo>
                    <a:pt x="14979" y="51754"/>
                  </a:lnTo>
                  <a:lnTo>
                    <a:pt x="10150" y="49789"/>
                  </a:lnTo>
                  <a:lnTo>
                    <a:pt x="5156" y="480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798792" y="3449861"/>
              <a:ext cx="31650" cy="24010"/>
            </a:xfrm>
            <a:custGeom>
              <a:avLst/>
              <a:pathLst>
                <a:path w="31650" h="24010">
                  <a:moveTo>
                    <a:pt x="0" y="13642"/>
                  </a:moveTo>
                  <a:lnTo>
                    <a:pt x="2428" y="12032"/>
                  </a:lnTo>
                  <a:lnTo>
                    <a:pt x="4911" y="10477"/>
                  </a:lnTo>
                  <a:lnTo>
                    <a:pt x="7448" y="8976"/>
                  </a:lnTo>
                  <a:lnTo>
                    <a:pt x="10040" y="7530"/>
                  </a:lnTo>
                  <a:lnTo>
                    <a:pt x="12687" y="6139"/>
                  </a:lnTo>
                  <a:lnTo>
                    <a:pt x="15388" y="4802"/>
                  </a:lnTo>
                  <a:lnTo>
                    <a:pt x="18144" y="3519"/>
                  </a:lnTo>
                  <a:lnTo>
                    <a:pt x="20954" y="2291"/>
                  </a:lnTo>
                  <a:lnTo>
                    <a:pt x="23819" y="1118"/>
                  </a:lnTo>
                  <a:lnTo>
                    <a:pt x="26739" y="0"/>
                  </a:lnTo>
                  <a:lnTo>
                    <a:pt x="31650" y="10368"/>
                  </a:lnTo>
                  <a:lnTo>
                    <a:pt x="28627" y="11487"/>
                  </a:lnTo>
                  <a:lnTo>
                    <a:pt x="25669" y="12660"/>
                  </a:lnTo>
                  <a:lnTo>
                    <a:pt x="22777" y="13888"/>
                  </a:lnTo>
                  <a:lnTo>
                    <a:pt x="19950" y="15170"/>
                  </a:lnTo>
                  <a:lnTo>
                    <a:pt x="17189" y="16507"/>
                  </a:lnTo>
                  <a:lnTo>
                    <a:pt x="14493" y="17899"/>
                  </a:lnTo>
                  <a:lnTo>
                    <a:pt x="11863" y="19345"/>
                  </a:lnTo>
                  <a:lnTo>
                    <a:pt x="9298" y="20845"/>
                  </a:lnTo>
                  <a:lnTo>
                    <a:pt x="6799" y="22401"/>
                  </a:lnTo>
                  <a:lnTo>
                    <a:pt x="4365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44221" y="3494063"/>
              <a:ext cx="120600" cy="44747"/>
            </a:xfrm>
            <a:custGeom>
              <a:avLst/>
              <a:pathLst>
                <a:path w="120600" h="44747">
                  <a:moveTo>
                    <a:pt x="18008" y="0"/>
                  </a:moveTo>
                  <a:lnTo>
                    <a:pt x="116780" y="0"/>
                  </a:lnTo>
                  <a:lnTo>
                    <a:pt x="116780" y="9822"/>
                  </a:lnTo>
                  <a:lnTo>
                    <a:pt x="112414" y="9822"/>
                  </a:lnTo>
                  <a:lnTo>
                    <a:pt x="112414" y="34925"/>
                  </a:lnTo>
                  <a:lnTo>
                    <a:pt x="120600" y="34925"/>
                  </a:lnTo>
                  <a:lnTo>
                    <a:pt x="120600" y="44747"/>
                  </a:lnTo>
                  <a:lnTo>
                    <a:pt x="18008" y="44747"/>
                  </a:lnTo>
                  <a:lnTo>
                    <a:pt x="18008" y="32742"/>
                  </a:lnTo>
                  <a:lnTo>
                    <a:pt x="16256" y="32212"/>
                  </a:lnTo>
                  <a:lnTo>
                    <a:pt x="14493" y="31716"/>
                  </a:lnTo>
                  <a:lnTo>
                    <a:pt x="12720" y="31252"/>
                  </a:lnTo>
                  <a:lnTo>
                    <a:pt x="10935" y="30821"/>
                  </a:lnTo>
                  <a:lnTo>
                    <a:pt x="9140" y="30422"/>
                  </a:lnTo>
                  <a:lnTo>
                    <a:pt x="7334" y="30057"/>
                  </a:lnTo>
                  <a:lnTo>
                    <a:pt x="5517" y="29724"/>
                  </a:lnTo>
                  <a:lnTo>
                    <a:pt x="3688" y="29424"/>
                  </a:lnTo>
                  <a:lnTo>
                    <a:pt x="1849" y="29156"/>
                  </a:lnTo>
                  <a:lnTo>
                    <a:pt x="0" y="28922"/>
                  </a:lnTo>
                  <a:lnTo>
                    <a:pt x="2182" y="17462"/>
                  </a:lnTo>
                  <a:lnTo>
                    <a:pt x="3912" y="17904"/>
                  </a:lnTo>
                  <a:lnTo>
                    <a:pt x="5609" y="18357"/>
                  </a:lnTo>
                  <a:lnTo>
                    <a:pt x="7274" y="18821"/>
                  </a:lnTo>
                  <a:lnTo>
                    <a:pt x="8905" y="19296"/>
                  </a:lnTo>
                  <a:lnTo>
                    <a:pt x="10504" y="19781"/>
                  </a:lnTo>
                  <a:lnTo>
                    <a:pt x="12070" y="20278"/>
                  </a:lnTo>
                  <a:lnTo>
                    <a:pt x="13604" y="20785"/>
                  </a:lnTo>
                  <a:lnTo>
                    <a:pt x="15105" y="21304"/>
                  </a:lnTo>
                  <a:lnTo>
                    <a:pt x="16573" y="21833"/>
                  </a:lnTo>
                  <a:lnTo>
                    <a:pt x="18008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72598" y="3503885"/>
              <a:ext cx="31650" cy="25102"/>
            </a:xfrm>
            <a:custGeom>
              <a:avLst/>
              <a:pathLst>
                <a:path w="31650" h="25102">
                  <a:moveTo>
                    <a:pt x="31650" y="0"/>
                  </a:moveTo>
                  <a:lnTo>
                    <a:pt x="0" y="0"/>
                  </a:lnTo>
                  <a:lnTo>
                    <a:pt x="0" y="25102"/>
                  </a:lnTo>
                  <a:lnTo>
                    <a:pt x="31650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814617" y="3503885"/>
              <a:ext cx="31650" cy="25102"/>
            </a:xfrm>
            <a:custGeom>
              <a:avLst/>
              <a:pathLst>
                <a:path w="31650" h="25102">
                  <a:moveTo>
                    <a:pt x="0" y="25102"/>
                  </a:moveTo>
                  <a:lnTo>
                    <a:pt x="31650" y="25102"/>
                  </a:lnTo>
                  <a:lnTo>
                    <a:pt x="31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746950" y="3276873"/>
              <a:ext cx="122783" cy="127694"/>
            </a:xfrm>
            <a:custGeom>
              <a:avLst/>
              <a:pathLst>
                <a:path w="122783" h="127694">
                  <a:moveTo>
                    <a:pt x="0" y="70395"/>
                  </a:moveTo>
                  <a:lnTo>
                    <a:pt x="0" y="58935"/>
                  </a:lnTo>
                  <a:lnTo>
                    <a:pt x="30013" y="58935"/>
                  </a:lnTo>
                  <a:lnTo>
                    <a:pt x="32856" y="58810"/>
                  </a:lnTo>
                  <a:lnTo>
                    <a:pt x="35929" y="58433"/>
                  </a:lnTo>
                  <a:lnTo>
                    <a:pt x="39230" y="57806"/>
                  </a:lnTo>
                  <a:lnTo>
                    <a:pt x="42761" y="56927"/>
                  </a:lnTo>
                  <a:lnTo>
                    <a:pt x="46521" y="55798"/>
                  </a:lnTo>
                  <a:lnTo>
                    <a:pt x="50510" y="54417"/>
                  </a:lnTo>
                  <a:lnTo>
                    <a:pt x="54728" y="52785"/>
                  </a:lnTo>
                  <a:lnTo>
                    <a:pt x="59176" y="50903"/>
                  </a:lnTo>
                  <a:lnTo>
                    <a:pt x="63852" y="48769"/>
                  </a:lnTo>
                  <a:lnTo>
                    <a:pt x="68758" y="46384"/>
                  </a:lnTo>
                  <a:lnTo>
                    <a:pt x="73702" y="43661"/>
                  </a:lnTo>
                  <a:lnTo>
                    <a:pt x="78493" y="40512"/>
                  </a:lnTo>
                  <a:lnTo>
                    <a:pt x="83132" y="36938"/>
                  </a:lnTo>
                  <a:lnTo>
                    <a:pt x="87618" y="32938"/>
                  </a:lnTo>
                  <a:lnTo>
                    <a:pt x="91950" y="28512"/>
                  </a:lnTo>
                  <a:lnTo>
                    <a:pt x="96131" y="23661"/>
                  </a:lnTo>
                  <a:lnTo>
                    <a:pt x="100158" y="18384"/>
                  </a:lnTo>
                  <a:lnTo>
                    <a:pt x="104032" y="12682"/>
                  </a:lnTo>
                  <a:lnTo>
                    <a:pt x="107754" y="6553"/>
                  </a:lnTo>
                  <a:lnTo>
                    <a:pt x="111323" y="0"/>
                  </a:lnTo>
                  <a:lnTo>
                    <a:pt x="122783" y="6002"/>
                  </a:lnTo>
                  <a:lnTo>
                    <a:pt x="118193" y="14139"/>
                  </a:lnTo>
                  <a:lnTo>
                    <a:pt x="113156" y="21740"/>
                  </a:lnTo>
                  <a:lnTo>
                    <a:pt x="107672" y="28807"/>
                  </a:lnTo>
                  <a:lnTo>
                    <a:pt x="101740" y="35339"/>
                  </a:lnTo>
                  <a:lnTo>
                    <a:pt x="95361" y="41337"/>
                  </a:lnTo>
                  <a:lnTo>
                    <a:pt x="88534" y="46799"/>
                  </a:lnTo>
                  <a:lnTo>
                    <a:pt x="81260" y="51727"/>
                  </a:lnTo>
                  <a:lnTo>
                    <a:pt x="73538" y="56120"/>
                  </a:lnTo>
                  <a:lnTo>
                    <a:pt x="65369" y="59978"/>
                  </a:lnTo>
                  <a:lnTo>
                    <a:pt x="56753" y="63301"/>
                  </a:lnTo>
                  <a:lnTo>
                    <a:pt x="64682" y="66144"/>
                  </a:lnTo>
                  <a:lnTo>
                    <a:pt x="72316" y="69653"/>
                  </a:lnTo>
                  <a:lnTo>
                    <a:pt x="79656" y="73828"/>
                  </a:lnTo>
                  <a:lnTo>
                    <a:pt x="86701" y="78668"/>
                  </a:lnTo>
                  <a:lnTo>
                    <a:pt x="93451" y="84174"/>
                  </a:lnTo>
                  <a:lnTo>
                    <a:pt x="99907" y="90346"/>
                  </a:lnTo>
                  <a:lnTo>
                    <a:pt x="106068" y="97184"/>
                  </a:lnTo>
                  <a:lnTo>
                    <a:pt x="111934" y="104687"/>
                  </a:lnTo>
                  <a:lnTo>
                    <a:pt x="117506" y="112856"/>
                  </a:lnTo>
                  <a:lnTo>
                    <a:pt x="122783" y="121691"/>
                  </a:lnTo>
                  <a:lnTo>
                    <a:pt x="112414" y="127694"/>
                  </a:lnTo>
                  <a:lnTo>
                    <a:pt x="105500" y="116807"/>
                  </a:lnTo>
                  <a:lnTo>
                    <a:pt x="98292" y="107066"/>
                  </a:lnTo>
                  <a:lnTo>
                    <a:pt x="90788" y="98472"/>
                  </a:lnTo>
                  <a:lnTo>
                    <a:pt x="82990" y="91023"/>
                  </a:lnTo>
                  <a:lnTo>
                    <a:pt x="74897" y="84720"/>
                  </a:lnTo>
                  <a:lnTo>
                    <a:pt x="66510" y="79563"/>
                  </a:lnTo>
                  <a:lnTo>
                    <a:pt x="57828" y="75552"/>
                  </a:lnTo>
                  <a:lnTo>
                    <a:pt x="48851" y="72687"/>
                  </a:lnTo>
                  <a:lnTo>
                    <a:pt x="39579" y="70968"/>
                  </a:lnTo>
                  <a:lnTo>
                    <a:pt x="30013" y="70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44221" y="3137173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5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6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777509" y="3157909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744767" y="3196654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46950" y="3240856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46950" y="3199383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9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781875" y="3201566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8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804795" y="3203748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4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0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822803" y="3216300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8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745859" y="3067323"/>
              <a:ext cx="123874" cy="45839"/>
            </a:xfrm>
            <a:custGeom>
              <a:avLst/>
              <a:pathLst>
                <a:path w="123874" h="45839">
                  <a:moveTo>
                    <a:pt x="0" y="45839"/>
                  </a:moveTo>
                  <a:lnTo>
                    <a:pt x="0" y="34379"/>
                  </a:lnTo>
                  <a:lnTo>
                    <a:pt x="38744" y="34379"/>
                  </a:lnTo>
                  <a:lnTo>
                    <a:pt x="38744" y="545"/>
                  </a:lnTo>
                  <a:lnTo>
                    <a:pt x="49658" y="545"/>
                  </a:lnTo>
                  <a:lnTo>
                    <a:pt x="49658" y="34379"/>
                  </a:lnTo>
                  <a:lnTo>
                    <a:pt x="109686" y="34379"/>
                  </a:lnTo>
                  <a:lnTo>
                    <a:pt x="108474" y="30815"/>
                  </a:lnTo>
                  <a:lnTo>
                    <a:pt x="107241" y="27328"/>
                  </a:lnTo>
                  <a:lnTo>
                    <a:pt x="105986" y="23918"/>
                  </a:lnTo>
                  <a:lnTo>
                    <a:pt x="104709" y="20583"/>
                  </a:lnTo>
                  <a:lnTo>
                    <a:pt x="103410" y="17326"/>
                  </a:lnTo>
                  <a:lnTo>
                    <a:pt x="102090" y="14144"/>
                  </a:lnTo>
                  <a:lnTo>
                    <a:pt x="100747" y="11039"/>
                  </a:lnTo>
                  <a:lnTo>
                    <a:pt x="99383" y="8010"/>
                  </a:lnTo>
                  <a:lnTo>
                    <a:pt x="97997" y="5058"/>
                  </a:lnTo>
                  <a:lnTo>
                    <a:pt x="96589" y="2182"/>
                  </a:lnTo>
                  <a:lnTo>
                    <a:pt x="108049" y="0"/>
                  </a:lnTo>
                  <a:lnTo>
                    <a:pt x="109680" y="3547"/>
                  </a:lnTo>
                  <a:lnTo>
                    <a:pt x="111301" y="7203"/>
                  </a:lnTo>
                  <a:lnTo>
                    <a:pt x="112911" y="10968"/>
                  </a:lnTo>
                  <a:lnTo>
                    <a:pt x="114510" y="14843"/>
                  </a:lnTo>
                  <a:lnTo>
                    <a:pt x="116098" y="18826"/>
                  </a:lnTo>
                  <a:lnTo>
                    <a:pt x="117675" y="22919"/>
                  </a:lnTo>
                  <a:lnTo>
                    <a:pt x="119241" y="27121"/>
                  </a:lnTo>
                  <a:lnTo>
                    <a:pt x="120796" y="31432"/>
                  </a:lnTo>
                  <a:lnTo>
                    <a:pt x="122341" y="35852"/>
                  </a:lnTo>
                  <a:lnTo>
                    <a:pt x="123874" y="40382"/>
                  </a:lnTo>
                  <a:lnTo>
                    <a:pt x="118417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45859" y="2998564"/>
              <a:ext cx="122237" cy="58390"/>
            </a:xfrm>
            <a:custGeom>
              <a:avLst/>
              <a:pathLst>
                <a:path w="122237" h="58390">
                  <a:moveTo>
                    <a:pt x="0" y="58390"/>
                  </a:moveTo>
                  <a:lnTo>
                    <a:pt x="0" y="46930"/>
                  </a:lnTo>
                  <a:lnTo>
                    <a:pt x="40927" y="46930"/>
                  </a:lnTo>
                  <a:lnTo>
                    <a:pt x="39367" y="43137"/>
                  </a:lnTo>
                  <a:lnTo>
                    <a:pt x="37740" y="39399"/>
                  </a:lnTo>
                  <a:lnTo>
                    <a:pt x="36049" y="35716"/>
                  </a:lnTo>
                  <a:lnTo>
                    <a:pt x="34291" y="32087"/>
                  </a:lnTo>
                  <a:lnTo>
                    <a:pt x="32469" y="28512"/>
                  </a:lnTo>
                  <a:lnTo>
                    <a:pt x="30581" y="24993"/>
                  </a:lnTo>
                  <a:lnTo>
                    <a:pt x="28627" y="21527"/>
                  </a:lnTo>
                  <a:lnTo>
                    <a:pt x="26608" y="18117"/>
                  </a:lnTo>
                  <a:lnTo>
                    <a:pt x="24523" y="14761"/>
                  </a:lnTo>
                  <a:lnTo>
                    <a:pt x="22373" y="11459"/>
                  </a:lnTo>
                  <a:lnTo>
                    <a:pt x="32196" y="4365"/>
                  </a:lnTo>
                  <a:lnTo>
                    <a:pt x="34564" y="8327"/>
                  </a:lnTo>
                  <a:lnTo>
                    <a:pt x="36867" y="12354"/>
                  </a:lnTo>
                  <a:lnTo>
                    <a:pt x="39105" y="16447"/>
                  </a:lnTo>
                  <a:lnTo>
                    <a:pt x="41276" y="20605"/>
                  </a:lnTo>
                  <a:lnTo>
                    <a:pt x="43383" y="24829"/>
                  </a:lnTo>
                  <a:lnTo>
                    <a:pt x="45424" y="29118"/>
                  </a:lnTo>
                  <a:lnTo>
                    <a:pt x="47399" y="33473"/>
                  </a:lnTo>
                  <a:lnTo>
                    <a:pt x="49309" y="37893"/>
                  </a:lnTo>
                  <a:lnTo>
                    <a:pt x="51154" y="42379"/>
                  </a:lnTo>
                  <a:lnTo>
                    <a:pt x="52933" y="46930"/>
                  </a:lnTo>
                  <a:lnTo>
                    <a:pt x="106412" y="46930"/>
                  </a:lnTo>
                  <a:lnTo>
                    <a:pt x="106837" y="46900"/>
                  </a:lnTo>
                  <a:lnTo>
                    <a:pt x="107241" y="46810"/>
                  </a:lnTo>
                  <a:lnTo>
                    <a:pt x="107623" y="46660"/>
                  </a:lnTo>
                  <a:lnTo>
                    <a:pt x="107983" y="46450"/>
                  </a:lnTo>
                  <a:lnTo>
                    <a:pt x="108322" y="46180"/>
                  </a:lnTo>
                  <a:lnTo>
                    <a:pt x="108638" y="45849"/>
                  </a:lnTo>
                  <a:lnTo>
                    <a:pt x="108933" y="45459"/>
                  </a:lnTo>
                  <a:lnTo>
                    <a:pt x="109206" y="45009"/>
                  </a:lnTo>
                  <a:lnTo>
                    <a:pt x="109457" y="44499"/>
                  </a:lnTo>
                  <a:lnTo>
                    <a:pt x="109686" y="43929"/>
                  </a:lnTo>
                  <a:lnTo>
                    <a:pt x="109893" y="43195"/>
                  </a:lnTo>
                  <a:lnTo>
                    <a:pt x="110079" y="42193"/>
                  </a:lnTo>
                  <a:lnTo>
                    <a:pt x="110242" y="40925"/>
                  </a:lnTo>
                  <a:lnTo>
                    <a:pt x="110384" y="39388"/>
                  </a:lnTo>
                  <a:lnTo>
                    <a:pt x="110504" y="37585"/>
                  </a:lnTo>
                  <a:lnTo>
                    <a:pt x="110603" y="35514"/>
                  </a:lnTo>
                  <a:lnTo>
                    <a:pt x="110679" y="33176"/>
                  </a:lnTo>
                  <a:lnTo>
                    <a:pt x="110734" y="30570"/>
                  </a:lnTo>
                  <a:lnTo>
                    <a:pt x="110766" y="27697"/>
                  </a:lnTo>
                  <a:lnTo>
                    <a:pt x="110777" y="24556"/>
                  </a:lnTo>
                  <a:lnTo>
                    <a:pt x="110744" y="22976"/>
                  </a:lnTo>
                  <a:lnTo>
                    <a:pt x="110646" y="21511"/>
                  </a:lnTo>
                  <a:lnTo>
                    <a:pt x="110483" y="20161"/>
                  </a:lnTo>
                  <a:lnTo>
                    <a:pt x="110253" y="18924"/>
                  </a:lnTo>
                  <a:lnTo>
                    <a:pt x="109959" y="17803"/>
                  </a:lnTo>
                  <a:lnTo>
                    <a:pt x="109599" y="16796"/>
                  </a:lnTo>
                  <a:lnTo>
                    <a:pt x="109173" y="15904"/>
                  </a:lnTo>
                  <a:lnTo>
                    <a:pt x="108682" y="15126"/>
                  </a:lnTo>
                  <a:lnTo>
                    <a:pt x="108125" y="14463"/>
                  </a:lnTo>
                  <a:lnTo>
                    <a:pt x="107503" y="13915"/>
                  </a:lnTo>
                  <a:lnTo>
                    <a:pt x="106750" y="13437"/>
                  </a:lnTo>
                  <a:lnTo>
                    <a:pt x="105800" y="12987"/>
                  </a:lnTo>
                  <a:lnTo>
                    <a:pt x="104654" y="12564"/>
                  </a:lnTo>
                  <a:lnTo>
                    <a:pt x="103312" y="12169"/>
                  </a:lnTo>
                  <a:lnTo>
                    <a:pt x="101773" y="11800"/>
                  </a:lnTo>
                  <a:lnTo>
                    <a:pt x="100038" y="11459"/>
                  </a:lnTo>
                  <a:lnTo>
                    <a:pt x="98106" y="11145"/>
                  </a:lnTo>
                  <a:lnTo>
                    <a:pt x="95978" y="10859"/>
                  </a:lnTo>
                  <a:lnTo>
                    <a:pt x="93653" y="10600"/>
                  </a:lnTo>
                  <a:lnTo>
                    <a:pt x="91132" y="10368"/>
                  </a:lnTo>
                  <a:lnTo>
                    <a:pt x="95498" y="0"/>
                  </a:lnTo>
                  <a:lnTo>
                    <a:pt x="98963" y="458"/>
                  </a:lnTo>
                  <a:lnTo>
                    <a:pt x="102155" y="960"/>
                  </a:lnTo>
                  <a:lnTo>
                    <a:pt x="105075" y="1506"/>
                  </a:lnTo>
                  <a:lnTo>
                    <a:pt x="107721" y="2095"/>
                  </a:lnTo>
                  <a:lnTo>
                    <a:pt x="110095" y="2728"/>
                  </a:lnTo>
                  <a:lnTo>
                    <a:pt x="112196" y="3405"/>
                  </a:lnTo>
                  <a:lnTo>
                    <a:pt x="114024" y="4125"/>
                  </a:lnTo>
                  <a:lnTo>
                    <a:pt x="115579" y="4889"/>
                  </a:lnTo>
                  <a:lnTo>
                    <a:pt x="116862" y="5697"/>
                  </a:lnTo>
                  <a:lnTo>
                    <a:pt x="117871" y="6548"/>
                  </a:lnTo>
                  <a:lnTo>
                    <a:pt x="118701" y="7514"/>
                  </a:lnTo>
                  <a:lnTo>
                    <a:pt x="119443" y="8665"/>
                  </a:lnTo>
                  <a:lnTo>
                    <a:pt x="120098" y="10002"/>
                  </a:lnTo>
                  <a:lnTo>
                    <a:pt x="120665" y="11525"/>
                  </a:lnTo>
                  <a:lnTo>
                    <a:pt x="121146" y="13233"/>
                  </a:lnTo>
                  <a:lnTo>
                    <a:pt x="121538" y="15126"/>
                  </a:lnTo>
                  <a:lnTo>
                    <a:pt x="121844" y="17206"/>
                  </a:lnTo>
                  <a:lnTo>
                    <a:pt x="122062" y="19470"/>
                  </a:lnTo>
                  <a:lnTo>
                    <a:pt x="122193" y="21920"/>
                  </a:lnTo>
                  <a:lnTo>
                    <a:pt x="122237" y="24556"/>
                  </a:lnTo>
                  <a:lnTo>
                    <a:pt x="122204" y="28864"/>
                  </a:lnTo>
                  <a:lnTo>
                    <a:pt x="122106" y="32840"/>
                  </a:lnTo>
                  <a:lnTo>
                    <a:pt x="121942" y="36482"/>
                  </a:lnTo>
                  <a:lnTo>
                    <a:pt x="121713" y="39792"/>
                  </a:lnTo>
                  <a:lnTo>
                    <a:pt x="121418" y="42769"/>
                  </a:lnTo>
                  <a:lnTo>
                    <a:pt x="121058" y="45413"/>
                  </a:lnTo>
                  <a:lnTo>
                    <a:pt x="120633" y="47724"/>
                  </a:lnTo>
                  <a:lnTo>
                    <a:pt x="120141" y="49702"/>
                  </a:lnTo>
                  <a:lnTo>
                    <a:pt x="119585" y="51347"/>
                  </a:lnTo>
                  <a:lnTo>
                    <a:pt x="118963" y="52660"/>
                  </a:lnTo>
                  <a:lnTo>
                    <a:pt x="118270" y="53749"/>
                  </a:lnTo>
                  <a:lnTo>
                    <a:pt x="117500" y="54723"/>
                  </a:lnTo>
                  <a:lnTo>
                    <a:pt x="116654" y="55582"/>
                  </a:lnTo>
                  <a:lnTo>
                    <a:pt x="115732" y="56327"/>
                  </a:lnTo>
                  <a:lnTo>
                    <a:pt x="114734" y="56957"/>
                  </a:lnTo>
                  <a:lnTo>
                    <a:pt x="113659" y="57473"/>
                  </a:lnTo>
                  <a:lnTo>
                    <a:pt x="112507" y="57874"/>
                  </a:lnTo>
                  <a:lnTo>
                    <a:pt x="111279" y="58161"/>
                  </a:lnTo>
                  <a:lnTo>
                    <a:pt x="109975" y="58332"/>
                  </a:lnTo>
                  <a:lnTo>
                    <a:pt x="108594" y="583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44221" y="2951634"/>
              <a:ext cx="125511" cy="34379"/>
            </a:xfrm>
            <a:custGeom>
              <a:avLst/>
              <a:pathLst>
                <a:path w="125511" h="34379">
                  <a:moveTo>
                    <a:pt x="0" y="10914"/>
                  </a:moveTo>
                  <a:lnTo>
                    <a:pt x="3274" y="0"/>
                  </a:lnTo>
                  <a:lnTo>
                    <a:pt x="5778" y="671"/>
                  </a:lnTo>
                  <a:lnTo>
                    <a:pt x="8272" y="1375"/>
                  </a:lnTo>
                  <a:lnTo>
                    <a:pt x="10755" y="2111"/>
                  </a:lnTo>
                  <a:lnTo>
                    <a:pt x="13227" y="2881"/>
                  </a:lnTo>
                  <a:lnTo>
                    <a:pt x="15688" y="3683"/>
                  </a:lnTo>
                  <a:lnTo>
                    <a:pt x="18139" y="4518"/>
                  </a:lnTo>
                  <a:lnTo>
                    <a:pt x="20578" y="5386"/>
                  </a:lnTo>
                  <a:lnTo>
                    <a:pt x="23006" y="6286"/>
                  </a:lnTo>
                  <a:lnTo>
                    <a:pt x="25424" y="7219"/>
                  </a:lnTo>
                  <a:lnTo>
                    <a:pt x="27830" y="8185"/>
                  </a:lnTo>
                  <a:lnTo>
                    <a:pt x="125511" y="8185"/>
                  </a:lnTo>
                  <a:lnTo>
                    <a:pt x="125511" y="18553"/>
                  </a:lnTo>
                  <a:lnTo>
                    <a:pt x="50750" y="18553"/>
                  </a:lnTo>
                  <a:lnTo>
                    <a:pt x="52693" y="19541"/>
                  </a:lnTo>
                  <a:lnTo>
                    <a:pt x="54592" y="20540"/>
                  </a:lnTo>
                  <a:lnTo>
                    <a:pt x="56447" y="21549"/>
                  </a:lnTo>
                  <a:lnTo>
                    <a:pt x="58259" y="22570"/>
                  </a:lnTo>
                  <a:lnTo>
                    <a:pt x="60027" y="23601"/>
                  </a:lnTo>
                  <a:lnTo>
                    <a:pt x="61751" y="24643"/>
                  </a:lnTo>
                  <a:lnTo>
                    <a:pt x="63432" y="25697"/>
                  </a:lnTo>
                  <a:lnTo>
                    <a:pt x="65069" y="26761"/>
                  </a:lnTo>
                  <a:lnTo>
                    <a:pt x="66663" y="27836"/>
                  </a:lnTo>
                  <a:lnTo>
                    <a:pt x="68212" y="28922"/>
                  </a:lnTo>
                  <a:lnTo>
                    <a:pt x="57298" y="34379"/>
                  </a:lnTo>
                  <a:lnTo>
                    <a:pt x="51814" y="31197"/>
                  </a:lnTo>
                  <a:lnTo>
                    <a:pt x="46275" y="28201"/>
                  </a:lnTo>
                  <a:lnTo>
                    <a:pt x="40682" y="25391"/>
                  </a:lnTo>
                  <a:lnTo>
                    <a:pt x="35034" y="22766"/>
                  </a:lnTo>
                  <a:lnTo>
                    <a:pt x="29331" y="20327"/>
                  </a:lnTo>
                  <a:lnTo>
                    <a:pt x="23574" y="18073"/>
                  </a:lnTo>
                  <a:lnTo>
                    <a:pt x="17762" y="16005"/>
                  </a:lnTo>
                  <a:lnTo>
                    <a:pt x="11896" y="14122"/>
                  </a:lnTo>
                  <a:lnTo>
                    <a:pt x="5975" y="124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50770" y="2900338"/>
              <a:ext cx="120054" cy="53478"/>
            </a:xfrm>
            <a:custGeom>
              <a:avLst/>
              <a:pathLst>
                <a:path w="120054" h="53478">
                  <a:moveTo>
                    <a:pt x="0" y="48567"/>
                  </a:moveTo>
                  <a:lnTo>
                    <a:pt x="0" y="0"/>
                  </a:lnTo>
                  <a:lnTo>
                    <a:pt x="10368" y="0"/>
                  </a:lnTo>
                  <a:lnTo>
                    <a:pt x="10368" y="22373"/>
                  </a:lnTo>
                  <a:lnTo>
                    <a:pt x="12436" y="22717"/>
                  </a:lnTo>
                  <a:lnTo>
                    <a:pt x="14493" y="23094"/>
                  </a:lnTo>
                  <a:lnTo>
                    <a:pt x="16540" y="23503"/>
                  </a:lnTo>
                  <a:lnTo>
                    <a:pt x="18575" y="23945"/>
                  </a:lnTo>
                  <a:lnTo>
                    <a:pt x="20600" y="24420"/>
                  </a:lnTo>
                  <a:lnTo>
                    <a:pt x="22613" y="24927"/>
                  </a:lnTo>
                  <a:lnTo>
                    <a:pt x="24616" y="25467"/>
                  </a:lnTo>
                  <a:lnTo>
                    <a:pt x="26608" y="26040"/>
                  </a:lnTo>
                  <a:lnTo>
                    <a:pt x="28589" y="26646"/>
                  </a:lnTo>
                  <a:lnTo>
                    <a:pt x="30559" y="27285"/>
                  </a:lnTo>
                  <a:lnTo>
                    <a:pt x="30559" y="2728"/>
                  </a:lnTo>
                  <a:lnTo>
                    <a:pt x="40294" y="3514"/>
                  </a:lnTo>
                  <a:lnTo>
                    <a:pt x="49855" y="4998"/>
                  </a:lnTo>
                  <a:lnTo>
                    <a:pt x="59241" y="7181"/>
                  </a:lnTo>
                  <a:lnTo>
                    <a:pt x="68452" y="10062"/>
                  </a:lnTo>
                  <a:lnTo>
                    <a:pt x="77489" y="13642"/>
                  </a:lnTo>
                  <a:lnTo>
                    <a:pt x="86352" y="17920"/>
                  </a:lnTo>
                  <a:lnTo>
                    <a:pt x="95039" y="22897"/>
                  </a:lnTo>
                  <a:lnTo>
                    <a:pt x="103552" y="28573"/>
                  </a:lnTo>
                  <a:lnTo>
                    <a:pt x="111890" y="34946"/>
                  </a:lnTo>
                  <a:lnTo>
                    <a:pt x="120054" y="42019"/>
                  </a:lnTo>
                  <a:lnTo>
                    <a:pt x="112960" y="50204"/>
                  </a:lnTo>
                  <a:lnTo>
                    <a:pt x="105953" y="44054"/>
                  </a:lnTo>
                  <a:lnTo>
                    <a:pt x="98903" y="38482"/>
                  </a:lnTo>
                  <a:lnTo>
                    <a:pt x="91809" y="33489"/>
                  </a:lnTo>
                  <a:lnTo>
                    <a:pt x="84671" y="29075"/>
                  </a:lnTo>
                  <a:lnTo>
                    <a:pt x="77489" y="25238"/>
                  </a:lnTo>
                  <a:lnTo>
                    <a:pt x="70264" y="21980"/>
                  </a:lnTo>
                  <a:lnTo>
                    <a:pt x="62995" y="19301"/>
                  </a:lnTo>
                  <a:lnTo>
                    <a:pt x="55683" y="17200"/>
                  </a:lnTo>
                  <a:lnTo>
                    <a:pt x="48327" y="15678"/>
                  </a:lnTo>
                  <a:lnTo>
                    <a:pt x="40927" y="14733"/>
                  </a:lnTo>
                  <a:lnTo>
                    <a:pt x="40927" y="30559"/>
                  </a:lnTo>
                  <a:lnTo>
                    <a:pt x="43045" y="31306"/>
                  </a:lnTo>
                  <a:lnTo>
                    <a:pt x="45031" y="32021"/>
                  </a:lnTo>
                  <a:lnTo>
                    <a:pt x="46886" y="32703"/>
                  </a:lnTo>
                  <a:lnTo>
                    <a:pt x="48611" y="33353"/>
                  </a:lnTo>
                  <a:lnTo>
                    <a:pt x="50204" y="33970"/>
                  </a:lnTo>
                  <a:lnTo>
                    <a:pt x="51667" y="34553"/>
                  </a:lnTo>
                  <a:lnTo>
                    <a:pt x="52998" y="35105"/>
                  </a:lnTo>
                  <a:lnTo>
                    <a:pt x="54199" y="35623"/>
                  </a:lnTo>
                  <a:lnTo>
                    <a:pt x="55268" y="36109"/>
                  </a:lnTo>
                  <a:lnTo>
                    <a:pt x="56207" y="36562"/>
                  </a:lnTo>
                  <a:lnTo>
                    <a:pt x="56982" y="35159"/>
                  </a:lnTo>
                  <a:lnTo>
                    <a:pt x="57779" y="33789"/>
                  </a:lnTo>
                  <a:lnTo>
                    <a:pt x="58597" y="32452"/>
                  </a:lnTo>
                  <a:lnTo>
                    <a:pt x="59437" y="31148"/>
                  </a:lnTo>
                  <a:lnTo>
                    <a:pt x="60300" y="29877"/>
                  </a:lnTo>
                  <a:lnTo>
                    <a:pt x="61184" y="28638"/>
                  </a:lnTo>
                  <a:lnTo>
                    <a:pt x="62090" y="27432"/>
                  </a:lnTo>
                  <a:lnTo>
                    <a:pt x="63017" y="26259"/>
                  </a:lnTo>
                  <a:lnTo>
                    <a:pt x="63967" y="25118"/>
                  </a:lnTo>
                  <a:lnTo>
                    <a:pt x="64938" y="24010"/>
                  </a:lnTo>
                  <a:lnTo>
                    <a:pt x="74215" y="30559"/>
                  </a:lnTo>
                  <a:lnTo>
                    <a:pt x="73244" y="31552"/>
                  </a:lnTo>
                  <a:lnTo>
                    <a:pt x="72294" y="32567"/>
                  </a:lnTo>
                  <a:lnTo>
                    <a:pt x="71367" y="33604"/>
                  </a:lnTo>
                  <a:lnTo>
                    <a:pt x="70461" y="34663"/>
                  </a:lnTo>
                  <a:lnTo>
                    <a:pt x="69577" y="35743"/>
                  </a:lnTo>
                  <a:lnTo>
                    <a:pt x="68714" y="36845"/>
                  </a:lnTo>
                  <a:lnTo>
                    <a:pt x="67874" y="37970"/>
                  </a:lnTo>
                  <a:lnTo>
                    <a:pt x="67056" y="39116"/>
                  </a:lnTo>
                  <a:lnTo>
                    <a:pt x="66259" y="40283"/>
                  </a:lnTo>
                  <a:lnTo>
                    <a:pt x="65484" y="41473"/>
                  </a:lnTo>
                  <a:lnTo>
                    <a:pt x="66357" y="41920"/>
                  </a:lnTo>
                  <a:lnTo>
                    <a:pt x="67230" y="42390"/>
                  </a:lnTo>
                  <a:lnTo>
                    <a:pt x="68103" y="42881"/>
                  </a:lnTo>
                  <a:lnTo>
                    <a:pt x="68976" y="43394"/>
                  </a:lnTo>
                  <a:lnTo>
                    <a:pt x="69850" y="43929"/>
                  </a:lnTo>
                  <a:lnTo>
                    <a:pt x="70723" y="44485"/>
                  </a:lnTo>
                  <a:lnTo>
                    <a:pt x="71596" y="45064"/>
                  </a:lnTo>
                  <a:lnTo>
                    <a:pt x="72469" y="45664"/>
                  </a:lnTo>
                  <a:lnTo>
                    <a:pt x="73342" y="46286"/>
                  </a:lnTo>
                  <a:lnTo>
                    <a:pt x="74215" y="46930"/>
                  </a:lnTo>
                  <a:lnTo>
                    <a:pt x="65484" y="53478"/>
                  </a:lnTo>
                  <a:lnTo>
                    <a:pt x="60709" y="50723"/>
                  </a:lnTo>
                  <a:lnTo>
                    <a:pt x="55770" y="48131"/>
                  </a:lnTo>
                  <a:lnTo>
                    <a:pt x="50668" y="45702"/>
                  </a:lnTo>
                  <a:lnTo>
                    <a:pt x="45402" y="43437"/>
                  </a:lnTo>
                  <a:lnTo>
                    <a:pt x="39972" y="41337"/>
                  </a:lnTo>
                  <a:lnTo>
                    <a:pt x="34379" y="39399"/>
                  </a:lnTo>
                  <a:lnTo>
                    <a:pt x="28622" y="37626"/>
                  </a:lnTo>
                  <a:lnTo>
                    <a:pt x="22701" y="36016"/>
                  </a:lnTo>
                  <a:lnTo>
                    <a:pt x="16616" y="34570"/>
                  </a:lnTo>
                  <a:lnTo>
                    <a:pt x="10368" y="33287"/>
                  </a:lnTo>
                  <a:lnTo>
                    <a:pt x="10368" y="4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44221" y="2862684"/>
              <a:ext cx="125511" cy="30013"/>
            </a:xfrm>
            <a:custGeom>
              <a:avLst/>
              <a:pathLst>
                <a:path w="125511" h="30013">
                  <a:moveTo>
                    <a:pt x="0" y="10368"/>
                  </a:moveTo>
                  <a:lnTo>
                    <a:pt x="0" y="0"/>
                  </a:lnTo>
                  <a:lnTo>
                    <a:pt x="110777" y="0"/>
                  </a:lnTo>
                  <a:lnTo>
                    <a:pt x="112365" y="24"/>
                  </a:lnTo>
                  <a:lnTo>
                    <a:pt x="113855" y="98"/>
                  </a:lnTo>
                  <a:lnTo>
                    <a:pt x="115247" y="221"/>
                  </a:lnTo>
                  <a:lnTo>
                    <a:pt x="116540" y="392"/>
                  </a:lnTo>
                  <a:lnTo>
                    <a:pt x="117735" y="613"/>
                  </a:lnTo>
                  <a:lnTo>
                    <a:pt x="118832" y="884"/>
                  </a:lnTo>
                  <a:lnTo>
                    <a:pt x="119830" y="1203"/>
                  </a:lnTo>
                  <a:lnTo>
                    <a:pt x="120731" y="1571"/>
                  </a:lnTo>
                  <a:lnTo>
                    <a:pt x="121533" y="1989"/>
                  </a:lnTo>
                  <a:lnTo>
                    <a:pt x="122237" y="2455"/>
                  </a:lnTo>
                  <a:lnTo>
                    <a:pt x="122859" y="2993"/>
                  </a:lnTo>
                  <a:lnTo>
                    <a:pt x="123416" y="3623"/>
                  </a:lnTo>
                  <a:lnTo>
                    <a:pt x="123907" y="4346"/>
                  </a:lnTo>
                  <a:lnTo>
                    <a:pt x="124332" y="5162"/>
                  </a:lnTo>
                  <a:lnTo>
                    <a:pt x="124693" y="6070"/>
                  </a:lnTo>
                  <a:lnTo>
                    <a:pt x="124987" y="7072"/>
                  </a:lnTo>
                  <a:lnTo>
                    <a:pt x="125217" y="8166"/>
                  </a:lnTo>
                  <a:lnTo>
                    <a:pt x="125380" y="9353"/>
                  </a:lnTo>
                  <a:lnTo>
                    <a:pt x="125478" y="10633"/>
                  </a:lnTo>
                  <a:lnTo>
                    <a:pt x="125511" y="12005"/>
                  </a:lnTo>
                  <a:lnTo>
                    <a:pt x="125489" y="13735"/>
                  </a:lnTo>
                  <a:lnTo>
                    <a:pt x="125424" y="15432"/>
                  </a:lnTo>
                  <a:lnTo>
                    <a:pt x="125315" y="17096"/>
                  </a:lnTo>
                  <a:lnTo>
                    <a:pt x="125162" y="18728"/>
                  </a:lnTo>
                  <a:lnTo>
                    <a:pt x="124966" y="20327"/>
                  </a:lnTo>
                  <a:lnTo>
                    <a:pt x="124725" y="21893"/>
                  </a:lnTo>
                  <a:lnTo>
                    <a:pt x="124442" y="23427"/>
                  </a:lnTo>
                  <a:lnTo>
                    <a:pt x="124114" y="24927"/>
                  </a:lnTo>
                  <a:lnTo>
                    <a:pt x="123743" y="26395"/>
                  </a:lnTo>
                  <a:lnTo>
                    <a:pt x="123328" y="27830"/>
                  </a:lnTo>
                  <a:lnTo>
                    <a:pt x="111869" y="30013"/>
                  </a:lnTo>
                  <a:lnTo>
                    <a:pt x="112387" y="28474"/>
                  </a:lnTo>
                  <a:lnTo>
                    <a:pt x="112851" y="26914"/>
                  </a:lnTo>
                  <a:lnTo>
                    <a:pt x="113260" y="25331"/>
                  </a:lnTo>
                  <a:lnTo>
                    <a:pt x="113615" y="23727"/>
                  </a:lnTo>
                  <a:lnTo>
                    <a:pt x="113915" y="22100"/>
                  </a:lnTo>
                  <a:lnTo>
                    <a:pt x="114161" y="20452"/>
                  </a:lnTo>
                  <a:lnTo>
                    <a:pt x="114352" y="18783"/>
                  </a:lnTo>
                  <a:lnTo>
                    <a:pt x="114488" y="17091"/>
                  </a:lnTo>
                  <a:lnTo>
                    <a:pt x="114570" y="15377"/>
                  </a:lnTo>
                  <a:lnTo>
                    <a:pt x="114597" y="13642"/>
                  </a:lnTo>
                  <a:lnTo>
                    <a:pt x="114532" y="13020"/>
                  </a:lnTo>
                  <a:lnTo>
                    <a:pt x="114335" y="12463"/>
                  </a:lnTo>
                  <a:lnTo>
                    <a:pt x="114008" y="11972"/>
                  </a:lnTo>
                  <a:lnTo>
                    <a:pt x="113549" y="11547"/>
                  </a:lnTo>
                  <a:lnTo>
                    <a:pt x="112960" y="11186"/>
                  </a:lnTo>
                  <a:lnTo>
                    <a:pt x="112240" y="10892"/>
                  </a:lnTo>
                  <a:lnTo>
                    <a:pt x="111388" y="10663"/>
                  </a:lnTo>
                  <a:lnTo>
                    <a:pt x="110406" y="10499"/>
                  </a:lnTo>
                  <a:lnTo>
                    <a:pt x="109293" y="10401"/>
                  </a:lnTo>
                  <a:lnTo>
                    <a:pt x="108049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758410" y="2884512"/>
              <a:ext cx="79672" cy="10368"/>
            </a:xfrm>
            <a:custGeom>
              <a:avLst/>
              <a:pathLst>
                <a:path w="79672" h="10368">
                  <a:moveTo>
                    <a:pt x="0" y="10368"/>
                  </a:moveTo>
                  <a:lnTo>
                    <a:pt x="0" y="0"/>
                  </a:lnTo>
                  <a:lnTo>
                    <a:pt x="79672" y="0"/>
                  </a:lnTo>
                  <a:lnTo>
                    <a:pt x="79672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2021-10-19T09:49:50Z</dcterms:modified>
</cp:coreProperties>
</file>