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299653"/>
            <a:ext cx="3657600" cy="731520"/>
            <a:chOff x="1952625" y="2299653"/>
            <a:chExt cx="3657600" cy="731520"/>
          </a:xfrm>
        </p:grpSpPr>
        <p:sp>
          <p:nvSpPr>
            <p:cNvPr id="3" name="rc3"/>
            <p:cNvSpPr/>
            <p:nvPr/>
          </p:nvSpPr>
          <p:spPr>
            <a:xfrm>
              <a:off x="1952625" y="2299652"/>
              <a:ext cx="3657600" cy="7315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299652"/>
              <a:ext cx="3657600" cy="7315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44741" y="2369241"/>
              <a:ext cx="3295894" cy="269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69088" y="2369241"/>
              <a:ext cx="0" cy="269732"/>
            </a:xfrm>
            <a:custGeom>
              <a:avLst/>
              <a:pathLst>
                <a:path w="0" h="269732">
                  <a:moveTo>
                    <a:pt x="0" y="2697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18155" y="2369241"/>
              <a:ext cx="0" cy="269732"/>
            </a:xfrm>
            <a:custGeom>
              <a:avLst/>
              <a:pathLst>
                <a:path w="0" h="269732">
                  <a:moveTo>
                    <a:pt x="0" y="2697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67222" y="2369241"/>
              <a:ext cx="0" cy="269732"/>
            </a:xfrm>
            <a:custGeom>
              <a:avLst/>
              <a:pathLst>
                <a:path w="0" h="269732">
                  <a:moveTo>
                    <a:pt x="0" y="2697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016289" y="2369241"/>
              <a:ext cx="0" cy="269732"/>
            </a:xfrm>
            <a:custGeom>
              <a:avLst/>
              <a:pathLst>
                <a:path w="0" h="269732">
                  <a:moveTo>
                    <a:pt x="0" y="2697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44741" y="2504107"/>
              <a:ext cx="3295894" cy="0"/>
            </a:xfrm>
            <a:custGeom>
              <a:avLst/>
              <a:pathLst>
                <a:path w="3295894" h="0">
                  <a:moveTo>
                    <a:pt x="0" y="0"/>
                  </a:moveTo>
                  <a:lnTo>
                    <a:pt x="3295894" y="0"/>
                  </a:lnTo>
                  <a:lnTo>
                    <a:pt x="329589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394554" y="2369241"/>
              <a:ext cx="0" cy="269732"/>
            </a:xfrm>
            <a:custGeom>
              <a:avLst/>
              <a:pathLst>
                <a:path w="0" h="269732">
                  <a:moveTo>
                    <a:pt x="0" y="2697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143621" y="2369241"/>
              <a:ext cx="0" cy="269732"/>
            </a:xfrm>
            <a:custGeom>
              <a:avLst/>
              <a:pathLst>
                <a:path w="0" h="269732">
                  <a:moveTo>
                    <a:pt x="0" y="2697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92688" y="2369241"/>
              <a:ext cx="0" cy="269732"/>
            </a:xfrm>
            <a:custGeom>
              <a:avLst/>
              <a:pathLst>
                <a:path w="0" h="269732">
                  <a:moveTo>
                    <a:pt x="0" y="2697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641755" y="2369241"/>
              <a:ext cx="0" cy="269732"/>
            </a:xfrm>
            <a:custGeom>
              <a:avLst/>
              <a:pathLst>
                <a:path w="0" h="269732">
                  <a:moveTo>
                    <a:pt x="0" y="2697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390822" y="2369241"/>
              <a:ext cx="0" cy="269732"/>
            </a:xfrm>
            <a:custGeom>
              <a:avLst/>
              <a:pathLst>
                <a:path w="0" h="269732">
                  <a:moveTo>
                    <a:pt x="0" y="2697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925545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111313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365996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365996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186220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991463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365996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991463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991463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365996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365996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365996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631910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216183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991463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365996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991463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991463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65996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365996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991463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991463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991463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216183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365996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991463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365996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654382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991463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365996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365996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291089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365996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991463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65996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991463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365996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365996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365996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365996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066369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625918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65996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991463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365996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365996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365996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766743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699326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991463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991463" y="24792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518155" y="2504107"/>
              <a:ext cx="1123600" cy="0"/>
            </a:xfrm>
            <a:custGeom>
              <a:avLst/>
              <a:pathLst>
                <a:path w="1123600" h="0">
                  <a:moveTo>
                    <a:pt x="0" y="0"/>
                  </a:moveTo>
                  <a:lnTo>
                    <a:pt x="112360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394554" y="2504107"/>
              <a:ext cx="374533" cy="0"/>
            </a:xfrm>
            <a:custGeom>
              <a:avLst/>
              <a:pathLst>
                <a:path w="374533" h="0">
                  <a:moveTo>
                    <a:pt x="37453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769088" y="2419816"/>
              <a:ext cx="749067" cy="168583"/>
            </a:xfrm>
            <a:custGeom>
              <a:avLst/>
              <a:pathLst>
                <a:path w="749067" h="168583">
                  <a:moveTo>
                    <a:pt x="749067" y="168583"/>
                  </a:moveTo>
                  <a:lnTo>
                    <a:pt x="0" y="168583"/>
                  </a:lnTo>
                  <a:lnTo>
                    <a:pt x="0" y="0"/>
                  </a:lnTo>
                  <a:lnTo>
                    <a:pt x="749067" y="0"/>
                  </a:lnTo>
                  <a:close/>
                </a:path>
              </a:pathLst>
            </a:custGeom>
            <a:solidFill>
              <a:srgbClr val="B22222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143621" y="2419816"/>
              <a:ext cx="0" cy="168583"/>
            </a:xfrm>
            <a:custGeom>
              <a:avLst/>
              <a:pathLst>
                <a:path w="0" h="168583">
                  <a:moveTo>
                    <a:pt x="0" y="168583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244741" y="2369241"/>
              <a:ext cx="3295894" cy="26973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209946" y="25041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394554" y="26389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143621" y="26389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892688" y="26389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641755" y="26389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390822" y="26389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367842" y="270045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377774" y="270842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089978" y="2701604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147987" y="270045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157918" y="270842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836153" y="2700458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897054" y="270045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906985" y="270842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583856" y="2700458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40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646121" y="270045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656052" y="270842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331231" y="2701604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340290" y="2713331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395188" y="270045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405119" y="270842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548895" y="2819632"/>
              <a:ext cx="44201" cy="125511"/>
            </a:xfrm>
            <a:custGeom>
              <a:avLst/>
              <a:pathLst>
                <a:path w="44201" h="125511">
                  <a:moveTo>
                    <a:pt x="33287" y="0"/>
                  </a:moveTo>
                  <a:lnTo>
                    <a:pt x="44201" y="3274"/>
                  </a:lnTo>
                  <a:lnTo>
                    <a:pt x="42979" y="6433"/>
                  </a:lnTo>
                  <a:lnTo>
                    <a:pt x="41713" y="9582"/>
                  </a:lnTo>
                  <a:lnTo>
                    <a:pt x="40403" y="12720"/>
                  </a:lnTo>
                  <a:lnTo>
                    <a:pt x="39050" y="15847"/>
                  </a:lnTo>
                  <a:lnTo>
                    <a:pt x="37653" y="18963"/>
                  </a:lnTo>
                  <a:lnTo>
                    <a:pt x="36212" y="22068"/>
                  </a:lnTo>
                  <a:lnTo>
                    <a:pt x="34728" y="25162"/>
                  </a:lnTo>
                  <a:lnTo>
                    <a:pt x="33200" y="28245"/>
                  </a:lnTo>
                  <a:lnTo>
                    <a:pt x="31628" y="31317"/>
                  </a:lnTo>
                  <a:lnTo>
                    <a:pt x="30013" y="34379"/>
                  </a:lnTo>
                  <a:lnTo>
                    <a:pt x="30013" y="125511"/>
                  </a:lnTo>
                  <a:lnTo>
                    <a:pt x="19099" y="125511"/>
                  </a:lnTo>
                  <a:lnTo>
                    <a:pt x="19099" y="51841"/>
                  </a:lnTo>
                  <a:lnTo>
                    <a:pt x="17784" y="53577"/>
                  </a:lnTo>
                  <a:lnTo>
                    <a:pt x="16458" y="55290"/>
                  </a:lnTo>
                  <a:lnTo>
                    <a:pt x="15121" y="56982"/>
                  </a:lnTo>
                  <a:lnTo>
                    <a:pt x="13773" y="58652"/>
                  </a:lnTo>
                  <a:lnTo>
                    <a:pt x="12414" y="60300"/>
                  </a:lnTo>
                  <a:lnTo>
                    <a:pt x="11045" y="61926"/>
                  </a:lnTo>
                  <a:lnTo>
                    <a:pt x="9664" y="63530"/>
                  </a:lnTo>
                  <a:lnTo>
                    <a:pt x="8272" y="65113"/>
                  </a:lnTo>
                  <a:lnTo>
                    <a:pt x="6870" y="66674"/>
                  </a:lnTo>
                  <a:lnTo>
                    <a:pt x="5457" y="68212"/>
                  </a:lnTo>
                  <a:lnTo>
                    <a:pt x="0" y="57298"/>
                  </a:lnTo>
                  <a:lnTo>
                    <a:pt x="4556" y="51814"/>
                  </a:lnTo>
                  <a:lnTo>
                    <a:pt x="8840" y="46275"/>
                  </a:lnTo>
                  <a:lnTo>
                    <a:pt x="12851" y="40682"/>
                  </a:lnTo>
                  <a:lnTo>
                    <a:pt x="16589" y="35034"/>
                  </a:lnTo>
                  <a:lnTo>
                    <a:pt x="20054" y="29331"/>
                  </a:lnTo>
                  <a:lnTo>
                    <a:pt x="23246" y="23574"/>
                  </a:lnTo>
                  <a:lnTo>
                    <a:pt x="26166" y="17762"/>
                  </a:lnTo>
                  <a:lnTo>
                    <a:pt x="28813" y="11896"/>
                  </a:lnTo>
                  <a:lnTo>
                    <a:pt x="31186" y="5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582183" y="2819632"/>
              <a:ext cx="95498" cy="57298"/>
            </a:xfrm>
            <a:custGeom>
              <a:avLst/>
              <a:pathLst>
                <a:path w="95498" h="57298">
                  <a:moveTo>
                    <a:pt x="46930" y="0"/>
                  </a:moveTo>
                  <a:lnTo>
                    <a:pt x="57298" y="3274"/>
                  </a:lnTo>
                  <a:lnTo>
                    <a:pt x="56965" y="3929"/>
                  </a:lnTo>
                  <a:lnTo>
                    <a:pt x="56622" y="4583"/>
                  </a:lnTo>
                  <a:lnTo>
                    <a:pt x="56267" y="5238"/>
                  </a:lnTo>
                  <a:lnTo>
                    <a:pt x="55901" y="5893"/>
                  </a:lnTo>
                  <a:lnTo>
                    <a:pt x="55525" y="6548"/>
                  </a:lnTo>
                  <a:lnTo>
                    <a:pt x="55137" y="7203"/>
                  </a:lnTo>
                  <a:lnTo>
                    <a:pt x="54739" y="7858"/>
                  </a:lnTo>
                  <a:lnTo>
                    <a:pt x="54330" y="8512"/>
                  </a:lnTo>
                  <a:lnTo>
                    <a:pt x="53910" y="9167"/>
                  </a:lnTo>
                  <a:lnTo>
                    <a:pt x="53478" y="9822"/>
                  </a:lnTo>
                  <a:lnTo>
                    <a:pt x="57238" y="14019"/>
                  </a:lnTo>
                  <a:lnTo>
                    <a:pt x="61096" y="18095"/>
                  </a:lnTo>
                  <a:lnTo>
                    <a:pt x="65053" y="22051"/>
                  </a:lnTo>
                  <a:lnTo>
                    <a:pt x="69107" y="25888"/>
                  </a:lnTo>
                  <a:lnTo>
                    <a:pt x="73260" y="29604"/>
                  </a:lnTo>
                  <a:lnTo>
                    <a:pt x="77511" y="33200"/>
                  </a:lnTo>
                  <a:lnTo>
                    <a:pt x="81860" y="36676"/>
                  </a:lnTo>
                  <a:lnTo>
                    <a:pt x="86308" y="40032"/>
                  </a:lnTo>
                  <a:lnTo>
                    <a:pt x="90854" y="43268"/>
                  </a:lnTo>
                  <a:lnTo>
                    <a:pt x="95498" y="46384"/>
                  </a:lnTo>
                  <a:lnTo>
                    <a:pt x="88949" y="56207"/>
                  </a:lnTo>
                  <a:lnTo>
                    <a:pt x="84409" y="52976"/>
                  </a:lnTo>
                  <a:lnTo>
                    <a:pt x="79956" y="49615"/>
                  </a:lnTo>
                  <a:lnTo>
                    <a:pt x="75590" y="46122"/>
                  </a:lnTo>
                  <a:lnTo>
                    <a:pt x="71312" y="42499"/>
                  </a:lnTo>
                  <a:lnTo>
                    <a:pt x="67121" y="38744"/>
                  </a:lnTo>
                  <a:lnTo>
                    <a:pt x="63017" y="34859"/>
                  </a:lnTo>
                  <a:lnTo>
                    <a:pt x="59001" y="30843"/>
                  </a:lnTo>
                  <a:lnTo>
                    <a:pt x="55072" y="26695"/>
                  </a:lnTo>
                  <a:lnTo>
                    <a:pt x="51230" y="22417"/>
                  </a:lnTo>
                  <a:lnTo>
                    <a:pt x="47476" y="18008"/>
                  </a:lnTo>
                  <a:lnTo>
                    <a:pt x="43814" y="22624"/>
                  </a:lnTo>
                  <a:lnTo>
                    <a:pt x="40032" y="27088"/>
                  </a:lnTo>
                  <a:lnTo>
                    <a:pt x="36131" y="31399"/>
                  </a:lnTo>
                  <a:lnTo>
                    <a:pt x="32109" y="35558"/>
                  </a:lnTo>
                  <a:lnTo>
                    <a:pt x="27967" y="39563"/>
                  </a:lnTo>
                  <a:lnTo>
                    <a:pt x="23705" y="43416"/>
                  </a:lnTo>
                  <a:lnTo>
                    <a:pt x="19323" y="47116"/>
                  </a:lnTo>
                  <a:lnTo>
                    <a:pt x="14821" y="50663"/>
                  </a:lnTo>
                  <a:lnTo>
                    <a:pt x="10199" y="54057"/>
                  </a:lnTo>
                  <a:lnTo>
                    <a:pt x="5457" y="57298"/>
                  </a:lnTo>
                  <a:lnTo>
                    <a:pt x="0" y="48021"/>
                  </a:lnTo>
                  <a:lnTo>
                    <a:pt x="6362" y="43416"/>
                  </a:lnTo>
                  <a:lnTo>
                    <a:pt x="12354" y="38766"/>
                  </a:lnTo>
                  <a:lnTo>
                    <a:pt x="17975" y="34073"/>
                  </a:lnTo>
                  <a:lnTo>
                    <a:pt x="23225" y="29337"/>
                  </a:lnTo>
                  <a:lnTo>
                    <a:pt x="28103" y="24556"/>
                  </a:lnTo>
                  <a:lnTo>
                    <a:pt x="32611" y="19732"/>
                  </a:lnTo>
                  <a:lnTo>
                    <a:pt x="36747" y="14864"/>
                  </a:lnTo>
                  <a:lnTo>
                    <a:pt x="40513" y="9953"/>
                  </a:lnTo>
                  <a:lnTo>
                    <a:pt x="43907" y="49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643847" y="2870382"/>
              <a:ext cx="10914" cy="75307"/>
            </a:xfrm>
            <a:custGeom>
              <a:avLst/>
              <a:pathLst>
                <a:path w="10914" h="75307">
                  <a:moveTo>
                    <a:pt x="0" y="0"/>
                  </a:moveTo>
                  <a:lnTo>
                    <a:pt x="10914" y="0"/>
                  </a:lnTo>
                  <a:lnTo>
                    <a:pt x="10914" y="75307"/>
                  </a:lnTo>
                  <a:lnTo>
                    <a:pt x="0" y="753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584366" y="2871474"/>
              <a:ext cx="30013" cy="74215"/>
            </a:xfrm>
            <a:custGeom>
              <a:avLst/>
              <a:pathLst>
                <a:path w="30013" h="74215">
                  <a:moveTo>
                    <a:pt x="19099" y="0"/>
                  </a:moveTo>
                  <a:lnTo>
                    <a:pt x="30013" y="0"/>
                  </a:lnTo>
                  <a:lnTo>
                    <a:pt x="30013" y="20191"/>
                  </a:lnTo>
                  <a:lnTo>
                    <a:pt x="29789" y="27705"/>
                  </a:lnTo>
                  <a:lnTo>
                    <a:pt x="29118" y="34750"/>
                  </a:lnTo>
                  <a:lnTo>
                    <a:pt x="28000" y="41326"/>
                  </a:lnTo>
                  <a:lnTo>
                    <a:pt x="26433" y="47432"/>
                  </a:lnTo>
                  <a:lnTo>
                    <a:pt x="24420" y="53069"/>
                  </a:lnTo>
                  <a:lnTo>
                    <a:pt x="21959" y="58237"/>
                  </a:lnTo>
                  <a:lnTo>
                    <a:pt x="19050" y="62935"/>
                  </a:lnTo>
                  <a:lnTo>
                    <a:pt x="15694" y="67165"/>
                  </a:lnTo>
                  <a:lnTo>
                    <a:pt x="11890" y="70925"/>
                  </a:lnTo>
                  <a:lnTo>
                    <a:pt x="7639" y="74215"/>
                  </a:lnTo>
                  <a:lnTo>
                    <a:pt x="0" y="66030"/>
                  </a:lnTo>
                  <a:lnTo>
                    <a:pt x="1708" y="64679"/>
                  </a:lnTo>
                  <a:lnTo>
                    <a:pt x="3339" y="63246"/>
                  </a:lnTo>
                  <a:lnTo>
                    <a:pt x="4894" y="61732"/>
                  </a:lnTo>
                  <a:lnTo>
                    <a:pt x="6373" y="60136"/>
                  </a:lnTo>
                  <a:lnTo>
                    <a:pt x="7776" y="58458"/>
                  </a:lnTo>
                  <a:lnTo>
                    <a:pt x="9102" y="56698"/>
                  </a:lnTo>
                  <a:lnTo>
                    <a:pt x="10351" y="54856"/>
                  </a:lnTo>
                  <a:lnTo>
                    <a:pt x="11525" y="52933"/>
                  </a:lnTo>
                  <a:lnTo>
                    <a:pt x="12622" y="50927"/>
                  </a:lnTo>
                  <a:lnTo>
                    <a:pt x="13642" y="48840"/>
                  </a:lnTo>
                  <a:lnTo>
                    <a:pt x="14581" y="46622"/>
                  </a:lnTo>
                  <a:lnTo>
                    <a:pt x="15432" y="44223"/>
                  </a:lnTo>
                  <a:lnTo>
                    <a:pt x="16196" y="41645"/>
                  </a:lnTo>
                  <a:lnTo>
                    <a:pt x="16873" y="38886"/>
                  </a:lnTo>
                  <a:lnTo>
                    <a:pt x="17462" y="35948"/>
                  </a:lnTo>
                  <a:lnTo>
                    <a:pt x="17964" y="32829"/>
                  </a:lnTo>
                  <a:lnTo>
                    <a:pt x="18379" y="29530"/>
                  </a:lnTo>
                  <a:lnTo>
                    <a:pt x="18706" y="26051"/>
                  </a:lnTo>
                  <a:lnTo>
                    <a:pt x="18946" y="22392"/>
                  </a:lnTo>
                  <a:lnTo>
                    <a:pt x="19099" y="185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688049" y="2819632"/>
              <a:ext cx="50204" cy="125511"/>
            </a:xfrm>
            <a:custGeom>
              <a:avLst/>
              <a:pathLst>
                <a:path w="50204" h="125511">
                  <a:moveTo>
                    <a:pt x="4365" y="25102"/>
                  </a:moveTo>
                  <a:lnTo>
                    <a:pt x="21828" y="25102"/>
                  </a:lnTo>
                  <a:lnTo>
                    <a:pt x="21828" y="0"/>
                  </a:lnTo>
                  <a:lnTo>
                    <a:pt x="32196" y="0"/>
                  </a:lnTo>
                  <a:lnTo>
                    <a:pt x="32196" y="25102"/>
                  </a:lnTo>
                  <a:lnTo>
                    <a:pt x="48567" y="25102"/>
                  </a:lnTo>
                  <a:lnTo>
                    <a:pt x="48567" y="35470"/>
                  </a:lnTo>
                  <a:lnTo>
                    <a:pt x="32196" y="35470"/>
                  </a:lnTo>
                  <a:lnTo>
                    <a:pt x="32196" y="42019"/>
                  </a:lnTo>
                  <a:lnTo>
                    <a:pt x="34242" y="44523"/>
                  </a:lnTo>
                  <a:lnTo>
                    <a:pt x="36234" y="47017"/>
                  </a:lnTo>
                  <a:lnTo>
                    <a:pt x="38171" y="49500"/>
                  </a:lnTo>
                  <a:lnTo>
                    <a:pt x="40054" y="51972"/>
                  </a:lnTo>
                  <a:lnTo>
                    <a:pt x="41882" y="54433"/>
                  </a:lnTo>
                  <a:lnTo>
                    <a:pt x="43656" y="56884"/>
                  </a:lnTo>
                  <a:lnTo>
                    <a:pt x="45375" y="59323"/>
                  </a:lnTo>
                  <a:lnTo>
                    <a:pt x="47039" y="61751"/>
                  </a:lnTo>
                  <a:lnTo>
                    <a:pt x="48649" y="64169"/>
                  </a:lnTo>
                  <a:lnTo>
                    <a:pt x="50204" y="66575"/>
                  </a:lnTo>
                  <a:lnTo>
                    <a:pt x="43110" y="76944"/>
                  </a:lnTo>
                  <a:lnTo>
                    <a:pt x="42019" y="74679"/>
                  </a:lnTo>
                  <a:lnTo>
                    <a:pt x="40927" y="72469"/>
                  </a:lnTo>
                  <a:lnTo>
                    <a:pt x="39836" y="70313"/>
                  </a:lnTo>
                  <a:lnTo>
                    <a:pt x="38744" y="68212"/>
                  </a:lnTo>
                  <a:lnTo>
                    <a:pt x="37653" y="66166"/>
                  </a:lnTo>
                  <a:lnTo>
                    <a:pt x="36562" y="64174"/>
                  </a:lnTo>
                  <a:lnTo>
                    <a:pt x="35470" y="62237"/>
                  </a:lnTo>
                  <a:lnTo>
                    <a:pt x="34379" y="60354"/>
                  </a:lnTo>
                  <a:lnTo>
                    <a:pt x="33287" y="58526"/>
                  </a:lnTo>
                  <a:lnTo>
                    <a:pt x="32196" y="56753"/>
                  </a:lnTo>
                  <a:lnTo>
                    <a:pt x="32196" y="125511"/>
                  </a:lnTo>
                  <a:lnTo>
                    <a:pt x="21828" y="125511"/>
                  </a:lnTo>
                  <a:lnTo>
                    <a:pt x="21828" y="66030"/>
                  </a:lnTo>
                  <a:lnTo>
                    <a:pt x="20605" y="69571"/>
                  </a:lnTo>
                  <a:lnTo>
                    <a:pt x="19339" y="72993"/>
                  </a:lnTo>
                  <a:lnTo>
                    <a:pt x="18030" y="76294"/>
                  </a:lnTo>
                  <a:lnTo>
                    <a:pt x="16676" y="79476"/>
                  </a:lnTo>
                  <a:lnTo>
                    <a:pt x="15279" y="82537"/>
                  </a:lnTo>
                  <a:lnTo>
                    <a:pt x="13839" y="85478"/>
                  </a:lnTo>
                  <a:lnTo>
                    <a:pt x="12354" y="88300"/>
                  </a:lnTo>
                  <a:lnTo>
                    <a:pt x="10826" y="91001"/>
                  </a:lnTo>
                  <a:lnTo>
                    <a:pt x="9255" y="93582"/>
                  </a:lnTo>
                  <a:lnTo>
                    <a:pt x="7639" y="96043"/>
                  </a:lnTo>
                  <a:lnTo>
                    <a:pt x="0" y="88403"/>
                  </a:lnTo>
                  <a:lnTo>
                    <a:pt x="3055" y="83650"/>
                  </a:lnTo>
                  <a:lnTo>
                    <a:pt x="5893" y="78777"/>
                  </a:lnTo>
                  <a:lnTo>
                    <a:pt x="8512" y="73784"/>
                  </a:lnTo>
                  <a:lnTo>
                    <a:pt x="10914" y="68671"/>
                  </a:lnTo>
                  <a:lnTo>
                    <a:pt x="13096" y="63437"/>
                  </a:lnTo>
                  <a:lnTo>
                    <a:pt x="15061" y="58084"/>
                  </a:lnTo>
                  <a:lnTo>
                    <a:pt x="16807" y="52611"/>
                  </a:lnTo>
                  <a:lnTo>
                    <a:pt x="18335" y="47017"/>
                  </a:lnTo>
                  <a:lnTo>
                    <a:pt x="19645" y="41304"/>
                  </a:lnTo>
                  <a:lnTo>
                    <a:pt x="20736" y="35470"/>
                  </a:lnTo>
                  <a:lnTo>
                    <a:pt x="4365" y="35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740437" y="2819086"/>
              <a:ext cx="76398" cy="74215"/>
            </a:xfrm>
            <a:custGeom>
              <a:avLst/>
              <a:pathLst>
                <a:path w="76398" h="74215">
                  <a:moveTo>
                    <a:pt x="22373" y="0"/>
                  </a:moveTo>
                  <a:lnTo>
                    <a:pt x="33287" y="2728"/>
                  </a:lnTo>
                  <a:lnTo>
                    <a:pt x="32955" y="3814"/>
                  </a:lnTo>
                  <a:lnTo>
                    <a:pt x="32611" y="4889"/>
                  </a:lnTo>
                  <a:lnTo>
                    <a:pt x="32256" y="5953"/>
                  </a:lnTo>
                  <a:lnTo>
                    <a:pt x="31890" y="7006"/>
                  </a:lnTo>
                  <a:lnTo>
                    <a:pt x="31514" y="8049"/>
                  </a:lnTo>
                  <a:lnTo>
                    <a:pt x="31126" y="9080"/>
                  </a:lnTo>
                  <a:lnTo>
                    <a:pt x="30728" y="10100"/>
                  </a:lnTo>
                  <a:lnTo>
                    <a:pt x="30319" y="11110"/>
                  </a:lnTo>
                  <a:lnTo>
                    <a:pt x="29899" y="12109"/>
                  </a:lnTo>
                  <a:lnTo>
                    <a:pt x="29467" y="13096"/>
                  </a:lnTo>
                  <a:lnTo>
                    <a:pt x="66575" y="13096"/>
                  </a:lnTo>
                  <a:lnTo>
                    <a:pt x="66575" y="22919"/>
                  </a:lnTo>
                  <a:lnTo>
                    <a:pt x="64900" y="26242"/>
                  </a:lnTo>
                  <a:lnTo>
                    <a:pt x="63148" y="29446"/>
                  </a:lnTo>
                  <a:lnTo>
                    <a:pt x="61320" y="32529"/>
                  </a:lnTo>
                  <a:lnTo>
                    <a:pt x="59416" y="35492"/>
                  </a:lnTo>
                  <a:lnTo>
                    <a:pt x="57435" y="38335"/>
                  </a:lnTo>
                  <a:lnTo>
                    <a:pt x="55377" y="41058"/>
                  </a:lnTo>
                  <a:lnTo>
                    <a:pt x="53244" y="43661"/>
                  </a:lnTo>
                  <a:lnTo>
                    <a:pt x="51034" y="46144"/>
                  </a:lnTo>
                  <a:lnTo>
                    <a:pt x="48747" y="48507"/>
                  </a:lnTo>
                  <a:lnTo>
                    <a:pt x="46384" y="50750"/>
                  </a:lnTo>
                  <a:lnTo>
                    <a:pt x="49140" y="52354"/>
                  </a:lnTo>
                  <a:lnTo>
                    <a:pt x="51950" y="53893"/>
                  </a:lnTo>
                  <a:lnTo>
                    <a:pt x="54815" y="55367"/>
                  </a:lnTo>
                  <a:lnTo>
                    <a:pt x="57735" y="56774"/>
                  </a:lnTo>
                  <a:lnTo>
                    <a:pt x="60709" y="58117"/>
                  </a:lnTo>
                  <a:lnTo>
                    <a:pt x="63738" y="59394"/>
                  </a:lnTo>
                  <a:lnTo>
                    <a:pt x="66821" y="60605"/>
                  </a:lnTo>
                  <a:lnTo>
                    <a:pt x="69959" y="61751"/>
                  </a:lnTo>
                  <a:lnTo>
                    <a:pt x="73151" y="62832"/>
                  </a:lnTo>
                  <a:lnTo>
                    <a:pt x="76398" y="63847"/>
                  </a:lnTo>
                  <a:lnTo>
                    <a:pt x="71487" y="74215"/>
                  </a:lnTo>
                  <a:lnTo>
                    <a:pt x="67809" y="73075"/>
                  </a:lnTo>
                  <a:lnTo>
                    <a:pt x="64196" y="71836"/>
                  </a:lnTo>
                  <a:lnTo>
                    <a:pt x="60649" y="70499"/>
                  </a:lnTo>
                  <a:lnTo>
                    <a:pt x="57167" y="69064"/>
                  </a:lnTo>
                  <a:lnTo>
                    <a:pt x="53751" y="67530"/>
                  </a:lnTo>
                  <a:lnTo>
                    <a:pt x="50401" y="65899"/>
                  </a:lnTo>
                  <a:lnTo>
                    <a:pt x="47116" y="64169"/>
                  </a:lnTo>
                  <a:lnTo>
                    <a:pt x="43896" y="62341"/>
                  </a:lnTo>
                  <a:lnTo>
                    <a:pt x="40742" y="60414"/>
                  </a:lnTo>
                  <a:lnTo>
                    <a:pt x="37653" y="58390"/>
                  </a:lnTo>
                  <a:lnTo>
                    <a:pt x="34957" y="60316"/>
                  </a:lnTo>
                  <a:lnTo>
                    <a:pt x="32109" y="62166"/>
                  </a:lnTo>
                  <a:lnTo>
                    <a:pt x="29107" y="63940"/>
                  </a:lnTo>
                  <a:lnTo>
                    <a:pt x="25953" y="65637"/>
                  </a:lnTo>
                  <a:lnTo>
                    <a:pt x="22646" y="67257"/>
                  </a:lnTo>
                  <a:lnTo>
                    <a:pt x="19186" y="68802"/>
                  </a:lnTo>
                  <a:lnTo>
                    <a:pt x="15574" y="70270"/>
                  </a:lnTo>
                  <a:lnTo>
                    <a:pt x="11809" y="71661"/>
                  </a:lnTo>
                  <a:lnTo>
                    <a:pt x="7890" y="72976"/>
                  </a:lnTo>
                  <a:lnTo>
                    <a:pt x="3819" y="74215"/>
                  </a:lnTo>
                  <a:lnTo>
                    <a:pt x="0" y="64392"/>
                  </a:lnTo>
                  <a:lnTo>
                    <a:pt x="3334" y="63377"/>
                  </a:lnTo>
                  <a:lnTo>
                    <a:pt x="6570" y="62297"/>
                  </a:lnTo>
                  <a:lnTo>
                    <a:pt x="9708" y="61151"/>
                  </a:lnTo>
                  <a:lnTo>
                    <a:pt x="12747" y="59940"/>
                  </a:lnTo>
                  <a:lnTo>
                    <a:pt x="15688" y="58663"/>
                  </a:lnTo>
                  <a:lnTo>
                    <a:pt x="18532" y="57320"/>
                  </a:lnTo>
                  <a:lnTo>
                    <a:pt x="21276" y="55912"/>
                  </a:lnTo>
                  <a:lnTo>
                    <a:pt x="23923" y="54439"/>
                  </a:lnTo>
                  <a:lnTo>
                    <a:pt x="26472" y="52900"/>
                  </a:lnTo>
                  <a:lnTo>
                    <a:pt x="28922" y="51296"/>
                  </a:lnTo>
                  <a:lnTo>
                    <a:pt x="27514" y="49855"/>
                  </a:lnTo>
                  <a:lnTo>
                    <a:pt x="26128" y="48371"/>
                  </a:lnTo>
                  <a:lnTo>
                    <a:pt x="24764" y="46843"/>
                  </a:lnTo>
                  <a:lnTo>
                    <a:pt x="23421" y="45271"/>
                  </a:lnTo>
                  <a:lnTo>
                    <a:pt x="22100" y="43656"/>
                  </a:lnTo>
                  <a:lnTo>
                    <a:pt x="20802" y="41997"/>
                  </a:lnTo>
                  <a:lnTo>
                    <a:pt x="19525" y="40294"/>
                  </a:lnTo>
                  <a:lnTo>
                    <a:pt x="18270" y="38548"/>
                  </a:lnTo>
                  <a:lnTo>
                    <a:pt x="17036" y="36758"/>
                  </a:lnTo>
                  <a:lnTo>
                    <a:pt x="15825" y="34925"/>
                  </a:lnTo>
                  <a:lnTo>
                    <a:pt x="14946" y="36005"/>
                  </a:lnTo>
                  <a:lnTo>
                    <a:pt x="14057" y="37064"/>
                  </a:lnTo>
                  <a:lnTo>
                    <a:pt x="13156" y="38100"/>
                  </a:lnTo>
                  <a:lnTo>
                    <a:pt x="12245" y="39116"/>
                  </a:lnTo>
                  <a:lnTo>
                    <a:pt x="11323" y="40109"/>
                  </a:lnTo>
                  <a:lnTo>
                    <a:pt x="10390" y="41080"/>
                  </a:lnTo>
                  <a:lnTo>
                    <a:pt x="9446" y="42030"/>
                  </a:lnTo>
                  <a:lnTo>
                    <a:pt x="8491" y="42957"/>
                  </a:lnTo>
                  <a:lnTo>
                    <a:pt x="7525" y="43863"/>
                  </a:lnTo>
                  <a:lnTo>
                    <a:pt x="6548" y="44747"/>
                  </a:lnTo>
                  <a:lnTo>
                    <a:pt x="0" y="37107"/>
                  </a:lnTo>
                  <a:lnTo>
                    <a:pt x="2875" y="33986"/>
                  </a:lnTo>
                  <a:lnTo>
                    <a:pt x="5609" y="30734"/>
                  </a:lnTo>
                  <a:lnTo>
                    <a:pt x="8201" y="27350"/>
                  </a:lnTo>
                  <a:lnTo>
                    <a:pt x="10652" y="23836"/>
                  </a:lnTo>
                  <a:lnTo>
                    <a:pt x="12960" y="20191"/>
                  </a:lnTo>
                  <a:lnTo>
                    <a:pt x="15126" y="16414"/>
                  </a:lnTo>
                  <a:lnTo>
                    <a:pt x="17151" y="12507"/>
                  </a:lnTo>
                  <a:lnTo>
                    <a:pt x="19034" y="8469"/>
                  </a:lnTo>
                  <a:lnTo>
                    <a:pt x="20774" y="43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762265" y="2842006"/>
              <a:ext cx="32196" cy="21828"/>
            </a:xfrm>
            <a:custGeom>
              <a:avLst/>
              <a:pathLst>
                <a:path w="32196" h="21828">
                  <a:moveTo>
                    <a:pt x="0" y="3819"/>
                  </a:moveTo>
                  <a:lnTo>
                    <a:pt x="1435" y="5866"/>
                  </a:lnTo>
                  <a:lnTo>
                    <a:pt x="2903" y="7858"/>
                  </a:lnTo>
                  <a:lnTo>
                    <a:pt x="4403" y="9795"/>
                  </a:lnTo>
                  <a:lnTo>
                    <a:pt x="5937" y="11678"/>
                  </a:lnTo>
                  <a:lnTo>
                    <a:pt x="7503" y="13506"/>
                  </a:lnTo>
                  <a:lnTo>
                    <a:pt x="9102" y="15279"/>
                  </a:lnTo>
                  <a:lnTo>
                    <a:pt x="10733" y="16998"/>
                  </a:lnTo>
                  <a:lnTo>
                    <a:pt x="12398" y="18663"/>
                  </a:lnTo>
                  <a:lnTo>
                    <a:pt x="14095" y="20272"/>
                  </a:lnTo>
                  <a:lnTo>
                    <a:pt x="15825" y="21828"/>
                  </a:lnTo>
                  <a:lnTo>
                    <a:pt x="17855" y="19743"/>
                  </a:lnTo>
                  <a:lnTo>
                    <a:pt x="19798" y="17637"/>
                  </a:lnTo>
                  <a:lnTo>
                    <a:pt x="21653" y="15508"/>
                  </a:lnTo>
                  <a:lnTo>
                    <a:pt x="23421" y="13358"/>
                  </a:lnTo>
                  <a:lnTo>
                    <a:pt x="25102" y="11186"/>
                  </a:lnTo>
                  <a:lnTo>
                    <a:pt x="26695" y="8993"/>
                  </a:lnTo>
                  <a:lnTo>
                    <a:pt x="28201" y="6777"/>
                  </a:lnTo>
                  <a:lnTo>
                    <a:pt x="29620" y="4540"/>
                  </a:lnTo>
                  <a:lnTo>
                    <a:pt x="30952" y="2281"/>
                  </a:lnTo>
                  <a:lnTo>
                    <a:pt x="32196" y="0"/>
                  </a:lnTo>
                  <a:lnTo>
                    <a:pt x="272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748622" y="2894939"/>
              <a:ext cx="57844" cy="50204"/>
            </a:xfrm>
            <a:custGeom>
              <a:avLst/>
              <a:pathLst>
                <a:path w="57844" h="50204">
                  <a:moveTo>
                    <a:pt x="57844" y="0"/>
                  </a:moveTo>
                  <a:lnTo>
                    <a:pt x="57844" y="50204"/>
                  </a:lnTo>
                  <a:lnTo>
                    <a:pt x="47476" y="50204"/>
                  </a:lnTo>
                  <a:lnTo>
                    <a:pt x="47476" y="42564"/>
                  </a:lnTo>
                  <a:lnTo>
                    <a:pt x="10368" y="42564"/>
                  </a:lnTo>
                  <a:lnTo>
                    <a:pt x="10368" y="50204"/>
                  </a:lnTo>
                  <a:lnTo>
                    <a:pt x="0" y="50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758991" y="2904216"/>
              <a:ext cx="37107" cy="23465"/>
            </a:xfrm>
            <a:custGeom>
              <a:avLst/>
              <a:pathLst>
                <a:path w="37107" h="23465">
                  <a:moveTo>
                    <a:pt x="0" y="23465"/>
                  </a:moveTo>
                  <a:lnTo>
                    <a:pt x="37107" y="23465"/>
                  </a:lnTo>
                  <a:lnTo>
                    <a:pt x="37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876317" y="2832729"/>
              <a:ext cx="49113" cy="121691"/>
            </a:xfrm>
            <a:custGeom>
              <a:avLst/>
              <a:pathLst>
                <a:path w="49113" h="121691">
                  <a:moveTo>
                    <a:pt x="36016" y="0"/>
                  </a:moveTo>
                  <a:lnTo>
                    <a:pt x="49113" y="0"/>
                  </a:lnTo>
                  <a:lnTo>
                    <a:pt x="42270" y="4545"/>
                  </a:lnTo>
                  <a:lnTo>
                    <a:pt x="36147" y="9451"/>
                  </a:lnTo>
                  <a:lnTo>
                    <a:pt x="30744" y="14717"/>
                  </a:lnTo>
                  <a:lnTo>
                    <a:pt x="26062" y="20343"/>
                  </a:lnTo>
                  <a:lnTo>
                    <a:pt x="22100" y="26330"/>
                  </a:lnTo>
                  <a:lnTo>
                    <a:pt x="18859" y="32676"/>
                  </a:lnTo>
                  <a:lnTo>
                    <a:pt x="16338" y="39383"/>
                  </a:lnTo>
                  <a:lnTo>
                    <a:pt x="14537" y="46450"/>
                  </a:lnTo>
                  <a:lnTo>
                    <a:pt x="13457" y="53877"/>
                  </a:lnTo>
                  <a:lnTo>
                    <a:pt x="13096" y="61664"/>
                  </a:lnTo>
                  <a:lnTo>
                    <a:pt x="13457" y="69238"/>
                  </a:lnTo>
                  <a:lnTo>
                    <a:pt x="14537" y="76463"/>
                  </a:lnTo>
                  <a:lnTo>
                    <a:pt x="16338" y="83339"/>
                  </a:lnTo>
                  <a:lnTo>
                    <a:pt x="18859" y="89866"/>
                  </a:lnTo>
                  <a:lnTo>
                    <a:pt x="22100" y="96043"/>
                  </a:lnTo>
                  <a:lnTo>
                    <a:pt x="26062" y="101871"/>
                  </a:lnTo>
                  <a:lnTo>
                    <a:pt x="30744" y="107350"/>
                  </a:lnTo>
                  <a:lnTo>
                    <a:pt x="36147" y="112480"/>
                  </a:lnTo>
                  <a:lnTo>
                    <a:pt x="42270" y="117260"/>
                  </a:lnTo>
                  <a:lnTo>
                    <a:pt x="49113" y="121691"/>
                  </a:lnTo>
                  <a:lnTo>
                    <a:pt x="36016" y="121691"/>
                  </a:lnTo>
                  <a:lnTo>
                    <a:pt x="32908" y="120177"/>
                  </a:lnTo>
                  <a:lnTo>
                    <a:pt x="29915" y="118472"/>
                  </a:lnTo>
                  <a:lnTo>
                    <a:pt x="27036" y="116575"/>
                  </a:lnTo>
                  <a:lnTo>
                    <a:pt x="24272" y="114488"/>
                  </a:lnTo>
                  <a:lnTo>
                    <a:pt x="21623" y="112210"/>
                  </a:lnTo>
                  <a:lnTo>
                    <a:pt x="19088" y="109740"/>
                  </a:lnTo>
                  <a:lnTo>
                    <a:pt x="16668" y="107080"/>
                  </a:lnTo>
                  <a:lnTo>
                    <a:pt x="14362" y="104229"/>
                  </a:lnTo>
                  <a:lnTo>
                    <a:pt x="12171" y="101187"/>
                  </a:lnTo>
                  <a:lnTo>
                    <a:pt x="10095" y="97953"/>
                  </a:lnTo>
                  <a:lnTo>
                    <a:pt x="8177" y="94594"/>
                  </a:lnTo>
                  <a:lnTo>
                    <a:pt x="6461" y="91176"/>
                  </a:lnTo>
                  <a:lnTo>
                    <a:pt x="4946" y="87697"/>
                  </a:lnTo>
                  <a:lnTo>
                    <a:pt x="3634" y="84158"/>
                  </a:lnTo>
                  <a:lnTo>
                    <a:pt x="2523" y="80559"/>
                  </a:lnTo>
                  <a:lnTo>
                    <a:pt x="1615" y="76900"/>
                  </a:lnTo>
                  <a:lnTo>
                    <a:pt x="908" y="73181"/>
                  </a:lnTo>
                  <a:lnTo>
                    <a:pt x="403" y="69402"/>
                  </a:lnTo>
                  <a:lnTo>
                    <a:pt x="100" y="65563"/>
                  </a:lnTo>
                  <a:lnTo>
                    <a:pt x="0" y="61664"/>
                  </a:lnTo>
                  <a:lnTo>
                    <a:pt x="100" y="57661"/>
                  </a:lnTo>
                  <a:lnTo>
                    <a:pt x="403" y="53729"/>
                  </a:lnTo>
                  <a:lnTo>
                    <a:pt x="908" y="49869"/>
                  </a:lnTo>
                  <a:lnTo>
                    <a:pt x="1615" y="46079"/>
                  </a:lnTo>
                  <a:lnTo>
                    <a:pt x="2523" y="42360"/>
                  </a:lnTo>
                  <a:lnTo>
                    <a:pt x="3634" y="38712"/>
                  </a:lnTo>
                  <a:lnTo>
                    <a:pt x="4946" y="35135"/>
                  </a:lnTo>
                  <a:lnTo>
                    <a:pt x="6461" y="31628"/>
                  </a:lnTo>
                  <a:lnTo>
                    <a:pt x="8177" y="28193"/>
                  </a:lnTo>
                  <a:lnTo>
                    <a:pt x="10095" y="24829"/>
                  </a:lnTo>
                  <a:lnTo>
                    <a:pt x="12171" y="21585"/>
                  </a:lnTo>
                  <a:lnTo>
                    <a:pt x="14362" y="18510"/>
                  </a:lnTo>
                  <a:lnTo>
                    <a:pt x="16668" y="15604"/>
                  </a:lnTo>
                  <a:lnTo>
                    <a:pt x="19088" y="12867"/>
                  </a:lnTo>
                  <a:lnTo>
                    <a:pt x="21623" y="10300"/>
                  </a:lnTo>
                  <a:lnTo>
                    <a:pt x="24272" y="7901"/>
                  </a:lnTo>
                  <a:lnTo>
                    <a:pt x="27036" y="5672"/>
                  </a:lnTo>
                  <a:lnTo>
                    <a:pt x="29915" y="3612"/>
                  </a:lnTo>
                  <a:lnTo>
                    <a:pt x="32908" y="17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982183" y="2828363"/>
              <a:ext cx="100409" cy="10368"/>
            </a:xfrm>
            <a:custGeom>
              <a:avLst/>
              <a:pathLst>
                <a:path w="100409" h="10368">
                  <a:moveTo>
                    <a:pt x="0" y="0"/>
                  </a:moveTo>
                  <a:lnTo>
                    <a:pt x="100409" y="0"/>
                  </a:lnTo>
                  <a:lnTo>
                    <a:pt x="100409" y="10368"/>
                  </a:lnTo>
                  <a:lnTo>
                    <a:pt x="0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969086" y="2864925"/>
              <a:ext cx="126603" cy="80218"/>
            </a:xfrm>
            <a:custGeom>
              <a:avLst/>
              <a:pathLst>
                <a:path w="126603" h="80218">
                  <a:moveTo>
                    <a:pt x="4365" y="0"/>
                  </a:moveTo>
                  <a:lnTo>
                    <a:pt x="122237" y="0"/>
                  </a:lnTo>
                  <a:lnTo>
                    <a:pt x="122237" y="10368"/>
                  </a:lnTo>
                  <a:lnTo>
                    <a:pt x="84583" y="10368"/>
                  </a:lnTo>
                  <a:lnTo>
                    <a:pt x="84583" y="63301"/>
                  </a:lnTo>
                  <a:lnTo>
                    <a:pt x="84594" y="63828"/>
                  </a:lnTo>
                  <a:lnTo>
                    <a:pt x="84627" y="64316"/>
                  </a:lnTo>
                  <a:lnTo>
                    <a:pt x="84682" y="64766"/>
                  </a:lnTo>
                  <a:lnTo>
                    <a:pt x="84758" y="65178"/>
                  </a:lnTo>
                  <a:lnTo>
                    <a:pt x="84856" y="65552"/>
                  </a:lnTo>
                  <a:lnTo>
                    <a:pt x="84976" y="65888"/>
                  </a:lnTo>
                  <a:lnTo>
                    <a:pt x="85118" y="66185"/>
                  </a:lnTo>
                  <a:lnTo>
                    <a:pt x="85282" y="66444"/>
                  </a:lnTo>
                  <a:lnTo>
                    <a:pt x="85468" y="66665"/>
                  </a:lnTo>
                  <a:lnTo>
                    <a:pt x="85675" y="66848"/>
                  </a:lnTo>
                  <a:lnTo>
                    <a:pt x="85915" y="67004"/>
                  </a:lnTo>
                  <a:lnTo>
                    <a:pt x="86199" y="67143"/>
                  </a:lnTo>
                  <a:lnTo>
                    <a:pt x="86526" y="67266"/>
                  </a:lnTo>
                  <a:lnTo>
                    <a:pt x="86897" y="67372"/>
                  </a:lnTo>
                  <a:lnTo>
                    <a:pt x="87312" y="67462"/>
                  </a:lnTo>
                  <a:lnTo>
                    <a:pt x="87770" y="67536"/>
                  </a:lnTo>
                  <a:lnTo>
                    <a:pt x="88272" y="67593"/>
                  </a:lnTo>
                  <a:lnTo>
                    <a:pt x="88818" y="67634"/>
                  </a:lnTo>
                  <a:lnTo>
                    <a:pt x="89408" y="67659"/>
                  </a:lnTo>
                  <a:lnTo>
                    <a:pt x="90041" y="67667"/>
                  </a:lnTo>
                  <a:lnTo>
                    <a:pt x="92974" y="67656"/>
                  </a:lnTo>
                  <a:lnTo>
                    <a:pt x="95661" y="67623"/>
                  </a:lnTo>
                  <a:lnTo>
                    <a:pt x="98103" y="67568"/>
                  </a:lnTo>
                  <a:lnTo>
                    <a:pt x="100300" y="67492"/>
                  </a:lnTo>
                  <a:lnTo>
                    <a:pt x="102251" y="67394"/>
                  </a:lnTo>
                  <a:lnTo>
                    <a:pt x="103956" y="67274"/>
                  </a:lnTo>
                  <a:lnTo>
                    <a:pt x="105416" y="67132"/>
                  </a:lnTo>
                  <a:lnTo>
                    <a:pt x="106630" y="66968"/>
                  </a:lnTo>
                  <a:lnTo>
                    <a:pt x="107599" y="66783"/>
                  </a:lnTo>
                  <a:lnTo>
                    <a:pt x="108322" y="66575"/>
                  </a:lnTo>
                  <a:lnTo>
                    <a:pt x="108908" y="66332"/>
                  </a:lnTo>
                  <a:lnTo>
                    <a:pt x="109468" y="66040"/>
                  </a:lnTo>
                  <a:lnTo>
                    <a:pt x="110000" y="65699"/>
                  </a:lnTo>
                  <a:lnTo>
                    <a:pt x="110504" y="65309"/>
                  </a:lnTo>
                  <a:lnTo>
                    <a:pt x="110982" y="64870"/>
                  </a:lnTo>
                  <a:lnTo>
                    <a:pt x="111432" y="64382"/>
                  </a:lnTo>
                  <a:lnTo>
                    <a:pt x="111855" y="63844"/>
                  </a:lnTo>
                  <a:lnTo>
                    <a:pt x="112251" y="63257"/>
                  </a:lnTo>
                  <a:lnTo>
                    <a:pt x="112619" y="62622"/>
                  </a:lnTo>
                  <a:lnTo>
                    <a:pt x="112960" y="61937"/>
                  </a:lnTo>
                  <a:lnTo>
                    <a:pt x="113277" y="61121"/>
                  </a:lnTo>
                  <a:lnTo>
                    <a:pt x="113571" y="60092"/>
                  </a:lnTo>
                  <a:lnTo>
                    <a:pt x="113844" y="58851"/>
                  </a:lnTo>
                  <a:lnTo>
                    <a:pt x="114095" y="57397"/>
                  </a:lnTo>
                  <a:lnTo>
                    <a:pt x="114324" y="55729"/>
                  </a:lnTo>
                  <a:lnTo>
                    <a:pt x="114532" y="53849"/>
                  </a:lnTo>
                  <a:lnTo>
                    <a:pt x="114717" y="51757"/>
                  </a:lnTo>
                  <a:lnTo>
                    <a:pt x="114881" y="49451"/>
                  </a:lnTo>
                  <a:lnTo>
                    <a:pt x="115023" y="46933"/>
                  </a:lnTo>
                  <a:lnTo>
                    <a:pt x="115143" y="44201"/>
                  </a:lnTo>
                  <a:lnTo>
                    <a:pt x="126603" y="47476"/>
                  </a:lnTo>
                  <a:lnTo>
                    <a:pt x="126371" y="50742"/>
                  </a:lnTo>
                  <a:lnTo>
                    <a:pt x="126111" y="53773"/>
                  </a:lnTo>
                  <a:lnTo>
                    <a:pt x="125825" y="56570"/>
                  </a:lnTo>
                  <a:lnTo>
                    <a:pt x="125511" y="59132"/>
                  </a:lnTo>
                  <a:lnTo>
                    <a:pt x="125170" y="61459"/>
                  </a:lnTo>
                  <a:lnTo>
                    <a:pt x="124802" y="63552"/>
                  </a:lnTo>
                  <a:lnTo>
                    <a:pt x="124406" y="65410"/>
                  </a:lnTo>
                  <a:lnTo>
                    <a:pt x="123983" y="67034"/>
                  </a:lnTo>
                  <a:lnTo>
                    <a:pt x="123533" y="68422"/>
                  </a:lnTo>
                  <a:lnTo>
                    <a:pt x="123056" y="69577"/>
                  </a:lnTo>
                  <a:lnTo>
                    <a:pt x="122534" y="70581"/>
                  </a:lnTo>
                  <a:lnTo>
                    <a:pt x="121953" y="71519"/>
                  </a:lnTo>
                  <a:lnTo>
                    <a:pt x="121312" y="72392"/>
                  </a:lnTo>
                  <a:lnTo>
                    <a:pt x="120611" y="73200"/>
                  </a:lnTo>
                  <a:lnTo>
                    <a:pt x="119850" y="73942"/>
                  </a:lnTo>
                  <a:lnTo>
                    <a:pt x="119028" y="74619"/>
                  </a:lnTo>
                  <a:lnTo>
                    <a:pt x="118147" y="75230"/>
                  </a:lnTo>
                  <a:lnTo>
                    <a:pt x="117206" y="75776"/>
                  </a:lnTo>
                  <a:lnTo>
                    <a:pt x="116204" y="76256"/>
                  </a:lnTo>
                  <a:lnTo>
                    <a:pt x="115143" y="76671"/>
                  </a:lnTo>
                  <a:lnTo>
                    <a:pt x="113910" y="77034"/>
                  </a:lnTo>
                  <a:lnTo>
                    <a:pt x="112393" y="77358"/>
                  </a:lnTo>
                  <a:lnTo>
                    <a:pt x="110592" y="77645"/>
                  </a:lnTo>
                  <a:lnTo>
                    <a:pt x="108507" y="77893"/>
                  </a:lnTo>
                  <a:lnTo>
                    <a:pt x="106139" y="78103"/>
                  </a:lnTo>
                  <a:lnTo>
                    <a:pt x="103487" y="78275"/>
                  </a:lnTo>
                  <a:lnTo>
                    <a:pt x="100551" y="78409"/>
                  </a:lnTo>
                  <a:lnTo>
                    <a:pt x="97331" y="78504"/>
                  </a:lnTo>
                  <a:lnTo>
                    <a:pt x="93828" y="78562"/>
                  </a:lnTo>
                  <a:lnTo>
                    <a:pt x="90041" y="78581"/>
                  </a:lnTo>
                  <a:lnTo>
                    <a:pt x="88141" y="78556"/>
                  </a:lnTo>
                  <a:lnTo>
                    <a:pt x="86373" y="78483"/>
                  </a:lnTo>
                  <a:lnTo>
                    <a:pt x="84736" y="78360"/>
                  </a:lnTo>
                  <a:lnTo>
                    <a:pt x="83230" y="78188"/>
                  </a:lnTo>
                  <a:lnTo>
                    <a:pt x="81855" y="77967"/>
                  </a:lnTo>
                  <a:lnTo>
                    <a:pt x="80611" y="77697"/>
                  </a:lnTo>
                  <a:lnTo>
                    <a:pt x="79498" y="77377"/>
                  </a:lnTo>
                  <a:lnTo>
                    <a:pt x="78515" y="77009"/>
                  </a:lnTo>
                  <a:lnTo>
                    <a:pt x="77664" y="76592"/>
                  </a:lnTo>
                  <a:lnTo>
                    <a:pt x="76944" y="76125"/>
                  </a:lnTo>
                  <a:lnTo>
                    <a:pt x="76322" y="75593"/>
                  </a:lnTo>
                  <a:lnTo>
                    <a:pt x="75765" y="74979"/>
                  </a:lnTo>
                  <a:lnTo>
                    <a:pt x="75274" y="74283"/>
                  </a:lnTo>
                  <a:lnTo>
                    <a:pt x="74848" y="73506"/>
                  </a:lnTo>
                  <a:lnTo>
                    <a:pt x="74488" y="72646"/>
                  </a:lnTo>
                  <a:lnTo>
                    <a:pt x="74193" y="71705"/>
                  </a:lnTo>
                  <a:lnTo>
                    <a:pt x="73964" y="70682"/>
                  </a:lnTo>
                  <a:lnTo>
                    <a:pt x="73800" y="69577"/>
                  </a:lnTo>
                  <a:lnTo>
                    <a:pt x="73702" y="68390"/>
                  </a:lnTo>
                  <a:lnTo>
                    <a:pt x="73669" y="67121"/>
                  </a:lnTo>
                  <a:lnTo>
                    <a:pt x="73669" y="10368"/>
                  </a:lnTo>
                  <a:lnTo>
                    <a:pt x="49658" y="10368"/>
                  </a:lnTo>
                  <a:lnTo>
                    <a:pt x="49571" y="16316"/>
                  </a:lnTo>
                  <a:lnTo>
                    <a:pt x="49309" y="21937"/>
                  </a:lnTo>
                  <a:lnTo>
                    <a:pt x="48873" y="27230"/>
                  </a:lnTo>
                  <a:lnTo>
                    <a:pt x="48261" y="32196"/>
                  </a:lnTo>
                  <a:lnTo>
                    <a:pt x="47476" y="36834"/>
                  </a:lnTo>
                  <a:lnTo>
                    <a:pt x="46515" y="41146"/>
                  </a:lnTo>
                  <a:lnTo>
                    <a:pt x="45380" y="45129"/>
                  </a:lnTo>
                  <a:lnTo>
                    <a:pt x="44070" y="48785"/>
                  </a:lnTo>
                  <a:lnTo>
                    <a:pt x="42586" y="52114"/>
                  </a:lnTo>
                  <a:lnTo>
                    <a:pt x="40927" y="55116"/>
                  </a:lnTo>
                  <a:lnTo>
                    <a:pt x="38712" y="58215"/>
                  </a:lnTo>
                  <a:lnTo>
                    <a:pt x="36212" y="61184"/>
                  </a:lnTo>
                  <a:lnTo>
                    <a:pt x="33429" y="64021"/>
                  </a:lnTo>
                  <a:lnTo>
                    <a:pt x="30362" y="66728"/>
                  </a:lnTo>
                  <a:lnTo>
                    <a:pt x="27012" y="69304"/>
                  </a:lnTo>
                  <a:lnTo>
                    <a:pt x="23377" y="71749"/>
                  </a:lnTo>
                  <a:lnTo>
                    <a:pt x="19459" y="74062"/>
                  </a:lnTo>
                  <a:lnTo>
                    <a:pt x="15257" y="76245"/>
                  </a:lnTo>
                  <a:lnTo>
                    <a:pt x="10772" y="78297"/>
                  </a:lnTo>
                  <a:lnTo>
                    <a:pt x="6002" y="80218"/>
                  </a:lnTo>
                  <a:lnTo>
                    <a:pt x="0" y="69850"/>
                  </a:lnTo>
                  <a:lnTo>
                    <a:pt x="4231" y="68270"/>
                  </a:lnTo>
                  <a:lnTo>
                    <a:pt x="8196" y="66586"/>
                  </a:lnTo>
                  <a:lnTo>
                    <a:pt x="11893" y="64799"/>
                  </a:lnTo>
                  <a:lnTo>
                    <a:pt x="15323" y="62908"/>
                  </a:lnTo>
                  <a:lnTo>
                    <a:pt x="18485" y="60914"/>
                  </a:lnTo>
                  <a:lnTo>
                    <a:pt x="21380" y="58815"/>
                  </a:lnTo>
                  <a:lnTo>
                    <a:pt x="24008" y="56613"/>
                  </a:lnTo>
                  <a:lnTo>
                    <a:pt x="26368" y="54308"/>
                  </a:lnTo>
                  <a:lnTo>
                    <a:pt x="28461" y="51899"/>
                  </a:lnTo>
                  <a:lnTo>
                    <a:pt x="30286" y="49386"/>
                  </a:lnTo>
                  <a:lnTo>
                    <a:pt x="31893" y="46687"/>
                  </a:lnTo>
                  <a:lnTo>
                    <a:pt x="33331" y="43721"/>
                  </a:lnTo>
                  <a:lnTo>
                    <a:pt x="34600" y="40488"/>
                  </a:lnTo>
                  <a:lnTo>
                    <a:pt x="35699" y="36987"/>
                  </a:lnTo>
                  <a:lnTo>
                    <a:pt x="36630" y="33219"/>
                  </a:lnTo>
                  <a:lnTo>
                    <a:pt x="37391" y="29184"/>
                  </a:lnTo>
                  <a:lnTo>
                    <a:pt x="37983" y="24881"/>
                  </a:lnTo>
                  <a:lnTo>
                    <a:pt x="38406" y="20311"/>
                  </a:lnTo>
                  <a:lnTo>
                    <a:pt x="38660" y="15473"/>
                  </a:lnTo>
                  <a:lnTo>
                    <a:pt x="38744" y="10368"/>
                  </a:lnTo>
                  <a:lnTo>
                    <a:pt x="4365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139346" y="2832729"/>
              <a:ext cx="49113" cy="121691"/>
            </a:xfrm>
            <a:custGeom>
              <a:avLst/>
              <a:pathLst>
                <a:path w="49113" h="121691">
                  <a:moveTo>
                    <a:pt x="13096" y="121691"/>
                  </a:moveTo>
                  <a:lnTo>
                    <a:pt x="0" y="121691"/>
                  </a:lnTo>
                  <a:lnTo>
                    <a:pt x="6843" y="117260"/>
                  </a:lnTo>
                  <a:lnTo>
                    <a:pt x="12965" y="112480"/>
                  </a:lnTo>
                  <a:lnTo>
                    <a:pt x="18368" y="107350"/>
                  </a:lnTo>
                  <a:lnTo>
                    <a:pt x="23050" y="101871"/>
                  </a:lnTo>
                  <a:lnTo>
                    <a:pt x="27012" y="96043"/>
                  </a:lnTo>
                  <a:lnTo>
                    <a:pt x="30253" y="89866"/>
                  </a:lnTo>
                  <a:lnTo>
                    <a:pt x="32774" y="83339"/>
                  </a:lnTo>
                  <a:lnTo>
                    <a:pt x="34575" y="76463"/>
                  </a:lnTo>
                  <a:lnTo>
                    <a:pt x="35656" y="69238"/>
                  </a:lnTo>
                  <a:lnTo>
                    <a:pt x="36016" y="61664"/>
                  </a:lnTo>
                  <a:lnTo>
                    <a:pt x="35656" y="53877"/>
                  </a:lnTo>
                  <a:lnTo>
                    <a:pt x="34575" y="46450"/>
                  </a:lnTo>
                  <a:lnTo>
                    <a:pt x="32774" y="39383"/>
                  </a:lnTo>
                  <a:lnTo>
                    <a:pt x="30253" y="32676"/>
                  </a:lnTo>
                  <a:lnTo>
                    <a:pt x="27012" y="26330"/>
                  </a:lnTo>
                  <a:lnTo>
                    <a:pt x="23050" y="20343"/>
                  </a:lnTo>
                  <a:lnTo>
                    <a:pt x="18368" y="14717"/>
                  </a:lnTo>
                  <a:lnTo>
                    <a:pt x="12965" y="9451"/>
                  </a:lnTo>
                  <a:lnTo>
                    <a:pt x="6843" y="4545"/>
                  </a:lnTo>
                  <a:lnTo>
                    <a:pt x="0" y="0"/>
                  </a:lnTo>
                  <a:lnTo>
                    <a:pt x="13096" y="0"/>
                  </a:lnTo>
                  <a:lnTo>
                    <a:pt x="16204" y="1721"/>
                  </a:lnTo>
                  <a:lnTo>
                    <a:pt x="19197" y="3612"/>
                  </a:lnTo>
                  <a:lnTo>
                    <a:pt x="22076" y="5672"/>
                  </a:lnTo>
                  <a:lnTo>
                    <a:pt x="24840" y="7901"/>
                  </a:lnTo>
                  <a:lnTo>
                    <a:pt x="27489" y="10300"/>
                  </a:lnTo>
                  <a:lnTo>
                    <a:pt x="30024" y="12867"/>
                  </a:lnTo>
                  <a:lnTo>
                    <a:pt x="32444" y="15604"/>
                  </a:lnTo>
                  <a:lnTo>
                    <a:pt x="34750" y="18510"/>
                  </a:lnTo>
                  <a:lnTo>
                    <a:pt x="36941" y="21585"/>
                  </a:lnTo>
                  <a:lnTo>
                    <a:pt x="39017" y="24829"/>
                  </a:lnTo>
                  <a:lnTo>
                    <a:pt x="40935" y="28193"/>
                  </a:lnTo>
                  <a:lnTo>
                    <a:pt x="42652" y="31628"/>
                  </a:lnTo>
                  <a:lnTo>
                    <a:pt x="44166" y="35135"/>
                  </a:lnTo>
                  <a:lnTo>
                    <a:pt x="45478" y="38712"/>
                  </a:lnTo>
                  <a:lnTo>
                    <a:pt x="46589" y="42360"/>
                  </a:lnTo>
                  <a:lnTo>
                    <a:pt x="47498" y="46079"/>
                  </a:lnTo>
                  <a:lnTo>
                    <a:pt x="48204" y="49869"/>
                  </a:lnTo>
                  <a:lnTo>
                    <a:pt x="48709" y="53729"/>
                  </a:lnTo>
                  <a:lnTo>
                    <a:pt x="49012" y="57661"/>
                  </a:lnTo>
                  <a:lnTo>
                    <a:pt x="49113" y="61664"/>
                  </a:lnTo>
                  <a:lnTo>
                    <a:pt x="49012" y="65563"/>
                  </a:lnTo>
                  <a:lnTo>
                    <a:pt x="48709" y="69402"/>
                  </a:lnTo>
                  <a:lnTo>
                    <a:pt x="48204" y="73181"/>
                  </a:lnTo>
                  <a:lnTo>
                    <a:pt x="47498" y="76900"/>
                  </a:lnTo>
                  <a:lnTo>
                    <a:pt x="46589" y="80559"/>
                  </a:lnTo>
                  <a:lnTo>
                    <a:pt x="45478" y="84158"/>
                  </a:lnTo>
                  <a:lnTo>
                    <a:pt x="44166" y="87697"/>
                  </a:lnTo>
                  <a:lnTo>
                    <a:pt x="42652" y="91176"/>
                  </a:lnTo>
                  <a:lnTo>
                    <a:pt x="40935" y="94594"/>
                  </a:lnTo>
                  <a:lnTo>
                    <a:pt x="39017" y="97953"/>
                  </a:lnTo>
                  <a:lnTo>
                    <a:pt x="36941" y="101187"/>
                  </a:lnTo>
                  <a:lnTo>
                    <a:pt x="34750" y="104229"/>
                  </a:lnTo>
                  <a:lnTo>
                    <a:pt x="32444" y="107080"/>
                  </a:lnTo>
                  <a:lnTo>
                    <a:pt x="30024" y="109740"/>
                  </a:lnTo>
                  <a:lnTo>
                    <a:pt x="27489" y="112210"/>
                  </a:lnTo>
                  <a:lnTo>
                    <a:pt x="24840" y="114488"/>
                  </a:lnTo>
                  <a:lnTo>
                    <a:pt x="22076" y="116575"/>
                  </a:lnTo>
                  <a:lnTo>
                    <a:pt x="19197" y="118472"/>
                  </a:lnTo>
                  <a:lnTo>
                    <a:pt x="16204" y="1201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2021-10-19T09:49:53Z</dcterms:modified>
</cp:coreProperties>
</file>