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309102" y="3740027"/>
              <a:ext cx="79958" cy="38178"/>
            </a:xfrm>
            <a:custGeom>
              <a:avLst/>
              <a:pathLst>
                <a:path w="79958" h="38178">
                  <a:moveTo>
                    <a:pt x="3961" y="0"/>
                  </a:moveTo>
                  <a:lnTo>
                    <a:pt x="75996" y="0"/>
                  </a:lnTo>
                  <a:lnTo>
                    <a:pt x="75996" y="6122"/>
                  </a:lnTo>
                  <a:lnTo>
                    <a:pt x="43580" y="6122"/>
                  </a:lnTo>
                  <a:lnTo>
                    <a:pt x="43580" y="11525"/>
                  </a:lnTo>
                  <a:lnTo>
                    <a:pt x="79958" y="11525"/>
                  </a:lnTo>
                  <a:lnTo>
                    <a:pt x="79958" y="29173"/>
                  </a:lnTo>
                  <a:lnTo>
                    <a:pt x="72754" y="29173"/>
                  </a:lnTo>
                  <a:lnTo>
                    <a:pt x="72754" y="17648"/>
                  </a:lnTo>
                  <a:lnTo>
                    <a:pt x="43580" y="17648"/>
                  </a:lnTo>
                  <a:lnTo>
                    <a:pt x="43580" y="38178"/>
                  </a:lnTo>
                  <a:lnTo>
                    <a:pt x="36377" y="38178"/>
                  </a:lnTo>
                  <a:lnTo>
                    <a:pt x="36377" y="17648"/>
                  </a:lnTo>
                  <a:lnTo>
                    <a:pt x="7203" y="17648"/>
                  </a:lnTo>
                  <a:lnTo>
                    <a:pt x="7203" y="28813"/>
                  </a:lnTo>
                  <a:lnTo>
                    <a:pt x="0" y="28813"/>
                  </a:lnTo>
                  <a:lnTo>
                    <a:pt x="0" y="11525"/>
                  </a:lnTo>
                  <a:lnTo>
                    <a:pt x="36377" y="11525"/>
                  </a:lnTo>
                  <a:lnTo>
                    <a:pt x="36377" y="6122"/>
                  </a:lnTo>
                  <a:lnTo>
                    <a:pt x="3961" y="6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19907" y="3761998"/>
              <a:ext cx="21970" cy="5762"/>
            </a:xfrm>
            <a:custGeom>
              <a:avLst/>
              <a:pathLst>
                <a:path w="21970" h="5762">
                  <a:moveTo>
                    <a:pt x="0" y="0"/>
                  </a:moveTo>
                  <a:lnTo>
                    <a:pt x="21970" y="0"/>
                  </a:lnTo>
                  <a:lnTo>
                    <a:pt x="21970" y="5762"/>
                  </a:lnTo>
                  <a:lnTo>
                    <a:pt x="0" y="5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56284" y="3761998"/>
              <a:ext cx="21970" cy="5762"/>
            </a:xfrm>
            <a:custGeom>
              <a:avLst/>
              <a:pathLst>
                <a:path w="21970" h="5762">
                  <a:moveTo>
                    <a:pt x="0" y="0"/>
                  </a:moveTo>
                  <a:lnTo>
                    <a:pt x="21970" y="0"/>
                  </a:lnTo>
                  <a:lnTo>
                    <a:pt x="21970" y="5762"/>
                  </a:lnTo>
                  <a:lnTo>
                    <a:pt x="0" y="5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19547" y="3772083"/>
              <a:ext cx="21970" cy="5402"/>
            </a:xfrm>
            <a:custGeom>
              <a:avLst/>
              <a:pathLst>
                <a:path w="21970" h="5402">
                  <a:moveTo>
                    <a:pt x="0" y="0"/>
                  </a:moveTo>
                  <a:lnTo>
                    <a:pt x="21970" y="0"/>
                  </a:lnTo>
                  <a:lnTo>
                    <a:pt x="21970" y="5402"/>
                  </a:lnTo>
                  <a:lnTo>
                    <a:pt x="0" y="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355924" y="3772083"/>
              <a:ext cx="21970" cy="5402"/>
            </a:xfrm>
            <a:custGeom>
              <a:avLst/>
              <a:pathLst>
                <a:path w="21970" h="5402">
                  <a:moveTo>
                    <a:pt x="0" y="0"/>
                  </a:moveTo>
                  <a:lnTo>
                    <a:pt x="21970" y="0"/>
                  </a:lnTo>
                  <a:lnTo>
                    <a:pt x="21970" y="5402"/>
                  </a:lnTo>
                  <a:lnTo>
                    <a:pt x="0" y="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310903" y="3782167"/>
              <a:ext cx="76356" cy="39618"/>
            </a:xfrm>
            <a:custGeom>
              <a:avLst/>
              <a:pathLst>
                <a:path w="76356" h="39618">
                  <a:moveTo>
                    <a:pt x="0" y="0"/>
                  </a:moveTo>
                  <a:lnTo>
                    <a:pt x="76356" y="0"/>
                  </a:lnTo>
                  <a:lnTo>
                    <a:pt x="76356" y="6122"/>
                  </a:lnTo>
                  <a:lnTo>
                    <a:pt x="38898" y="6122"/>
                  </a:lnTo>
                  <a:lnTo>
                    <a:pt x="36737" y="12245"/>
                  </a:lnTo>
                  <a:lnTo>
                    <a:pt x="73114" y="12245"/>
                  </a:lnTo>
                  <a:lnTo>
                    <a:pt x="73114" y="32055"/>
                  </a:lnTo>
                  <a:lnTo>
                    <a:pt x="73091" y="32759"/>
                  </a:lnTo>
                  <a:lnTo>
                    <a:pt x="73021" y="33431"/>
                  </a:lnTo>
                  <a:lnTo>
                    <a:pt x="72904" y="34070"/>
                  </a:lnTo>
                  <a:lnTo>
                    <a:pt x="72740" y="34677"/>
                  </a:lnTo>
                  <a:lnTo>
                    <a:pt x="72529" y="35251"/>
                  </a:lnTo>
                  <a:lnTo>
                    <a:pt x="72272" y="35793"/>
                  </a:lnTo>
                  <a:lnTo>
                    <a:pt x="71967" y="36303"/>
                  </a:lnTo>
                  <a:lnTo>
                    <a:pt x="71616" y="36780"/>
                  </a:lnTo>
                  <a:lnTo>
                    <a:pt x="71218" y="37225"/>
                  </a:lnTo>
                  <a:lnTo>
                    <a:pt x="70773" y="37637"/>
                  </a:lnTo>
                  <a:lnTo>
                    <a:pt x="70282" y="38014"/>
                  </a:lnTo>
                  <a:lnTo>
                    <a:pt x="69743" y="38351"/>
                  </a:lnTo>
                  <a:lnTo>
                    <a:pt x="69158" y="38648"/>
                  </a:lnTo>
                  <a:lnTo>
                    <a:pt x="68526" y="38905"/>
                  </a:lnTo>
                  <a:lnTo>
                    <a:pt x="67847" y="39123"/>
                  </a:lnTo>
                  <a:lnTo>
                    <a:pt x="67121" y="39301"/>
                  </a:lnTo>
                  <a:lnTo>
                    <a:pt x="66349" y="39440"/>
                  </a:lnTo>
                  <a:lnTo>
                    <a:pt x="65529" y="39539"/>
                  </a:lnTo>
                  <a:lnTo>
                    <a:pt x="64663" y="39599"/>
                  </a:lnTo>
                  <a:lnTo>
                    <a:pt x="63750" y="39618"/>
                  </a:lnTo>
                  <a:lnTo>
                    <a:pt x="63307" y="39615"/>
                  </a:lnTo>
                  <a:lnTo>
                    <a:pt x="62842" y="39604"/>
                  </a:lnTo>
                  <a:lnTo>
                    <a:pt x="62356" y="39586"/>
                  </a:lnTo>
                  <a:lnTo>
                    <a:pt x="61848" y="39561"/>
                  </a:lnTo>
                  <a:lnTo>
                    <a:pt x="61319" y="39528"/>
                  </a:lnTo>
                  <a:lnTo>
                    <a:pt x="60768" y="39489"/>
                  </a:lnTo>
                  <a:lnTo>
                    <a:pt x="60195" y="39442"/>
                  </a:lnTo>
                  <a:lnTo>
                    <a:pt x="59601" y="39388"/>
                  </a:lnTo>
                  <a:lnTo>
                    <a:pt x="58985" y="39327"/>
                  </a:lnTo>
                  <a:lnTo>
                    <a:pt x="58347" y="39258"/>
                  </a:lnTo>
                  <a:lnTo>
                    <a:pt x="56907" y="33135"/>
                  </a:lnTo>
                  <a:lnTo>
                    <a:pt x="57472" y="33204"/>
                  </a:lnTo>
                  <a:lnTo>
                    <a:pt x="58016" y="33265"/>
                  </a:lnTo>
                  <a:lnTo>
                    <a:pt x="58538" y="33319"/>
                  </a:lnTo>
                  <a:lnTo>
                    <a:pt x="59039" y="33366"/>
                  </a:lnTo>
                  <a:lnTo>
                    <a:pt x="59518" y="33405"/>
                  </a:lnTo>
                  <a:lnTo>
                    <a:pt x="59975" y="33438"/>
                  </a:lnTo>
                  <a:lnTo>
                    <a:pt x="60411" y="33463"/>
                  </a:lnTo>
                  <a:lnTo>
                    <a:pt x="60825" y="33481"/>
                  </a:lnTo>
                  <a:lnTo>
                    <a:pt x="61218" y="33492"/>
                  </a:lnTo>
                  <a:lnTo>
                    <a:pt x="61589" y="33495"/>
                  </a:lnTo>
                  <a:lnTo>
                    <a:pt x="62210" y="33490"/>
                  </a:lnTo>
                  <a:lnTo>
                    <a:pt x="62777" y="33474"/>
                  </a:lnTo>
                  <a:lnTo>
                    <a:pt x="63291" y="33447"/>
                  </a:lnTo>
                  <a:lnTo>
                    <a:pt x="63750" y="33409"/>
                  </a:lnTo>
                  <a:lnTo>
                    <a:pt x="64155" y="33360"/>
                  </a:lnTo>
                  <a:lnTo>
                    <a:pt x="64506" y="33301"/>
                  </a:lnTo>
                  <a:lnTo>
                    <a:pt x="64803" y="33231"/>
                  </a:lnTo>
                  <a:lnTo>
                    <a:pt x="65047" y="33150"/>
                  </a:lnTo>
                  <a:lnTo>
                    <a:pt x="65236" y="33058"/>
                  </a:lnTo>
                  <a:lnTo>
                    <a:pt x="65473" y="32831"/>
                  </a:lnTo>
                  <a:lnTo>
                    <a:pt x="65565" y="32674"/>
                  </a:lnTo>
                  <a:lnTo>
                    <a:pt x="65646" y="32485"/>
                  </a:lnTo>
                  <a:lnTo>
                    <a:pt x="65716" y="32264"/>
                  </a:lnTo>
                  <a:lnTo>
                    <a:pt x="65776" y="32010"/>
                  </a:lnTo>
                  <a:lnTo>
                    <a:pt x="65824" y="31723"/>
                  </a:lnTo>
                  <a:lnTo>
                    <a:pt x="65862" y="31405"/>
                  </a:lnTo>
                  <a:lnTo>
                    <a:pt x="65889" y="31054"/>
                  </a:lnTo>
                  <a:lnTo>
                    <a:pt x="65906" y="30670"/>
                  </a:lnTo>
                  <a:lnTo>
                    <a:pt x="65911" y="30254"/>
                  </a:lnTo>
                  <a:lnTo>
                    <a:pt x="65911" y="18008"/>
                  </a:lnTo>
                  <a:lnTo>
                    <a:pt x="52224" y="18008"/>
                  </a:lnTo>
                  <a:lnTo>
                    <a:pt x="52224" y="37097"/>
                  </a:lnTo>
                  <a:lnTo>
                    <a:pt x="45021" y="37097"/>
                  </a:lnTo>
                  <a:lnTo>
                    <a:pt x="45021" y="18008"/>
                  </a:lnTo>
                  <a:lnTo>
                    <a:pt x="31334" y="18008"/>
                  </a:lnTo>
                  <a:lnTo>
                    <a:pt x="31334" y="37097"/>
                  </a:lnTo>
                  <a:lnTo>
                    <a:pt x="24131" y="37097"/>
                  </a:lnTo>
                  <a:lnTo>
                    <a:pt x="24131" y="18008"/>
                  </a:lnTo>
                  <a:lnTo>
                    <a:pt x="10805" y="18008"/>
                  </a:lnTo>
                  <a:lnTo>
                    <a:pt x="10805" y="38898"/>
                  </a:lnTo>
                  <a:lnTo>
                    <a:pt x="3601" y="38898"/>
                  </a:lnTo>
                  <a:lnTo>
                    <a:pt x="3601" y="12245"/>
                  </a:lnTo>
                  <a:lnTo>
                    <a:pt x="29894" y="12245"/>
                  </a:lnTo>
                  <a:lnTo>
                    <a:pt x="31695" y="6122"/>
                  </a:lnTo>
                  <a:lnTo>
                    <a:pt x="0" y="6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457162" y="3792856"/>
              <a:ext cx="19549" cy="24318"/>
            </a:xfrm>
            <a:custGeom>
              <a:avLst/>
              <a:pathLst>
                <a:path w="19549" h="24318">
                  <a:moveTo>
                    <a:pt x="8582" y="0"/>
                  </a:moveTo>
                  <a:lnTo>
                    <a:pt x="9894" y="1821"/>
                  </a:lnTo>
                  <a:lnTo>
                    <a:pt x="11157" y="3662"/>
                  </a:lnTo>
                  <a:lnTo>
                    <a:pt x="12373" y="5521"/>
                  </a:lnTo>
                  <a:lnTo>
                    <a:pt x="13541" y="7400"/>
                  </a:lnTo>
                  <a:lnTo>
                    <a:pt x="14662" y="9298"/>
                  </a:lnTo>
                  <a:lnTo>
                    <a:pt x="15735" y="11214"/>
                  </a:lnTo>
                  <a:lnTo>
                    <a:pt x="16760" y="13150"/>
                  </a:lnTo>
                  <a:lnTo>
                    <a:pt x="17737" y="15105"/>
                  </a:lnTo>
                  <a:lnTo>
                    <a:pt x="18667" y="17079"/>
                  </a:lnTo>
                  <a:lnTo>
                    <a:pt x="19549" y="19073"/>
                  </a:lnTo>
                  <a:lnTo>
                    <a:pt x="10490" y="24318"/>
                  </a:lnTo>
                  <a:lnTo>
                    <a:pt x="9698" y="22325"/>
                  </a:lnTo>
                  <a:lnTo>
                    <a:pt x="8849" y="20350"/>
                  </a:lnTo>
                  <a:lnTo>
                    <a:pt x="7943" y="18395"/>
                  </a:lnTo>
                  <a:lnTo>
                    <a:pt x="6980" y="16460"/>
                  </a:lnTo>
                  <a:lnTo>
                    <a:pt x="5960" y="14543"/>
                  </a:lnTo>
                  <a:lnTo>
                    <a:pt x="4882" y="12645"/>
                  </a:lnTo>
                  <a:lnTo>
                    <a:pt x="3747" y="10766"/>
                  </a:lnTo>
                  <a:lnTo>
                    <a:pt x="2555" y="8907"/>
                  </a:lnTo>
                  <a:lnTo>
                    <a:pt x="1306" y="7066"/>
                  </a:lnTo>
                  <a:lnTo>
                    <a:pt x="0" y="5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448579" y="3828141"/>
              <a:ext cx="36238" cy="68186"/>
            </a:xfrm>
            <a:custGeom>
              <a:avLst/>
              <a:pathLst>
                <a:path w="36238" h="68186">
                  <a:moveTo>
                    <a:pt x="0" y="0"/>
                  </a:moveTo>
                  <a:lnTo>
                    <a:pt x="22410" y="0"/>
                  </a:lnTo>
                  <a:lnTo>
                    <a:pt x="22410" y="54358"/>
                  </a:lnTo>
                  <a:lnTo>
                    <a:pt x="23173" y="53581"/>
                  </a:lnTo>
                  <a:lnTo>
                    <a:pt x="23936" y="52775"/>
                  </a:lnTo>
                  <a:lnTo>
                    <a:pt x="24699" y="51940"/>
                  </a:lnTo>
                  <a:lnTo>
                    <a:pt x="25462" y="51077"/>
                  </a:lnTo>
                  <a:lnTo>
                    <a:pt x="26225" y="50186"/>
                  </a:lnTo>
                  <a:lnTo>
                    <a:pt x="26988" y="49265"/>
                  </a:lnTo>
                  <a:lnTo>
                    <a:pt x="27751" y="48316"/>
                  </a:lnTo>
                  <a:lnTo>
                    <a:pt x="28514" y="47339"/>
                  </a:lnTo>
                  <a:lnTo>
                    <a:pt x="29277" y="46333"/>
                  </a:lnTo>
                  <a:lnTo>
                    <a:pt x="30040" y="45298"/>
                  </a:lnTo>
                  <a:lnTo>
                    <a:pt x="36238" y="51020"/>
                  </a:lnTo>
                  <a:lnTo>
                    <a:pt x="35051" y="52822"/>
                  </a:lnTo>
                  <a:lnTo>
                    <a:pt x="33778" y="54606"/>
                  </a:lnTo>
                  <a:lnTo>
                    <a:pt x="32419" y="56370"/>
                  </a:lnTo>
                  <a:lnTo>
                    <a:pt x="30974" y="58115"/>
                  </a:lnTo>
                  <a:lnTo>
                    <a:pt x="29444" y="59841"/>
                  </a:lnTo>
                  <a:lnTo>
                    <a:pt x="27827" y="61548"/>
                  </a:lnTo>
                  <a:lnTo>
                    <a:pt x="26125" y="63236"/>
                  </a:lnTo>
                  <a:lnTo>
                    <a:pt x="24337" y="64905"/>
                  </a:lnTo>
                  <a:lnTo>
                    <a:pt x="22463" y="66555"/>
                  </a:lnTo>
                  <a:lnTo>
                    <a:pt x="20503" y="68186"/>
                  </a:lnTo>
                  <a:lnTo>
                    <a:pt x="13827" y="61987"/>
                  </a:lnTo>
                  <a:lnTo>
                    <a:pt x="13827" y="8582"/>
                  </a:lnTo>
                  <a:lnTo>
                    <a:pt x="0" y="8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477189" y="3791902"/>
              <a:ext cx="78199" cy="110146"/>
            </a:xfrm>
            <a:custGeom>
              <a:avLst/>
              <a:pathLst>
                <a:path w="78199" h="110146">
                  <a:moveTo>
                    <a:pt x="18119" y="0"/>
                  </a:moveTo>
                  <a:lnTo>
                    <a:pt x="27179" y="2860"/>
                  </a:lnTo>
                  <a:lnTo>
                    <a:pt x="26792" y="4095"/>
                  </a:lnTo>
                  <a:lnTo>
                    <a:pt x="26397" y="5321"/>
                  </a:lnTo>
                  <a:lnTo>
                    <a:pt x="25991" y="6537"/>
                  </a:lnTo>
                  <a:lnTo>
                    <a:pt x="25576" y="7743"/>
                  </a:lnTo>
                  <a:lnTo>
                    <a:pt x="25152" y="8940"/>
                  </a:lnTo>
                  <a:lnTo>
                    <a:pt x="24718" y="10127"/>
                  </a:lnTo>
                  <a:lnTo>
                    <a:pt x="24275" y="11305"/>
                  </a:lnTo>
                  <a:lnTo>
                    <a:pt x="23822" y="12473"/>
                  </a:lnTo>
                  <a:lnTo>
                    <a:pt x="23359" y="13632"/>
                  </a:lnTo>
                  <a:lnTo>
                    <a:pt x="22887" y="14781"/>
                  </a:lnTo>
                  <a:lnTo>
                    <a:pt x="78199" y="14781"/>
                  </a:lnTo>
                  <a:lnTo>
                    <a:pt x="78161" y="28247"/>
                  </a:lnTo>
                  <a:lnTo>
                    <a:pt x="78046" y="40606"/>
                  </a:lnTo>
                  <a:lnTo>
                    <a:pt x="77856" y="51859"/>
                  </a:lnTo>
                  <a:lnTo>
                    <a:pt x="77589" y="62006"/>
                  </a:lnTo>
                  <a:lnTo>
                    <a:pt x="77245" y="71047"/>
                  </a:lnTo>
                  <a:lnTo>
                    <a:pt x="76826" y="78981"/>
                  </a:lnTo>
                  <a:lnTo>
                    <a:pt x="76330" y="85809"/>
                  </a:lnTo>
                  <a:lnTo>
                    <a:pt x="75758" y="91531"/>
                  </a:lnTo>
                  <a:lnTo>
                    <a:pt x="75109" y="96147"/>
                  </a:lnTo>
                  <a:lnTo>
                    <a:pt x="74384" y="99656"/>
                  </a:lnTo>
                  <a:lnTo>
                    <a:pt x="73841" y="101649"/>
                  </a:lnTo>
                  <a:lnTo>
                    <a:pt x="73164" y="103433"/>
                  </a:lnTo>
                  <a:lnTo>
                    <a:pt x="72353" y="105006"/>
                  </a:lnTo>
                  <a:lnTo>
                    <a:pt x="71409" y="106370"/>
                  </a:lnTo>
                  <a:lnTo>
                    <a:pt x="70331" y="107524"/>
                  </a:lnTo>
                  <a:lnTo>
                    <a:pt x="69120" y="108468"/>
                  </a:lnTo>
                  <a:lnTo>
                    <a:pt x="67776" y="109202"/>
                  </a:lnTo>
                  <a:lnTo>
                    <a:pt x="66297" y="109727"/>
                  </a:lnTo>
                  <a:lnTo>
                    <a:pt x="64686" y="110042"/>
                  </a:lnTo>
                  <a:lnTo>
                    <a:pt x="62941" y="110146"/>
                  </a:lnTo>
                  <a:lnTo>
                    <a:pt x="61772" y="110137"/>
                  </a:lnTo>
                  <a:lnTo>
                    <a:pt x="60556" y="110108"/>
                  </a:lnTo>
                  <a:lnTo>
                    <a:pt x="59293" y="110061"/>
                  </a:lnTo>
                  <a:lnTo>
                    <a:pt x="57982" y="109994"/>
                  </a:lnTo>
                  <a:lnTo>
                    <a:pt x="56623" y="109908"/>
                  </a:lnTo>
                  <a:lnTo>
                    <a:pt x="55216" y="109803"/>
                  </a:lnTo>
                  <a:lnTo>
                    <a:pt x="53762" y="109679"/>
                  </a:lnTo>
                  <a:lnTo>
                    <a:pt x="52260" y="109536"/>
                  </a:lnTo>
                  <a:lnTo>
                    <a:pt x="50710" y="109374"/>
                  </a:lnTo>
                  <a:lnTo>
                    <a:pt x="49113" y="109193"/>
                  </a:lnTo>
                  <a:lnTo>
                    <a:pt x="47205" y="100133"/>
                  </a:lnTo>
                  <a:lnTo>
                    <a:pt x="48898" y="100314"/>
                  </a:lnTo>
                  <a:lnTo>
                    <a:pt x="50543" y="100476"/>
                  </a:lnTo>
                  <a:lnTo>
                    <a:pt x="52140" y="100619"/>
                  </a:lnTo>
                  <a:lnTo>
                    <a:pt x="53690" y="100743"/>
                  </a:lnTo>
                  <a:lnTo>
                    <a:pt x="55192" y="100848"/>
                  </a:lnTo>
                  <a:lnTo>
                    <a:pt x="56647" y="100934"/>
                  </a:lnTo>
                  <a:lnTo>
                    <a:pt x="58053" y="101001"/>
                  </a:lnTo>
                  <a:lnTo>
                    <a:pt x="59412" y="101049"/>
                  </a:lnTo>
                  <a:lnTo>
                    <a:pt x="60723" y="101077"/>
                  </a:lnTo>
                  <a:lnTo>
                    <a:pt x="61987" y="101087"/>
                  </a:lnTo>
                  <a:lnTo>
                    <a:pt x="62635" y="101008"/>
                  </a:lnTo>
                  <a:lnTo>
                    <a:pt x="63246" y="100772"/>
                  </a:lnTo>
                  <a:lnTo>
                    <a:pt x="63818" y="100379"/>
                  </a:lnTo>
                  <a:lnTo>
                    <a:pt x="64352" y="99828"/>
                  </a:lnTo>
                  <a:lnTo>
                    <a:pt x="64848" y="99120"/>
                  </a:lnTo>
                  <a:lnTo>
                    <a:pt x="65306" y="98254"/>
                  </a:lnTo>
                  <a:lnTo>
                    <a:pt x="65725" y="97232"/>
                  </a:lnTo>
                  <a:lnTo>
                    <a:pt x="66107" y="96051"/>
                  </a:lnTo>
                  <a:lnTo>
                    <a:pt x="66450" y="94714"/>
                  </a:lnTo>
                  <a:lnTo>
                    <a:pt x="66755" y="93219"/>
                  </a:lnTo>
                  <a:lnTo>
                    <a:pt x="67037" y="91109"/>
                  </a:lnTo>
                  <a:lnTo>
                    <a:pt x="67308" y="87926"/>
                  </a:lnTo>
                  <a:lnTo>
                    <a:pt x="67571" y="83671"/>
                  </a:lnTo>
                  <a:lnTo>
                    <a:pt x="67823" y="78342"/>
                  </a:lnTo>
                  <a:lnTo>
                    <a:pt x="68066" y="71941"/>
                  </a:lnTo>
                  <a:lnTo>
                    <a:pt x="68300" y="64466"/>
                  </a:lnTo>
                  <a:lnTo>
                    <a:pt x="68524" y="55919"/>
                  </a:lnTo>
                  <a:lnTo>
                    <a:pt x="68739" y="46299"/>
                  </a:lnTo>
                  <a:lnTo>
                    <a:pt x="68944" y="35607"/>
                  </a:lnTo>
                  <a:lnTo>
                    <a:pt x="69139" y="23841"/>
                  </a:lnTo>
                  <a:lnTo>
                    <a:pt x="19073" y="23841"/>
                  </a:lnTo>
                  <a:lnTo>
                    <a:pt x="19073" y="24318"/>
                  </a:lnTo>
                  <a:lnTo>
                    <a:pt x="18014" y="26568"/>
                  </a:lnTo>
                  <a:lnTo>
                    <a:pt x="16936" y="28743"/>
                  </a:lnTo>
                  <a:lnTo>
                    <a:pt x="15840" y="30841"/>
                  </a:lnTo>
                  <a:lnTo>
                    <a:pt x="14724" y="32862"/>
                  </a:lnTo>
                  <a:lnTo>
                    <a:pt x="13589" y="34808"/>
                  </a:lnTo>
                  <a:lnTo>
                    <a:pt x="12435" y="36677"/>
                  </a:lnTo>
                  <a:lnTo>
                    <a:pt x="11262" y="38470"/>
                  </a:lnTo>
                  <a:lnTo>
                    <a:pt x="10070" y="40186"/>
                  </a:lnTo>
                  <a:lnTo>
                    <a:pt x="8859" y="41827"/>
                  </a:lnTo>
                  <a:lnTo>
                    <a:pt x="7629" y="43391"/>
                  </a:lnTo>
                  <a:lnTo>
                    <a:pt x="0" y="37669"/>
                  </a:lnTo>
                  <a:lnTo>
                    <a:pt x="2498" y="34202"/>
                  </a:lnTo>
                  <a:lnTo>
                    <a:pt x="4844" y="30669"/>
                  </a:lnTo>
                  <a:lnTo>
                    <a:pt x="7037" y="27069"/>
                  </a:lnTo>
                  <a:lnTo>
                    <a:pt x="9078" y="23402"/>
                  </a:lnTo>
                  <a:lnTo>
                    <a:pt x="10967" y="19669"/>
                  </a:lnTo>
                  <a:lnTo>
                    <a:pt x="12702" y="15868"/>
                  </a:lnTo>
                  <a:lnTo>
                    <a:pt x="14285" y="12001"/>
                  </a:lnTo>
                  <a:lnTo>
                    <a:pt x="15716" y="8067"/>
                  </a:lnTo>
                  <a:lnTo>
                    <a:pt x="16994" y="40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492924" y="3829095"/>
              <a:ext cx="37669" cy="60080"/>
            </a:xfrm>
            <a:custGeom>
              <a:avLst/>
              <a:pathLst>
                <a:path w="37669" h="60080">
                  <a:moveTo>
                    <a:pt x="37669" y="0"/>
                  </a:moveTo>
                  <a:lnTo>
                    <a:pt x="37669" y="51974"/>
                  </a:lnTo>
                  <a:lnTo>
                    <a:pt x="9059" y="51974"/>
                  </a:lnTo>
                  <a:lnTo>
                    <a:pt x="9059" y="60080"/>
                  </a:lnTo>
                  <a:lnTo>
                    <a:pt x="0" y="6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01984" y="3837677"/>
              <a:ext cx="19549" cy="12874"/>
            </a:xfrm>
            <a:custGeom>
              <a:avLst/>
              <a:pathLst>
                <a:path w="19549" h="12874">
                  <a:moveTo>
                    <a:pt x="19549" y="12874"/>
                  </a:moveTo>
                  <a:lnTo>
                    <a:pt x="19549" y="0"/>
                  </a:lnTo>
                  <a:lnTo>
                    <a:pt x="0" y="0"/>
                  </a:lnTo>
                  <a:lnTo>
                    <a:pt x="0" y="12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01984" y="3859135"/>
              <a:ext cx="19549" cy="13827"/>
            </a:xfrm>
            <a:custGeom>
              <a:avLst/>
              <a:pathLst>
                <a:path w="19549" h="13827">
                  <a:moveTo>
                    <a:pt x="0" y="0"/>
                  </a:moveTo>
                  <a:lnTo>
                    <a:pt x="0" y="13827"/>
                  </a:lnTo>
                  <a:lnTo>
                    <a:pt x="19549" y="13827"/>
                  </a:lnTo>
                  <a:lnTo>
                    <a:pt x="195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79229" y="3792856"/>
              <a:ext cx="19549" cy="24318"/>
            </a:xfrm>
            <a:custGeom>
              <a:avLst/>
              <a:pathLst>
                <a:path w="19549" h="24318">
                  <a:moveTo>
                    <a:pt x="8582" y="0"/>
                  </a:moveTo>
                  <a:lnTo>
                    <a:pt x="9894" y="1821"/>
                  </a:lnTo>
                  <a:lnTo>
                    <a:pt x="11157" y="3662"/>
                  </a:lnTo>
                  <a:lnTo>
                    <a:pt x="12373" y="5521"/>
                  </a:lnTo>
                  <a:lnTo>
                    <a:pt x="13541" y="7400"/>
                  </a:lnTo>
                  <a:lnTo>
                    <a:pt x="14662" y="9298"/>
                  </a:lnTo>
                  <a:lnTo>
                    <a:pt x="15735" y="11214"/>
                  </a:lnTo>
                  <a:lnTo>
                    <a:pt x="16760" y="13150"/>
                  </a:lnTo>
                  <a:lnTo>
                    <a:pt x="17737" y="15105"/>
                  </a:lnTo>
                  <a:lnTo>
                    <a:pt x="18667" y="17079"/>
                  </a:lnTo>
                  <a:lnTo>
                    <a:pt x="19549" y="19073"/>
                  </a:lnTo>
                  <a:lnTo>
                    <a:pt x="10490" y="24318"/>
                  </a:lnTo>
                  <a:lnTo>
                    <a:pt x="9698" y="22325"/>
                  </a:lnTo>
                  <a:lnTo>
                    <a:pt x="8849" y="20350"/>
                  </a:lnTo>
                  <a:lnTo>
                    <a:pt x="7943" y="18395"/>
                  </a:lnTo>
                  <a:lnTo>
                    <a:pt x="6980" y="16460"/>
                  </a:lnTo>
                  <a:lnTo>
                    <a:pt x="5960" y="14543"/>
                  </a:lnTo>
                  <a:lnTo>
                    <a:pt x="4882" y="12645"/>
                  </a:lnTo>
                  <a:lnTo>
                    <a:pt x="3747" y="10766"/>
                  </a:lnTo>
                  <a:lnTo>
                    <a:pt x="2555" y="8907"/>
                  </a:lnTo>
                  <a:lnTo>
                    <a:pt x="1306" y="7066"/>
                  </a:lnTo>
                  <a:lnTo>
                    <a:pt x="0" y="5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570647" y="3828141"/>
              <a:ext cx="36238" cy="68186"/>
            </a:xfrm>
            <a:custGeom>
              <a:avLst/>
              <a:pathLst>
                <a:path w="36238" h="68186">
                  <a:moveTo>
                    <a:pt x="0" y="0"/>
                  </a:moveTo>
                  <a:lnTo>
                    <a:pt x="22410" y="0"/>
                  </a:lnTo>
                  <a:lnTo>
                    <a:pt x="22410" y="54358"/>
                  </a:lnTo>
                  <a:lnTo>
                    <a:pt x="23173" y="53581"/>
                  </a:lnTo>
                  <a:lnTo>
                    <a:pt x="23936" y="52775"/>
                  </a:lnTo>
                  <a:lnTo>
                    <a:pt x="24699" y="51940"/>
                  </a:lnTo>
                  <a:lnTo>
                    <a:pt x="25462" y="51077"/>
                  </a:lnTo>
                  <a:lnTo>
                    <a:pt x="26225" y="50186"/>
                  </a:lnTo>
                  <a:lnTo>
                    <a:pt x="26988" y="49265"/>
                  </a:lnTo>
                  <a:lnTo>
                    <a:pt x="27751" y="48316"/>
                  </a:lnTo>
                  <a:lnTo>
                    <a:pt x="28514" y="47339"/>
                  </a:lnTo>
                  <a:lnTo>
                    <a:pt x="29277" y="46333"/>
                  </a:lnTo>
                  <a:lnTo>
                    <a:pt x="30040" y="45298"/>
                  </a:lnTo>
                  <a:lnTo>
                    <a:pt x="36238" y="51020"/>
                  </a:lnTo>
                  <a:lnTo>
                    <a:pt x="35051" y="52822"/>
                  </a:lnTo>
                  <a:lnTo>
                    <a:pt x="33778" y="54606"/>
                  </a:lnTo>
                  <a:lnTo>
                    <a:pt x="32419" y="56370"/>
                  </a:lnTo>
                  <a:lnTo>
                    <a:pt x="30974" y="58115"/>
                  </a:lnTo>
                  <a:lnTo>
                    <a:pt x="29444" y="59841"/>
                  </a:lnTo>
                  <a:lnTo>
                    <a:pt x="27827" y="61548"/>
                  </a:lnTo>
                  <a:lnTo>
                    <a:pt x="26125" y="63236"/>
                  </a:lnTo>
                  <a:lnTo>
                    <a:pt x="24337" y="64905"/>
                  </a:lnTo>
                  <a:lnTo>
                    <a:pt x="22463" y="66555"/>
                  </a:lnTo>
                  <a:lnTo>
                    <a:pt x="20503" y="68186"/>
                  </a:lnTo>
                  <a:lnTo>
                    <a:pt x="13827" y="61987"/>
                  </a:lnTo>
                  <a:lnTo>
                    <a:pt x="13827" y="8582"/>
                  </a:lnTo>
                  <a:lnTo>
                    <a:pt x="0" y="8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603071" y="3799055"/>
              <a:ext cx="77722" cy="99179"/>
            </a:xfrm>
            <a:custGeom>
              <a:avLst/>
              <a:pathLst>
                <a:path w="77722" h="99179">
                  <a:moveTo>
                    <a:pt x="8106" y="0"/>
                  </a:moveTo>
                  <a:lnTo>
                    <a:pt x="75338" y="0"/>
                  </a:lnTo>
                  <a:lnTo>
                    <a:pt x="75338" y="9059"/>
                  </a:lnTo>
                  <a:lnTo>
                    <a:pt x="47682" y="9059"/>
                  </a:lnTo>
                  <a:lnTo>
                    <a:pt x="47682" y="45298"/>
                  </a:lnTo>
                  <a:lnTo>
                    <a:pt x="71523" y="45298"/>
                  </a:lnTo>
                  <a:lnTo>
                    <a:pt x="71523" y="54358"/>
                  </a:lnTo>
                  <a:lnTo>
                    <a:pt x="47682" y="54358"/>
                  </a:lnTo>
                  <a:lnTo>
                    <a:pt x="47682" y="90120"/>
                  </a:lnTo>
                  <a:lnTo>
                    <a:pt x="77722" y="90120"/>
                  </a:lnTo>
                  <a:lnTo>
                    <a:pt x="77722" y="99179"/>
                  </a:lnTo>
                  <a:lnTo>
                    <a:pt x="0" y="99179"/>
                  </a:lnTo>
                  <a:lnTo>
                    <a:pt x="0" y="90120"/>
                  </a:lnTo>
                  <a:lnTo>
                    <a:pt x="11443" y="90120"/>
                  </a:lnTo>
                  <a:lnTo>
                    <a:pt x="11443" y="30516"/>
                  </a:lnTo>
                  <a:lnTo>
                    <a:pt x="20980" y="30516"/>
                  </a:lnTo>
                  <a:lnTo>
                    <a:pt x="20980" y="90120"/>
                  </a:lnTo>
                  <a:lnTo>
                    <a:pt x="38146" y="90120"/>
                  </a:lnTo>
                  <a:lnTo>
                    <a:pt x="38146" y="9059"/>
                  </a:lnTo>
                  <a:lnTo>
                    <a:pt x="8106" y="9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10988" y="3637834"/>
              <a:ext cx="39757" cy="96254"/>
            </a:xfrm>
            <a:custGeom>
              <a:avLst/>
              <a:pathLst>
                <a:path w="39757" h="96254">
                  <a:moveTo>
                    <a:pt x="1255" y="17576"/>
                  </a:moveTo>
                  <a:lnTo>
                    <a:pt x="16739" y="17576"/>
                  </a:lnTo>
                  <a:lnTo>
                    <a:pt x="16739" y="0"/>
                  </a:lnTo>
                  <a:lnTo>
                    <a:pt x="25109" y="0"/>
                  </a:lnTo>
                  <a:lnTo>
                    <a:pt x="25109" y="17576"/>
                  </a:lnTo>
                  <a:lnTo>
                    <a:pt x="38083" y="17576"/>
                  </a:lnTo>
                  <a:lnTo>
                    <a:pt x="38083" y="25528"/>
                  </a:lnTo>
                  <a:lnTo>
                    <a:pt x="25109" y="25528"/>
                  </a:lnTo>
                  <a:lnTo>
                    <a:pt x="25109" y="47290"/>
                  </a:lnTo>
                  <a:lnTo>
                    <a:pt x="38083" y="41849"/>
                  </a:lnTo>
                  <a:lnTo>
                    <a:pt x="39757" y="49382"/>
                  </a:lnTo>
                  <a:lnTo>
                    <a:pt x="25109" y="56078"/>
                  </a:lnTo>
                  <a:lnTo>
                    <a:pt x="25109" y="84955"/>
                  </a:lnTo>
                  <a:lnTo>
                    <a:pt x="25089" y="86173"/>
                  </a:lnTo>
                  <a:lnTo>
                    <a:pt x="25026" y="87315"/>
                  </a:lnTo>
                  <a:lnTo>
                    <a:pt x="24921" y="88382"/>
                  </a:lnTo>
                  <a:lnTo>
                    <a:pt x="24775" y="89374"/>
                  </a:lnTo>
                  <a:lnTo>
                    <a:pt x="24586" y="90291"/>
                  </a:lnTo>
                  <a:lnTo>
                    <a:pt x="24356" y="91132"/>
                  </a:lnTo>
                  <a:lnTo>
                    <a:pt x="24084" y="91898"/>
                  </a:lnTo>
                  <a:lnTo>
                    <a:pt x="23770" y="92588"/>
                  </a:lnTo>
                  <a:lnTo>
                    <a:pt x="23415" y="93203"/>
                  </a:lnTo>
                  <a:lnTo>
                    <a:pt x="23017" y="93743"/>
                  </a:lnTo>
                  <a:lnTo>
                    <a:pt x="22569" y="94220"/>
                  </a:lnTo>
                  <a:lnTo>
                    <a:pt x="22063" y="94647"/>
                  </a:lnTo>
                  <a:lnTo>
                    <a:pt x="21498" y="95024"/>
                  </a:lnTo>
                  <a:lnTo>
                    <a:pt x="20874" y="95350"/>
                  </a:lnTo>
                  <a:lnTo>
                    <a:pt x="20192" y="95627"/>
                  </a:lnTo>
                  <a:lnTo>
                    <a:pt x="19451" y="95853"/>
                  </a:lnTo>
                  <a:lnTo>
                    <a:pt x="18652" y="96028"/>
                  </a:lnTo>
                  <a:lnTo>
                    <a:pt x="17794" y="96154"/>
                  </a:lnTo>
                  <a:lnTo>
                    <a:pt x="16878" y="96229"/>
                  </a:lnTo>
                  <a:lnTo>
                    <a:pt x="15902" y="96254"/>
                  </a:lnTo>
                  <a:lnTo>
                    <a:pt x="14572" y="96242"/>
                  </a:lnTo>
                  <a:lnTo>
                    <a:pt x="13258" y="96204"/>
                  </a:lnTo>
                  <a:lnTo>
                    <a:pt x="11960" y="96141"/>
                  </a:lnTo>
                  <a:lnTo>
                    <a:pt x="10680" y="96053"/>
                  </a:lnTo>
                  <a:lnTo>
                    <a:pt x="9416" y="95940"/>
                  </a:lnTo>
                  <a:lnTo>
                    <a:pt x="8169" y="95802"/>
                  </a:lnTo>
                  <a:lnTo>
                    <a:pt x="6938" y="95639"/>
                  </a:lnTo>
                  <a:lnTo>
                    <a:pt x="5725" y="95451"/>
                  </a:lnTo>
                  <a:lnTo>
                    <a:pt x="4528" y="95237"/>
                  </a:lnTo>
                  <a:lnTo>
                    <a:pt x="3347" y="94999"/>
                  </a:lnTo>
                  <a:lnTo>
                    <a:pt x="1673" y="86210"/>
                  </a:lnTo>
                  <a:lnTo>
                    <a:pt x="2933" y="86528"/>
                  </a:lnTo>
                  <a:lnTo>
                    <a:pt x="4201" y="86813"/>
                  </a:lnTo>
                  <a:lnTo>
                    <a:pt x="5478" y="87064"/>
                  </a:lnTo>
                  <a:lnTo>
                    <a:pt x="6762" y="87282"/>
                  </a:lnTo>
                  <a:lnTo>
                    <a:pt x="8056" y="87466"/>
                  </a:lnTo>
                  <a:lnTo>
                    <a:pt x="9357" y="87616"/>
                  </a:lnTo>
                  <a:lnTo>
                    <a:pt x="10667" y="87734"/>
                  </a:lnTo>
                  <a:lnTo>
                    <a:pt x="11985" y="87817"/>
                  </a:lnTo>
                  <a:lnTo>
                    <a:pt x="13312" y="87868"/>
                  </a:lnTo>
                  <a:lnTo>
                    <a:pt x="14647" y="87884"/>
                  </a:lnTo>
                  <a:lnTo>
                    <a:pt x="15045" y="87834"/>
                  </a:lnTo>
                  <a:lnTo>
                    <a:pt x="15400" y="87683"/>
                  </a:lnTo>
                  <a:lnTo>
                    <a:pt x="15714" y="87432"/>
                  </a:lnTo>
                  <a:lnTo>
                    <a:pt x="15986" y="87081"/>
                  </a:lnTo>
                  <a:lnTo>
                    <a:pt x="16216" y="86629"/>
                  </a:lnTo>
                  <a:lnTo>
                    <a:pt x="16405" y="86076"/>
                  </a:lnTo>
                  <a:lnTo>
                    <a:pt x="16551" y="85424"/>
                  </a:lnTo>
                  <a:lnTo>
                    <a:pt x="16656" y="84670"/>
                  </a:lnTo>
                  <a:lnTo>
                    <a:pt x="16719" y="83817"/>
                  </a:lnTo>
                  <a:lnTo>
                    <a:pt x="16739" y="82862"/>
                  </a:lnTo>
                  <a:lnTo>
                    <a:pt x="16739" y="59426"/>
                  </a:lnTo>
                  <a:lnTo>
                    <a:pt x="2929" y="64448"/>
                  </a:lnTo>
                  <a:lnTo>
                    <a:pt x="0" y="55660"/>
                  </a:lnTo>
                  <a:lnTo>
                    <a:pt x="1749" y="55154"/>
                  </a:lnTo>
                  <a:lnTo>
                    <a:pt x="3481" y="54639"/>
                  </a:lnTo>
                  <a:lnTo>
                    <a:pt x="5197" y="54116"/>
                  </a:lnTo>
                  <a:lnTo>
                    <a:pt x="6896" y="53584"/>
                  </a:lnTo>
                  <a:lnTo>
                    <a:pt x="8579" y="53044"/>
                  </a:lnTo>
                  <a:lnTo>
                    <a:pt x="10244" y="52496"/>
                  </a:lnTo>
                  <a:lnTo>
                    <a:pt x="11893" y="51939"/>
                  </a:lnTo>
                  <a:lnTo>
                    <a:pt x="13525" y="51374"/>
                  </a:lnTo>
                  <a:lnTo>
                    <a:pt x="15141" y="50801"/>
                  </a:lnTo>
                  <a:lnTo>
                    <a:pt x="16739" y="50219"/>
                  </a:lnTo>
                  <a:lnTo>
                    <a:pt x="16739" y="25528"/>
                  </a:lnTo>
                  <a:lnTo>
                    <a:pt x="1255" y="25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052419" y="3639926"/>
              <a:ext cx="56497" cy="94999"/>
            </a:xfrm>
            <a:custGeom>
              <a:avLst/>
              <a:pathLst>
                <a:path w="56497" h="94999">
                  <a:moveTo>
                    <a:pt x="12973" y="43942"/>
                  </a:moveTo>
                  <a:lnTo>
                    <a:pt x="8369" y="43942"/>
                  </a:lnTo>
                  <a:lnTo>
                    <a:pt x="8369" y="93743"/>
                  </a:lnTo>
                  <a:lnTo>
                    <a:pt x="0" y="93743"/>
                  </a:lnTo>
                  <a:lnTo>
                    <a:pt x="0" y="0"/>
                  </a:lnTo>
                  <a:lnTo>
                    <a:pt x="48964" y="0"/>
                  </a:lnTo>
                  <a:lnTo>
                    <a:pt x="48857" y="4266"/>
                  </a:lnTo>
                  <a:lnTo>
                    <a:pt x="48704" y="8194"/>
                  </a:lnTo>
                  <a:lnTo>
                    <a:pt x="48506" y="11782"/>
                  </a:lnTo>
                  <a:lnTo>
                    <a:pt x="48261" y="15032"/>
                  </a:lnTo>
                  <a:lnTo>
                    <a:pt x="47970" y="17943"/>
                  </a:lnTo>
                  <a:lnTo>
                    <a:pt x="47633" y="20514"/>
                  </a:lnTo>
                  <a:lnTo>
                    <a:pt x="47250" y="22747"/>
                  </a:lnTo>
                  <a:lnTo>
                    <a:pt x="46821" y="24641"/>
                  </a:lnTo>
                  <a:lnTo>
                    <a:pt x="46346" y="26195"/>
                  </a:lnTo>
                  <a:lnTo>
                    <a:pt x="45825" y="27411"/>
                  </a:lnTo>
                  <a:lnTo>
                    <a:pt x="45246" y="28405"/>
                  </a:lnTo>
                  <a:lnTo>
                    <a:pt x="44595" y="29294"/>
                  </a:lnTo>
                  <a:lnTo>
                    <a:pt x="43873" y="30079"/>
                  </a:lnTo>
                  <a:lnTo>
                    <a:pt x="43080" y="30759"/>
                  </a:lnTo>
                  <a:lnTo>
                    <a:pt x="42216" y="31335"/>
                  </a:lnTo>
                  <a:lnTo>
                    <a:pt x="41280" y="31805"/>
                  </a:lnTo>
                  <a:lnTo>
                    <a:pt x="40274" y="32172"/>
                  </a:lnTo>
                  <a:lnTo>
                    <a:pt x="39196" y="32433"/>
                  </a:lnTo>
                  <a:lnTo>
                    <a:pt x="38047" y="32590"/>
                  </a:lnTo>
                  <a:lnTo>
                    <a:pt x="36827" y="32642"/>
                  </a:lnTo>
                  <a:lnTo>
                    <a:pt x="35731" y="32630"/>
                  </a:lnTo>
                  <a:lnTo>
                    <a:pt x="34618" y="32592"/>
                  </a:lnTo>
                  <a:lnTo>
                    <a:pt x="33488" y="32529"/>
                  </a:lnTo>
                  <a:lnTo>
                    <a:pt x="32341" y="32442"/>
                  </a:lnTo>
                  <a:lnTo>
                    <a:pt x="31178" y="32329"/>
                  </a:lnTo>
                  <a:lnTo>
                    <a:pt x="29998" y="32190"/>
                  </a:lnTo>
                  <a:lnTo>
                    <a:pt x="28801" y="32027"/>
                  </a:lnTo>
                  <a:lnTo>
                    <a:pt x="27587" y="31839"/>
                  </a:lnTo>
                  <a:lnTo>
                    <a:pt x="26357" y="31625"/>
                  </a:lnTo>
                  <a:lnTo>
                    <a:pt x="25109" y="31387"/>
                  </a:lnTo>
                  <a:lnTo>
                    <a:pt x="23854" y="23435"/>
                  </a:lnTo>
                  <a:lnTo>
                    <a:pt x="25109" y="23674"/>
                  </a:lnTo>
                  <a:lnTo>
                    <a:pt x="26365" y="23887"/>
                  </a:lnTo>
                  <a:lnTo>
                    <a:pt x="27620" y="24076"/>
                  </a:lnTo>
                  <a:lnTo>
                    <a:pt x="28876" y="24239"/>
                  </a:lnTo>
                  <a:lnTo>
                    <a:pt x="30131" y="24377"/>
                  </a:lnTo>
                  <a:lnTo>
                    <a:pt x="31387" y="24490"/>
                  </a:lnTo>
                  <a:lnTo>
                    <a:pt x="32642" y="24578"/>
                  </a:lnTo>
                  <a:lnTo>
                    <a:pt x="33898" y="24641"/>
                  </a:lnTo>
                  <a:lnTo>
                    <a:pt x="35153" y="24678"/>
                  </a:lnTo>
                  <a:lnTo>
                    <a:pt x="36409" y="24691"/>
                  </a:lnTo>
                  <a:lnTo>
                    <a:pt x="36811" y="24678"/>
                  </a:lnTo>
                  <a:lnTo>
                    <a:pt x="37179" y="24641"/>
                  </a:lnTo>
                  <a:lnTo>
                    <a:pt x="37514" y="24578"/>
                  </a:lnTo>
                  <a:lnTo>
                    <a:pt x="37815" y="24490"/>
                  </a:lnTo>
                  <a:lnTo>
                    <a:pt x="38083" y="24377"/>
                  </a:lnTo>
                  <a:lnTo>
                    <a:pt x="38317" y="24239"/>
                  </a:lnTo>
                  <a:lnTo>
                    <a:pt x="38518" y="24076"/>
                  </a:lnTo>
                  <a:lnTo>
                    <a:pt x="38686" y="23887"/>
                  </a:lnTo>
                  <a:lnTo>
                    <a:pt x="38819" y="23674"/>
                  </a:lnTo>
                  <a:lnTo>
                    <a:pt x="38920" y="23435"/>
                  </a:lnTo>
                  <a:lnTo>
                    <a:pt x="39012" y="23055"/>
                  </a:lnTo>
                  <a:lnTo>
                    <a:pt x="39121" y="22414"/>
                  </a:lnTo>
                  <a:lnTo>
                    <a:pt x="39246" y="21515"/>
                  </a:lnTo>
                  <a:lnTo>
                    <a:pt x="39389" y="20355"/>
                  </a:lnTo>
                  <a:lnTo>
                    <a:pt x="39548" y="18937"/>
                  </a:lnTo>
                  <a:lnTo>
                    <a:pt x="39723" y="17258"/>
                  </a:lnTo>
                  <a:lnTo>
                    <a:pt x="39916" y="15321"/>
                  </a:lnTo>
                  <a:lnTo>
                    <a:pt x="40125" y="13124"/>
                  </a:lnTo>
                  <a:lnTo>
                    <a:pt x="40351" y="10667"/>
                  </a:lnTo>
                  <a:lnTo>
                    <a:pt x="40594" y="7951"/>
                  </a:lnTo>
                  <a:lnTo>
                    <a:pt x="8369" y="7951"/>
                  </a:lnTo>
                  <a:lnTo>
                    <a:pt x="8369" y="36409"/>
                  </a:lnTo>
                  <a:lnTo>
                    <a:pt x="52312" y="36409"/>
                  </a:lnTo>
                  <a:lnTo>
                    <a:pt x="51806" y="40858"/>
                  </a:lnTo>
                  <a:lnTo>
                    <a:pt x="51123" y="45164"/>
                  </a:lnTo>
                  <a:lnTo>
                    <a:pt x="50265" y="49328"/>
                  </a:lnTo>
                  <a:lnTo>
                    <a:pt x="49232" y="53350"/>
                  </a:lnTo>
                  <a:lnTo>
                    <a:pt x="48022" y="57229"/>
                  </a:lnTo>
                  <a:lnTo>
                    <a:pt x="46637" y="60966"/>
                  </a:lnTo>
                  <a:lnTo>
                    <a:pt x="45076" y="64561"/>
                  </a:lnTo>
                  <a:lnTo>
                    <a:pt x="43339" y="68014"/>
                  </a:lnTo>
                  <a:lnTo>
                    <a:pt x="41427" y="71324"/>
                  </a:lnTo>
                  <a:lnTo>
                    <a:pt x="39338" y="74492"/>
                  </a:lnTo>
                  <a:lnTo>
                    <a:pt x="40791" y="75806"/>
                  </a:lnTo>
                  <a:lnTo>
                    <a:pt x="42301" y="77070"/>
                  </a:lnTo>
                  <a:lnTo>
                    <a:pt x="43871" y="78284"/>
                  </a:lnTo>
                  <a:lnTo>
                    <a:pt x="45499" y="79447"/>
                  </a:lnTo>
                  <a:lnTo>
                    <a:pt x="47185" y="80561"/>
                  </a:lnTo>
                  <a:lnTo>
                    <a:pt x="48930" y="81624"/>
                  </a:lnTo>
                  <a:lnTo>
                    <a:pt x="50734" y="82636"/>
                  </a:lnTo>
                  <a:lnTo>
                    <a:pt x="52596" y="83599"/>
                  </a:lnTo>
                  <a:lnTo>
                    <a:pt x="54517" y="84511"/>
                  </a:lnTo>
                  <a:lnTo>
                    <a:pt x="56497" y="85373"/>
                  </a:lnTo>
                  <a:lnTo>
                    <a:pt x="51893" y="94162"/>
                  </a:lnTo>
                  <a:lnTo>
                    <a:pt x="49826" y="93128"/>
                  </a:lnTo>
                  <a:lnTo>
                    <a:pt x="47809" y="92036"/>
                  </a:lnTo>
                  <a:lnTo>
                    <a:pt x="45842" y="90885"/>
                  </a:lnTo>
                  <a:lnTo>
                    <a:pt x="43925" y="89676"/>
                  </a:lnTo>
                  <a:lnTo>
                    <a:pt x="42059" y="88407"/>
                  </a:lnTo>
                  <a:lnTo>
                    <a:pt x="40242" y="87081"/>
                  </a:lnTo>
                  <a:lnTo>
                    <a:pt x="38476" y="85696"/>
                  </a:lnTo>
                  <a:lnTo>
                    <a:pt x="36760" y="84252"/>
                  </a:lnTo>
                  <a:lnTo>
                    <a:pt x="35095" y="82749"/>
                  </a:lnTo>
                  <a:lnTo>
                    <a:pt x="33479" y="81188"/>
                  </a:lnTo>
                  <a:lnTo>
                    <a:pt x="31860" y="82833"/>
                  </a:lnTo>
                  <a:lnTo>
                    <a:pt x="30182" y="84419"/>
                  </a:lnTo>
                  <a:lnTo>
                    <a:pt x="28445" y="85947"/>
                  </a:lnTo>
                  <a:lnTo>
                    <a:pt x="26650" y="87416"/>
                  </a:lnTo>
                  <a:lnTo>
                    <a:pt x="24796" y="88826"/>
                  </a:lnTo>
                  <a:lnTo>
                    <a:pt x="22883" y="90178"/>
                  </a:lnTo>
                  <a:lnTo>
                    <a:pt x="20912" y="91471"/>
                  </a:lnTo>
                  <a:lnTo>
                    <a:pt x="18882" y="92705"/>
                  </a:lnTo>
                  <a:lnTo>
                    <a:pt x="16794" y="93881"/>
                  </a:lnTo>
                  <a:lnTo>
                    <a:pt x="14647" y="94999"/>
                  </a:lnTo>
                  <a:lnTo>
                    <a:pt x="9206" y="87466"/>
                  </a:lnTo>
                  <a:lnTo>
                    <a:pt x="11504" y="86436"/>
                  </a:lnTo>
                  <a:lnTo>
                    <a:pt x="13710" y="85357"/>
                  </a:lnTo>
                  <a:lnTo>
                    <a:pt x="15823" y="84227"/>
                  </a:lnTo>
                  <a:lnTo>
                    <a:pt x="17844" y="83046"/>
                  </a:lnTo>
                  <a:lnTo>
                    <a:pt x="19774" y="81816"/>
                  </a:lnTo>
                  <a:lnTo>
                    <a:pt x="21611" y="80535"/>
                  </a:lnTo>
                  <a:lnTo>
                    <a:pt x="23356" y="79205"/>
                  </a:lnTo>
                  <a:lnTo>
                    <a:pt x="25009" y="77824"/>
                  </a:lnTo>
                  <a:lnTo>
                    <a:pt x="26570" y="76392"/>
                  </a:lnTo>
                  <a:lnTo>
                    <a:pt x="28039" y="74911"/>
                  </a:lnTo>
                  <a:lnTo>
                    <a:pt x="26156" y="72643"/>
                  </a:lnTo>
                  <a:lnTo>
                    <a:pt x="24356" y="70190"/>
                  </a:lnTo>
                  <a:lnTo>
                    <a:pt x="22640" y="67554"/>
                  </a:lnTo>
                  <a:lnTo>
                    <a:pt x="21008" y="64733"/>
                  </a:lnTo>
                  <a:lnTo>
                    <a:pt x="19460" y="61728"/>
                  </a:lnTo>
                  <a:lnTo>
                    <a:pt x="17995" y="58539"/>
                  </a:lnTo>
                  <a:lnTo>
                    <a:pt x="16614" y="55166"/>
                  </a:lnTo>
                  <a:lnTo>
                    <a:pt x="15317" y="51609"/>
                  </a:lnTo>
                  <a:lnTo>
                    <a:pt x="14103" y="47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73763" y="3683869"/>
              <a:ext cx="21343" cy="24272"/>
            </a:xfrm>
            <a:custGeom>
              <a:avLst/>
              <a:pathLst>
                <a:path w="21343" h="24272">
                  <a:moveTo>
                    <a:pt x="12136" y="24272"/>
                  </a:moveTo>
                  <a:lnTo>
                    <a:pt x="13509" y="21996"/>
                  </a:lnTo>
                  <a:lnTo>
                    <a:pt x="14781" y="19686"/>
                  </a:lnTo>
                  <a:lnTo>
                    <a:pt x="15953" y="17342"/>
                  </a:lnTo>
                  <a:lnTo>
                    <a:pt x="17024" y="14965"/>
                  </a:lnTo>
                  <a:lnTo>
                    <a:pt x="17995" y="12554"/>
                  </a:lnTo>
                  <a:lnTo>
                    <a:pt x="18865" y="10110"/>
                  </a:lnTo>
                  <a:lnTo>
                    <a:pt x="19635" y="7633"/>
                  </a:lnTo>
                  <a:lnTo>
                    <a:pt x="20305" y="5122"/>
                  </a:lnTo>
                  <a:lnTo>
                    <a:pt x="20874" y="2577"/>
                  </a:lnTo>
                  <a:lnTo>
                    <a:pt x="21343" y="0"/>
                  </a:lnTo>
                  <a:lnTo>
                    <a:pt x="0" y="0"/>
                  </a:lnTo>
                  <a:lnTo>
                    <a:pt x="874" y="2803"/>
                  </a:lnTo>
                  <a:lnTo>
                    <a:pt x="1824" y="5524"/>
                  </a:lnTo>
                  <a:lnTo>
                    <a:pt x="2849" y="8160"/>
                  </a:lnTo>
                  <a:lnTo>
                    <a:pt x="3950" y="10713"/>
                  </a:lnTo>
                  <a:lnTo>
                    <a:pt x="5126" y="13182"/>
                  </a:lnTo>
                  <a:lnTo>
                    <a:pt x="6377" y="15568"/>
                  </a:lnTo>
                  <a:lnTo>
                    <a:pt x="7704" y="17869"/>
                  </a:lnTo>
                  <a:lnTo>
                    <a:pt x="9106" y="20087"/>
                  </a:lnTo>
                  <a:lnTo>
                    <a:pt x="10583" y="222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159555" y="3637415"/>
              <a:ext cx="51893" cy="96673"/>
            </a:xfrm>
            <a:custGeom>
              <a:avLst/>
              <a:pathLst>
                <a:path w="51893" h="96673">
                  <a:moveTo>
                    <a:pt x="21343" y="0"/>
                  </a:moveTo>
                  <a:lnTo>
                    <a:pt x="28876" y="0"/>
                  </a:lnTo>
                  <a:lnTo>
                    <a:pt x="28876" y="25528"/>
                  </a:lnTo>
                  <a:lnTo>
                    <a:pt x="51893" y="25528"/>
                  </a:lnTo>
                  <a:lnTo>
                    <a:pt x="51893" y="86629"/>
                  </a:lnTo>
                  <a:lnTo>
                    <a:pt x="51866" y="87608"/>
                  </a:lnTo>
                  <a:lnTo>
                    <a:pt x="51785" y="88537"/>
                  </a:lnTo>
                  <a:lnTo>
                    <a:pt x="51649" y="89416"/>
                  </a:lnTo>
                  <a:lnTo>
                    <a:pt x="51458" y="90245"/>
                  </a:lnTo>
                  <a:lnTo>
                    <a:pt x="51213" y="91023"/>
                  </a:lnTo>
                  <a:lnTo>
                    <a:pt x="50914" y="91751"/>
                  </a:lnTo>
                  <a:lnTo>
                    <a:pt x="50560" y="92429"/>
                  </a:lnTo>
                  <a:lnTo>
                    <a:pt x="50152" y="93057"/>
                  </a:lnTo>
                  <a:lnTo>
                    <a:pt x="49690" y="93635"/>
                  </a:lnTo>
                  <a:lnTo>
                    <a:pt x="49173" y="94162"/>
                  </a:lnTo>
                  <a:lnTo>
                    <a:pt x="48602" y="94639"/>
                  </a:lnTo>
                  <a:lnTo>
                    <a:pt x="47976" y="95066"/>
                  </a:lnTo>
                  <a:lnTo>
                    <a:pt x="47296" y="95442"/>
                  </a:lnTo>
                  <a:lnTo>
                    <a:pt x="46562" y="95769"/>
                  </a:lnTo>
                  <a:lnTo>
                    <a:pt x="45773" y="96045"/>
                  </a:lnTo>
                  <a:lnTo>
                    <a:pt x="44930" y="96271"/>
                  </a:lnTo>
                  <a:lnTo>
                    <a:pt x="44032" y="96447"/>
                  </a:lnTo>
                  <a:lnTo>
                    <a:pt x="43080" y="96572"/>
                  </a:lnTo>
                  <a:lnTo>
                    <a:pt x="42073" y="96648"/>
                  </a:lnTo>
                  <a:lnTo>
                    <a:pt x="41012" y="96673"/>
                  </a:lnTo>
                  <a:lnTo>
                    <a:pt x="39995" y="96660"/>
                  </a:lnTo>
                  <a:lnTo>
                    <a:pt x="38953" y="96623"/>
                  </a:lnTo>
                  <a:lnTo>
                    <a:pt x="37886" y="96560"/>
                  </a:lnTo>
                  <a:lnTo>
                    <a:pt x="36794" y="96472"/>
                  </a:lnTo>
                  <a:lnTo>
                    <a:pt x="35677" y="96359"/>
                  </a:lnTo>
                  <a:lnTo>
                    <a:pt x="34534" y="96221"/>
                  </a:lnTo>
                  <a:lnTo>
                    <a:pt x="33366" y="96058"/>
                  </a:lnTo>
                  <a:lnTo>
                    <a:pt x="32174" y="95869"/>
                  </a:lnTo>
                  <a:lnTo>
                    <a:pt x="30956" y="95656"/>
                  </a:lnTo>
                  <a:lnTo>
                    <a:pt x="29713" y="95417"/>
                  </a:lnTo>
                  <a:lnTo>
                    <a:pt x="27620" y="87466"/>
                  </a:lnTo>
                  <a:lnTo>
                    <a:pt x="29332" y="87704"/>
                  </a:lnTo>
                  <a:lnTo>
                    <a:pt x="30952" y="87918"/>
                  </a:lnTo>
                  <a:lnTo>
                    <a:pt x="32479" y="88106"/>
                  </a:lnTo>
                  <a:lnTo>
                    <a:pt x="33915" y="88269"/>
                  </a:lnTo>
                  <a:lnTo>
                    <a:pt x="35258" y="88407"/>
                  </a:lnTo>
                  <a:lnTo>
                    <a:pt x="36509" y="88520"/>
                  </a:lnTo>
                  <a:lnTo>
                    <a:pt x="37669" y="88608"/>
                  </a:lnTo>
                  <a:lnTo>
                    <a:pt x="38736" y="88671"/>
                  </a:lnTo>
                  <a:lnTo>
                    <a:pt x="39711" y="88709"/>
                  </a:lnTo>
                  <a:lnTo>
                    <a:pt x="40594" y="88721"/>
                  </a:lnTo>
                  <a:lnTo>
                    <a:pt x="41151" y="88679"/>
                  </a:lnTo>
                  <a:lnTo>
                    <a:pt x="41649" y="88554"/>
                  </a:lnTo>
                  <a:lnTo>
                    <a:pt x="42088" y="88345"/>
                  </a:lnTo>
                  <a:lnTo>
                    <a:pt x="42469" y="88052"/>
                  </a:lnTo>
                  <a:lnTo>
                    <a:pt x="42791" y="87675"/>
                  </a:lnTo>
                  <a:lnTo>
                    <a:pt x="43055" y="87215"/>
                  </a:lnTo>
                  <a:lnTo>
                    <a:pt x="43260" y="86671"/>
                  </a:lnTo>
                  <a:lnTo>
                    <a:pt x="43406" y="86043"/>
                  </a:lnTo>
                  <a:lnTo>
                    <a:pt x="43494" y="85331"/>
                  </a:lnTo>
                  <a:lnTo>
                    <a:pt x="43523" y="84536"/>
                  </a:lnTo>
                  <a:lnTo>
                    <a:pt x="43523" y="71981"/>
                  </a:lnTo>
                  <a:lnTo>
                    <a:pt x="7951" y="71981"/>
                  </a:lnTo>
                  <a:lnTo>
                    <a:pt x="7951" y="96673"/>
                  </a:lnTo>
                  <a:lnTo>
                    <a:pt x="0" y="96673"/>
                  </a:lnTo>
                  <a:lnTo>
                    <a:pt x="0" y="25528"/>
                  </a:lnTo>
                  <a:lnTo>
                    <a:pt x="21343" y="25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167506" y="3670477"/>
              <a:ext cx="35572" cy="12554"/>
            </a:xfrm>
            <a:custGeom>
              <a:avLst/>
              <a:pathLst>
                <a:path w="35572" h="12554">
                  <a:moveTo>
                    <a:pt x="0" y="12554"/>
                  </a:moveTo>
                  <a:lnTo>
                    <a:pt x="35572" y="12554"/>
                  </a:lnTo>
                  <a:lnTo>
                    <a:pt x="35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167506" y="3689728"/>
              <a:ext cx="35572" cy="12554"/>
            </a:xfrm>
            <a:custGeom>
              <a:avLst/>
              <a:pathLst>
                <a:path w="35572" h="12554">
                  <a:moveTo>
                    <a:pt x="0" y="12554"/>
                  </a:moveTo>
                  <a:lnTo>
                    <a:pt x="35572" y="12554"/>
                  </a:lnTo>
                  <a:lnTo>
                    <a:pt x="35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195127" y="3639089"/>
              <a:ext cx="16739" cy="19250"/>
            </a:xfrm>
            <a:custGeom>
              <a:avLst/>
              <a:pathLst>
                <a:path w="16739" h="19250">
                  <a:moveTo>
                    <a:pt x="8788" y="0"/>
                  </a:moveTo>
                  <a:lnTo>
                    <a:pt x="16739" y="2929"/>
                  </a:lnTo>
                  <a:lnTo>
                    <a:pt x="15890" y="4825"/>
                  </a:lnTo>
                  <a:lnTo>
                    <a:pt x="15015" y="6662"/>
                  </a:lnTo>
                  <a:lnTo>
                    <a:pt x="14115" y="8441"/>
                  </a:lnTo>
                  <a:lnTo>
                    <a:pt x="13191" y="10161"/>
                  </a:lnTo>
                  <a:lnTo>
                    <a:pt x="12241" y="11822"/>
                  </a:lnTo>
                  <a:lnTo>
                    <a:pt x="11265" y="13425"/>
                  </a:lnTo>
                  <a:lnTo>
                    <a:pt x="10265" y="14969"/>
                  </a:lnTo>
                  <a:lnTo>
                    <a:pt x="9240" y="16455"/>
                  </a:lnTo>
                  <a:lnTo>
                    <a:pt x="8190" y="17882"/>
                  </a:lnTo>
                  <a:lnTo>
                    <a:pt x="7114" y="19250"/>
                  </a:lnTo>
                  <a:lnTo>
                    <a:pt x="0" y="15484"/>
                  </a:lnTo>
                  <a:lnTo>
                    <a:pt x="1142" y="13898"/>
                  </a:lnTo>
                  <a:lnTo>
                    <a:pt x="2226" y="12320"/>
                  </a:lnTo>
                  <a:lnTo>
                    <a:pt x="3251" y="10751"/>
                  </a:lnTo>
                  <a:lnTo>
                    <a:pt x="4218" y="9190"/>
                  </a:lnTo>
                  <a:lnTo>
                    <a:pt x="5126" y="7637"/>
                  </a:lnTo>
                  <a:lnTo>
                    <a:pt x="5976" y="6093"/>
                  </a:lnTo>
                  <a:lnTo>
                    <a:pt x="6767" y="4557"/>
                  </a:lnTo>
                  <a:lnTo>
                    <a:pt x="7499" y="3029"/>
                  </a:lnTo>
                  <a:lnTo>
                    <a:pt x="8173" y="1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156625" y="3639508"/>
              <a:ext cx="17158" cy="19250"/>
            </a:xfrm>
            <a:custGeom>
              <a:avLst/>
              <a:pathLst>
                <a:path w="17158" h="19250">
                  <a:moveTo>
                    <a:pt x="6695" y="0"/>
                  </a:moveTo>
                  <a:lnTo>
                    <a:pt x="7779" y="1276"/>
                  </a:lnTo>
                  <a:lnTo>
                    <a:pt x="8855" y="2594"/>
                  </a:lnTo>
                  <a:lnTo>
                    <a:pt x="9922" y="3954"/>
                  </a:lnTo>
                  <a:lnTo>
                    <a:pt x="10981" y="5356"/>
                  </a:lnTo>
                  <a:lnTo>
                    <a:pt x="12031" y="6800"/>
                  </a:lnTo>
                  <a:lnTo>
                    <a:pt x="13073" y="8286"/>
                  </a:lnTo>
                  <a:lnTo>
                    <a:pt x="14107" y="9813"/>
                  </a:lnTo>
                  <a:lnTo>
                    <a:pt x="15132" y="11383"/>
                  </a:lnTo>
                  <a:lnTo>
                    <a:pt x="16149" y="12994"/>
                  </a:lnTo>
                  <a:lnTo>
                    <a:pt x="17158" y="14647"/>
                  </a:lnTo>
                  <a:lnTo>
                    <a:pt x="11299" y="19250"/>
                  </a:lnTo>
                  <a:lnTo>
                    <a:pt x="10282" y="17748"/>
                  </a:lnTo>
                  <a:lnTo>
                    <a:pt x="9240" y="16254"/>
                  </a:lnTo>
                  <a:lnTo>
                    <a:pt x="8173" y="14768"/>
                  </a:lnTo>
                  <a:lnTo>
                    <a:pt x="7081" y="13291"/>
                  </a:lnTo>
                  <a:lnTo>
                    <a:pt x="5963" y="11822"/>
                  </a:lnTo>
                  <a:lnTo>
                    <a:pt x="4821" y="10362"/>
                  </a:lnTo>
                  <a:lnTo>
                    <a:pt x="3653" y="8909"/>
                  </a:lnTo>
                  <a:lnTo>
                    <a:pt x="2460" y="7466"/>
                  </a:lnTo>
                  <a:lnTo>
                    <a:pt x="1242" y="6030"/>
                  </a:lnTo>
                  <a:lnTo>
                    <a:pt x="0" y="4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18123" y="3637834"/>
              <a:ext cx="38083" cy="34316"/>
            </a:xfrm>
            <a:custGeom>
              <a:avLst/>
              <a:pathLst>
                <a:path w="38083" h="34316">
                  <a:moveTo>
                    <a:pt x="14647" y="0"/>
                  </a:moveTo>
                  <a:lnTo>
                    <a:pt x="22598" y="2510"/>
                  </a:lnTo>
                  <a:lnTo>
                    <a:pt x="22259" y="3594"/>
                  </a:lnTo>
                  <a:lnTo>
                    <a:pt x="21912" y="4670"/>
                  </a:lnTo>
                  <a:lnTo>
                    <a:pt x="21556" y="5737"/>
                  </a:lnTo>
                  <a:lnTo>
                    <a:pt x="21192" y="6796"/>
                  </a:lnTo>
                  <a:lnTo>
                    <a:pt x="20820" y="7846"/>
                  </a:lnTo>
                  <a:lnTo>
                    <a:pt x="20439" y="8888"/>
                  </a:lnTo>
                  <a:lnTo>
                    <a:pt x="20050" y="9922"/>
                  </a:lnTo>
                  <a:lnTo>
                    <a:pt x="19652" y="10947"/>
                  </a:lnTo>
                  <a:lnTo>
                    <a:pt x="19246" y="11964"/>
                  </a:lnTo>
                  <a:lnTo>
                    <a:pt x="18832" y="12973"/>
                  </a:lnTo>
                  <a:lnTo>
                    <a:pt x="38083" y="12973"/>
                  </a:lnTo>
                  <a:lnTo>
                    <a:pt x="38083" y="20506"/>
                  </a:lnTo>
                  <a:lnTo>
                    <a:pt x="15484" y="20506"/>
                  </a:lnTo>
                  <a:lnTo>
                    <a:pt x="14634" y="22000"/>
                  </a:lnTo>
                  <a:lnTo>
                    <a:pt x="13760" y="23469"/>
                  </a:lnTo>
                  <a:lnTo>
                    <a:pt x="12860" y="24913"/>
                  </a:lnTo>
                  <a:lnTo>
                    <a:pt x="11935" y="26331"/>
                  </a:lnTo>
                  <a:lnTo>
                    <a:pt x="10985" y="27725"/>
                  </a:lnTo>
                  <a:lnTo>
                    <a:pt x="10010" y="29094"/>
                  </a:lnTo>
                  <a:lnTo>
                    <a:pt x="9010" y="30437"/>
                  </a:lnTo>
                  <a:lnTo>
                    <a:pt x="7984" y="31755"/>
                  </a:lnTo>
                  <a:lnTo>
                    <a:pt x="6934" y="33048"/>
                  </a:lnTo>
                  <a:lnTo>
                    <a:pt x="5858" y="34316"/>
                  </a:lnTo>
                  <a:lnTo>
                    <a:pt x="0" y="28457"/>
                  </a:lnTo>
                  <a:lnTo>
                    <a:pt x="1954" y="25838"/>
                  </a:lnTo>
                  <a:lnTo>
                    <a:pt x="3799" y="23168"/>
                  </a:lnTo>
                  <a:lnTo>
                    <a:pt x="5536" y="20447"/>
                  </a:lnTo>
                  <a:lnTo>
                    <a:pt x="7164" y="17677"/>
                  </a:lnTo>
                  <a:lnTo>
                    <a:pt x="8683" y="14856"/>
                  </a:lnTo>
                  <a:lnTo>
                    <a:pt x="10094" y="11985"/>
                  </a:lnTo>
                  <a:lnTo>
                    <a:pt x="11395" y="9064"/>
                  </a:lnTo>
                  <a:lnTo>
                    <a:pt x="12588" y="6093"/>
                  </a:lnTo>
                  <a:lnTo>
                    <a:pt x="13672" y="30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21471" y="3667966"/>
              <a:ext cx="34735" cy="63611"/>
            </a:xfrm>
            <a:custGeom>
              <a:avLst/>
              <a:pathLst>
                <a:path w="34735" h="63611">
                  <a:moveTo>
                    <a:pt x="13391" y="7532"/>
                  </a:moveTo>
                  <a:lnTo>
                    <a:pt x="7114" y="7532"/>
                  </a:lnTo>
                  <a:lnTo>
                    <a:pt x="7114" y="0"/>
                  </a:lnTo>
                  <a:lnTo>
                    <a:pt x="32224" y="0"/>
                  </a:lnTo>
                  <a:lnTo>
                    <a:pt x="32224" y="7532"/>
                  </a:lnTo>
                  <a:lnTo>
                    <a:pt x="21343" y="7532"/>
                  </a:lnTo>
                  <a:lnTo>
                    <a:pt x="21343" y="23017"/>
                  </a:lnTo>
                  <a:lnTo>
                    <a:pt x="34735" y="23017"/>
                  </a:lnTo>
                  <a:lnTo>
                    <a:pt x="34735" y="30550"/>
                  </a:lnTo>
                  <a:lnTo>
                    <a:pt x="21343" y="30550"/>
                  </a:lnTo>
                  <a:lnTo>
                    <a:pt x="21343" y="53567"/>
                  </a:lnTo>
                  <a:lnTo>
                    <a:pt x="22506" y="53061"/>
                  </a:lnTo>
                  <a:lnTo>
                    <a:pt x="23653" y="52546"/>
                  </a:lnTo>
                  <a:lnTo>
                    <a:pt x="24783" y="52023"/>
                  </a:lnTo>
                  <a:lnTo>
                    <a:pt x="25896" y="51492"/>
                  </a:lnTo>
                  <a:lnTo>
                    <a:pt x="26993" y="50952"/>
                  </a:lnTo>
                  <a:lnTo>
                    <a:pt x="28072" y="50404"/>
                  </a:lnTo>
                  <a:lnTo>
                    <a:pt x="29135" y="49847"/>
                  </a:lnTo>
                  <a:lnTo>
                    <a:pt x="30182" y="49282"/>
                  </a:lnTo>
                  <a:lnTo>
                    <a:pt x="31211" y="48709"/>
                  </a:lnTo>
                  <a:lnTo>
                    <a:pt x="32224" y="48127"/>
                  </a:lnTo>
                  <a:lnTo>
                    <a:pt x="33479" y="55660"/>
                  </a:lnTo>
                  <a:lnTo>
                    <a:pt x="32036" y="56493"/>
                  </a:lnTo>
                  <a:lnTo>
                    <a:pt x="30550" y="57317"/>
                  </a:lnTo>
                  <a:lnTo>
                    <a:pt x="29022" y="58133"/>
                  </a:lnTo>
                  <a:lnTo>
                    <a:pt x="27453" y="58941"/>
                  </a:lnTo>
                  <a:lnTo>
                    <a:pt x="25842" y="59740"/>
                  </a:lnTo>
                  <a:lnTo>
                    <a:pt x="24189" y="60531"/>
                  </a:lnTo>
                  <a:lnTo>
                    <a:pt x="22494" y="61314"/>
                  </a:lnTo>
                  <a:lnTo>
                    <a:pt x="20757" y="62088"/>
                  </a:lnTo>
                  <a:lnTo>
                    <a:pt x="18978" y="62854"/>
                  </a:lnTo>
                  <a:lnTo>
                    <a:pt x="17158" y="63611"/>
                  </a:lnTo>
                  <a:lnTo>
                    <a:pt x="13391" y="59426"/>
                  </a:lnTo>
                  <a:lnTo>
                    <a:pt x="13391" y="30550"/>
                  </a:lnTo>
                  <a:lnTo>
                    <a:pt x="0" y="30550"/>
                  </a:lnTo>
                  <a:lnTo>
                    <a:pt x="0" y="23017"/>
                  </a:lnTo>
                  <a:lnTo>
                    <a:pt x="13391" y="23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53970" y="3840183"/>
              <a:ext cx="29397" cy="69082"/>
            </a:xfrm>
            <a:custGeom>
              <a:avLst/>
              <a:pathLst>
                <a:path w="29397" h="69082">
                  <a:moveTo>
                    <a:pt x="1102" y="20210"/>
                  </a:moveTo>
                  <a:lnTo>
                    <a:pt x="11758" y="20210"/>
                  </a:lnTo>
                  <a:lnTo>
                    <a:pt x="11758" y="0"/>
                  </a:lnTo>
                  <a:lnTo>
                    <a:pt x="18740" y="0"/>
                  </a:lnTo>
                  <a:lnTo>
                    <a:pt x="18740" y="20210"/>
                  </a:lnTo>
                  <a:lnTo>
                    <a:pt x="29397" y="20210"/>
                  </a:lnTo>
                  <a:lnTo>
                    <a:pt x="29397" y="27192"/>
                  </a:lnTo>
                  <a:lnTo>
                    <a:pt x="18740" y="27192"/>
                  </a:lnTo>
                  <a:lnTo>
                    <a:pt x="18740" y="56221"/>
                  </a:lnTo>
                  <a:lnTo>
                    <a:pt x="27927" y="52547"/>
                  </a:lnTo>
                  <a:lnTo>
                    <a:pt x="29029" y="59161"/>
                  </a:lnTo>
                  <a:lnTo>
                    <a:pt x="26505" y="60319"/>
                  </a:lnTo>
                  <a:lnTo>
                    <a:pt x="23929" y="61439"/>
                  </a:lnTo>
                  <a:lnTo>
                    <a:pt x="21301" y="62523"/>
                  </a:lnTo>
                  <a:lnTo>
                    <a:pt x="18623" y="63571"/>
                  </a:lnTo>
                  <a:lnTo>
                    <a:pt x="15892" y="64581"/>
                  </a:lnTo>
                  <a:lnTo>
                    <a:pt x="13111" y="65555"/>
                  </a:lnTo>
                  <a:lnTo>
                    <a:pt x="10277" y="66492"/>
                  </a:lnTo>
                  <a:lnTo>
                    <a:pt x="7393" y="67392"/>
                  </a:lnTo>
                  <a:lnTo>
                    <a:pt x="4457" y="68256"/>
                  </a:lnTo>
                  <a:lnTo>
                    <a:pt x="1469" y="69082"/>
                  </a:lnTo>
                  <a:lnTo>
                    <a:pt x="0" y="61733"/>
                  </a:lnTo>
                  <a:lnTo>
                    <a:pt x="1242" y="61436"/>
                  </a:lnTo>
                  <a:lnTo>
                    <a:pt x="2469" y="61131"/>
                  </a:lnTo>
                  <a:lnTo>
                    <a:pt x="3681" y="60818"/>
                  </a:lnTo>
                  <a:lnTo>
                    <a:pt x="4879" y="60499"/>
                  </a:lnTo>
                  <a:lnTo>
                    <a:pt x="6063" y="60172"/>
                  </a:lnTo>
                  <a:lnTo>
                    <a:pt x="7231" y="59837"/>
                  </a:lnTo>
                  <a:lnTo>
                    <a:pt x="8385" y="59495"/>
                  </a:lnTo>
                  <a:lnTo>
                    <a:pt x="9524" y="59146"/>
                  </a:lnTo>
                  <a:lnTo>
                    <a:pt x="10649" y="58790"/>
                  </a:lnTo>
                  <a:lnTo>
                    <a:pt x="11758" y="58426"/>
                  </a:lnTo>
                  <a:lnTo>
                    <a:pt x="11758" y="27192"/>
                  </a:lnTo>
                  <a:lnTo>
                    <a:pt x="1102" y="27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88511" y="3838345"/>
              <a:ext cx="45565" cy="15800"/>
            </a:xfrm>
            <a:custGeom>
              <a:avLst/>
              <a:pathLst>
                <a:path w="45565" h="15800">
                  <a:moveTo>
                    <a:pt x="0" y="8819"/>
                  </a:moveTo>
                  <a:lnTo>
                    <a:pt x="18373" y="8819"/>
                  </a:lnTo>
                  <a:lnTo>
                    <a:pt x="18148" y="8091"/>
                  </a:lnTo>
                  <a:lnTo>
                    <a:pt x="17917" y="7378"/>
                  </a:lnTo>
                  <a:lnTo>
                    <a:pt x="17678" y="6680"/>
                  </a:lnTo>
                  <a:lnTo>
                    <a:pt x="17432" y="5996"/>
                  </a:lnTo>
                  <a:lnTo>
                    <a:pt x="17178" y="5328"/>
                  </a:lnTo>
                  <a:lnTo>
                    <a:pt x="16917" y="4674"/>
                  </a:lnTo>
                  <a:lnTo>
                    <a:pt x="16649" y="4034"/>
                  </a:lnTo>
                  <a:lnTo>
                    <a:pt x="16374" y="3410"/>
                  </a:lnTo>
                  <a:lnTo>
                    <a:pt x="16091" y="2800"/>
                  </a:lnTo>
                  <a:lnTo>
                    <a:pt x="15800" y="2204"/>
                  </a:lnTo>
                  <a:lnTo>
                    <a:pt x="22782" y="0"/>
                  </a:lnTo>
                  <a:lnTo>
                    <a:pt x="23216" y="815"/>
                  </a:lnTo>
                  <a:lnTo>
                    <a:pt x="23635" y="1646"/>
                  </a:lnTo>
                  <a:lnTo>
                    <a:pt x="24039" y="2491"/>
                  </a:lnTo>
                  <a:lnTo>
                    <a:pt x="24428" y="3351"/>
                  </a:lnTo>
                  <a:lnTo>
                    <a:pt x="24803" y="4225"/>
                  </a:lnTo>
                  <a:lnTo>
                    <a:pt x="25163" y="5115"/>
                  </a:lnTo>
                  <a:lnTo>
                    <a:pt x="25509" y="6019"/>
                  </a:lnTo>
                  <a:lnTo>
                    <a:pt x="25839" y="6937"/>
                  </a:lnTo>
                  <a:lnTo>
                    <a:pt x="26155" y="7871"/>
                  </a:lnTo>
                  <a:lnTo>
                    <a:pt x="26457" y="8819"/>
                  </a:lnTo>
                  <a:lnTo>
                    <a:pt x="45565" y="8819"/>
                  </a:lnTo>
                  <a:lnTo>
                    <a:pt x="45565" y="15800"/>
                  </a:lnTo>
                  <a:lnTo>
                    <a:pt x="0" y="158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985204" y="3857086"/>
              <a:ext cx="53649" cy="23885"/>
            </a:xfrm>
            <a:custGeom>
              <a:avLst/>
              <a:pathLst>
                <a:path w="53649" h="23885">
                  <a:moveTo>
                    <a:pt x="37113" y="0"/>
                  </a:moveTo>
                  <a:lnTo>
                    <a:pt x="44830" y="2204"/>
                  </a:lnTo>
                  <a:lnTo>
                    <a:pt x="44238" y="3873"/>
                  </a:lnTo>
                  <a:lnTo>
                    <a:pt x="43639" y="5497"/>
                  </a:lnTo>
                  <a:lnTo>
                    <a:pt x="43033" y="7077"/>
                  </a:lnTo>
                  <a:lnTo>
                    <a:pt x="42419" y="8613"/>
                  </a:lnTo>
                  <a:lnTo>
                    <a:pt x="41798" y="10105"/>
                  </a:lnTo>
                  <a:lnTo>
                    <a:pt x="41170" y="11553"/>
                  </a:lnTo>
                  <a:lnTo>
                    <a:pt x="40534" y="12956"/>
                  </a:lnTo>
                  <a:lnTo>
                    <a:pt x="39891" y="14316"/>
                  </a:lnTo>
                  <a:lnTo>
                    <a:pt x="39241" y="15631"/>
                  </a:lnTo>
                  <a:lnTo>
                    <a:pt x="38583" y="16903"/>
                  </a:lnTo>
                  <a:lnTo>
                    <a:pt x="53649" y="16903"/>
                  </a:lnTo>
                  <a:lnTo>
                    <a:pt x="53649" y="23885"/>
                  </a:lnTo>
                  <a:lnTo>
                    <a:pt x="0" y="23885"/>
                  </a:lnTo>
                  <a:lnTo>
                    <a:pt x="0" y="16903"/>
                  </a:lnTo>
                  <a:lnTo>
                    <a:pt x="30866" y="16903"/>
                  </a:lnTo>
                  <a:lnTo>
                    <a:pt x="31590" y="15279"/>
                  </a:lnTo>
                  <a:lnTo>
                    <a:pt x="32292" y="13640"/>
                  </a:lnTo>
                  <a:lnTo>
                    <a:pt x="32972" y="11986"/>
                  </a:lnTo>
                  <a:lnTo>
                    <a:pt x="33630" y="10318"/>
                  </a:lnTo>
                  <a:lnTo>
                    <a:pt x="34265" y="8635"/>
                  </a:lnTo>
                  <a:lnTo>
                    <a:pt x="34879" y="6937"/>
                  </a:lnTo>
                  <a:lnTo>
                    <a:pt x="35471" y="5225"/>
                  </a:lnTo>
                  <a:lnTo>
                    <a:pt x="36040" y="3498"/>
                  </a:lnTo>
                  <a:lnTo>
                    <a:pt x="36588" y="17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92554" y="3857453"/>
              <a:ext cx="12861" cy="14698"/>
            </a:xfrm>
            <a:custGeom>
              <a:avLst/>
              <a:pathLst>
                <a:path w="12861" h="14698">
                  <a:moveTo>
                    <a:pt x="6614" y="0"/>
                  </a:moveTo>
                  <a:lnTo>
                    <a:pt x="7404" y="1117"/>
                  </a:lnTo>
                  <a:lnTo>
                    <a:pt x="8157" y="2263"/>
                  </a:lnTo>
                  <a:lnTo>
                    <a:pt x="8874" y="3439"/>
                  </a:lnTo>
                  <a:lnTo>
                    <a:pt x="9554" y="4644"/>
                  </a:lnTo>
                  <a:lnTo>
                    <a:pt x="10197" y="5879"/>
                  </a:lnTo>
                  <a:lnTo>
                    <a:pt x="10803" y="7143"/>
                  </a:lnTo>
                  <a:lnTo>
                    <a:pt x="11372" y="8436"/>
                  </a:lnTo>
                  <a:lnTo>
                    <a:pt x="11905" y="9759"/>
                  </a:lnTo>
                  <a:lnTo>
                    <a:pt x="12401" y="11112"/>
                  </a:lnTo>
                  <a:lnTo>
                    <a:pt x="12861" y="12493"/>
                  </a:lnTo>
                  <a:lnTo>
                    <a:pt x="5879" y="14698"/>
                  </a:lnTo>
                  <a:lnTo>
                    <a:pt x="5489" y="13316"/>
                  </a:lnTo>
                  <a:lnTo>
                    <a:pt x="5056" y="11964"/>
                  </a:lnTo>
                  <a:lnTo>
                    <a:pt x="4578" y="10641"/>
                  </a:lnTo>
                  <a:lnTo>
                    <a:pt x="4056" y="9348"/>
                  </a:lnTo>
                  <a:lnTo>
                    <a:pt x="3490" y="8084"/>
                  </a:lnTo>
                  <a:lnTo>
                    <a:pt x="2880" y="6849"/>
                  </a:lnTo>
                  <a:lnTo>
                    <a:pt x="2226" y="5644"/>
                  </a:lnTo>
                  <a:lnTo>
                    <a:pt x="1528" y="4468"/>
                  </a:lnTo>
                  <a:lnTo>
                    <a:pt x="786" y="3321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989246" y="3889790"/>
              <a:ext cx="43360" cy="33439"/>
            </a:xfrm>
            <a:custGeom>
              <a:avLst/>
              <a:pathLst>
                <a:path w="43360" h="33439">
                  <a:moveTo>
                    <a:pt x="43360" y="0"/>
                  </a:moveTo>
                  <a:lnTo>
                    <a:pt x="43360" y="33439"/>
                  </a:lnTo>
                  <a:lnTo>
                    <a:pt x="36011" y="33439"/>
                  </a:lnTo>
                  <a:lnTo>
                    <a:pt x="36011" y="29764"/>
                  </a:lnTo>
                  <a:lnTo>
                    <a:pt x="7716" y="29764"/>
                  </a:lnTo>
                  <a:lnTo>
                    <a:pt x="7716" y="33439"/>
                  </a:lnTo>
                  <a:lnTo>
                    <a:pt x="0" y="33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996963" y="3896772"/>
              <a:ext cx="28294" cy="15800"/>
            </a:xfrm>
            <a:custGeom>
              <a:avLst/>
              <a:pathLst>
                <a:path w="28294" h="15800">
                  <a:moveTo>
                    <a:pt x="0" y="15800"/>
                  </a:moveTo>
                  <a:lnTo>
                    <a:pt x="28294" y="15800"/>
                  </a:lnTo>
                  <a:lnTo>
                    <a:pt x="28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049510" y="3838713"/>
              <a:ext cx="83046" cy="19108"/>
            </a:xfrm>
            <a:custGeom>
              <a:avLst/>
              <a:pathLst>
                <a:path w="83046" h="19108">
                  <a:moveTo>
                    <a:pt x="0" y="6614"/>
                  </a:moveTo>
                  <a:lnTo>
                    <a:pt x="22047" y="6614"/>
                  </a:lnTo>
                  <a:lnTo>
                    <a:pt x="22047" y="0"/>
                  </a:lnTo>
                  <a:lnTo>
                    <a:pt x="29764" y="0"/>
                  </a:lnTo>
                  <a:lnTo>
                    <a:pt x="29764" y="6614"/>
                  </a:lnTo>
                  <a:lnTo>
                    <a:pt x="53649" y="6614"/>
                  </a:lnTo>
                  <a:lnTo>
                    <a:pt x="53649" y="0"/>
                  </a:lnTo>
                  <a:lnTo>
                    <a:pt x="60998" y="0"/>
                  </a:lnTo>
                  <a:lnTo>
                    <a:pt x="60998" y="6614"/>
                  </a:lnTo>
                  <a:lnTo>
                    <a:pt x="83046" y="6614"/>
                  </a:lnTo>
                  <a:lnTo>
                    <a:pt x="83046" y="13228"/>
                  </a:lnTo>
                  <a:lnTo>
                    <a:pt x="60998" y="13228"/>
                  </a:lnTo>
                  <a:lnTo>
                    <a:pt x="60998" y="19108"/>
                  </a:lnTo>
                  <a:lnTo>
                    <a:pt x="53649" y="19108"/>
                  </a:lnTo>
                  <a:lnTo>
                    <a:pt x="53649" y="13228"/>
                  </a:lnTo>
                  <a:lnTo>
                    <a:pt x="29764" y="13228"/>
                  </a:lnTo>
                  <a:lnTo>
                    <a:pt x="29764" y="19108"/>
                  </a:lnTo>
                  <a:lnTo>
                    <a:pt x="22047" y="19108"/>
                  </a:lnTo>
                  <a:lnTo>
                    <a:pt x="22047" y="13228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049878" y="3859291"/>
              <a:ext cx="34174" cy="63938"/>
            </a:xfrm>
            <a:custGeom>
              <a:avLst/>
              <a:pathLst>
                <a:path w="34174" h="63938">
                  <a:moveTo>
                    <a:pt x="27192" y="0"/>
                  </a:moveTo>
                  <a:lnTo>
                    <a:pt x="34174" y="0"/>
                  </a:lnTo>
                  <a:lnTo>
                    <a:pt x="34174" y="63938"/>
                  </a:lnTo>
                  <a:lnTo>
                    <a:pt x="27192" y="63938"/>
                  </a:lnTo>
                  <a:lnTo>
                    <a:pt x="27192" y="47035"/>
                  </a:lnTo>
                  <a:lnTo>
                    <a:pt x="0" y="47035"/>
                  </a:lnTo>
                  <a:lnTo>
                    <a:pt x="0" y="40420"/>
                  </a:lnTo>
                  <a:lnTo>
                    <a:pt x="27192" y="40420"/>
                  </a:lnTo>
                  <a:lnTo>
                    <a:pt x="27192" y="30866"/>
                  </a:lnTo>
                  <a:lnTo>
                    <a:pt x="4409" y="30866"/>
                  </a:lnTo>
                  <a:lnTo>
                    <a:pt x="4409" y="24252"/>
                  </a:lnTo>
                  <a:lnTo>
                    <a:pt x="27192" y="24252"/>
                  </a:lnTo>
                  <a:lnTo>
                    <a:pt x="27192" y="14698"/>
                  </a:lnTo>
                  <a:lnTo>
                    <a:pt x="2204" y="14698"/>
                  </a:lnTo>
                  <a:lnTo>
                    <a:pt x="2204" y="8084"/>
                  </a:lnTo>
                  <a:lnTo>
                    <a:pt x="27192" y="8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096913" y="3859291"/>
              <a:ext cx="35276" cy="63938"/>
            </a:xfrm>
            <a:custGeom>
              <a:avLst/>
              <a:pathLst>
                <a:path w="35276" h="63938">
                  <a:moveTo>
                    <a:pt x="0" y="0"/>
                  </a:moveTo>
                  <a:lnTo>
                    <a:pt x="6981" y="0"/>
                  </a:lnTo>
                  <a:lnTo>
                    <a:pt x="6981" y="8084"/>
                  </a:lnTo>
                  <a:lnTo>
                    <a:pt x="33071" y="8084"/>
                  </a:lnTo>
                  <a:lnTo>
                    <a:pt x="33071" y="14698"/>
                  </a:lnTo>
                  <a:lnTo>
                    <a:pt x="6981" y="14698"/>
                  </a:lnTo>
                  <a:lnTo>
                    <a:pt x="6981" y="24252"/>
                  </a:lnTo>
                  <a:lnTo>
                    <a:pt x="30866" y="24252"/>
                  </a:lnTo>
                  <a:lnTo>
                    <a:pt x="30866" y="30866"/>
                  </a:lnTo>
                  <a:lnTo>
                    <a:pt x="6981" y="30866"/>
                  </a:lnTo>
                  <a:lnTo>
                    <a:pt x="6981" y="40420"/>
                  </a:lnTo>
                  <a:lnTo>
                    <a:pt x="35276" y="40420"/>
                  </a:lnTo>
                  <a:lnTo>
                    <a:pt x="35276" y="47035"/>
                  </a:lnTo>
                  <a:lnTo>
                    <a:pt x="6981" y="47035"/>
                  </a:lnTo>
                  <a:lnTo>
                    <a:pt x="6981" y="63938"/>
                  </a:lnTo>
                  <a:lnTo>
                    <a:pt x="0" y="6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141743" y="3837978"/>
              <a:ext cx="84516" cy="85251"/>
            </a:xfrm>
            <a:custGeom>
              <a:avLst/>
              <a:pathLst>
                <a:path w="84516" h="85251">
                  <a:moveTo>
                    <a:pt x="45197" y="0"/>
                  </a:moveTo>
                  <a:lnTo>
                    <a:pt x="45701" y="518"/>
                  </a:lnTo>
                  <a:lnTo>
                    <a:pt x="46182" y="1043"/>
                  </a:lnTo>
                  <a:lnTo>
                    <a:pt x="46642" y="1576"/>
                  </a:lnTo>
                  <a:lnTo>
                    <a:pt x="47079" y="2116"/>
                  </a:lnTo>
                  <a:lnTo>
                    <a:pt x="47494" y="2664"/>
                  </a:lnTo>
                  <a:lnTo>
                    <a:pt x="47887" y="3218"/>
                  </a:lnTo>
                  <a:lnTo>
                    <a:pt x="48258" y="3781"/>
                  </a:lnTo>
                  <a:lnTo>
                    <a:pt x="48607" y="4350"/>
                  </a:lnTo>
                  <a:lnTo>
                    <a:pt x="48935" y="4927"/>
                  </a:lnTo>
                  <a:lnTo>
                    <a:pt x="49240" y="5511"/>
                  </a:lnTo>
                  <a:lnTo>
                    <a:pt x="84516" y="5511"/>
                  </a:lnTo>
                  <a:lnTo>
                    <a:pt x="84516" y="12126"/>
                  </a:lnTo>
                  <a:lnTo>
                    <a:pt x="14698" y="12126"/>
                  </a:lnTo>
                  <a:lnTo>
                    <a:pt x="14698" y="41523"/>
                  </a:lnTo>
                  <a:lnTo>
                    <a:pt x="14617" y="46458"/>
                  </a:lnTo>
                  <a:lnTo>
                    <a:pt x="14375" y="51268"/>
                  </a:lnTo>
                  <a:lnTo>
                    <a:pt x="13970" y="55953"/>
                  </a:lnTo>
                  <a:lnTo>
                    <a:pt x="13405" y="60513"/>
                  </a:lnTo>
                  <a:lnTo>
                    <a:pt x="12677" y="64949"/>
                  </a:lnTo>
                  <a:lnTo>
                    <a:pt x="11788" y="69259"/>
                  </a:lnTo>
                  <a:lnTo>
                    <a:pt x="10737" y="73444"/>
                  </a:lnTo>
                  <a:lnTo>
                    <a:pt x="9524" y="77505"/>
                  </a:lnTo>
                  <a:lnTo>
                    <a:pt x="8150" y="81440"/>
                  </a:lnTo>
                  <a:lnTo>
                    <a:pt x="6614" y="85251"/>
                  </a:lnTo>
                  <a:lnTo>
                    <a:pt x="0" y="81209"/>
                  </a:lnTo>
                  <a:lnTo>
                    <a:pt x="1466" y="77288"/>
                  </a:lnTo>
                  <a:lnTo>
                    <a:pt x="2778" y="73316"/>
                  </a:lnTo>
                  <a:lnTo>
                    <a:pt x="3935" y="69292"/>
                  </a:lnTo>
                  <a:lnTo>
                    <a:pt x="4938" y="65217"/>
                  </a:lnTo>
                  <a:lnTo>
                    <a:pt x="5787" y="61090"/>
                  </a:lnTo>
                  <a:lnTo>
                    <a:pt x="6482" y="56912"/>
                  </a:lnTo>
                  <a:lnTo>
                    <a:pt x="7022" y="52683"/>
                  </a:lnTo>
                  <a:lnTo>
                    <a:pt x="7408" y="48402"/>
                  </a:lnTo>
                  <a:lnTo>
                    <a:pt x="7639" y="44069"/>
                  </a:lnTo>
                  <a:lnTo>
                    <a:pt x="7716" y="39685"/>
                  </a:lnTo>
                  <a:lnTo>
                    <a:pt x="7716" y="5511"/>
                  </a:lnTo>
                  <a:lnTo>
                    <a:pt x="40788" y="5511"/>
                  </a:lnTo>
                  <a:lnTo>
                    <a:pt x="40564" y="5148"/>
                  </a:lnTo>
                  <a:lnTo>
                    <a:pt x="40332" y="4791"/>
                  </a:lnTo>
                  <a:lnTo>
                    <a:pt x="40093" y="4442"/>
                  </a:lnTo>
                  <a:lnTo>
                    <a:pt x="39847" y="4100"/>
                  </a:lnTo>
                  <a:lnTo>
                    <a:pt x="39594" y="3766"/>
                  </a:lnTo>
                  <a:lnTo>
                    <a:pt x="39333" y="3439"/>
                  </a:lnTo>
                  <a:lnTo>
                    <a:pt x="39064" y="3119"/>
                  </a:lnTo>
                  <a:lnTo>
                    <a:pt x="38789" y="2807"/>
                  </a:lnTo>
                  <a:lnTo>
                    <a:pt x="38506" y="2502"/>
                  </a:lnTo>
                  <a:lnTo>
                    <a:pt x="38216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154237" y="3847164"/>
              <a:ext cx="73492" cy="76064"/>
            </a:xfrm>
            <a:custGeom>
              <a:avLst/>
              <a:pathLst>
                <a:path w="73492" h="76064">
                  <a:moveTo>
                    <a:pt x="9186" y="11023"/>
                  </a:moveTo>
                  <a:lnTo>
                    <a:pt x="32704" y="11023"/>
                  </a:lnTo>
                  <a:lnTo>
                    <a:pt x="32704" y="0"/>
                  </a:lnTo>
                  <a:lnTo>
                    <a:pt x="40053" y="0"/>
                  </a:lnTo>
                  <a:lnTo>
                    <a:pt x="40053" y="11023"/>
                  </a:lnTo>
                  <a:lnTo>
                    <a:pt x="65775" y="11023"/>
                  </a:lnTo>
                  <a:lnTo>
                    <a:pt x="65775" y="23517"/>
                  </a:lnTo>
                  <a:lnTo>
                    <a:pt x="73492" y="23517"/>
                  </a:lnTo>
                  <a:lnTo>
                    <a:pt x="73492" y="30131"/>
                  </a:lnTo>
                  <a:lnTo>
                    <a:pt x="65775" y="30131"/>
                  </a:lnTo>
                  <a:lnTo>
                    <a:pt x="65775" y="42993"/>
                  </a:lnTo>
                  <a:lnTo>
                    <a:pt x="40053" y="42993"/>
                  </a:lnTo>
                  <a:lnTo>
                    <a:pt x="40053" y="46300"/>
                  </a:lnTo>
                  <a:lnTo>
                    <a:pt x="40872" y="47248"/>
                  </a:lnTo>
                  <a:lnTo>
                    <a:pt x="41714" y="48181"/>
                  </a:lnTo>
                  <a:lnTo>
                    <a:pt x="42577" y="49100"/>
                  </a:lnTo>
                  <a:lnTo>
                    <a:pt x="43463" y="50004"/>
                  </a:lnTo>
                  <a:lnTo>
                    <a:pt x="44371" y="50893"/>
                  </a:lnTo>
                  <a:lnTo>
                    <a:pt x="45300" y="51768"/>
                  </a:lnTo>
                  <a:lnTo>
                    <a:pt x="46252" y="52628"/>
                  </a:lnTo>
                  <a:lnTo>
                    <a:pt x="47226" y="53473"/>
                  </a:lnTo>
                  <a:lnTo>
                    <a:pt x="48222" y="54303"/>
                  </a:lnTo>
                  <a:lnTo>
                    <a:pt x="49240" y="55119"/>
                  </a:lnTo>
                  <a:lnTo>
                    <a:pt x="50548" y="54288"/>
                  </a:lnTo>
                  <a:lnTo>
                    <a:pt x="51826" y="53414"/>
                  </a:lnTo>
                  <a:lnTo>
                    <a:pt x="53076" y="52495"/>
                  </a:lnTo>
                  <a:lnTo>
                    <a:pt x="54296" y="51532"/>
                  </a:lnTo>
                  <a:lnTo>
                    <a:pt x="55486" y="50526"/>
                  </a:lnTo>
                  <a:lnTo>
                    <a:pt x="56648" y="49475"/>
                  </a:lnTo>
                  <a:lnTo>
                    <a:pt x="57779" y="48380"/>
                  </a:lnTo>
                  <a:lnTo>
                    <a:pt x="58882" y="47241"/>
                  </a:lnTo>
                  <a:lnTo>
                    <a:pt x="59955" y="46057"/>
                  </a:lnTo>
                  <a:lnTo>
                    <a:pt x="60998" y="44830"/>
                  </a:lnTo>
                  <a:lnTo>
                    <a:pt x="67245" y="49607"/>
                  </a:lnTo>
                  <a:lnTo>
                    <a:pt x="66264" y="50695"/>
                  </a:lnTo>
                  <a:lnTo>
                    <a:pt x="65231" y="51753"/>
                  </a:lnTo>
                  <a:lnTo>
                    <a:pt x="64147" y="52782"/>
                  </a:lnTo>
                  <a:lnTo>
                    <a:pt x="63012" y="53781"/>
                  </a:lnTo>
                  <a:lnTo>
                    <a:pt x="61825" y="54751"/>
                  </a:lnTo>
                  <a:lnTo>
                    <a:pt x="60587" y="55692"/>
                  </a:lnTo>
                  <a:lnTo>
                    <a:pt x="59297" y="56603"/>
                  </a:lnTo>
                  <a:lnTo>
                    <a:pt x="57956" y="57485"/>
                  </a:lnTo>
                  <a:lnTo>
                    <a:pt x="56563" y="58338"/>
                  </a:lnTo>
                  <a:lnTo>
                    <a:pt x="55119" y="59161"/>
                  </a:lnTo>
                  <a:lnTo>
                    <a:pt x="56684" y="60098"/>
                  </a:lnTo>
                  <a:lnTo>
                    <a:pt x="58294" y="60998"/>
                  </a:lnTo>
                  <a:lnTo>
                    <a:pt x="59947" y="61862"/>
                  </a:lnTo>
                  <a:lnTo>
                    <a:pt x="61645" y="62689"/>
                  </a:lnTo>
                  <a:lnTo>
                    <a:pt x="63387" y="63479"/>
                  </a:lnTo>
                  <a:lnTo>
                    <a:pt x="65173" y="64232"/>
                  </a:lnTo>
                  <a:lnTo>
                    <a:pt x="67003" y="64949"/>
                  </a:lnTo>
                  <a:lnTo>
                    <a:pt x="68877" y="65628"/>
                  </a:lnTo>
                  <a:lnTo>
                    <a:pt x="70795" y="66271"/>
                  </a:lnTo>
                  <a:lnTo>
                    <a:pt x="72757" y="66878"/>
                  </a:lnTo>
                  <a:lnTo>
                    <a:pt x="69082" y="74227"/>
                  </a:lnTo>
                  <a:lnTo>
                    <a:pt x="65551" y="72845"/>
                  </a:lnTo>
                  <a:lnTo>
                    <a:pt x="62159" y="71346"/>
                  </a:lnTo>
                  <a:lnTo>
                    <a:pt x="58907" y="69729"/>
                  </a:lnTo>
                  <a:lnTo>
                    <a:pt x="55795" y="67995"/>
                  </a:lnTo>
                  <a:lnTo>
                    <a:pt x="52822" y="66143"/>
                  </a:lnTo>
                  <a:lnTo>
                    <a:pt x="49989" y="64173"/>
                  </a:lnTo>
                  <a:lnTo>
                    <a:pt x="47296" y="62086"/>
                  </a:lnTo>
                  <a:lnTo>
                    <a:pt x="44742" y="59881"/>
                  </a:lnTo>
                  <a:lnTo>
                    <a:pt x="42328" y="57559"/>
                  </a:lnTo>
                  <a:lnTo>
                    <a:pt x="40053" y="55119"/>
                  </a:lnTo>
                  <a:lnTo>
                    <a:pt x="40053" y="66878"/>
                  </a:lnTo>
                  <a:lnTo>
                    <a:pt x="40036" y="67875"/>
                  </a:lnTo>
                  <a:lnTo>
                    <a:pt x="39987" y="68811"/>
                  </a:lnTo>
                  <a:lnTo>
                    <a:pt x="39904" y="69683"/>
                  </a:lnTo>
                  <a:lnTo>
                    <a:pt x="39788" y="70494"/>
                  </a:lnTo>
                  <a:lnTo>
                    <a:pt x="39640" y="71241"/>
                  </a:lnTo>
                  <a:lnTo>
                    <a:pt x="39458" y="71927"/>
                  </a:lnTo>
                  <a:lnTo>
                    <a:pt x="39243" y="72550"/>
                  </a:lnTo>
                  <a:lnTo>
                    <a:pt x="38995" y="73110"/>
                  </a:lnTo>
                  <a:lnTo>
                    <a:pt x="38714" y="73608"/>
                  </a:lnTo>
                  <a:lnTo>
                    <a:pt x="38399" y="74043"/>
                  </a:lnTo>
                  <a:lnTo>
                    <a:pt x="38030" y="74427"/>
                  </a:lnTo>
                  <a:lnTo>
                    <a:pt x="37584" y="74771"/>
                  </a:lnTo>
                  <a:lnTo>
                    <a:pt x="37060" y="75074"/>
                  </a:lnTo>
                  <a:lnTo>
                    <a:pt x="36459" y="75337"/>
                  </a:lnTo>
                  <a:lnTo>
                    <a:pt x="35781" y="75559"/>
                  </a:lnTo>
                  <a:lnTo>
                    <a:pt x="35026" y="75741"/>
                  </a:lnTo>
                  <a:lnTo>
                    <a:pt x="34194" y="75882"/>
                  </a:lnTo>
                  <a:lnTo>
                    <a:pt x="33284" y="75983"/>
                  </a:lnTo>
                  <a:lnTo>
                    <a:pt x="32298" y="76044"/>
                  </a:lnTo>
                  <a:lnTo>
                    <a:pt x="31234" y="76064"/>
                  </a:lnTo>
                  <a:lnTo>
                    <a:pt x="30142" y="76057"/>
                  </a:lnTo>
                  <a:lnTo>
                    <a:pt x="29073" y="76035"/>
                  </a:lnTo>
                  <a:lnTo>
                    <a:pt x="28026" y="75998"/>
                  </a:lnTo>
                  <a:lnTo>
                    <a:pt x="27001" y="75947"/>
                  </a:lnTo>
                  <a:lnTo>
                    <a:pt x="25997" y="75881"/>
                  </a:lnTo>
                  <a:lnTo>
                    <a:pt x="25016" y="75800"/>
                  </a:lnTo>
                  <a:lnTo>
                    <a:pt x="24057" y="75704"/>
                  </a:lnTo>
                  <a:lnTo>
                    <a:pt x="23120" y="75594"/>
                  </a:lnTo>
                  <a:lnTo>
                    <a:pt x="22205" y="75469"/>
                  </a:lnTo>
                  <a:lnTo>
                    <a:pt x="21312" y="75329"/>
                  </a:lnTo>
                  <a:lnTo>
                    <a:pt x="19842" y="67980"/>
                  </a:lnTo>
                  <a:lnTo>
                    <a:pt x="21015" y="68190"/>
                  </a:lnTo>
                  <a:lnTo>
                    <a:pt x="22180" y="68377"/>
                  </a:lnTo>
                  <a:lnTo>
                    <a:pt x="23337" y="68542"/>
                  </a:lnTo>
                  <a:lnTo>
                    <a:pt x="24487" y="68686"/>
                  </a:lnTo>
                  <a:lnTo>
                    <a:pt x="25630" y="68807"/>
                  </a:lnTo>
                  <a:lnTo>
                    <a:pt x="26765" y="68906"/>
                  </a:lnTo>
                  <a:lnTo>
                    <a:pt x="27894" y="68983"/>
                  </a:lnTo>
                  <a:lnTo>
                    <a:pt x="29014" y="69038"/>
                  </a:lnTo>
                  <a:lnTo>
                    <a:pt x="30128" y="69071"/>
                  </a:lnTo>
                  <a:lnTo>
                    <a:pt x="31234" y="69082"/>
                  </a:lnTo>
                  <a:lnTo>
                    <a:pt x="31513" y="69049"/>
                  </a:lnTo>
                  <a:lnTo>
                    <a:pt x="31763" y="68950"/>
                  </a:lnTo>
                  <a:lnTo>
                    <a:pt x="31983" y="68785"/>
                  </a:lnTo>
                  <a:lnTo>
                    <a:pt x="32175" y="68553"/>
                  </a:lnTo>
                  <a:lnTo>
                    <a:pt x="32336" y="68256"/>
                  </a:lnTo>
                  <a:lnTo>
                    <a:pt x="32469" y="67892"/>
                  </a:lnTo>
                  <a:lnTo>
                    <a:pt x="32571" y="67462"/>
                  </a:lnTo>
                  <a:lnTo>
                    <a:pt x="32645" y="66966"/>
                  </a:lnTo>
                  <a:lnTo>
                    <a:pt x="32689" y="66404"/>
                  </a:lnTo>
                  <a:lnTo>
                    <a:pt x="32704" y="65775"/>
                  </a:lnTo>
                  <a:lnTo>
                    <a:pt x="32704" y="58794"/>
                  </a:lnTo>
                  <a:lnTo>
                    <a:pt x="29573" y="60370"/>
                  </a:lnTo>
                  <a:lnTo>
                    <a:pt x="26501" y="61866"/>
                  </a:lnTo>
                  <a:lnTo>
                    <a:pt x="23488" y="63280"/>
                  </a:lnTo>
                  <a:lnTo>
                    <a:pt x="20533" y="64614"/>
                  </a:lnTo>
                  <a:lnTo>
                    <a:pt x="17638" y="65867"/>
                  </a:lnTo>
                  <a:lnTo>
                    <a:pt x="14801" y="67039"/>
                  </a:lnTo>
                  <a:lnTo>
                    <a:pt x="12023" y="68131"/>
                  </a:lnTo>
                  <a:lnTo>
                    <a:pt x="9304" y="69141"/>
                  </a:lnTo>
                  <a:lnTo>
                    <a:pt x="6643" y="70071"/>
                  </a:lnTo>
                  <a:lnTo>
                    <a:pt x="4042" y="70920"/>
                  </a:lnTo>
                  <a:lnTo>
                    <a:pt x="734" y="64305"/>
                  </a:lnTo>
                  <a:lnTo>
                    <a:pt x="4560" y="63126"/>
                  </a:lnTo>
                  <a:lnTo>
                    <a:pt x="8245" y="61939"/>
                  </a:lnTo>
                  <a:lnTo>
                    <a:pt x="11791" y="60745"/>
                  </a:lnTo>
                  <a:lnTo>
                    <a:pt x="15198" y="59543"/>
                  </a:lnTo>
                  <a:lnTo>
                    <a:pt x="18465" y="58334"/>
                  </a:lnTo>
                  <a:lnTo>
                    <a:pt x="21592" y="57118"/>
                  </a:lnTo>
                  <a:lnTo>
                    <a:pt x="24579" y="55894"/>
                  </a:lnTo>
                  <a:lnTo>
                    <a:pt x="27427" y="54663"/>
                  </a:lnTo>
                  <a:lnTo>
                    <a:pt x="30135" y="53425"/>
                  </a:lnTo>
                  <a:lnTo>
                    <a:pt x="32704" y="52179"/>
                  </a:lnTo>
                  <a:lnTo>
                    <a:pt x="32704" y="42993"/>
                  </a:lnTo>
                  <a:lnTo>
                    <a:pt x="9186" y="42993"/>
                  </a:lnTo>
                  <a:lnTo>
                    <a:pt x="9186" y="36378"/>
                  </a:lnTo>
                  <a:lnTo>
                    <a:pt x="32704" y="36378"/>
                  </a:lnTo>
                  <a:lnTo>
                    <a:pt x="32704" y="30131"/>
                  </a:lnTo>
                  <a:lnTo>
                    <a:pt x="0" y="30131"/>
                  </a:lnTo>
                  <a:lnTo>
                    <a:pt x="0" y="23517"/>
                  </a:lnTo>
                  <a:lnTo>
                    <a:pt x="32704" y="23517"/>
                  </a:lnTo>
                  <a:lnTo>
                    <a:pt x="32704" y="17638"/>
                  </a:lnTo>
                  <a:lnTo>
                    <a:pt x="9186" y="176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94291" y="3864803"/>
              <a:ext cx="18373" cy="5879"/>
            </a:xfrm>
            <a:custGeom>
              <a:avLst/>
              <a:pathLst>
                <a:path w="18373" h="5879">
                  <a:moveTo>
                    <a:pt x="0" y="0"/>
                  </a:moveTo>
                  <a:lnTo>
                    <a:pt x="0" y="5879"/>
                  </a:lnTo>
                  <a:lnTo>
                    <a:pt x="18373" y="5879"/>
                  </a:lnTo>
                  <a:lnTo>
                    <a:pt x="18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194291" y="3877296"/>
              <a:ext cx="18373" cy="6246"/>
            </a:xfrm>
            <a:custGeom>
              <a:avLst/>
              <a:pathLst>
                <a:path w="18373" h="6246">
                  <a:moveTo>
                    <a:pt x="0" y="0"/>
                  </a:moveTo>
                  <a:lnTo>
                    <a:pt x="0" y="6246"/>
                  </a:lnTo>
                  <a:lnTo>
                    <a:pt x="18373" y="6246"/>
                  </a:lnTo>
                  <a:lnTo>
                    <a:pt x="18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163424" y="3891627"/>
              <a:ext cx="12493" cy="12126"/>
            </a:xfrm>
            <a:custGeom>
              <a:avLst/>
              <a:pathLst>
                <a:path w="12493" h="12126">
                  <a:moveTo>
                    <a:pt x="5144" y="0"/>
                  </a:moveTo>
                  <a:lnTo>
                    <a:pt x="5879" y="676"/>
                  </a:lnTo>
                  <a:lnTo>
                    <a:pt x="6614" y="1381"/>
                  </a:lnTo>
                  <a:lnTo>
                    <a:pt x="7349" y="2116"/>
                  </a:lnTo>
                  <a:lnTo>
                    <a:pt x="8084" y="2880"/>
                  </a:lnTo>
                  <a:lnTo>
                    <a:pt x="8819" y="3674"/>
                  </a:lnTo>
                  <a:lnTo>
                    <a:pt x="9554" y="4497"/>
                  </a:lnTo>
                  <a:lnTo>
                    <a:pt x="10288" y="5350"/>
                  </a:lnTo>
                  <a:lnTo>
                    <a:pt x="11023" y="6232"/>
                  </a:lnTo>
                  <a:lnTo>
                    <a:pt x="11758" y="7143"/>
                  </a:lnTo>
                  <a:lnTo>
                    <a:pt x="12493" y="8084"/>
                  </a:lnTo>
                  <a:lnTo>
                    <a:pt x="7349" y="12126"/>
                  </a:lnTo>
                  <a:lnTo>
                    <a:pt x="6680" y="11244"/>
                  </a:lnTo>
                  <a:lnTo>
                    <a:pt x="5996" y="10362"/>
                  </a:lnTo>
                  <a:lnTo>
                    <a:pt x="5298" y="9480"/>
                  </a:lnTo>
                  <a:lnTo>
                    <a:pt x="4585" y="8598"/>
                  </a:lnTo>
                  <a:lnTo>
                    <a:pt x="3858" y="7716"/>
                  </a:lnTo>
                  <a:lnTo>
                    <a:pt x="3116" y="6834"/>
                  </a:lnTo>
                  <a:lnTo>
                    <a:pt x="2359" y="5952"/>
                  </a:lnTo>
                  <a:lnTo>
                    <a:pt x="1587" y="5070"/>
                  </a:lnTo>
                  <a:lnTo>
                    <a:pt x="801" y="4189"/>
                  </a:lnTo>
                  <a:lnTo>
                    <a:pt x="0" y="3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44939" y="3622680"/>
              <a:ext cx="78692" cy="81515"/>
            </a:xfrm>
            <a:custGeom>
              <a:avLst/>
              <a:pathLst>
                <a:path w="78692" h="81515">
                  <a:moveTo>
                    <a:pt x="37758" y="0"/>
                  </a:moveTo>
                  <a:lnTo>
                    <a:pt x="38654" y="1418"/>
                  </a:lnTo>
                  <a:lnTo>
                    <a:pt x="39508" y="2851"/>
                  </a:lnTo>
                  <a:lnTo>
                    <a:pt x="40320" y="4298"/>
                  </a:lnTo>
                  <a:lnTo>
                    <a:pt x="41089" y="5759"/>
                  </a:lnTo>
                  <a:lnTo>
                    <a:pt x="41816" y="7234"/>
                  </a:lnTo>
                  <a:lnTo>
                    <a:pt x="42500" y="8723"/>
                  </a:lnTo>
                  <a:lnTo>
                    <a:pt x="43143" y="10226"/>
                  </a:lnTo>
                  <a:lnTo>
                    <a:pt x="43743" y="11743"/>
                  </a:lnTo>
                  <a:lnTo>
                    <a:pt x="44300" y="13275"/>
                  </a:lnTo>
                  <a:lnTo>
                    <a:pt x="44815" y="14820"/>
                  </a:lnTo>
                  <a:lnTo>
                    <a:pt x="78692" y="14820"/>
                  </a:lnTo>
                  <a:lnTo>
                    <a:pt x="78692" y="21525"/>
                  </a:lnTo>
                  <a:lnTo>
                    <a:pt x="30347" y="21525"/>
                  </a:lnTo>
                  <a:lnTo>
                    <a:pt x="30344" y="23064"/>
                  </a:lnTo>
                  <a:lnTo>
                    <a:pt x="30333" y="24574"/>
                  </a:lnTo>
                  <a:lnTo>
                    <a:pt x="30315" y="26056"/>
                  </a:lnTo>
                  <a:lnTo>
                    <a:pt x="30291" y="27510"/>
                  </a:lnTo>
                  <a:lnTo>
                    <a:pt x="30259" y="28936"/>
                  </a:lnTo>
                  <a:lnTo>
                    <a:pt x="30220" y="30333"/>
                  </a:lnTo>
                  <a:lnTo>
                    <a:pt x="30174" y="31702"/>
                  </a:lnTo>
                  <a:lnTo>
                    <a:pt x="30121" y="33043"/>
                  </a:lnTo>
                  <a:lnTo>
                    <a:pt x="30061" y="34356"/>
                  </a:lnTo>
                  <a:lnTo>
                    <a:pt x="29994" y="35640"/>
                  </a:lnTo>
                  <a:lnTo>
                    <a:pt x="69870" y="35640"/>
                  </a:lnTo>
                  <a:lnTo>
                    <a:pt x="69842" y="42006"/>
                  </a:lnTo>
                  <a:lnTo>
                    <a:pt x="69757" y="47836"/>
                  </a:lnTo>
                  <a:lnTo>
                    <a:pt x="69616" y="53129"/>
                  </a:lnTo>
                  <a:lnTo>
                    <a:pt x="69418" y="57886"/>
                  </a:lnTo>
                  <a:lnTo>
                    <a:pt x="69164" y="62107"/>
                  </a:lnTo>
                  <a:lnTo>
                    <a:pt x="68854" y="65791"/>
                  </a:lnTo>
                  <a:lnTo>
                    <a:pt x="68487" y="68938"/>
                  </a:lnTo>
                  <a:lnTo>
                    <a:pt x="68063" y="71550"/>
                  </a:lnTo>
                  <a:lnTo>
                    <a:pt x="67583" y="73625"/>
                  </a:lnTo>
                  <a:lnTo>
                    <a:pt x="67047" y="75163"/>
                  </a:lnTo>
                  <a:lnTo>
                    <a:pt x="66426" y="76370"/>
                  </a:lnTo>
                  <a:lnTo>
                    <a:pt x="65692" y="77450"/>
                  </a:lnTo>
                  <a:lnTo>
                    <a:pt x="64845" y="78403"/>
                  </a:lnTo>
                  <a:lnTo>
                    <a:pt x="63885" y="79228"/>
                  </a:lnTo>
                  <a:lnTo>
                    <a:pt x="62812" y="79927"/>
                  </a:lnTo>
                  <a:lnTo>
                    <a:pt x="61627" y="80499"/>
                  </a:lnTo>
                  <a:lnTo>
                    <a:pt x="60328" y="80943"/>
                  </a:lnTo>
                  <a:lnTo>
                    <a:pt x="58916" y="81261"/>
                  </a:lnTo>
                  <a:lnTo>
                    <a:pt x="57392" y="81451"/>
                  </a:lnTo>
                  <a:lnTo>
                    <a:pt x="55755" y="81515"/>
                  </a:lnTo>
                  <a:lnTo>
                    <a:pt x="54816" y="81508"/>
                  </a:lnTo>
                  <a:lnTo>
                    <a:pt x="53835" y="81487"/>
                  </a:lnTo>
                  <a:lnTo>
                    <a:pt x="52812" y="81451"/>
                  </a:lnTo>
                  <a:lnTo>
                    <a:pt x="51746" y="81402"/>
                  </a:lnTo>
                  <a:lnTo>
                    <a:pt x="50638" y="81339"/>
                  </a:lnTo>
                  <a:lnTo>
                    <a:pt x="49488" y="81261"/>
                  </a:lnTo>
                  <a:lnTo>
                    <a:pt x="48295" y="81169"/>
                  </a:lnTo>
                  <a:lnTo>
                    <a:pt x="47060" y="81063"/>
                  </a:lnTo>
                  <a:lnTo>
                    <a:pt x="45782" y="80943"/>
                  </a:lnTo>
                  <a:lnTo>
                    <a:pt x="44462" y="80809"/>
                  </a:lnTo>
                  <a:lnTo>
                    <a:pt x="43404" y="73752"/>
                  </a:lnTo>
                  <a:lnTo>
                    <a:pt x="44724" y="73886"/>
                  </a:lnTo>
                  <a:lnTo>
                    <a:pt x="46001" y="74006"/>
                  </a:lnTo>
                  <a:lnTo>
                    <a:pt x="47236" y="74112"/>
                  </a:lnTo>
                  <a:lnTo>
                    <a:pt x="48429" y="74203"/>
                  </a:lnTo>
                  <a:lnTo>
                    <a:pt x="49579" y="74281"/>
                  </a:lnTo>
                  <a:lnTo>
                    <a:pt x="50687" y="74344"/>
                  </a:lnTo>
                  <a:lnTo>
                    <a:pt x="51753" y="74394"/>
                  </a:lnTo>
                  <a:lnTo>
                    <a:pt x="52776" y="74429"/>
                  </a:lnTo>
                  <a:lnTo>
                    <a:pt x="53757" y="74450"/>
                  </a:lnTo>
                  <a:lnTo>
                    <a:pt x="54696" y="74457"/>
                  </a:lnTo>
                  <a:lnTo>
                    <a:pt x="55516" y="74417"/>
                  </a:lnTo>
                  <a:lnTo>
                    <a:pt x="56284" y="74295"/>
                  </a:lnTo>
                  <a:lnTo>
                    <a:pt x="56999" y="74092"/>
                  </a:lnTo>
                  <a:lnTo>
                    <a:pt x="57660" y="73808"/>
                  </a:lnTo>
                  <a:lnTo>
                    <a:pt x="58269" y="73443"/>
                  </a:lnTo>
                  <a:lnTo>
                    <a:pt x="58825" y="72996"/>
                  </a:lnTo>
                  <a:lnTo>
                    <a:pt x="59328" y="72469"/>
                  </a:lnTo>
                  <a:lnTo>
                    <a:pt x="59778" y="71860"/>
                  </a:lnTo>
                  <a:lnTo>
                    <a:pt x="60175" y="71170"/>
                  </a:lnTo>
                  <a:lnTo>
                    <a:pt x="60519" y="70399"/>
                  </a:lnTo>
                  <a:lnTo>
                    <a:pt x="60827" y="69388"/>
                  </a:lnTo>
                  <a:lnTo>
                    <a:pt x="61118" y="67978"/>
                  </a:lnTo>
                  <a:lnTo>
                    <a:pt x="61392" y="66170"/>
                  </a:lnTo>
                  <a:lnTo>
                    <a:pt x="61648" y="63963"/>
                  </a:lnTo>
                  <a:lnTo>
                    <a:pt x="61886" y="61357"/>
                  </a:lnTo>
                  <a:lnTo>
                    <a:pt x="62107" y="58352"/>
                  </a:lnTo>
                  <a:lnTo>
                    <a:pt x="62309" y="54948"/>
                  </a:lnTo>
                  <a:lnTo>
                    <a:pt x="62495" y="51146"/>
                  </a:lnTo>
                  <a:lnTo>
                    <a:pt x="62662" y="46945"/>
                  </a:lnTo>
                  <a:lnTo>
                    <a:pt x="62812" y="42345"/>
                  </a:lnTo>
                  <a:lnTo>
                    <a:pt x="29289" y="42345"/>
                  </a:lnTo>
                  <a:lnTo>
                    <a:pt x="28728" y="47628"/>
                  </a:lnTo>
                  <a:lnTo>
                    <a:pt x="27750" y="52607"/>
                  </a:lnTo>
                  <a:lnTo>
                    <a:pt x="26356" y="57283"/>
                  </a:lnTo>
                  <a:lnTo>
                    <a:pt x="24546" y="61655"/>
                  </a:lnTo>
                  <a:lnTo>
                    <a:pt x="22319" y="65724"/>
                  </a:lnTo>
                  <a:lnTo>
                    <a:pt x="19676" y="69489"/>
                  </a:lnTo>
                  <a:lnTo>
                    <a:pt x="16617" y="72951"/>
                  </a:lnTo>
                  <a:lnTo>
                    <a:pt x="13141" y="76109"/>
                  </a:lnTo>
                  <a:lnTo>
                    <a:pt x="9249" y="78964"/>
                  </a:lnTo>
                  <a:lnTo>
                    <a:pt x="4940" y="81515"/>
                  </a:lnTo>
                  <a:lnTo>
                    <a:pt x="1058" y="75163"/>
                  </a:lnTo>
                  <a:lnTo>
                    <a:pt x="3327" y="73903"/>
                  </a:lnTo>
                  <a:lnTo>
                    <a:pt x="5476" y="72524"/>
                  </a:lnTo>
                  <a:lnTo>
                    <a:pt x="7505" y="71024"/>
                  </a:lnTo>
                  <a:lnTo>
                    <a:pt x="9414" y="69404"/>
                  </a:lnTo>
                  <a:lnTo>
                    <a:pt x="11203" y="67664"/>
                  </a:lnTo>
                  <a:lnTo>
                    <a:pt x="12873" y="65805"/>
                  </a:lnTo>
                  <a:lnTo>
                    <a:pt x="14422" y="63825"/>
                  </a:lnTo>
                  <a:lnTo>
                    <a:pt x="15851" y="61725"/>
                  </a:lnTo>
                  <a:lnTo>
                    <a:pt x="17160" y="59506"/>
                  </a:lnTo>
                  <a:lnTo>
                    <a:pt x="18349" y="57166"/>
                  </a:lnTo>
                  <a:lnTo>
                    <a:pt x="19288" y="54841"/>
                  </a:lnTo>
                  <a:lnTo>
                    <a:pt x="20128" y="52240"/>
                  </a:lnTo>
                  <a:lnTo>
                    <a:pt x="20869" y="49364"/>
                  </a:lnTo>
                  <a:lnTo>
                    <a:pt x="21511" y="46213"/>
                  </a:lnTo>
                  <a:lnTo>
                    <a:pt x="22055" y="42786"/>
                  </a:lnTo>
                  <a:lnTo>
                    <a:pt x="22499" y="39085"/>
                  </a:lnTo>
                  <a:lnTo>
                    <a:pt x="22845" y="35108"/>
                  </a:lnTo>
                  <a:lnTo>
                    <a:pt x="23092" y="30855"/>
                  </a:lnTo>
                  <a:lnTo>
                    <a:pt x="23240" y="26328"/>
                  </a:lnTo>
                  <a:lnTo>
                    <a:pt x="23290" y="21525"/>
                  </a:lnTo>
                  <a:lnTo>
                    <a:pt x="0" y="21525"/>
                  </a:lnTo>
                  <a:lnTo>
                    <a:pt x="0" y="14820"/>
                  </a:lnTo>
                  <a:lnTo>
                    <a:pt x="36346" y="14820"/>
                  </a:lnTo>
                  <a:lnTo>
                    <a:pt x="35909" y="13490"/>
                  </a:lnTo>
                  <a:lnTo>
                    <a:pt x="35443" y="12181"/>
                  </a:lnTo>
                  <a:lnTo>
                    <a:pt x="34949" y="10893"/>
                  </a:lnTo>
                  <a:lnTo>
                    <a:pt x="34427" y="9626"/>
                  </a:lnTo>
                  <a:lnTo>
                    <a:pt x="33876" y="8380"/>
                  </a:lnTo>
                  <a:lnTo>
                    <a:pt x="33297" y="7156"/>
                  </a:lnTo>
                  <a:lnTo>
                    <a:pt x="32690" y="5953"/>
                  </a:lnTo>
                  <a:lnTo>
                    <a:pt x="32055" y="4770"/>
                  </a:lnTo>
                  <a:lnTo>
                    <a:pt x="31392" y="3609"/>
                  </a:lnTo>
                  <a:lnTo>
                    <a:pt x="30700" y="2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635982" y="3623033"/>
              <a:ext cx="79045" cy="81162"/>
            </a:xfrm>
            <a:custGeom>
              <a:avLst/>
              <a:pathLst>
                <a:path w="79045" h="81162">
                  <a:moveTo>
                    <a:pt x="0" y="15173"/>
                  </a:moveTo>
                  <a:lnTo>
                    <a:pt x="44110" y="15173"/>
                  </a:lnTo>
                  <a:lnTo>
                    <a:pt x="43976" y="13688"/>
                  </a:lnTo>
                  <a:lnTo>
                    <a:pt x="43856" y="12195"/>
                  </a:lnTo>
                  <a:lnTo>
                    <a:pt x="43750" y="10695"/>
                  </a:lnTo>
                  <a:lnTo>
                    <a:pt x="43658" y="9189"/>
                  </a:lnTo>
                  <a:lnTo>
                    <a:pt x="43580" y="7675"/>
                  </a:lnTo>
                  <a:lnTo>
                    <a:pt x="43517" y="6154"/>
                  </a:lnTo>
                  <a:lnTo>
                    <a:pt x="43467" y="4626"/>
                  </a:lnTo>
                  <a:lnTo>
                    <a:pt x="43432" y="3091"/>
                  </a:lnTo>
                  <a:lnTo>
                    <a:pt x="43411" y="1549"/>
                  </a:lnTo>
                  <a:lnTo>
                    <a:pt x="43404" y="0"/>
                  </a:lnTo>
                  <a:lnTo>
                    <a:pt x="51167" y="0"/>
                  </a:lnTo>
                  <a:lnTo>
                    <a:pt x="51171" y="1612"/>
                  </a:lnTo>
                  <a:lnTo>
                    <a:pt x="51181" y="3204"/>
                  </a:lnTo>
                  <a:lnTo>
                    <a:pt x="51199" y="4774"/>
                  </a:lnTo>
                  <a:lnTo>
                    <a:pt x="51224" y="6323"/>
                  </a:lnTo>
                  <a:lnTo>
                    <a:pt x="51255" y="7851"/>
                  </a:lnTo>
                  <a:lnTo>
                    <a:pt x="51294" y="9358"/>
                  </a:lnTo>
                  <a:lnTo>
                    <a:pt x="51340" y="10844"/>
                  </a:lnTo>
                  <a:lnTo>
                    <a:pt x="51393" y="12308"/>
                  </a:lnTo>
                  <a:lnTo>
                    <a:pt x="51453" y="13751"/>
                  </a:lnTo>
                  <a:lnTo>
                    <a:pt x="51520" y="15173"/>
                  </a:lnTo>
                  <a:lnTo>
                    <a:pt x="77986" y="15173"/>
                  </a:lnTo>
                  <a:lnTo>
                    <a:pt x="77986" y="21878"/>
                  </a:lnTo>
                  <a:lnTo>
                    <a:pt x="51873" y="21878"/>
                  </a:lnTo>
                  <a:lnTo>
                    <a:pt x="52275" y="26469"/>
                  </a:lnTo>
                  <a:lnTo>
                    <a:pt x="52776" y="30926"/>
                  </a:lnTo>
                  <a:lnTo>
                    <a:pt x="53376" y="35249"/>
                  </a:lnTo>
                  <a:lnTo>
                    <a:pt x="54075" y="39437"/>
                  </a:lnTo>
                  <a:lnTo>
                    <a:pt x="54872" y="43492"/>
                  </a:lnTo>
                  <a:lnTo>
                    <a:pt x="55769" y="47413"/>
                  </a:lnTo>
                  <a:lnTo>
                    <a:pt x="56764" y="51199"/>
                  </a:lnTo>
                  <a:lnTo>
                    <a:pt x="57858" y="54851"/>
                  </a:lnTo>
                  <a:lnTo>
                    <a:pt x="59051" y="58370"/>
                  </a:lnTo>
                  <a:lnTo>
                    <a:pt x="60342" y="61754"/>
                  </a:lnTo>
                  <a:lnTo>
                    <a:pt x="61242" y="63832"/>
                  </a:lnTo>
                  <a:lnTo>
                    <a:pt x="62107" y="65692"/>
                  </a:lnTo>
                  <a:lnTo>
                    <a:pt x="62936" y="67333"/>
                  </a:lnTo>
                  <a:lnTo>
                    <a:pt x="63730" y="68755"/>
                  </a:lnTo>
                  <a:lnTo>
                    <a:pt x="64488" y="69958"/>
                  </a:lnTo>
                  <a:lnTo>
                    <a:pt x="65212" y="70943"/>
                  </a:lnTo>
                  <a:lnTo>
                    <a:pt x="65900" y="71708"/>
                  </a:lnTo>
                  <a:lnTo>
                    <a:pt x="66553" y="72255"/>
                  </a:lnTo>
                  <a:lnTo>
                    <a:pt x="67170" y="72584"/>
                  </a:lnTo>
                  <a:lnTo>
                    <a:pt x="67753" y="72693"/>
                  </a:lnTo>
                  <a:lnTo>
                    <a:pt x="68374" y="72527"/>
                  </a:lnTo>
                  <a:lnTo>
                    <a:pt x="68967" y="72030"/>
                  </a:lnTo>
                  <a:lnTo>
                    <a:pt x="69531" y="71200"/>
                  </a:lnTo>
                  <a:lnTo>
                    <a:pt x="70068" y="70039"/>
                  </a:lnTo>
                  <a:lnTo>
                    <a:pt x="70576" y="68547"/>
                  </a:lnTo>
                  <a:lnTo>
                    <a:pt x="71056" y="66722"/>
                  </a:lnTo>
                  <a:lnTo>
                    <a:pt x="71507" y="64566"/>
                  </a:lnTo>
                  <a:lnTo>
                    <a:pt x="71931" y="62078"/>
                  </a:lnTo>
                  <a:lnTo>
                    <a:pt x="72326" y="59259"/>
                  </a:lnTo>
                  <a:lnTo>
                    <a:pt x="72693" y="56108"/>
                  </a:lnTo>
                  <a:lnTo>
                    <a:pt x="79045" y="58578"/>
                  </a:lnTo>
                  <a:lnTo>
                    <a:pt x="78683" y="61237"/>
                  </a:lnTo>
                  <a:lnTo>
                    <a:pt x="78304" y="63709"/>
                  </a:lnTo>
                  <a:lnTo>
                    <a:pt x="77907" y="65994"/>
                  </a:lnTo>
                  <a:lnTo>
                    <a:pt x="77492" y="68091"/>
                  </a:lnTo>
                  <a:lnTo>
                    <a:pt x="77060" y="70002"/>
                  </a:lnTo>
                  <a:lnTo>
                    <a:pt x="76610" y="71726"/>
                  </a:lnTo>
                  <a:lnTo>
                    <a:pt x="76142" y="73263"/>
                  </a:lnTo>
                  <a:lnTo>
                    <a:pt x="75657" y="74613"/>
                  </a:lnTo>
                  <a:lnTo>
                    <a:pt x="75154" y="75775"/>
                  </a:lnTo>
                  <a:lnTo>
                    <a:pt x="74634" y="76751"/>
                  </a:lnTo>
                  <a:lnTo>
                    <a:pt x="74089" y="77589"/>
                  </a:lnTo>
                  <a:lnTo>
                    <a:pt x="73512" y="78339"/>
                  </a:lnTo>
                  <a:lnTo>
                    <a:pt x="72903" y="79001"/>
                  </a:lnTo>
                  <a:lnTo>
                    <a:pt x="72262" y="79574"/>
                  </a:lnTo>
                  <a:lnTo>
                    <a:pt x="71590" y="80059"/>
                  </a:lnTo>
                  <a:lnTo>
                    <a:pt x="70886" y="80456"/>
                  </a:lnTo>
                  <a:lnTo>
                    <a:pt x="70150" y="80765"/>
                  </a:lnTo>
                  <a:lnTo>
                    <a:pt x="69383" y="80986"/>
                  </a:lnTo>
                  <a:lnTo>
                    <a:pt x="68584" y="81118"/>
                  </a:lnTo>
                  <a:lnTo>
                    <a:pt x="67753" y="81162"/>
                  </a:lnTo>
                  <a:lnTo>
                    <a:pt x="66553" y="81039"/>
                  </a:lnTo>
                  <a:lnTo>
                    <a:pt x="65353" y="80668"/>
                  </a:lnTo>
                  <a:lnTo>
                    <a:pt x="64153" y="80051"/>
                  </a:lnTo>
                  <a:lnTo>
                    <a:pt x="62953" y="79186"/>
                  </a:lnTo>
                  <a:lnTo>
                    <a:pt x="61754" y="78074"/>
                  </a:lnTo>
                  <a:lnTo>
                    <a:pt x="60554" y="76716"/>
                  </a:lnTo>
                  <a:lnTo>
                    <a:pt x="59354" y="75110"/>
                  </a:lnTo>
                  <a:lnTo>
                    <a:pt x="58154" y="73258"/>
                  </a:lnTo>
                  <a:lnTo>
                    <a:pt x="56954" y="71158"/>
                  </a:lnTo>
                  <a:lnTo>
                    <a:pt x="55755" y="68811"/>
                  </a:lnTo>
                  <a:lnTo>
                    <a:pt x="54054" y="64975"/>
                  </a:lnTo>
                  <a:lnTo>
                    <a:pt x="52480" y="60949"/>
                  </a:lnTo>
                  <a:lnTo>
                    <a:pt x="51033" y="56732"/>
                  </a:lnTo>
                  <a:lnTo>
                    <a:pt x="49713" y="52325"/>
                  </a:lnTo>
                  <a:lnTo>
                    <a:pt x="48521" y="47727"/>
                  </a:lnTo>
                  <a:lnTo>
                    <a:pt x="47455" y="42938"/>
                  </a:lnTo>
                  <a:lnTo>
                    <a:pt x="46516" y="37959"/>
                  </a:lnTo>
                  <a:lnTo>
                    <a:pt x="45705" y="32789"/>
                  </a:lnTo>
                  <a:lnTo>
                    <a:pt x="45020" y="27429"/>
                  </a:lnTo>
                  <a:lnTo>
                    <a:pt x="44462" y="21878"/>
                  </a:lnTo>
                  <a:lnTo>
                    <a:pt x="0" y="21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693854" y="3623033"/>
              <a:ext cx="15173" cy="13409"/>
            </a:xfrm>
            <a:custGeom>
              <a:avLst/>
              <a:pathLst>
                <a:path w="15173" h="13409">
                  <a:moveTo>
                    <a:pt x="4587" y="0"/>
                  </a:moveTo>
                  <a:lnTo>
                    <a:pt x="5773" y="649"/>
                  </a:lnTo>
                  <a:lnTo>
                    <a:pt x="6930" y="1326"/>
                  </a:lnTo>
                  <a:lnTo>
                    <a:pt x="8059" y="2032"/>
                  </a:lnTo>
                  <a:lnTo>
                    <a:pt x="9160" y="2766"/>
                  </a:lnTo>
                  <a:lnTo>
                    <a:pt x="10233" y="3528"/>
                  </a:lnTo>
                  <a:lnTo>
                    <a:pt x="11278" y="4319"/>
                  </a:lnTo>
                  <a:lnTo>
                    <a:pt x="12294" y="5137"/>
                  </a:lnTo>
                  <a:lnTo>
                    <a:pt x="13282" y="5984"/>
                  </a:lnTo>
                  <a:lnTo>
                    <a:pt x="14242" y="6860"/>
                  </a:lnTo>
                  <a:lnTo>
                    <a:pt x="15173" y="7763"/>
                  </a:lnTo>
                  <a:lnTo>
                    <a:pt x="10586" y="13409"/>
                  </a:lnTo>
                  <a:lnTo>
                    <a:pt x="9591" y="12368"/>
                  </a:lnTo>
                  <a:lnTo>
                    <a:pt x="8582" y="11362"/>
                  </a:lnTo>
                  <a:lnTo>
                    <a:pt x="7558" y="10392"/>
                  </a:lnTo>
                  <a:lnTo>
                    <a:pt x="6521" y="9457"/>
                  </a:lnTo>
                  <a:lnTo>
                    <a:pt x="5469" y="8557"/>
                  </a:lnTo>
                  <a:lnTo>
                    <a:pt x="4403" y="7692"/>
                  </a:lnTo>
                  <a:lnTo>
                    <a:pt x="3324" y="6863"/>
                  </a:lnTo>
                  <a:lnTo>
                    <a:pt x="2230" y="6069"/>
                  </a:lnTo>
                  <a:lnTo>
                    <a:pt x="1122" y="5310"/>
                  </a:lnTo>
                  <a:lnTo>
                    <a:pt x="0" y="45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35982" y="3659380"/>
              <a:ext cx="43404" cy="40228"/>
            </a:xfrm>
            <a:custGeom>
              <a:avLst/>
              <a:pathLst>
                <a:path w="43404" h="40228">
                  <a:moveTo>
                    <a:pt x="2823" y="0"/>
                  </a:moveTo>
                  <a:lnTo>
                    <a:pt x="40228" y="0"/>
                  </a:lnTo>
                  <a:lnTo>
                    <a:pt x="40228" y="6704"/>
                  </a:lnTo>
                  <a:lnTo>
                    <a:pt x="24348" y="6704"/>
                  </a:lnTo>
                  <a:lnTo>
                    <a:pt x="24348" y="29289"/>
                  </a:lnTo>
                  <a:lnTo>
                    <a:pt x="26307" y="29003"/>
                  </a:lnTo>
                  <a:lnTo>
                    <a:pt x="28230" y="28710"/>
                  </a:lnTo>
                  <a:lnTo>
                    <a:pt x="30118" y="28410"/>
                  </a:lnTo>
                  <a:lnTo>
                    <a:pt x="31971" y="28103"/>
                  </a:lnTo>
                  <a:lnTo>
                    <a:pt x="33788" y="27789"/>
                  </a:lnTo>
                  <a:lnTo>
                    <a:pt x="35570" y="27468"/>
                  </a:lnTo>
                  <a:lnTo>
                    <a:pt x="37317" y="27140"/>
                  </a:lnTo>
                  <a:lnTo>
                    <a:pt x="39028" y="26804"/>
                  </a:lnTo>
                  <a:lnTo>
                    <a:pt x="40704" y="26462"/>
                  </a:lnTo>
                  <a:lnTo>
                    <a:pt x="42345" y="26113"/>
                  </a:lnTo>
                  <a:lnTo>
                    <a:pt x="43404" y="32817"/>
                  </a:lnTo>
                  <a:lnTo>
                    <a:pt x="39617" y="33717"/>
                  </a:lnTo>
                  <a:lnTo>
                    <a:pt x="35739" y="34582"/>
                  </a:lnTo>
                  <a:lnTo>
                    <a:pt x="31769" y="35411"/>
                  </a:lnTo>
                  <a:lnTo>
                    <a:pt x="27708" y="36205"/>
                  </a:lnTo>
                  <a:lnTo>
                    <a:pt x="23554" y="36964"/>
                  </a:lnTo>
                  <a:lnTo>
                    <a:pt x="19309" y="37687"/>
                  </a:lnTo>
                  <a:lnTo>
                    <a:pt x="14972" y="38375"/>
                  </a:lnTo>
                  <a:lnTo>
                    <a:pt x="10544" y="39028"/>
                  </a:lnTo>
                  <a:lnTo>
                    <a:pt x="6023" y="39646"/>
                  </a:lnTo>
                  <a:lnTo>
                    <a:pt x="1411" y="40228"/>
                  </a:lnTo>
                  <a:lnTo>
                    <a:pt x="0" y="32817"/>
                  </a:lnTo>
                  <a:lnTo>
                    <a:pt x="1824" y="32602"/>
                  </a:lnTo>
                  <a:lnTo>
                    <a:pt x="3627" y="32380"/>
                  </a:lnTo>
                  <a:lnTo>
                    <a:pt x="5409" y="32150"/>
                  </a:lnTo>
                  <a:lnTo>
                    <a:pt x="7170" y="31914"/>
                  </a:lnTo>
                  <a:lnTo>
                    <a:pt x="8910" y="31671"/>
                  </a:lnTo>
                  <a:lnTo>
                    <a:pt x="10628" y="31420"/>
                  </a:lnTo>
                  <a:lnTo>
                    <a:pt x="12326" y="31162"/>
                  </a:lnTo>
                  <a:lnTo>
                    <a:pt x="14002" y="30898"/>
                  </a:lnTo>
                  <a:lnTo>
                    <a:pt x="15657" y="30626"/>
                  </a:lnTo>
                  <a:lnTo>
                    <a:pt x="17291" y="30347"/>
                  </a:lnTo>
                  <a:lnTo>
                    <a:pt x="17291" y="6704"/>
                  </a:lnTo>
                  <a:lnTo>
                    <a:pt x="2823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316502" y="3546971"/>
              <a:ext cx="47542" cy="82479"/>
            </a:xfrm>
            <a:custGeom>
              <a:avLst/>
              <a:pathLst>
                <a:path w="47542" h="82479">
                  <a:moveTo>
                    <a:pt x="0" y="18728"/>
                  </a:moveTo>
                  <a:lnTo>
                    <a:pt x="29534" y="18728"/>
                  </a:lnTo>
                  <a:lnTo>
                    <a:pt x="29534" y="0"/>
                  </a:lnTo>
                  <a:lnTo>
                    <a:pt x="36737" y="0"/>
                  </a:lnTo>
                  <a:lnTo>
                    <a:pt x="36737" y="18728"/>
                  </a:lnTo>
                  <a:lnTo>
                    <a:pt x="47542" y="18728"/>
                  </a:lnTo>
                  <a:lnTo>
                    <a:pt x="47542" y="25572"/>
                  </a:lnTo>
                  <a:lnTo>
                    <a:pt x="36737" y="25572"/>
                  </a:lnTo>
                  <a:lnTo>
                    <a:pt x="36737" y="72754"/>
                  </a:lnTo>
                  <a:lnTo>
                    <a:pt x="36717" y="73802"/>
                  </a:lnTo>
                  <a:lnTo>
                    <a:pt x="36658" y="74786"/>
                  </a:lnTo>
                  <a:lnTo>
                    <a:pt x="36559" y="75704"/>
                  </a:lnTo>
                  <a:lnTo>
                    <a:pt x="36420" y="76558"/>
                  </a:lnTo>
                  <a:lnTo>
                    <a:pt x="36242" y="77346"/>
                  </a:lnTo>
                  <a:lnTo>
                    <a:pt x="36024" y="78070"/>
                  </a:lnTo>
                  <a:lnTo>
                    <a:pt x="35766" y="78729"/>
                  </a:lnTo>
                  <a:lnTo>
                    <a:pt x="35469" y="79324"/>
                  </a:lnTo>
                  <a:lnTo>
                    <a:pt x="35132" y="79853"/>
                  </a:lnTo>
                  <a:lnTo>
                    <a:pt x="34756" y="80318"/>
                  </a:lnTo>
                  <a:lnTo>
                    <a:pt x="34329" y="80728"/>
                  </a:lnTo>
                  <a:lnTo>
                    <a:pt x="33841" y="81096"/>
                  </a:lnTo>
                  <a:lnTo>
                    <a:pt x="33292" y="81420"/>
                  </a:lnTo>
                  <a:lnTo>
                    <a:pt x="32681" y="81701"/>
                  </a:lnTo>
                  <a:lnTo>
                    <a:pt x="32010" y="81939"/>
                  </a:lnTo>
                  <a:lnTo>
                    <a:pt x="31277" y="82133"/>
                  </a:lnTo>
                  <a:lnTo>
                    <a:pt x="30483" y="82284"/>
                  </a:lnTo>
                  <a:lnTo>
                    <a:pt x="29627" y="82392"/>
                  </a:lnTo>
                  <a:lnTo>
                    <a:pt x="28711" y="82457"/>
                  </a:lnTo>
                  <a:lnTo>
                    <a:pt x="27733" y="82479"/>
                  </a:lnTo>
                  <a:lnTo>
                    <a:pt x="26584" y="82464"/>
                  </a:lnTo>
                  <a:lnTo>
                    <a:pt x="25442" y="82421"/>
                  </a:lnTo>
                  <a:lnTo>
                    <a:pt x="24307" y="82349"/>
                  </a:lnTo>
                  <a:lnTo>
                    <a:pt x="23180" y="82248"/>
                  </a:lnTo>
                  <a:lnTo>
                    <a:pt x="22060" y="82119"/>
                  </a:lnTo>
                  <a:lnTo>
                    <a:pt x="20947" y="81960"/>
                  </a:lnTo>
                  <a:lnTo>
                    <a:pt x="19841" y="81773"/>
                  </a:lnTo>
                  <a:lnTo>
                    <a:pt x="18743" y="81557"/>
                  </a:lnTo>
                  <a:lnTo>
                    <a:pt x="17652" y="81312"/>
                  </a:lnTo>
                  <a:lnTo>
                    <a:pt x="16567" y="81038"/>
                  </a:lnTo>
                  <a:lnTo>
                    <a:pt x="15127" y="73475"/>
                  </a:lnTo>
                  <a:lnTo>
                    <a:pt x="16279" y="73817"/>
                  </a:lnTo>
                  <a:lnTo>
                    <a:pt x="17432" y="74123"/>
                  </a:lnTo>
                  <a:lnTo>
                    <a:pt x="18584" y="74393"/>
                  </a:lnTo>
                  <a:lnTo>
                    <a:pt x="19737" y="74627"/>
                  </a:lnTo>
                  <a:lnTo>
                    <a:pt x="20889" y="74825"/>
                  </a:lnTo>
                  <a:lnTo>
                    <a:pt x="22042" y="74987"/>
                  </a:lnTo>
                  <a:lnTo>
                    <a:pt x="23195" y="75113"/>
                  </a:lnTo>
                  <a:lnTo>
                    <a:pt x="24347" y="75203"/>
                  </a:lnTo>
                  <a:lnTo>
                    <a:pt x="25500" y="75257"/>
                  </a:lnTo>
                  <a:lnTo>
                    <a:pt x="26652" y="75275"/>
                  </a:lnTo>
                  <a:lnTo>
                    <a:pt x="26933" y="75268"/>
                  </a:lnTo>
                  <a:lnTo>
                    <a:pt x="27200" y="75247"/>
                  </a:lnTo>
                  <a:lnTo>
                    <a:pt x="27452" y="75211"/>
                  </a:lnTo>
                  <a:lnTo>
                    <a:pt x="27690" y="75160"/>
                  </a:lnTo>
                  <a:lnTo>
                    <a:pt x="27913" y="75095"/>
                  </a:lnTo>
                  <a:lnTo>
                    <a:pt x="28122" y="75016"/>
                  </a:lnTo>
                  <a:lnTo>
                    <a:pt x="28316" y="74922"/>
                  </a:lnTo>
                  <a:lnTo>
                    <a:pt x="28496" y="74814"/>
                  </a:lnTo>
                  <a:lnTo>
                    <a:pt x="28662" y="74692"/>
                  </a:lnTo>
                  <a:lnTo>
                    <a:pt x="28813" y="74555"/>
                  </a:lnTo>
                  <a:lnTo>
                    <a:pt x="28950" y="74389"/>
                  </a:lnTo>
                  <a:lnTo>
                    <a:pt x="29073" y="74180"/>
                  </a:lnTo>
                  <a:lnTo>
                    <a:pt x="29181" y="73928"/>
                  </a:lnTo>
                  <a:lnTo>
                    <a:pt x="29274" y="73633"/>
                  </a:lnTo>
                  <a:lnTo>
                    <a:pt x="29354" y="73294"/>
                  </a:lnTo>
                  <a:lnTo>
                    <a:pt x="29418" y="72913"/>
                  </a:lnTo>
                  <a:lnTo>
                    <a:pt x="29469" y="72488"/>
                  </a:lnTo>
                  <a:lnTo>
                    <a:pt x="29505" y="72019"/>
                  </a:lnTo>
                  <a:lnTo>
                    <a:pt x="29526" y="71508"/>
                  </a:lnTo>
                  <a:lnTo>
                    <a:pt x="29534" y="70953"/>
                  </a:lnTo>
                  <a:lnTo>
                    <a:pt x="29534" y="25572"/>
                  </a:lnTo>
                  <a:lnTo>
                    <a:pt x="0" y="255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20464" y="3578666"/>
              <a:ext cx="18008" cy="27373"/>
            </a:xfrm>
            <a:custGeom>
              <a:avLst/>
              <a:pathLst>
                <a:path w="18008" h="27373">
                  <a:moveTo>
                    <a:pt x="6483" y="0"/>
                  </a:moveTo>
                  <a:lnTo>
                    <a:pt x="7830" y="2251"/>
                  </a:lnTo>
                  <a:lnTo>
                    <a:pt x="9133" y="4538"/>
                  </a:lnTo>
                  <a:lnTo>
                    <a:pt x="10394" y="6861"/>
                  </a:lnTo>
                  <a:lnTo>
                    <a:pt x="11611" y="9220"/>
                  </a:lnTo>
                  <a:lnTo>
                    <a:pt x="12786" y="11615"/>
                  </a:lnTo>
                  <a:lnTo>
                    <a:pt x="13917" y="14046"/>
                  </a:lnTo>
                  <a:lnTo>
                    <a:pt x="15004" y="16513"/>
                  </a:lnTo>
                  <a:lnTo>
                    <a:pt x="16049" y="19017"/>
                  </a:lnTo>
                  <a:lnTo>
                    <a:pt x="17050" y="21556"/>
                  </a:lnTo>
                  <a:lnTo>
                    <a:pt x="18008" y="24131"/>
                  </a:lnTo>
                  <a:lnTo>
                    <a:pt x="10805" y="27373"/>
                  </a:lnTo>
                  <a:lnTo>
                    <a:pt x="9919" y="24664"/>
                  </a:lnTo>
                  <a:lnTo>
                    <a:pt x="8989" y="22013"/>
                  </a:lnTo>
                  <a:lnTo>
                    <a:pt x="8017" y="19420"/>
                  </a:lnTo>
                  <a:lnTo>
                    <a:pt x="7001" y="16884"/>
                  </a:lnTo>
                  <a:lnTo>
                    <a:pt x="5942" y="14406"/>
                  </a:lnTo>
                  <a:lnTo>
                    <a:pt x="4840" y="11986"/>
                  </a:lnTo>
                  <a:lnTo>
                    <a:pt x="3695" y="9623"/>
                  </a:lnTo>
                  <a:lnTo>
                    <a:pt x="2506" y="7318"/>
                  </a:lnTo>
                  <a:lnTo>
                    <a:pt x="1275" y="5071"/>
                  </a:lnTo>
                  <a:lnTo>
                    <a:pt x="0" y="2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283726" y="3553814"/>
              <a:ext cx="29534" cy="66631"/>
            </a:xfrm>
            <a:custGeom>
              <a:avLst/>
              <a:pathLst>
                <a:path w="29534" h="66631">
                  <a:moveTo>
                    <a:pt x="29534" y="0"/>
                  </a:moveTo>
                  <a:lnTo>
                    <a:pt x="29534" y="63750"/>
                  </a:lnTo>
                  <a:lnTo>
                    <a:pt x="22690" y="63750"/>
                  </a:lnTo>
                  <a:lnTo>
                    <a:pt x="22690" y="58708"/>
                  </a:lnTo>
                  <a:lnTo>
                    <a:pt x="6843" y="58708"/>
                  </a:lnTo>
                  <a:lnTo>
                    <a:pt x="6843" y="66631"/>
                  </a:lnTo>
                  <a:lnTo>
                    <a:pt x="0" y="6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290569" y="3560297"/>
              <a:ext cx="15847" cy="19449"/>
            </a:xfrm>
            <a:custGeom>
              <a:avLst/>
              <a:pathLst>
                <a:path w="15847" h="19449">
                  <a:moveTo>
                    <a:pt x="0" y="19449"/>
                  </a:moveTo>
                  <a:lnTo>
                    <a:pt x="15847" y="19449"/>
                  </a:lnTo>
                  <a:lnTo>
                    <a:pt x="158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290569" y="3586230"/>
              <a:ext cx="15847" cy="19809"/>
            </a:xfrm>
            <a:custGeom>
              <a:avLst/>
              <a:pathLst>
                <a:path w="15847" h="19809">
                  <a:moveTo>
                    <a:pt x="0" y="19809"/>
                  </a:moveTo>
                  <a:lnTo>
                    <a:pt x="15847" y="19809"/>
                  </a:lnTo>
                  <a:lnTo>
                    <a:pt x="158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386015" y="3545891"/>
              <a:ext cx="14406" cy="16567"/>
            </a:xfrm>
            <a:custGeom>
              <a:avLst/>
              <a:pathLst>
                <a:path w="14406" h="16567">
                  <a:moveTo>
                    <a:pt x="6122" y="0"/>
                  </a:moveTo>
                  <a:lnTo>
                    <a:pt x="7113" y="1163"/>
                  </a:lnTo>
                  <a:lnTo>
                    <a:pt x="8067" y="2348"/>
                  </a:lnTo>
                  <a:lnTo>
                    <a:pt x="8986" y="3554"/>
                  </a:lnTo>
                  <a:lnTo>
                    <a:pt x="9868" y="4783"/>
                  </a:lnTo>
                  <a:lnTo>
                    <a:pt x="10715" y="6032"/>
                  </a:lnTo>
                  <a:lnTo>
                    <a:pt x="11525" y="7304"/>
                  </a:lnTo>
                  <a:lnTo>
                    <a:pt x="12299" y="8597"/>
                  </a:lnTo>
                  <a:lnTo>
                    <a:pt x="13038" y="9911"/>
                  </a:lnTo>
                  <a:lnTo>
                    <a:pt x="13740" y="11248"/>
                  </a:lnTo>
                  <a:lnTo>
                    <a:pt x="14406" y="12606"/>
                  </a:lnTo>
                  <a:lnTo>
                    <a:pt x="7923" y="16567"/>
                  </a:lnTo>
                  <a:lnTo>
                    <a:pt x="7325" y="15210"/>
                  </a:lnTo>
                  <a:lnTo>
                    <a:pt x="6684" y="13873"/>
                  </a:lnTo>
                  <a:lnTo>
                    <a:pt x="6000" y="12559"/>
                  </a:lnTo>
                  <a:lnTo>
                    <a:pt x="5272" y="11266"/>
                  </a:lnTo>
                  <a:lnTo>
                    <a:pt x="4502" y="9994"/>
                  </a:lnTo>
                  <a:lnTo>
                    <a:pt x="3688" y="8744"/>
                  </a:lnTo>
                  <a:lnTo>
                    <a:pt x="2830" y="7516"/>
                  </a:lnTo>
                  <a:lnTo>
                    <a:pt x="1930" y="6310"/>
                  </a:lnTo>
                  <a:lnTo>
                    <a:pt x="986" y="5125"/>
                  </a:lnTo>
                  <a:lnTo>
                    <a:pt x="0" y="3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407625" y="3550213"/>
              <a:ext cx="44301" cy="79958"/>
            </a:xfrm>
            <a:custGeom>
              <a:avLst/>
              <a:pathLst>
                <a:path w="44301" h="79958">
                  <a:moveTo>
                    <a:pt x="0" y="0"/>
                  </a:moveTo>
                  <a:lnTo>
                    <a:pt x="44301" y="0"/>
                  </a:lnTo>
                  <a:lnTo>
                    <a:pt x="44301" y="69873"/>
                  </a:lnTo>
                  <a:lnTo>
                    <a:pt x="44279" y="70856"/>
                  </a:lnTo>
                  <a:lnTo>
                    <a:pt x="44214" y="71789"/>
                  </a:lnTo>
                  <a:lnTo>
                    <a:pt x="44106" y="72671"/>
                  </a:lnTo>
                  <a:lnTo>
                    <a:pt x="43955" y="73503"/>
                  </a:lnTo>
                  <a:lnTo>
                    <a:pt x="43760" y="74285"/>
                  </a:lnTo>
                  <a:lnTo>
                    <a:pt x="43523" y="75016"/>
                  </a:lnTo>
                  <a:lnTo>
                    <a:pt x="43242" y="75697"/>
                  </a:lnTo>
                  <a:lnTo>
                    <a:pt x="42918" y="76327"/>
                  </a:lnTo>
                  <a:lnTo>
                    <a:pt x="42550" y="76907"/>
                  </a:lnTo>
                  <a:lnTo>
                    <a:pt x="42140" y="77436"/>
                  </a:lnTo>
                  <a:lnTo>
                    <a:pt x="41689" y="77915"/>
                  </a:lnTo>
                  <a:lnTo>
                    <a:pt x="41203" y="78344"/>
                  </a:lnTo>
                  <a:lnTo>
                    <a:pt x="40681" y="78722"/>
                  </a:lnTo>
                  <a:lnTo>
                    <a:pt x="40123" y="79050"/>
                  </a:lnTo>
                  <a:lnTo>
                    <a:pt x="39528" y="79327"/>
                  </a:lnTo>
                  <a:lnTo>
                    <a:pt x="38898" y="79554"/>
                  </a:lnTo>
                  <a:lnTo>
                    <a:pt x="38232" y="79731"/>
                  </a:lnTo>
                  <a:lnTo>
                    <a:pt x="37529" y="79857"/>
                  </a:lnTo>
                  <a:lnTo>
                    <a:pt x="36791" y="79932"/>
                  </a:lnTo>
                  <a:lnTo>
                    <a:pt x="36017" y="79958"/>
                  </a:lnTo>
                  <a:lnTo>
                    <a:pt x="35430" y="79954"/>
                  </a:lnTo>
                  <a:lnTo>
                    <a:pt x="34821" y="79943"/>
                  </a:lnTo>
                  <a:lnTo>
                    <a:pt x="34191" y="79925"/>
                  </a:lnTo>
                  <a:lnTo>
                    <a:pt x="33539" y="79900"/>
                  </a:lnTo>
                  <a:lnTo>
                    <a:pt x="32865" y="79868"/>
                  </a:lnTo>
                  <a:lnTo>
                    <a:pt x="32170" y="79828"/>
                  </a:lnTo>
                  <a:lnTo>
                    <a:pt x="31453" y="79781"/>
                  </a:lnTo>
                  <a:lnTo>
                    <a:pt x="30715" y="79727"/>
                  </a:lnTo>
                  <a:lnTo>
                    <a:pt x="29955" y="79666"/>
                  </a:lnTo>
                  <a:lnTo>
                    <a:pt x="29173" y="79597"/>
                  </a:lnTo>
                  <a:lnTo>
                    <a:pt x="27373" y="72034"/>
                  </a:lnTo>
                  <a:lnTo>
                    <a:pt x="28223" y="72171"/>
                  </a:lnTo>
                  <a:lnTo>
                    <a:pt x="29044" y="72293"/>
                  </a:lnTo>
                  <a:lnTo>
                    <a:pt x="29836" y="72401"/>
                  </a:lnTo>
                  <a:lnTo>
                    <a:pt x="30600" y="72495"/>
                  </a:lnTo>
                  <a:lnTo>
                    <a:pt x="31334" y="72574"/>
                  </a:lnTo>
                  <a:lnTo>
                    <a:pt x="32040" y="72639"/>
                  </a:lnTo>
                  <a:lnTo>
                    <a:pt x="32718" y="72689"/>
                  </a:lnTo>
                  <a:lnTo>
                    <a:pt x="33366" y="72725"/>
                  </a:lnTo>
                  <a:lnTo>
                    <a:pt x="33985" y="72747"/>
                  </a:lnTo>
                  <a:lnTo>
                    <a:pt x="34576" y="72754"/>
                  </a:lnTo>
                  <a:lnTo>
                    <a:pt x="35055" y="72704"/>
                  </a:lnTo>
                  <a:lnTo>
                    <a:pt x="35484" y="72553"/>
                  </a:lnTo>
                  <a:lnTo>
                    <a:pt x="35862" y="72300"/>
                  </a:lnTo>
                  <a:lnTo>
                    <a:pt x="36190" y="71947"/>
                  </a:lnTo>
                  <a:lnTo>
                    <a:pt x="36467" y="71494"/>
                  </a:lnTo>
                  <a:lnTo>
                    <a:pt x="36694" y="70939"/>
                  </a:lnTo>
                  <a:lnTo>
                    <a:pt x="36870" y="70283"/>
                  </a:lnTo>
                  <a:lnTo>
                    <a:pt x="36996" y="69527"/>
                  </a:lnTo>
                  <a:lnTo>
                    <a:pt x="37072" y="68670"/>
                  </a:lnTo>
                  <a:lnTo>
                    <a:pt x="37097" y="67712"/>
                  </a:lnTo>
                  <a:lnTo>
                    <a:pt x="37097" y="6483"/>
                  </a:lnTo>
                  <a:lnTo>
                    <a:pt x="0" y="6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378451" y="3563179"/>
              <a:ext cx="7203" cy="66631"/>
            </a:xfrm>
            <a:custGeom>
              <a:avLst/>
              <a:pathLst>
                <a:path w="7203" h="66631">
                  <a:moveTo>
                    <a:pt x="0" y="0"/>
                  </a:moveTo>
                  <a:lnTo>
                    <a:pt x="7203" y="0"/>
                  </a:lnTo>
                  <a:lnTo>
                    <a:pt x="7203" y="66631"/>
                  </a:lnTo>
                  <a:lnTo>
                    <a:pt x="0" y="666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398621" y="3570742"/>
              <a:ext cx="32775" cy="42860"/>
            </a:xfrm>
            <a:custGeom>
              <a:avLst/>
              <a:pathLst>
                <a:path w="32775" h="42860">
                  <a:moveTo>
                    <a:pt x="32775" y="0"/>
                  </a:moveTo>
                  <a:lnTo>
                    <a:pt x="32775" y="42860"/>
                  </a:lnTo>
                  <a:lnTo>
                    <a:pt x="0" y="4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405464" y="3577225"/>
              <a:ext cx="19089" cy="11525"/>
            </a:xfrm>
            <a:custGeom>
              <a:avLst/>
              <a:pathLst>
                <a:path w="19089" h="11525">
                  <a:moveTo>
                    <a:pt x="19089" y="11525"/>
                  </a:moveTo>
                  <a:lnTo>
                    <a:pt x="19089" y="0"/>
                  </a:lnTo>
                  <a:lnTo>
                    <a:pt x="0" y="0"/>
                  </a:lnTo>
                  <a:lnTo>
                    <a:pt x="0" y="1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405464" y="3595594"/>
              <a:ext cx="19089" cy="11885"/>
            </a:xfrm>
            <a:custGeom>
              <a:avLst/>
              <a:pathLst>
                <a:path w="19089" h="11885">
                  <a:moveTo>
                    <a:pt x="0" y="0"/>
                  </a:moveTo>
                  <a:lnTo>
                    <a:pt x="0" y="11885"/>
                  </a:lnTo>
                  <a:lnTo>
                    <a:pt x="19089" y="11885"/>
                  </a:lnTo>
                  <a:lnTo>
                    <a:pt x="190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648202" y="3906702"/>
              <a:ext cx="77068" cy="97931"/>
            </a:xfrm>
            <a:custGeom>
              <a:avLst/>
              <a:pathLst>
                <a:path w="77068" h="97931">
                  <a:moveTo>
                    <a:pt x="17457" y="56204"/>
                  </a:moveTo>
                  <a:lnTo>
                    <a:pt x="16341" y="57383"/>
                  </a:lnTo>
                  <a:lnTo>
                    <a:pt x="15209" y="58537"/>
                  </a:lnTo>
                  <a:lnTo>
                    <a:pt x="14059" y="59665"/>
                  </a:lnTo>
                  <a:lnTo>
                    <a:pt x="12892" y="60768"/>
                  </a:lnTo>
                  <a:lnTo>
                    <a:pt x="11709" y="61846"/>
                  </a:lnTo>
                  <a:lnTo>
                    <a:pt x="10508" y="62897"/>
                  </a:lnTo>
                  <a:lnTo>
                    <a:pt x="9290" y="63923"/>
                  </a:lnTo>
                  <a:lnTo>
                    <a:pt x="8055" y="64924"/>
                  </a:lnTo>
                  <a:lnTo>
                    <a:pt x="6804" y="65899"/>
                  </a:lnTo>
                  <a:lnTo>
                    <a:pt x="5535" y="66849"/>
                  </a:lnTo>
                  <a:lnTo>
                    <a:pt x="0" y="60036"/>
                  </a:lnTo>
                  <a:lnTo>
                    <a:pt x="3738" y="57000"/>
                  </a:lnTo>
                  <a:lnTo>
                    <a:pt x="7289" y="53853"/>
                  </a:lnTo>
                  <a:lnTo>
                    <a:pt x="10653" y="50596"/>
                  </a:lnTo>
                  <a:lnTo>
                    <a:pt x="13829" y="47228"/>
                  </a:lnTo>
                  <a:lnTo>
                    <a:pt x="16818" y="43749"/>
                  </a:lnTo>
                  <a:lnTo>
                    <a:pt x="19620" y="40160"/>
                  </a:lnTo>
                  <a:lnTo>
                    <a:pt x="22234" y="36460"/>
                  </a:lnTo>
                  <a:lnTo>
                    <a:pt x="24661" y="32649"/>
                  </a:lnTo>
                  <a:lnTo>
                    <a:pt x="26901" y="28728"/>
                  </a:lnTo>
                  <a:lnTo>
                    <a:pt x="28953" y="24695"/>
                  </a:lnTo>
                  <a:lnTo>
                    <a:pt x="6386" y="24695"/>
                  </a:lnTo>
                  <a:lnTo>
                    <a:pt x="6386" y="16605"/>
                  </a:lnTo>
                  <a:lnTo>
                    <a:pt x="35340" y="16605"/>
                  </a:lnTo>
                  <a:lnTo>
                    <a:pt x="34816" y="15090"/>
                  </a:lnTo>
                  <a:lnTo>
                    <a:pt x="34267" y="13608"/>
                  </a:lnTo>
                  <a:lnTo>
                    <a:pt x="33692" y="12160"/>
                  </a:lnTo>
                  <a:lnTo>
                    <a:pt x="33092" y="10746"/>
                  </a:lnTo>
                  <a:lnTo>
                    <a:pt x="32466" y="9367"/>
                  </a:lnTo>
                  <a:lnTo>
                    <a:pt x="31815" y="8021"/>
                  </a:lnTo>
                  <a:lnTo>
                    <a:pt x="31138" y="6710"/>
                  </a:lnTo>
                  <a:lnTo>
                    <a:pt x="30435" y="5433"/>
                  </a:lnTo>
                  <a:lnTo>
                    <a:pt x="29707" y="4189"/>
                  </a:lnTo>
                  <a:lnTo>
                    <a:pt x="28953" y="2980"/>
                  </a:lnTo>
                  <a:lnTo>
                    <a:pt x="37895" y="0"/>
                  </a:lnTo>
                  <a:lnTo>
                    <a:pt x="38810" y="1545"/>
                  </a:lnTo>
                  <a:lnTo>
                    <a:pt x="39683" y="3116"/>
                  </a:lnTo>
                  <a:lnTo>
                    <a:pt x="40513" y="4713"/>
                  </a:lnTo>
                  <a:lnTo>
                    <a:pt x="41301" y="6335"/>
                  </a:lnTo>
                  <a:lnTo>
                    <a:pt x="42046" y="7983"/>
                  </a:lnTo>
                  <a:lnTo>
                    <a:pt x="42749" y="9656"/>
                  </a:lnTo>
                  <a:lnTo>
                    <a:pt x="43409" y="11355"/>
                  </a:lnTo>
                  <a:lnTo>
                    <a:pt x="44026" y="13080"/>
                  </a:lnTo>
                  <a:lnTo>
                    <a:pt x="44601" y="14830"/>
                  </a:lnTo>
                  <a:lnTo>
                    <a:pt x="45133" y="16605"/>
                  </a:lnTo>
                  <a:lnTo>
                    <a:pt x="75790" y="16605"/>
                  </a:lnTo>
                  <a:lnTo>
                    <a:pt x="75790" y="24695"/>
                  </a:lnTo>
                  <a:lnTo>
                    <a:pt x="47262" y="24695"/>
                  </a:lnTo>
                  <a:lnTo>
                    <a:pt x="47620" y="27718"/>
                  </a:lnTo>
                  <a:lnTo>
                    <a:pt x="48012" y="30656"/>
                  </a:lnTo>
                  <a:lnTo>
                    <a:pt x="48437" y="33509"/>
                  </a:lnTo>
                  <a:lnTo>
                    <a:pt x="48897" y="36277"/>
                  </a:lnTo>
                  <a:lnTo>
                    <a:pt x="49391" y="38959"/>
                  </a:lnTo>
                  <a:lnTo>
                    <a:pt x="49919" y="41557"/>
                  </a:lnTo>
                  <a:lnTo>
                    <a:pt x="50481" y="44069"/>
                  </a:lnTo>
                  <a:lnTo>
                    <a:pt x="51077" y="46496"/>
                  </a:lnTo>
                  <a:lnTo>
                    <a:pt x="51707" y="48838"/>
                  </a:lnTo>
                  <a:lnTo>
                    <a:pt x="52372" y="51094"/>
                  </a:lnTo>
                  <a:lnTo>
                    <a:pt x="54139" y="49953"/>
                  </a:lnTo>
                  <a:lnTo>
                    <a:pt x="55863" y="48744"/>
                  </a:lnTo>
                  <a:lnTo>
                    <a:pt x="57545" y="47467"/>
                  </a:lnTo>
                  <a:lnTo>
                    <a:pt x="59184" y="46121"/>
                  </a:lnTo>
                  <a:lnTo>
                    <a:pt x="60781" y="44707"/>
                  </a:lnTo>
                  <a:lnTo>
                    <a:pt x="62335" y="43226"/>
                  </a:lnTo>
                  <a:lnTo>
                    <a:pt x="63847" y="41676"/>
                  </a:lnTo>
                  <a:lnTo>
                    <a:pt x="65316" y="40058"/>
                  </a:lnTo>
                  <a:lnTo>
                    <a:pt x="66742" y="38372"/>
                  </a:lnTo>
                  <a:lnTo>
                    <a:pt x="68126" y="36617"/>
                  </a:lnTo>
                  <a:lnTo>
                    <a:pt x="74513" y="44282"/>
                  </a:lnTo>
                  <a:lnTo>
                    <a:pt x="72865" y="46044"/>
                  </a:lnTo>
                  <a:lnTo>
                    <a:pt x="71158" y="47756"/>
                  </a:lnTo>
                  <a:lnTo>
                    <a:pt x="69391" y="49417"/>
                  </a:lnTo>
                  <a:lnTo>
                    <a:pt x="67564" y="51026"/>
                  </a:lnTo>
                  <a:lnTo>
                    <a:pt x="65678" y="52585"/>
                  </a:lnTo>
                  <a:lnTo>
                    <a:pt x="63732" y="54092"/>
                  </a:lnTo>
                  <a:lnTo>
                    <a:pt x="61726" y="55548"/>
                  </a:lnTo>
                  <a:lnTo>
                    <a:pt x="59661" y="56953"/>
                  </a:lnTo>
                  <a:lnTo>
                    <a:pt x="57537" y="58307"/>
                  </a:lnTo>
                  <a:lnTo>
                    <a:pt x="55352" y="59610"/>
                  </a:lnTo>
                  <a:lnTo>
                    <a:pt x="56642" y="62510"/>
                  </a:lnTo>
                  <a:lnTo>
                    <a:pt x="58128" y="65418"/>
                  </a:lnTo>
                  <a:lnTo>
                    <a:pt x="59810" y="68335"/>
                  </a:lnTo>
                  <a:lnTo>
                    <a:pt x="61688" y="71260"/>
                  </a:lnTo>
                  <a:lnTo>
                    <a:pt x="63762" y="74193"/>
                  </a:lnTo>
                  <a:lnTo>
                    <a:pt x="66031" y="77136"/>
                  </a:lnTo>
                  <a:lnTo>
                    <a:pt x="68496" y="80086"/>
                  </a:lnTo>
                  <a:lnTo>
                    <a:pt x="71158" y="83046"/>
                  </a:lnTo>
                  <a:lnTo>
                    <a:pt x="74015" y="86013"/>
                  </a:lnTo>
                  <a:lnTo>
                    <a:pt x="77068" y="88990"/>
                  </a:lnTo>
                  <a:lnTo>
                    <a:pt x="70681" y="97080"/>
                  </a:lnTo>
                  <a:lnTo>
                    <a:pt x="67862" y="94338"/>
                  </a:lnTo>
                  <a:lnTo>
                    <a:pt x="65196" y="91561"/>
                  </a:lnTo>
                  <a:lnTo>
                    <a:pt x="62684" y="88751"/>
                  </a:lnTo>
                  <a:lnTo>
                    <a:pt x="60325" y="85907"/>
                  </a:lnTo>
                  <a:lnTo>
                    <a:pt x="58120" y="83029"/>
                  </a:lnTo>
                  <a:lnTo>
                    <a:pt x="56068" y="80116"/>
                  </a:lnTo>
                  <a:lnTo>
                    <a:pt x="54169" y="77170"/>
                  </a:lnTo>
                  <a:lnTo>
                    <a:pt x="52423" y="74189"/>
                  </a:lnTo>
                  <a:lnTo>
                    <a:pt x="50830" y="71175"/>
                  </a:lnTo>
                  <a:lnTo>
                    <a:pt x="49391" y="68126"/>
                  </a:lnTo>
                  <a:lnTo>
                    <a:pt x="48063" y="64932"/>
                  </a:lnTo>
                  <a:lnTo>
                    <a:pt x="46802" y="61484"/>
                  </a:lnTo>
                  <a:lnTo>
                    <a:pt x="45610" y="57779"/>
                  </a:lnTo>
                  <a:lnTo>
                    <a:pt x="44486" y="53819"/>
                  </a:lnTo>
                  <a:lnTo>
                    <a:pt x="43430" y="49604"/>
                  </a:lnTo>
                  <a:lnTo>
                    <a:pt x="42442" y="45133"/>
                  </a:lnTo>
                  <a:lnTo>
                    <a:pt x="41523" y="40407"/>
                  </a:lnTo>
                  <a:lnTo>
                    <a:pt x="40671" y="35425"/>
                  </a:lnTo>
                  <a:lnTo>
                    <a:pt x="39888" y="30188"/>
                  </a:lnTo>
                  <a:lnTo>
                    <a:pt x="39172" y="24695"/>
                  </a:lnTo>
                  <a:lnTo>
                    <a:pt x="37895" y="24695"/>
                  </a:lnTo>
                  <a:lnTo>
                    <a:pt x="37009" y="26824"/>
                  </a:lnTo>
                  <a:lnTo>
                    <a:pt x="36055" y="28953"/>
                  </a:lnTo>
                  <a:lnTo>
                    <a:pt x="35034" y="31082"/>
                  </a:lnTo>
                  <a:lnTo>
                    <a:pt x="33943" y="33211"/>
                  </a:lnTo>
                  <a:lnTo>
                    <a:pt x="32785" y="35340"/>
                  </a:lnTo>
                  <a:lnTo>
                    <a:pt x="31559" y="37469"/>
                  </a:lnTo>
                  <a:lnTo>
                    <a:pt x="30265" y="39598"/>
                  </a:lnTo>
                  <a:lnTo>
                    <a:pt x="28902" y="41727"/>
                  </a:lnTo>
                  <a:lnTo>
                    <a:pt x="27471" y="43856"/>
                  </a:lnTo>
                  <a:lnTo>
                    <a:pt x="25973" y="45985"/>
                  </a:lnTo>
                  <a:lnTo>
                    <a:pt x="25973" y="87286"/>
                  </a:lnTo>
                  <a:lnTo>
                    <a:pt x="28170" y="86435"/>
                  </a:lnTo>
                  <a:lnTo>
                    <a:pt x="30333" y="85583"/>
                  </a:lnTo>
                  <a:lnTo>
                    <a:pt x="32462" y="84732"/>
                  </a:lnTo>
                  <a:lnTo>
                    <a:pt x="34557" y="83880"/>
                  </a:lnTo>
                  <a:lnTo>
                    <a:pt x="36617" y="83029"/>
                  </a:lnTo>
                  <a:lnTo>
                    <a:pt x="38644" y="82177"/>
                  </a:lnTo>
                  <a:lnTo>
                    <a:pt x="40637" y="81325"/>
                  </a:lnTo>
                  <a:lnTo>
                    <a:pt x="42596" y="80474"/>
                  </a:lnTo>
                  <a:lnTo>
                    <a:pt x="44520" y="79622"/>
                  </a:lnTo>
                  <a:lnTo>
                    <a:pt x="46411" y="78771"/>
                  </a:lnTo>
                  <a:lnTo>
                    <a:pt x="48540" y="86009"/>
                  </a:lnTo>
                  <a:lnTo>
                    <a:pt x="45742" y="87431"/>
                  </a:lnTo>
                  <a:lnTo>
                    <a:pt x="42970" y="88802"/>
                  </a:lnTo>
                  <a:lnTo>
                    <a:pt x="40224" y="90122"/>
                  </a:lnTo>
                  <a:lnTo>
                    <a:pt x="37503" y="91391"/>
                  </a:lnTo>
                  <a:lnTo>
                    <a:pt x="34808" y="92609"/>
                  </a:lnTo>
                  <a:lnTo>
                    <a:pt x="32138" y="93776"/>
                  </a:lnTo>
                  <a:lnTo>
                    <a:pt x="29494" y="94891"/>
                  </a:lnTo>
                  <a:lnTo>
                    <a:pt x="26875" y="95956"/>
                  </a:lnTo>
                  <a:lnTo>
                    <a:pt x="24282" y="96969"/>
                  </a:lnTo>
                  <a:lnTo>
                    <a:pt x="21715" y="97931"/>
                  </a:lnTo>
                  <a:lnTo>
                    <a:pt x="17457" y="936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625635" y="3906702"/>
              <a:ext cx="29805" cy="97931"/>
            </a:xfrm>
            <a:custGeom>
              <a:avLst/>
              <a:pathLst>
                <a:path w="29805" h="97931">
                  <a:moveTo>
                    <a:pt x="21289" y="0"/>
                  </a:moveTo>
                  <a:lnTo>
                    <a:pt x="29805" y="2554"/>
                  </a:lnTo>
                  <a:lnTo>
                    <a:pt x="29026" y="4934"/>
                  </a:lnTo>
                  <a:lnTo>
                    <a:pt x="28221" y="7306"/>
                  </a:lnTo>
                  <a:lnTo>
                    <a:pt x="27391" y="9669"/>
                  </a:lnTo>
                  <a:lnTo>
                    <a:pt x="26535" y="12024"/>
                  </a:lnTo>
                  <a:lnTo>
                    <a:pt x="25653" y="14370"/>
                  </a:lnTo>
                  <a:lnTo>
                    <a:pt x="24746" y="16708"/>
                  </a:lnTo>
                  <a:lnTo>
                    <a:pt x="23814" y="19037"/>
                  </a:lnTo>
                  <a:lnTo>
                    <a:pt x="22856" y="21357"/>
                  </a:lnTo>
                  <a:lnTo>
                    <a:pt x="21872" y="23669"/>
                  </a:lnTo>
                  <a:lnTo>
                    <a:pt x="20863" y="25973"/>
                  </a:lnTo>
                  <a:lnTo>
                    <a:pt x="20863" y="97931"/>
                  </a:lnTo>
                  <a:lnTo>
                    <a:pt x="12347" y="97931"/>
                  </a:lnTo>
                  <a:lnTo>
                    <a:pt x="12347" y="42153"/>
                  </a:lnTo>
                  <a:lnTo>
                    <a:pt x="11577" y="43336"/>
                  </a:lnTo>
                  <a:lnTo>
                    <a:pt x="10798" y="44503"/>
                  </a:lnTo>
                  <a:lnTo>
                    <a:pt x="10010" y="45653"/>
                  </a:lnTo>
                  <a:lnTo>
                    <a:pt x="9214" y="46785"/>
                  </a:lnTo>
                  <a:lnTo>
                    <a:pt x="8409" y="47901"/>
                  </a:lnTo>
                  <a:lnTo>
                    <a:pt x="7596" y="48999"/>
                  </a:lnTo>
                  <a:lnTo>
                    <a:pt x="6774" y="50081"/>
                  </a:lnTo>
                  <a:lnTo>
                    <a:pt x="5944" y="51145"/>
                  </a:lnTo>
                  <a:lnTo>
                    <a:pt x="5105" y="52193"/>
                  </a:lnTo>
                  <a:lnTo>
                    <a:pt x="4257" y="53223"/>
                  </a:lnTo>
                  <a:lnTo>
                    <a:pt x="0" y="44707"/>
                  </a:lnTo>
                  <a:lnTo>
                    <a:pt x="2818" y="40428"/>
                  </a:lnTo>
                  <a:lnTo>
                    <a:pt x="5484" y="36107"/>
                  </a:lnTo>
                  <a:lnTo>
                    <a:pt x="7996" y="31742"/>
                  </a:lnTo>
                  <a:lnTo>
                    <a:pt x="10355" y="27335"/>
                  </a:lnTo>
                  <a:lnTo>
                    <a:pt x="12560" y="22886"/>
                  </a:lnTo>
                  <a:lnTo>
                    <a:pt x="14613" y="18394"/>
                  </a:lnTo>
                  <a:lnTo>
                    <a:pt x="16512" y="13859"/>
                  </a:lnTo>
                  <a:lnTo>
                    <a:pt x="18257" y="9282"/>
                  </a:lnTo>
                  <a:lnTo>
                    <a:pt x="19850" y="46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735489" y="3906702"/>
              <a:ext cx="34063" cy="97931"/>
            </a:xfrm>
            <a:custGeom>
              <a:avLst/>
              <a:pathLst>
                <a:path w="34063" h="97931">
                  <a:moveTo>
                    <a:pt x="851" y="17883"/>
                  </a:moveTo>
                  <a:lnTo>
                    <a:pt x="14051" y="17883"/>
                  </a:lnTo>
                  <a:lnTo>
                    <a:pt x="14051" y="0"/>
                  </a:lnTo>
                  <a:lnTo>
                    <a:pt x="22566" y="0"/>
                  </a:lnTo>
                  <a:lnTo>
                    <a:pt x="22566" y="17883"/>
                  </a:lnTo>
                  <a:lnTo>
                    <a:pt x="31082" y="17883"/>
                  </a:lnTo>
                  <a:lnTo>
                    <a:pt x="31082" y="25973"/>
                  </a:lnTo>
                  <a:lnTo>
                    <a:pt x="22566" y="25973"/>
                  </a:lnTo>
                  <a:lnTo>
                    <a:pt x="22566" y="46836"/>
                  </a:lnTo>
                  <a:lnTo>
                    <a:pt x="32360" y="42153"/>
                  </a:lnTo>
                  <a:lnTo>
                    <a:pt x="34063" y="49817"/>
                  </a:lnTo>
                  <a:lnTo>
                    <a:pt x="32951" y="50494"/>
                  </a:lnTo>
                  <a:lnTo>
                    <a:pt x="31832" y="51162"/>
                  </a:lnTo>
                  <a:lnTo>
                    <a:pt x="30703" y="51822"/>
                  </a:lnTo>
                  <a:lnTo>
                    <a:pt x="29566" y="52474"/>
                  </a:lnTo>
                  <a:lnTo>
                    <a:pt x="28421" y="53117"/>
                  </a:lnTo>
                  <a:lnTo>
                    <a:pt x="27267" y="53751"/>
                  </a:lnTo>
                  <a:lnTo>
                    <a:pt x="26105" y="54377"/>
                  </a:lnTo>
                  <a:lnTo>
                    <a:pt x="24934" y="54995"/>
                  </a:lnTo>
                  <a:lnTo>
                    <a:pt x="23754" y="55603"/>
                  </a:lnTo>
                  <a:lnTo>
                    <a:pt x="22566" y="56204"/>
                  </a:lnTo>
                  <a:lnTo>
                    <a:pt x="22566" y="86009"/>
                  </a:lnTo>
                  <a:lnTo>
                    <a:pt x="22545" y="87329"/>
                  </a:lnTo>
                  <a:lnTo>
                    <a:pt x="22481" y="88564"/>
                  </a:lnTo>
                  <a:lnTo>
                    <a:pt x="22375" y="89713"/>
                  </a:lnTo>
                  <a:lnTo>
                    <a:pt x="22226" y="90778"/>
                  </a:lnTo>
                  <a:lnTo>
                    <a:pt x="22034" y="91757"/>
                  </a:lnTo>
                  <a:lnTo>
                    <a:pt x="21800" y="92651"/>
                  </a:lnTo>
                  <a:lnTo>
                    <a:pt x="21523" y="93460"/>
                  </a:lnTo>
                  <a:lnTo>
                    <a:pt x="21204" y="94184"/>
                  </a:lnTo>
                  <a:lnTo>
                    <a:pt x="20842" y="94823"/>
                  </a:lnTo>
                  <a:lnTo>
                    <a:pt x="20437" y="95376"/>
                  </a:lnTo>
                  <a:lnTo>
                    <a:pt x="19969" y="95862"/>
                  </a:lnTo>
                  <a:lnTo>
                    <a:pt x="19416" y="96296"/>
                  </a:lnTo>
                  <a:lnTo>
                    <a:pt x="18777" y="96679"/>
                  </a:lnTo>
                  <a:lnTo>
                    <a:pt x="18053" y="97012"/>
                  </a:lnTo>
                  <a:lnTo>
                    <a:pt x="17244" y="97293"/>
                  </a:lnTo>
                  <a:lnTo>
                    <a:pt x="16350" y="97522"/>
                  </a:lnTo>
                  <a:lnTo>
                    <a:pt x="15371" y="97701"/>
                  </a:lnTo>
                  <a:lnTo>
                    <a:pt x="14306" y="97829"/>
                  </a:lnTo>
                  <a:lnTo>
                    <a:pt x="13156" y="97906"/>
                  </a:lnTo>
                  <a:lnTo>
                    <a:pt x="11922" y="97931"/>
                  </a:lnTo>
                  <a:lnTo>
                    <a:pt x="10908" y="97914"/>
                  </a:lnTo>
                  <a:lnTo>
                    <a:pt x="9912" y="97863"/>
                  </a:lnTo>
                  <a:lnTo>
                    <a:pt x="8933" y="97778"/>
                  </a:lnTo>
                  <a:lnTo>
                    <a:pt x="7970" y="97659"/>
                  </a:lnTo>
                  <a:lnTo>
                    <a:pt x="7025" y="97505"/>
                  </a:lnTo>
                  <a:lnTo>
                    <a:pt x="6097" y="97318"/>
                  </a:lnTo>
                  <a:lnTo>
                    <a:pt x="5186" y="97097"/>
                  </a:lnTo>
                  <a:lnTo>
                    <a:pt x="4291" y="96841"/>
                  </a:lnTo>
                  <a:lnTo>
                    <a:pt x="3414" y="96552"/>
                  </a:lnTo>
                  <a:lnTo>
                    <a:pt x="2554" y="96228"/>
                  </a:lnTo>
                  <a:lnTo>
                    <a:pt x="851" y="87712"/>
                  </a:lnTo>
                  <a:lnTo>
                    <a:pt x="1792" y="88036"/>
                  </a:lnTo>
                  <a:lnTo>
                    <a:pt x="2742" y="88325"/>
                  </a:lnTo>
                  <a:lnTo>
                    <a:pt x="3700" y="88581"/>
                  </a:lnTo>
                  <a:lnTo>
                    <a:pt x="4666" y="88802"/>
                  </a:lnTo>
                  <a:lnTo>
                    <a:pt x="5641" y="88990"/>
                  </a:lnTo>
                  <a:lnTo>
                    <a:pt x="6625" y="89143"/>
                  </a:lnTo>
                  <a:lnTo>
                    <a:pt x="7617" y="89262"/>
                  </a:lnTo>
                  <a:lnTo>
                    <a:pt x="8617" y="89347"/>
                  </a:lnTo>
                  <a:lnTo>
                    <a:pt x="9627" y="89398"/>
                  </a:lnTo>
                  <a:lnTo>
                    <a:pt x="10644" y="89415"/>
                  </a:lnTo>
                  <a:lnTo>
                    <a:pt x="10976" y="89405"/>
                  </a:lnTo>
                  <a:lnTo>
                    <a:pt x="11291" y="89373"/>
                  </a:lnTo>
                  <a:lnTo>
                    <a:pt x="11590" y="89320"/>
                  </a:lnTo>
                  <a:lnTo>
                    <a:pt x="11871" y="89245"/>
                  </a:lnTo>
                  <a:lnTo>
                    <a:pt x="12135" y="89149"/>
                  </a:lnTo>
                  <a:lnTo>
                    <a:pt x="12381" y="89032"/>
                  </a:lnTo>
                  <a:lnTo>
                    <a:pt x="12611" y="88894"/>
                  </a:lnTo>
                  <a:lnTo>
                    <a:pt x="12824" y="88734"/>
                  </a:lnTo>
                  <a:lnTo>
                    <a:pt x="13020" y="88553"/>
                  </a:lnTo>
                  <a:lnTo>
                    <a:pt x="13199" y="88351"/>
                  </a:lnTo>
                  <a:lnTo>
                    <a:pt x="13361" y="88119"/>
                  </a:lnTo>
                  <a:lnTo>
                    <a:pt x="13506" y="87849"/>
                  </a:lnTo>
                  <a:lnTo>
                    <a:pt x="13633" y="87540"/>
                  </a:lnTo>
                  <a:lnTo>
                    <a:pt x="13744" y="87193"/>
                  </a:lnTo>
                  <a:lnTo>
                    <a:pt x="13838" y="86807"/>
                  </a:lnTo>
                  <a:lnTo>
                    <a:pt x="13914" y="86384"/>
                  </a:lnTo>
                  <a:lnTo>
                    <a:pt x="13974" y="85922"/>
                  </a:lnTo>
                  <a:lnTo>
                    <a:pt x="14017" y="85422"/>
                  </a:lnTo>
                  <a:lnTo>
                    <a:pt x="14042" y="84883"/>
                  </a:lnTo>
                  <a:lnTo>
                    <a:pt x="14051" y="84306"/>
                  </a:lnTo>
                  <a:lnTo>
                    <a:pt x="14051" y="60036"/>
                  </a:lnTo>
                  <a:lnTo>
                    <a:pt x="3406" y="64294"/>
                  </a:lnTo>
                  <a:lnTo>
                    <a:pt x="0" y="55352"/>
                  </a:lnTo>
                  <a:lnTo>
                    <a:pt x="14051" y="50243"/>
                  </a:lnTo>
                  <a:lnTo>
                    <a:pt x="14051" y="25973"/>
                  </a:lnTo>
                  <a:lnTo>
                    <a:pt x="851" y="259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64868" y="3910960"/>
              <a:ext cx="68126" cy="93673"/>
            </a:xfrm>
            <a:custGeom>
              <a:avLst/>
              <a:pathLst>
                <a:path w="68126" h="93673">
                  <a:moveTo>
                    <a:pt x="37469" y="45559"/>
                  </a:moveTo>
                  <a:lnTo>
                    <a:pt x="16605" y="45559"/>
                  </a:lnTo>
                  <a:lnTo>
                    <a:pt x="16363" y="50860"/>
                  </a:lnTo>
                  <a:lnTo>
                    <a:pt x="15975" y="56033"/>
                  </a:lnTo>
                  <a:lnTo>
                    <a:pt x="15443" y="61079"/>
                  </a:lnTo>
                  <a:lnTo>
                    <a:pt x="14766" y="65997"/>
                  </a:lnTo>
                  <a:lnTo>
                    <a:pt x="13944" y="70787"/>
                  </a:lnTo>
                  <a:lnTo>
                    <a:pt x="12978" y="75450"/>
                  </a:lnTo>
                  <a:lnTo>
                    <a:pt x="11866" y="79984"/>
                  </a:lnTo>
                  <a:lnTo>
                    <a:pt x="10610" y="84391"/>
                  </a:lnTo>
                  <a:lnTo>
                    <a:pt x="9209" y="88670"/>
                  </a:lnTo>
                  <a:lnTo>
                    <a:pt x="7664" y="92822"/>
                  </a:lnTo>
                  <a:lnTo>
                    <a:pt x="0" y="88138"/>
                  </a:lnTo>
                  <a:lnTo>
                    <a:pt x="1618" y="83591"/>
                  </a:lnTo>
                  <a:lnTo>
                    <a:pt x="3065" y="78975"/>
                  </a:lnTo>
                  <a:lnTo>
                    <a:pt x="4343" y="74291"/>
                  </a:lnTo>
                  <a:lnTo>
                    <a:pt x="5450" y="69540"/>
                  </a:lnTo>
                  <a:lnTo>
                    <a:pt x="6386" y="64720"/>
                  </a:lnTo>
                  <a:lnTo>
                    <a:pt x="7153" y="59832"/>
                  </a:lnTo>
                  <a:lnTo>
                    <a:pt x="7749" y="54875"/>
                  </a:lnTo>
                  <a:lnTo>
                    <a:pt x="8175" y="49851"/>
                  </a:lnTo>
                  <a:lnTo>
                    <a:pt x="8430" y="44759"/>
                  </a:lnTo>
                  <a:lnTo>
                    <a:pt x="8515" y="39598"/>
                  </a:lnTo>
                  <a:lnTo>
                    <a:pt x="8515" y="0"/>
                  </a:lnTo>
                  <a:lnTo>
                    <a:pt x="64294" y="0"/>
                  </a:lnTo>
                  <a:lnTo>
                    <a:pt x="64294" y="25973"/>
                  </a:lnTo>
                  <a:lnTo>
                    <a:pt x="45559" y="25973"/>
                  </a:lnTo>
                  <a:lnTo>
                    <a:pt x="45559" y="37895"/>
                  </a:lnTo>
                  <a:lnTo>
                    <a:pt x="68126" y="37895"/>
                  </a:lnTo>
                  <a:lnTo>
                    <a:pt x="68126" y="45559"/>
                  </a:lnTo>
                  <a:lnTo>
                    <a:pt x="45559" y="45559"/>
                  </a:lnTo>
                  <a:lnTo>
                    <a:pt x="45559" y="57907"/>
                  </a:lnTo>
                  <a:lnTo>
                    <a:pt x="63868" y="57907"/>
                  </a:lnTo>
                  <a:lnTo>
                    <a:pt x="63868" y="93673"/>
                  </a:lnTo>
                  <a:lnTo>
                    <a:pt x="55778" y="93673"/>
                  </a:lnTo>
                  <a:lnTo>
                    <a:pt x="55778" y="87286"/>
                  </a:lnTo>
                  <a:lnTo>
                    <a:pt x="27676" y="87286"/>
                  </a:lnTo>
                  <a:lnTo>
                    <a:pt x="27676" y="93673"/>
                  </a:lnTo>
                  <a:lnTo>
                    <a:pt x="19586" y="93673"/>
                  </a:lnTo>
                  <a:lnTo>
                    <a:pt x="19586" y="57907"/>
                  </a:lnTo>
                  <a:lnTo>
                    <a:pt x="37469" y="57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781474" y="3918624"/>
              <a:ext cx="39598" cy="10644"/>
            </a:xfrm>
            <a:custGeom>
              <a:avLst/>
              <a:pathLst>
                <a:path w="39598" h="10644">
                  <a:moveTo>
                    <a:pt x="39598" y="0"/>
                  </a:moveTo>
                  <a:lnTo>
                    <a:pt x="0" y="0"/>
                  </a:lnTo>
                  <a:lnTo>
                    <a:pt x="0" y="10644"/>
                  </a:lnTo>
                  <a:lnTo>
                    <a:pt x="39598" y="10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781474" y="3936933"/>
              <a:ext cx="20863" cy="11922"/>
            </a:xfrm>
            <a:custGeom>
              <a:avLst/>
              <a:pathLst>
                <a:path w="20863" h="11922">
                  <a:moveTo>
                    <a:pt x="0" y="0"/>
                  </a:moveTo>
                  <a:lnTo>
                    <a:pt x="0" y="11922"/>
                  </a:lnTo>
                  <a:lnTo>
                    <a:pt x="20863" y="11922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792545" y="3976531"/>
              <a:ext cx="28102" cy="14051"/>
            </a:xfrm>
            <a:custGeom>
              <a:avLst/>
              <a:pathLst>
                <a:path w="28102" h="14051">
                  <a:moveTo>
                    <a:pt x="0" y="14051"/>
                  </a:moveTo>
                  <a:lnTo>
                    <a:pt x="28102" y="14051"/>
                  </a:lnTo>
                  <a:lnTo>
                    <a:pt x="28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21769" y="3662382"/>
              <a:ext cx="94920" cy="94516"/>
            </a:xfrm>
            <a:custGeom>
              <a:avLst/>
              <a:pathLst>
                <a:path w="94920" h="94516">
                  <a:moveTo>
                    <a:pt x="55740" y="0"/>
                  </a:moveTo>
                  <a:lnTo>
                    <a:pt x="56213" y="811"/>
                  </a:lnTo>
                  <a:lnTo>
                    <a:pt x="56661" y="1631"/>
                  </a:lnTo>
                  <a:lnTo>
                    <a:pt x="57085" y="2459"/>
                  </a:lnTo>
                  <a:lnTo>
                    <a:pt x="57485" y="3295"/>
                  </a:lnTo>
                  <a:lnTo>
                    <a:pt x="57861" y="4140"/>
                  </a:lnTo>
                  <a:lnTo>
                    <a:pt x="58212" y="4992"/>
                  </a:lnTo>
                  <a:lnTo>
                    <a:pt x="58539" y="5852"/>
                  </a:lnTo>
                  <a:lnTo>
                    <a:pt x="58842" y="6721"/>
                  </a:lnTo>
                  <a:lnTo>
                    <a:pt x="59121" y="7597"/>
                  </a:lnTo>
                  <a:lnTo>
                    <a:pt x="59375" y="8482"/>
                  </a:lnTo>
                  <a:lnTo>
                    <a:pt x="94920" y="8482"/>
                  </a:lnTo>
                  <a:lnTo>
                    <a:pt x="94920" y="16156"/>
                  </a:lnTo>
                  <a:lnTo>
                    <a:pt x="23427" y="16156"/>
                  </a:lnTo>
                  <a:lnTo>
                    <a:pt x="23427" y="48066"/>
                  </a:lnTo>
                  <a:lnTo>
                    <a:pt x="23310" y="53256"/>
                  </a:lnTo>
                  <a:lnTo>
                    <a:pt x="22958" y="58325"/>
                  </a:lnTo>
                  <a:lnTo>
                    <a:pt x="22372" y="63273"/>
                  </a:lnTo>
                  <a:lnTo>
                    <a:pt x="21553" y="68100"/>
                  </a:lnTo>
                  <a:lnTo>
                    <a:pt x="20498" y="72806"/>
                  </a:lnTo>
                  <a:lnTo>
                    <a:pt x="19210" y="77390"/>
                  </a:lnTo>
                  <a:lnTo>
                    <a:pt x="17687" y="81853"/>
                  </a:lnTo>
                  <a:lnTo>
                    <a:pt x="15930" y="86195"/>
                  </a:lnTo>
                  <a:lnTo>
                    <a:pt x="13939" y="90416"/>
                  </a:lnTo>
                  <a:lnTo>
                    <a:pt x="11713" y="94516"/>
                  </a:lnTo>
                  <a:lnTo>
                    <a:pt x="4443" y="90073"/>
                  </a:lnTo>
                  <a:lnTo>
                    <a:pt x="6369" y="86385"/>
                  </a:lnTo>
                  <a:lnTo>
                    <a:pt x="8110" y="82754"/>
                  </a:lnTo>
                  <a:lnTo>
                    <a:pt x="9665" y="79179"/>
                  </a:lnTo>
                  <a:lnTo>
                    <a:pt x="11035" y="75661"/>
                  </a:lnTo>
                  <a:lnTo>
                    <a:pt x="12218" y="72200"/>
                  </a:lnTo>
                  <a:lnTo>
                    <a:pt x="13216" y="68795"/>
                  </a:lnTo>
                  <a:lnTo>
                    <a:pt x="14028" y="65446"/>
                  </a:lnTo>
                  <a:lnTo>
                    <a:pt x="14654" y="62154"/>
                  </a:lnTo>
                  <a:lnTo>
                    <a:pt x="15094" y="58919"/>
                  </a:lnTo>
                  <a:lnTo>
                    <a:pt x="15348" y="55740"/>
                  </a:lnTo>
                  <a:lnTo>
                    <a:pt x="14209" y="56701"/>
                  </a:lnTo>
                  <a:lnTo>
                    <a:pt x="13054" y="57647"/>
                  </a:lnTo>
                  <a:lnTo>
                    <a:pt x="11883" y="58576"/>
                  </a:lnTo>
                  <a:lnTo>
                    <a:pt x="10695" y="59488"/>
                  </a:lnTo>
                  <a:lnTo>
                    <a:pt x="9492" y="60385"/>
                  </a:lnTo>
                  <a:lnTo>
                    <a:pt x="8272" y="61266"/>
                  </a:lnTo>
                  <a:lnTo>
                    <a:pt x="7036" y="62130"/>
                  </a:lnTo>
                  <a:lnTo>
                    <a:pt x="5784" y="62978"/>
                  </a:lnTo>
                  <a:lnTo>
                    <a:pt x="4515" y="63810"/>
                  </a:lnTo>
                  <a:lnTo>
                    <a:pt x="3231" y="64626"/>
                  </a:lnTo>
                  <a:lnTo>
                    <a:pt x="0" y="55740"/>
                  </a:lnTo>
                  <a:lnTo>
                    <a:pt x="1757" y="54835"/>
                  </a:lnTo>
                  <a:lnTo>
                    <a:pt x="3473" y="53898"/>
                  </a:lnTo>
                  <a:lnTo>
                    <a:pt x="5149" y="52929"/>
                  </a:lnTo>
                  <a:lnTo>
                    <a:pt x="6785" y="51927"/>
                  </a:lnTo>
                  <a:lnTo>
                    <a:pt x="8381" y="50893"/>
                  </a:lnTo>
                  <a:lnTo>
                    <a:pt x="9936" y="49827"/>
                  </a:lnTo>
                  <a:lnTo>
                    <a:pt x="11451" y="48728"/>
                  </a:lnTo>
                  <a:lnTo>
                    <a:pt x="12925" y="47597"/>
                  </a:lnTo>
                  <a:lnTo>
                    <a:pt x="14359" y="46434"/>
                  </a:lnTo>
                  <a:lnTo>
                    <a:pt x="15752" y="45238"/>
                  </a:lnTo>
                  <a:lnTo>
                    <a:pt x="15752" y="8482"/>
                  </a:lnTo>
                  <a:lnTo>
                    <a:pt x="51297" y="8482"/>
                  </a:lnTo>
                  <a:lnTo>
                    <a:pt x="51051" y="7844"/>
                  </a:lnTo>
                  <a:lnTo>
                    <a:pt x="50796" y="7222"/>
                  </a:lnTo>
                  <a:lnTo>
                    <a:pt x="50534" y="6616"/>
                  </a:lnTo>
                  <a:lnTo>
                    <a:pt x="50263" y="6026"/>
                  </a:lnTo>
                  <a:lnTo>
                    <a:pt x="49984" y="5452"/>
                  </a:lnTo>
                  <a:lnTo>
                    <a:pt x="49697" y="4895"/>
                  </a:lnTo>
                  <a:lnTo>
                    <a:pt x="49403" y="4354"/>
                  </a:lnTo>
                  <a:lnTo>
                    <a:pt x="49100" y="3829"/>
                  </a:lnTo>
                  <a:lnTo>
                    <a:pt x="48789" y="3320"/>
                  </a:lnTo>
                  <a:lnTo>
                    <a:pt x="48470" y="28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22981" y="3680558"/>
              <a:ext cx="12925" cy="20195"/>
            </a:xfrm>
            <a:custGeom>
              <a:avLst/>
              <a:pathLst>
                <a:path w="12925" h="20195">
                  <a:moveTo>
                    <a:pt x="7270" y="0"/>
                  </a:moveTo>
                  <a:lnTo>
                    <a:pt x="8054" y="1781"/>
                  </a:lnTo>
                  <a:lnTo>
                    <a:pt x="8789" y="3570"/>
                  </a:lnTo>
                  <a:lnTo>
                    <a:pt x="9475" y="5368"/>
                  </a:lnTo>
                  <a:lnTo>
                    <a:pt x="10114" y="7173"/>
                  </a:lnTo>
                  <a:lnTo>
                    <a:pt x="10703" y="8987"/>
                  </a:lnTo>
                  <a:lnTo>
                    <a:pt x="11245" y="10808"/>
                  </a:lnTo>
                  <a:lnTo>
                    <a:pt x="11737" y="12638"/>
                  </a:lnTo>
                  <a:lnTo>
                    <a:pt x="12182" y="14476"/>
                  </a:lnTo>
                  <a:lnTo>
                    <a:pt x="12577" y="16322"/>
                  </a:lnTo>
                  <a:lnTo>
                    <a:pt x="12925" y="18176"/>
                  </a:lnTo>
                  <a:lnTo>
                    <a:pt x="5654" y="20195"/>
                  </a:lnTo>
                  <a:lnTo>
                    <a:pt x="5307" y="18192"/>
                  </a:lnTo>
                  <a:lnTo>
                    <a:pt x="4911" y="16221"/>
                  </a:lnTo>
                  <a:lnTo>
                    <a:pt x="4467" y="14282"/>
                  </a:lnTo>
                  <a:lnTo>
                    <a:pt x="3974" y="12376"/>
                  </a:lnTo>
                  <a:lnTo>
                    <a:pt x="3433" y="10501"/>
                  </a:lnTo>
                  <a:lnTo>
                    <a:pt x="2843" y="8659"/>
                  </a:lnTo>
                  <a:lnTo>
                    <a:pt x="2205" y="6850"/>
                  </a:lnTo>
                  <a:lnTo>
                    <a:pt x="1518" y="5073"/>
                  </a:lnTo>
                  <a:lnTo>
                    <a:pt x="783" y="3328"/>
                  </a:lnTo>
                  <a:lnTo>
                    <a:pt x="0" y="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49640" y="3687829"/>
              <a:ext cx="65434" cy="67454"/>
            </a:xfrm>
            <a:custGeom>
              <a:avLst/>
              <a:pathLst>
                <a:path w="65434" h="67454">
                  <a:moveTo>
                    <a:pt x="0" y="0"/>
                  </a:moveTo>
                  <a:lnTo>
                    <a:pt x="65434" y="0"/>
                  </a:lnTo>
                  <a:lnTo>
                    <a:pt x="65434" y="7270"/>
                  </a:lnTo>
                  <a:lnTo>
                    <a:pt x="36352" y="7270"/>
                  </a:lnTo>
                  <a:lnTo>
                    <a:pt x="36348" y="8393"/>
                  </a:lnTo>
                  <a:lnTo>
                    <a:pt x="36336" y="9500"/>
                  </a:lnTo>
                  <a:lnTo>
                    <a:pt x="36316" y="10590"/>
                  </a:lnTo>
                  <a:lnTo>
                    <a:pt x="36287" y="11665"/>
                  </a:lnTo>
                  <a:lnTo>
                    <a:pt x="36251" y="12723"/>
                  </a:lnTo>
                  <a:lnTo>
                    <a:pt x="36207" y="13765"/>
                  </a:lnTo>
                  <a:lnTo>
                    <a:pt x="36154" y="14791"/>
                  </a:lnTo>
                  <a:lnTo>
                    <a:pt x="36094" y="15801"/>
                  </a:lnTo>
                  <a:lnTo>
                    <a:pt x="36025" y="16794"/>
                  </a:lnTo>
                  <a:lnTo>
                    <a:pt x="35948" y="17772"/>
                  </a:lnTo>
                  <a:lnTo>
                    <a:pt x="63011" y="17772"/>
                  </a:lnTo>
                  <a:lnTo>
                    <a:pt x="63011" y="57760"/>
                  </a:lnTo>
                  <a:lnTo>
                    <a:pt x="62982" y="58705"/>
                  </a:lnTo>
                  <a:lnTo>
                    <a:pt x="62898" y="59602"/>
                  </a:lnTo>
                  <a:lnTo>
                    <a:pt x="62756" y="60450"/>
                  </a:lnTo>
                  <a:lnTo>
                    <a:pt x="62558" y="61250"/>
                  </a:lnTo>
                  <a:lnTo>
                    <a:pt x="62304" y="62001"/>
                  </a:lnTo>
                  <a:lnTo>
                    <a:pt x="61993" y="62704"/>
                  </a:lnTo>
                  <a:lnTo>
                    <a:pt x="61625" y="63358"/>
                  </a:lnTo>
                  <a:lnTo>
                    <a:pt x="61201" y="63964"/>
                  </a:lnTo>
                  <a:lnTo>
                    <a:pt x="60720" y="64521"/>
                  </a:lnTo>
                  <a:lnTo>
                    <a:pt x="60183" y="65030"/>
                  </a:lnTo>
                  <a:lnTo>
                    <a:pt x="59593" y="65491"/>
                  </a:lnTo>
                  <a:lnTo>
                    <a:pt x="58955" y="65903"/>
                  </a:lnTo>
                  <a:lnTo>
                    <a:pt x="58269" y="66266"/>
                  </a:lnTo>
                  <a:lnTo>
                    <a:pt x="57533" y="66581"/>
                  </a:lnTo>
                  <a:lnTo>
                    <a:pt x="56750" y="66848"/>
                  </a:lnTo>
                  <a:lnTo>
                    <a:pt x="55918" y="67066"/>
                  </a:lnTo>
                  <a:lnTo>
                    <a:pt x="55037" y="67236"/>
                  </a:lnTo>
                  <a:lnTo>
                    <a:pt x="54108" y="67357"/>
                  </a:lnTo>
                  <a:lnTo>
                    <a:pt x="53131" y="67429"/>
                  </a:lnTo>
                  <a:lnTo>
                    <a:pt x="52105" y="67454"/>
                  </a:lnTo>
                  <a:lnTo>
                    <a:pt x="51281" y="67442"/>
                  </a:lnTo>
                  <a:lnTo>
                    <a:pt x="50425" y="67405"/>
                  </a:lnTo>
                  <a:lnTo>
                    <a:pt x="49536" y="67345"/>
                  </a:lnTo>
                  <a:lnTo>
                    <a:pt x="48615" y="67260"/>
                  </a:lnTo>
                  <a:lnTo>
                    <a:pt x="47662" y="67151"/>
                  </a:lnTo>
                  <a:lnTo>
                    <a:pt x="46676" y="67017"/>
                  </a:lnTo>
                  <a:lnTo>
                    <a:pt x="45658" y="66860"/>
                  </a:lnTo>
                  <a:lnTo>
                    <a:pt x="44608" y="66678"/>
                  </a:lnTo>
                  <a:lnTo>
                    <a:pt x="43526" y="66472"/>
                  </a:lnTo>
                  <a:lnTo>
                    <a:pt x="42411" y="66242"/>
                  </a:lnTo>
                  <a:lnTo>
                    <a:pt x="40391" y="58568"/>
                  </a:lnTo>
                  <a:lnTo>
                    <a:pt x="41886" y="58798"/>
                  </a:lnTo>
                  <a:lnTo>
                    <a:pt x="43299" y="59004"/>
                  </a:lnTo>
                  <a:lnTo>
                    <a:pt x="44632" y="59186"/>
                  </a:lnTo>
                  <a:lnTo>
                    <a:pt x="45885" y="59343"/>
                  </a:lnTo>
                  <a:lnTo>
                    <a:pt x="47056" y="59476"/>
                  </a:lnTo>
                  <a:lnTo>
                    <a:pt x="48146" y="59585"/>
                  </a:lnTo>
                  <a:lnTo>
                    <a:pt x="49156" y="59670"/>
                  </a:lnTo>
                  <a:lnTo>
                    <a:pt x="50085" y="59731"/>
                  </a:lnTo>
                  <a:lnTo>
                    <a:pt x="50933" y="59767"/>
                  </a:lnTo>
                  <a:lnTo>
                    <a:pt x="51701" y="59779"/>
                  </a:lnTo>
                  <a:lnTo>
                    <a:pt x="52315" y="59739"/>
                  </a:lnTo>
                  <a:lnTo>
                    <a:pt x="52864" y="59618"/>
                  </a:lnTo>
                  <a:lnTo>
                    <a:pt x="53349" y="59416"/>
                  </a:lnTo>
                  <a:lnTo>
                    <a:pt x="53769" y="59133"/>
                  </a:lnTo>
                  <a:lnTo>
                    <a:pt x="54124" y="58769"/>
                  </a:lnTo>
                  <a:lnTo>
                    <a:pt x="54415" y="58325"/>
                  </a:lnTo>
                  <a:lnTo>
                    <a:pt x="54641" y="57800"/>
                  </a:lnTo>
                  <a:lnTo>
                    <a:pt x="54803" y="57194"/>
                  </a:lnTo>
                  <a:lnTo>
                    <a:pt x="54900" y="56508"/>
                  </a:lnTo>
                  <a:lnTo>
                    <a:pt x="54932" y="55740"/>
                  </a:lnTo>
                  <a:lnTo>
                    <a:pt x="54932" y="24638"/>
                  </a:lnTo>
                  <a:lnTo>
                    <a:pt x="35544" y="24638"/>
                  </a:lnTo>
                  <a:lnTo>
                    <a:pt x="34736" y="28678"/>
                  </a:lnTo>
                  <a:lnTo>
                    <a:pt x="36885" y="30313"/>
                  </a:lnTo>
                  <a:lnTo>
                    <a:pt x="38969" y="31990"/>
                  </a:lnTo>
                  <a:lnTo>
                    <a:pt x="40989" y="33706"/>
                  </a:lnTo>
                  <a:lnTo>
                    <a:pt x="42944" y="35463"/>
                  </a:lnTo>
                  <a:lnTo>
                    <a:pt x="44834" y="37261"/>
                  </a:lnTo>
                  <a:lnTo>
                    <a:pt x="46660" y="39099"/>
                  </a:lnTo>
                  <a:lnTo>
                    <a:pt x="48421" y="40977"/>
                  </a:lnTo>
                  <a:lnTo>
                    <a:pt x="50118" y="42896"/>
                  </a:lnTo>
                  <a:lnTo>
                    <a:pt x="51749" y="44855"/>
                  </a:lnTo>
                  <a:lnTo>
                    <a:pt x="53317" y="46854"/>
                  </a:lnTo>
                  <a:lnTo>
                    <a:pt x="48470" y="54124"/>
                  </a:lnTo>
                  <a:lnTo>
                    <a:pt x="47153" y="52129"/>
                  </a:lnTo>
                  <a:lnTo>
                    <a:pt x="45788" y="50182"/>
                  </a:lnTo>
                  <a:lnTo>
                    <a:pt x="44374" y="48284"/>
                  </a:lnTo>
                  <a:lnTo>
                    <a:pt x="42912" y="46434"/>
                  </a:lnTo>
                  <a:lnTo>
                    <a:pt x="41401" y="44632"/>
                  </a:lnTo>
                  <a:lnTo>
                    <a:pt x="39842" y="42879"/>
                  </a:lnTo>
                  <a:lnTo>
                    <a:pt x="38234" y="41175"/>
                  </a:lnTo>
                  <a:lnTo>
                    <a:pt x="36578" y="39519"/>
                  </a:lnTo>
                  <a:lnTo>
                    <a:pt x="34874" y="37911"/>
                  </a:lnTo>
                  <a:lnTo>
                    <a:pt x="33121" y="36352"/>
                  </a:lnTo>
                  <a:lnTo>
                    <a:pt x="32321" y="38582"/>
                  </a:lnTo>
                  <a:lnTo>
                    <a:pt x="31376" y="40747"/>
                  </a:lnTo>
                  <a:lnTo>
                    <a:pt x="30285" y="42847"/>
                  </a:lnTo>
                  <a:lnTo>
                    <a:pt x="29049" y="44883"/>
                  </a:lnTo>
                  <a:lnTo>
                    <a:pt x="27668" y="46854"/>
                  </a:lnTo>
                  <a:lnTo>
                    <a:pt x="26141" y="48760"/>
                  </a:lnTo>
                  <a:lnTo>
                    <a:pt x="24469" y="50602"/>
                  </a:lnTo>
                  <a:lnTo>
                    <a:pt x="22651" y="52380"/>
                  </a:lnTo>
                  <a:lnTo>
                    <a:pt x="20688" y="54092"/>
                  </a:lnTo>
                  <a:lnTo>
                    <a:pt x="18580" y="55740"/>
                  </a:lnTo>
                  <a:lnTo>
                    <a:pt x="14137" y="48470"/>
                  </a:lnTo>
                  <a:lnTo>
                    <a:pt x="16528" y="46559"/>
                  </a:lnTo>
                  <a:lnTo>
                    <a:pt x="18693" y="44544"/>
                  </a:lnTo>
                  <a:lnTo>
                    <a:pt x="20632" y="42423"/>
                  </a:lnTo>
                  <a:lnTo>
                    <a:pt x="22344" y="40197"/>
                  </a:lnTo>
                  <a:lnTo>
                    <a:pt x="23831" y="37867"/>
                  </a:lnTo>
                  <a:lnTo>
                    <a:pt x="25091" y="35431"/>
                  </a:lnTo>
                  <a:lnTo>
                    <a:pt x="26125" y="32890"/>
                  </a:lnTo>
                  <a:lnTo>
                    <a:pt x="26933" y="30245"/>
                  </a:lnTo>
                  <a:lnTo>
                    <a:pt x="27514" y="27494"/>
                  </a:lnTo>
                  <a:lnTo>
                    <a:pt x="27870" y="24638"/>
                  </a:lnTo>
                  <a:lnTo>
                    <a:pt x="11713" y="24638"/>
                  </a:lnTo>
                  <a:lnTo>
                    <a:pt x="11713" y="67454"/>
                  </a:lnTo>
                  <a:lnTo>
                    <a:pt x="3635" y="67454"/>
                  </a:lnTo>
                  <a:lnTo>
                    <a:pt x="3635" y="17772"/>
                  </a:lnTo>
                  <a:lnTo>
                    <a:pt x="28678" y="17772"/>
                  </a:lnTo>
                  <a:lnTo>
                    <a:pt x="28754" y="16794"/>
                  </a:lnTo>
                  <a:lnTo>
                    <a:pt x="28823" y="15801"/>
                  </a:lnTo>
                  <a:lnTo>
                    <a:pt x="28884" y="14791"/>
                  </a:lnTo>
                  <a:lnTo>
                    <a:pt x="28936" y="13765"/>
                  </a:lnTo>
                  <a:lnTo>
                    <a:pt x="28981" y="12723"/>
                  </a:lnTo>
                  <a:lnTo>
                    <a:pt x="29017" y="11665"/>
                  </a:lnTo>
                  <a:lnTo>
                    <a:pt x="29045" y="10590"/>
                  </a:lnTo>
                  <a:lnTo>
                    <a:pt x="29065" y="9500"/>
                  </a:lnTo>
                  <a:lnTo>
                    <a:pt x="29078" y="8393"/>
                  </a:lnTo>
                  <a:lnTo>
                    <a:pt x="29082" y="7270"/>
                  </a:lnTo>
                  <a:lnTo>
                    <a:pt x="0" y="7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826384" y="3665614"/>
              <a:ext cx="94516" cy="90881"/>
            </a:xfrm>
            <a:custGeom>
              <a:avLst/>
              <a:pathLst>
                <a:path w="94516" h="90881">
                  <a:moveTo>
                    <a:pt x="42411" y="0"/>
                  </a:moveTo>
                  <a:lnTo>
                    <a:pt x="50893" y="0"/>
                  </a:lnTo>
                  <a:lnTo>
                    <a:pt x="50893" y="22215"/>
                  </a:lnTo>
                  <a:lnTo>
                    <a:pt x="50986" y="24319"/>
                  </a:lnTo>
                  <a:lnTo>
                    <a:pt x="51265" y="26593"/>
                  </a:lnTo>
                  <a:lnTo>
                    <a:pt x="51729" y="29037"/>
                  </a:lnTo>
                  <a:lnTo>
                    <a:pt x="52380" y="31650"/>
                  </a:lnTo>
                  <a:lnTo>
                    <a:pt x="53216" y="34433"/>
                  </a:lnTo>
                  <a:lnTo>
                    <a:pt x="54238" y="37386"/>
                  </a:lnTo>
                  <a:lnTo>
                    <a:pt x="55445" y="40508"/>
                  </a:lnTo>
                  <a:lnTo>
                    <a:pt x="56839" y="43800"/>
                  </a:lnTo>
                  <a:lnTo>
                    <a:pt x="58418" y="47262"/>
                  </a:lnTo>
                  <a:lnTo>
                    <a:pt x="60183" y="50893"/>
                  </a:lnTo>
                  <a:lnTo>
                    <a:pt x="62199" y="54553"/>
                  </a:lnTo>
                  <a:lnTo>
                    <a:pt x="64529" y="58099"/>
                  </a:lnTo>
                  <a:lnTo>
                    <a:pt x="67175" y="61532"/>
                  </a:lnTo>
                  <a:lnTo>
                    <a:pt x="70136" y="64852"/>
                  </a:lnTo>
                  <a:lnTo>
                    <a:pt x="73411" y="68060"/>
                  </a:lnTo>
                  <a:lnTo>
                    <a:pt x="77002" y="71154"/>
                  </a:lnTo>
                  <a:lnTo>
                    <a:pt x="80908" y="74134"/>
                  </a:lnTo>
                  <a:lnTo>
                    <a:pt x="85129" y="77002"/>
                  </a:lnTo>
                  <a:lnTo>
                    <a:pt x="89665" y="79757"/>
                  </a:lnTo>
                  <a:lnTo>
                    <a:pt x="94516" y="82399"/>
                  </a:lnTo>
                  <a:lnTo>
                    <a:pt x="90073" y="90881"/>
                  </a:lnTo>
                  <a:lnTo>
                    <a:pt x="84051" y="87484"/>
                  </a:lnTo>
                  <a:lnTo>
                    <a:pt x="78424" y="83756"/>
                  </a:lnTo>
                  <a:lnTo>
                    <a:pt x="73193" y="79696"/>
                  </a:lnTo>
                  <a:lnTo>
                    <a:pt x="68358" y="75306"/>
                  </a:lnTo>
                  <a:lnTo>
                    <a:pt x="63919" y="70584"/>
                  </a:lnTo>
                  <a:lnTo>
                    <a:pt x="59876" y="65531"/>
                  </a:lnTo>
                  <a:lnTo>
                    <a:pt x="56229" y="60147"/>
                  </a:lnTo>
                  <a:lnTo>
                    <a:pt x="52977" y="54431"/>
                  </a:lnTo>
                  <a:lnTo>
                    <a:pt x="50122" y="48385"/>
                  </a:lnTo>
                  <a:lnTo>
                    <a:pt x="47662" y="42007"/>
                  </a:lnTo>
                  <a:lnTo>
                    <a:pt x="45557" y="47876"/>
                  </a:lnTo>
                  <a:lnTo>
                    <a:pt x="42960" y="53527"/>
                  </a:lnTo>
                  <a:lnTo>
                    <a:pt x="39870" y="58959"/>
                  </a:lnTo>
                  <a:lnTo>
                    <a:pt x="36287" y="64174"/>
                  </a:lnTo>
                  <a:lnTo>
                    <a:pt x="32212" y="69170"/>
                  </a:lnTo>
                  <a:lnTo>
                    <a:pt x="27644" y="73949"/>
                  </a:lnTo>
                  <a:lnTo>
                    <a:pt x="22583" y="78509"/>
                  </a:lnTo>
                  <a:lnTo>
                    <a:pt x="17029" y="82851"/>
                  </a:lnTo>
                  <a:lnTo>
                    <a:pt x="10982" y="86975"/>
                  </a:lnTo>
                  <a:lnTo>
                    <a:pt x="4443" y="90881"/>
                  </a:lnTo>
                  <a:lnTo>
                    <a:pt x="0" y="83206"/>
                  </a:lnTo>
                  <a:lnTo>
                    <a:pt x="8058" y="78089"/>
                  </a:lnTo>
                  <a:lnTo>
                    <a:pt x="15268" y="72753"/>
                  </a:lnTo>
                  <a:lnTo>
                    <a:pt x="21629" y="67199"/>
                  </a:lnTo>
                  <a:lnTo>
                    <a:pt x="27143" y="61427"/>
                  </a:lnTo>
                  <a:lnTo>
                    <a:pt x="31808" y="55437"/>
                  </a:lnTo>
                  <a:lnTo>
                    <a:pt x="35625" y="49229"/>
                  </a:lnTo>
                  <a:lnTo>
                    <a:pt x="38594" y="42803"/>
                  </a:lnTo>
                  <a:lnTo>
                    <a:pt x="40714" y="36158"/>
                  </a:lnTo>
                  <a:lnTo>
                    <a:pt x="41987" y="29296"/>
                  </a:lnTo>
                  <a:lnTo>
                    <a:pt x="42411" y="22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883554" y="3758738"/>
              <a:ext cx="29894" cy="57267"/>
            </a:xfrm>
            <a:custGeom>
              <a:avLst/>
              <a:pathLst>
                <a:path w="29894" h="57267">
                  <a:moveTo>
                    <a:pt x="23411" y="14767"/>
                  </a:moveTo>
                  <a:lnTo>
                    <a:pt x="29894" y="17288"/>
                  </a:lnTo>
                  <a:lnTo>
                    <a:pt x="28075" y="21239"/>
                  </a:lnTo>
                  <a:lnTo>
                    <a:pt x="26220" y="25024"/>
                  </a:lnTo>
                  <a:lnTo>
                    <a:pt x="24329" y="28644"/>
                  </a:lnTo>
                  <a:lnTo>
                    <a:pt x="22402" y="32098"/>
                  </a:lnTo>
                  <a:lnTo>
                    <a:pt x="20439" y="35386"/>
                  </a:lnTo>
                  <a:lnTo>
                    <a:pt x="18440" y="38509"/>
                  </a:lnTo>
                  <a:lnTo>
                    <a:pt x="16405" y="41466"/>
                  </a:lnTo>
                  <a:lnTo>
                    <a:pt x="14334" y="44257"/>
                  </a:lnTo>
                  <a:lnTo>
                    <a:pt x="12227" y="46883"/>
                  </a:lnTo>
                  <a:lnTo>
                    <a:pt x="10084" y="49343"/>
                  </a:lnTo>
                  <a:lnTo>
                    <a:pt x="11795" y="48907"/>
                  </a:lnTo>
                  <a:lnTo>
                    <a:pt x="13470" y="48464"/>
                  </a:lnTo>
                  <a:lnTo>
                    <a:pt x="15109" y="48014"/>
                  </a:lnTo>
                  <a:lnTo>
                    <a:pt x="16711" y="47557"/>
                  </a:lnTo>
                  <a:lnTo>
                    <a:pt x="18278" y="47092"/>
                  </a:lnTo>
                  <a:lnTo>
                    <a:pt x="19809" y="46620"/>
                  </a:lnTo>
                  <a:lnTo>
                    <a:pt x="21304" y="46141"/>
                  </a:lnTo>
                  <a:lnTo>
                    <a:pt x="22762" y="45655"/>
                  </a:lnTo>
                  <a:lnTo>
                    <a:pt x="24185" y="45161"/>
                  </a:lnTo>
                  <a:lnTo>
                    <a:pt x="25572" y="44661"/>
                  </a:lnTo>
                  <a:lnTo>
                    <a:pt x="27373" y="50063"/>
                  </a:lnTo>
                  <a:lnTo>
                    <a:pt x="25046" y="50978"/>
                  </a:lnTo>
                  <a:lnTo>
                    <a:pt x="22676" y="51850"/>
                  </a:lnTo>
                  <a:lnTo>
                    <a:pt x="20263" y="52678"/>
                  </a:lnTo>
                  <a:lnTo>
                    <a:pt x="17806" y="53463"/>
                  </a:lnTo>
                  <a:lnTo>
                    <a:pt x="15307" y="54205"/>
                  </a:lnTo>
                  <a:lnTo>
                    <a:pt x="12764" y="54904"/>
                  </a:lnTo>
                  <a:lnTo>
                    <a:pt x="10178" y="55560"/>
                  </a:lnTo>
                  <a:lnTo>
                    <a:pt x="7549" y="56172"/>
                  </a:lnTo>
                  <a:lnTo>
                    <a:pt x="4876" y="56741"/>
                  </a:lnTo>
                  <a:lnTo>
                    <a:pt x="2161" y="57267"/>
                  </a:lnTo>
                  <a:lnTo>
                    <a:pt x="0" y="51504"/>
                  </a:lnTo>
                  <a:lnTo>
                    <a:pt x="1505" y="49883"/>
                  </a:lnTo>
                  <a:lnTo>
                    <a:pt x="2996" y="48190"/>
                  </a:lnTo>
                  <a:lnTo>
                    <a:pt x="4473" y="46426"/>
                  </a:lnTo>
                  <a:lnTo>
                    <a:pt x="5935" y="44589"/>
                  </a:lnTo>
                  <a:lnTo>
                    <a:pt x="7383" y="42680"/>
                  </a:lnTo>
                  <a:lnTo>
                    <a:pt x="8817" y="40699"/>
                  </a:lnTo>
                  <a:lnTo>
                    <a:pt x="10236" y="38646"/>
                  </a:lnTo>
                  <a:lnTo>
                    <a:pt x="11640" y="36521"/>
                  </a:lnTo>
                  <a:lnTo>
                    <a:pt x="13031" y="34324"/>
                  </a:lnTo>
                  <a:lnTo>
                    <a:pt x="14406" y="32055"/>
                  </a:lnTo>
                  <a:lnTo>
                    <a:pt x="13182" y="32267"/>
                  </a:lnTo>
                  <a:lnTo>
                    <a:pt x="11957" y="32473"/>
                  </a:lnTo>
                  <a:lnTo>
                    <a:pt x="10733" y="32671"/>
                  </a:lnTo>
                  <a:lnTo>
                    <a:pt x="9508" y="32862"/>
                  </a:lnTo>
                  <a:lnTo>
                    <a:pt x="8283" y="33045"/>
                  </a:lnTo>
                  <a:lnTo>
                    <a:pt x="7059" y="33222"/>
                  </a:lnTo>
                  <a:lnTo>
                    <a:pt x="5834" y="33391"/>
                  </a:lnTo>
                  <a:lnTo>
                    <a:pt x="4610" y="33553"/>
                  </a:lnTo>
                  <a:lnTo>
                    <a:pt x="3385" y="33708"/>
                  </a:lnTo>
                  <a:lnTo>
                    <a:pt x="2161" y="33856"/>
                  </a:lnTo>
                  <a:lnTo>
                    <a:pt x="720" y="27373"/>
                  </a:lnTo>
                  <a:lnTo>
                    <a:pt x="2207" y="25219"/>
                  </a:lnTo>
                  <a:lnTo>
                    <a:pt x="3644" y="22935"/>
                  </a:lnTo>
                  <a:lnTo>
                    <a:pt x="5031" y="20522"/>
                  </a:lnTo>
                  <a:lnTo>
                    <a:pt x="6367" y="17979"/>
                  </a:lnTo>
                  <a:lnTo>
                    <a:pt x="7653" y="15307"/>
                  </a:lnTo>
                  <a:lnTo>
                    <a:pt x="8889" y="12505"/>
                  </a:lnTo>
                  <a:lnTo>
                    <a:pt x="10074" y="9573"/>
                  </a:lnTo>
                  <a:lnTo>
                    <a:pt x="11208" y="6511"/>
                  </a:lnTo>
                  <a:lnTo>
                    <a:pt x="12292" y="3320"/>
                  </a:lnTo>
                  <a:lnTo>
                    <a:pt x="13326" y="0"/>
                  </a:lnTo>
                  <a:lnTo>
                    <a:pt x="20169" y="2161"/>
                  </a:lnTo>
                  <a:lnTo>
                    <a:pt x="19207" y="5262"/>
                  </a:lnTo>
                  <a:lnTo>
                    <a:pt x="18195" y="8226"/>
                  </a:lnTo>
                  <a:lnTo>
                    <a:pt x="17133" y="11053"/>
                  </a:lnTo>
                  <a:lnTo>
                    <a:pt x="16020" y="13744"/>
                  </a:lnTo>
                  <a:lnTo>
                    <a:pt x="14857" y="16297"/>
                  </a:lnTo>
                  <a:lnTo>
                    <a:pt x="13643" y="18714"/>
                  </a:lnTo>
                  <a:lnTo>
                    <a:pt x="12379" y="20994"/>
                  </a:lnTo>
                  <a:lnTo>
                    <a:pt x="11064" y="23137"/>
                  </a:lnTo>
                  <a:lnTo>
                    <a:pt x="9699" y="25143"/>
                  </a:lnTo>
                  <a:lnTo>
                    <a:pt x="8283" y="27012"/>
                  </a:lnTo>
                  <a:lnTo>
                    <a:pt x="9350" y="26937"/>
                  </a:lnTo>
                  <a:lnTo>
                    <a:pt x="10387" y="26854"/>
                  </a:lnTo>
                  <a:lnTo>
                    <a:pt x="11395" y="26764"/>
                  </a:lnTo>
                  <a:lnTo>
                    <a:pt x="12375" y="26667"/>
                  </a:lnTo>
                  <a:lnTo>
                    <a:pt x="13326" y="26562"/>
                  </a:lnTo>
                  <a:lnTo>
                    <a:pt x="14248" y="26451"/>
                  </a:lnTo>
                  <a:lnTo>
                    <a:pt x="15141" y="26332"/>
                  </a:lnTo>
                  <a:lnTo>
                    <a:pt x="16006" y="26206"/>
                  </a:lnTo>
                  <a:lnTo>
                    <a:pt x="16841" y="26072"/>
                  </a:lnTo>
                  <a:lnTo>
                    <a:pt x="17648" y="25932"/>
                  </a:lnTo>
                  <a:lnTo>
                    <a:pt x="18289" y="24848"/>
                  </a:lnTo>
                  <a:lnTo>
                    <a:pt x="18916" y="23756"/>
                  </a:lnTo>
                  <a:lnTo>
                    <a:pt x="19528" y="22658"/>
                  </a:lnTo>
                  <a:lnTo>
                    <a:pt x="20126" y="21552"/>
                  </a:lnTo>
                  <a:lnTo>
                    <a:pt x="20709" y="20439"/>
                  </a:lnTo>
                  <a:lnTo>
                    <a:pt x="21278" y="19319"/>
                  </a:lnTo>
                  <a:lnTo>
                    <a:pt x="21833" y="18192"/>
                  </a:lnTo>
                  <a:lnTo>
                    <a:pt x="22373" y="17057"/>
                  </a:lnTo>
                  <a:lnTo>
                    <a:pt x="22899" y="159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82834" y="3819607"/>
              <a:ext cx="28093" cy="14406"/>
            </a:xfrm>
            <a:custGeom>
              <a:avLst/>
              <a:pathLst>
                <a:path w="28093" h="14406">
                  <a:moveTo>
                    <a:pt x="26652" y="0"/>
                  </a:moveTo>
                  <a:lnTo>
                    <a:pt x="28093" y="6483"/>
                  </a:lnTo>
                  <a:lnTo>
                    <a:pt x="25766" y="7405"/>
                  </a:lnTo>
                  <a:lnTo>
                    <a:pt x="23396" y="8298"/>
                  </a:lnTo>
                  <a:lnTo>
                    <a:pt x="20983" y="9162"/>
                  </a:lnTo>
                  <a:lnTo>
                    <a:pt x="18527" y="9998"/>
                  </a:lnTo>
                  <a:lnTo>
                    <a:pt x="16027" y="10805"/>
                  </a:lnTo>
                  <a:lnTo>
                    <a:pt x="13484" y="11583"/>
                  </a:lnTo>
                  <a:lnTo>
                    <a:pt x="10898" y="12332"/>
                  </a:lnTo>
                  <a:lnTo>
                    <a:pt x="8269" y="13052"/>
                  </a:lnTo>
                  <a:lnTo>
                    <a:pt x="5597" y="13744"/>
                  </a:lnTo>
                  <a:lnTo>
                    <a:pt x="2881" y="14406"/>
                  </a:lnTo>
                  <a:lnTo>
                    <a:pt x="0" y="6843"/>
                  </a:lnTo>
                  <a:lnTo>
                    <a:pt x="2924" y="6191"/>
                  </a:lnTo>
                  <a:lnTo>
                    <a:pt x="5791" y="5532"/>
                  </a:lnTo>
                  <a:lnTo>
                    <a:pt x="8600" y="4865"/>
                  </a:lnTo>
                  <a:lnTo>
                    <a:pt x="11352" y="4192"/>
                  </a:lnTo>
                  <a:lnTo>
                    <a:pt x="14046" y="3511"/>
                  </a:lnTo>
                  <a:lnTo>
                    <a:pt x="16683" y="2823"/>
                  </a:lnTo>
                  <a:lnTo>
                    <a:pt x="19261" y="2128"/>
                  </a:lnTo>
                  <a:lnTo>
                    <a:pt x="21783" y="1426"/>
                  </a:lnTo>
                  <a:lnTo>
                    <a:pt x="24246" y="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16330" y="3758738"/>
              <a:ext cx="47182" cy="83199"/>
            </a:xfrm>
            <a:custGeom>
              <a:avLst/>
              <a:pathLst>
                <a:path w="47182" h="83199">
                  <a:moveTo>
                    <a:pt x="47182" y="13686"/>
                  </a:moveTo>
                  <a:lnTo>
                    <a:pt x="47182" y="74195"/>
                  </a:lnTo>
                  <a:lnTo>
                    <a:pt x="47153" y="75038"/>
                  </a:lnTo>
                  <a:lnTo>
                    <a:pt x="47067" y="75837"/>
                  </a:lnTo>
                  <a:lnTo>
                    <a:pt x="46923" y="76594"/>
                  </a:lnTo>
                  <a:lnTo>
                    <a:pt x="46721" y="77307"/>
                  </a:lnTo>
                  <a:lnTo>
                    <a:pt x="46462" y="77977"/>
                  </a:lnTo>
                  <a:lnTo>
                    <a:pt x="46145" y="78603"/>
                  </a:lnTo>
                  <a:lnTo>
                    <a:pt x="45770" y="79187"/>
                  </a:lnTo>
                  <a:lnTo>
                    <a:pt x="45338" y="79727"/>
                  </a:lnTo>
                  <a:lnTo>
                    <a:pt x="44848" y="80224"/>
                  </a:lnTo>
                  <a:lnTo>
                    <a:pt x="44301" y="80678"/>
                  </a:lnTo>
                  <a:lnTo>
                    <a:pt x="43696" y="81089"/>
                  </a:lnTo>
                  <a:lnTo>
                    <a:pt x="43033" y="81456"/>
                  </a:lnTo>
                  <a:lnTo>
                    <a:pt x="42312" y="81780"/>
                  </a:lnTo>
                  <a:lnTo>
                    <a:pt x="41535" y="82061"/>
                  </a:lnTo>
                  <a:lnTo>
                    <a:pt x="40699" y="82299"/>
                  </a:lnTo>
                  <a:lnTo>
                    <a:pt x="39806" y="82493"/>
                  </a:lnTo>
                  <a:lnTo>
                    <a:pt x="38855" y="82645"/>
                  </a:lnTo>
                  <a:lnTo>
                    <a:pt x="37846" y="82753"/>
                  </a:lnTo>
                  <a:lnTo>
                    <a:pt x="36780" y="82817"/>
                  </a:lnTo>
                  <a:lnTo>
                    <a:pt x="35657" y="82839"/>
                  </a:lnTo>
                  <a:lnTo>
                    <a:pt x="35221" y="82835"/>
                  </a:lnTo>
                  <a:lnTo>
                    <a:pt x="34778" y="82825"/>
                  </a:lnTo>
                  <a:lnTo>
                    <a:pt x="34327" y="82807"/>
                  </a:lnTo>
                  <a:lnTo>
                    <a:pt x="33870" y="82781"/>
                  </a:lnTo>
                  <a:lnTo>
                    <a:pt x="33405" y="82749"/>
                  </a:lnTo>
                  <a:lnTo>
                    <a:pt x="32934" y="82709"/>
                  </a:lnTo>
                  <a:lnTo>
                    <a:pt x="32455" y="82663"/>
                  </a:lnTo>
                  <a:lnTo>
                    <a:pt x="31968" y="82609"/>
                  </a:lnTo>
                  <a:lnTo>
                    <a:pt x="31475" y="82547"/>
                  </a:lnTo>
                  <a:lnTo>
                    <a:pt x="30974" y="82479"/>
                  </a:lnTo>
                  <a:lnTo>
                    <a:pt x="29173" y="75636"/>
                  </a:lnTo>
                  <a:lnTo>
                    <a:pt x="30013" y="75704"/>
                  </a:lnTo>
                  <a:lnTo>
                    <a:pt x="30801" y="75765"/>
                  </a:lnTo>
                  <a:lnTo>
                    <a:pt x="31540" y="75819"/>
                  </a:lnTo>
                  <a:lnTo>
                    <a:pt x="32228" y="75866"/>
                  </a:lnTo>
                  <a:lnTo>
                    <a:pt x="32865" y="75906"/>
                  </a:lnTo>
                  <a:lnTo>
                    <a:pt x="33452" y="75938"/>
                  </a:lnTo>
                  <a:lnTo>
                    <a:pt x="33989" y="75963"/>
                  </a:lnTo>
                  <a:lnTo>
                    <a:pt x="34475" y="75981"/>
                  </a:lnTo>
                  <a:lnTo>
                    <a:pt x="34911" y="75992"/>
                  </a:lnTo>
                  <a:lnTo>
                    <a:pt x="35296" y="75996"/>
                  </a:lnTo>
                  <a:lnTo>
                    <a:pt x="36186" y="75960"/>
                  </a:lnTo>
                  <a:lnTo>
                    <a:pt x="36982" y="75852"/>
                  </a:lnTo>
                  <a:lnTo>
                    <a:pt x="37684" y="75672"/>
                  </a:lnTo>
                  <a:lnTo>
                    <a:pt x="38293" y="75419"/>
                  </a:lnTo>
                  <a:lnTo>
                    <a:pt x="38808" y="75095"/>
                  </a:lnTo>
                  <a:lnTo>
                    <a:pt x="39229" y="74699"/>
                  </a:lnTo>
                  <a:lnTo>
                    <a:pt x="39557" y="74231"/>
                  </a:lnTo>
                  <a:lnTo>
                    <a:pt x="39791" y="73691"/>
                  </a:lnTo>
                  <a:lnTo>
                    <a:pt x="39932" y="73078"/>
                  </a:lnTo>
                  <a:lnTo>
                    <a:pt x="39979" y="72394"/>
                  </a:lnTo>
                  <a:lnTo>
                    <a:pt x="39979" y="20169"/>
                  </a:lnTo>
                  <a:lnTo>
                    <a:pt x="27012" y="20169"/>
                  </a:lnTo>
                  <a:lnTo>
                    <a:pt x="26868" y="21869"/>
                  </a:lnTo>
                  <a:lnTo>
                    <a:pt x="26724" y="23512"/>
                  </a:lnTo>
                  <a:lnTo>
                    <a:pt x="26580" y="25096"/>
                  </a:lnTo>
                  <a:lnTo>
                    <a:pt x="26436" y="26623"/>
                  </a:lnTo>
                  <a:lnTo>
                    <a:pt x="26292" y="28093"/>
                  </a:lnTo>
                  <a:lnTo>
                    <a:pt x="26148" y="29505"/>
                  </a:lnTo>
                  <a:lnTo>
                    <a:pt x="26004" y="30859"/>
                  </a:lnTo>
                  <a:lnTo>
                    <a:pt x="25860" y="32156"/>
                  </a:lnTo>
                  <a:lnTo>
                    <a:pt x="25716" y="33395"/>
                  </a:lnTo>
                  <a:lnTo>
                    <a:pt x="25572" y="34576"/>
                  </a:lnTo>
                  <a:lnTo>
                    <a:pt x="26868" y="36402"/>
                  </a:lnTo>
                  <a:lnTo>
                    <a:pt x="28165" y="38279"/>
                  </a:lnTo>
                  <a:lnTo>
                    <a:pt x="29462" y="40205"/>
                  </a:lnTo>
                  <a:lnTo>
                    <a:pt x="30758" y="42183"/>
                  </a:lnTo>
                  <a:lnTo>
                    <a:pt x="32055" y="44211"/>
                  </a:lnTo>
                  <a:lnTo>
                    <a:pt x="33351" y="46289"/>
                  </a:lnTo>
                  <a:lnTo>
                    <a:pt x="34648" y="48417"/>
                  </a:lnTo>
                  <a:lnTo>
                    <a:pt x="35945" y="50596"/>
                  </a:lnTo>
                  <a:lnTo>
                    <a:pt x="37241" y="52826"/>
                  </a:lnTo>
                  <a:lnTo>
                    <a:pt x="38538" y="55106"/>
                  </a:lnTo>
                  <a:lnTo>
                    <a:pt x="33135" y="60508"/>
                  </a:lnTo>
                  <a:lnTo>
                    <a:pt x="32260" y="58783"/>
                  </a:lnTo>
                  <a:lnTo>
                    <a:pt x="31363" y="57065"/>
                  </a:lnTo>
                  <a:lnTo>
                    <a:pt x="30445" y="55354"/>
                  </a:lnTo>
                  <a:lnTo>
                    <a:pt x="29505" y="53651"/>
                  </a:lnTo>
                  <a:lnTo>
                    <a:pt x="28543" y="51954"/>
                  </a:lnTo>
                  <a:lnTo>
                    <a:pt x="27560" y="50265"/>
                  </a:lnTo>
                  <a:lnTo>
                    <a:pt x="26555" y="48583"/>
                  </a:lnTo>
                  <a:lnTo>
                    <a:pt x="25528" y="46908"/>
                  </a:lnTo>
                  <a:lnTo>
                    <a:pt x="24480" y="45241"/>
                  </a:lnTo>
                  <a:lnTo>
                    <a:pt x="23411" y="43580"/>
                  </a:lnTo>
                  <a:lnTo>
                    <a:pt x="22802" y="45572"/>
                  </a:lnTo>
                  <a:lnTo>
                    <a:pt x="22128" y="47513"/>
                  </a:lnTo>
                  <a:lnTo>
                    <a:pt x="21390" y="49404"/>
                  </a:lnTo>
                  <a:lnTo>
                    <a:pt x="20587" y="51245"/>
                  </a:lnTo>
                  <a:lnTo>
                    <a:pt x="19719" y="53035"/>
                  </a:lnTo>
                  <a:lnTo>
                    <a:pt x="18786" y="54774"/>
                  </a:lnTo>
                  <a:lnTo>
                    <a:pt x="17788" y="56464"/>
                  </a:lnTo>
                  <a:lnTo>
                    <a:pt x="16726" y="58102"/>
                  </a:lnTo>
                  <a:lnTo>
                    <a:pt x="15599" y="59691"/>
                  </a:lnTo>
                  <a:lnTo>
                    <a:pt x="14406" y="61229"/>
                  </a:lnTo>
                  <a:lnTo>
                    <a:pt x="8644" y="56546"/>
                  </a:lnTo>
                  <a:lnTo>
                    <a:pt x="10574" y="53978"/>
                  </a:lnTo>
                  <a:lnTo>
                    <a:pt x="12332" y="51173"/>
                  </a:lnTo>
                  <a:lnTo>
                    <a:pt x="13917" y="48129"/>
                  </a:lnTo>
                  <a:lnTo>
                    <a:pt x="15328" y="44848"/>
                  </a:lnTo>
                  <a:lnTo>
                    <a:pt x="16567" y="41329"/>
                  </a:lnTo>
                  <a:lnTo>
                    <a:pt x="17634" y="37573"/>
                  </a:lnTo>
                  <a:lnTo>
                    <a:pt x="18527" y="33578"/>
                  </a:lnTo>
                  <a:lnTo>
                    <a:pt x="19247" y="29346"/>
                  </a:lnTo>
                  <a:lnTo>
                    <a:pt x="19795" y="24877"/>
                  </a:lnTo>
                  <a:lnTo>
                    <a:pt x="20169" y="20169"/>
                  </a:lnTo>
                  <a:lnTo>
                    <a:pt x="7203" y="20169"/>
                  </a:lnTo>
                  <a:lnTo>
                    <a:pt x="7203" y="83199"/>
                  </a:lnTo>
                  <a:lnTo>
                    <a:pt x="0" y="83199"/>
                  </a:lnTo>
                  <a:lnTo>
                    <a:pt x="0" y="13686"/>
                  </a:lnTo>
                  <a:lnTo>
                    <a:pt x="20529" y="13686"/>
                  </a:lnTo>
                  <a:lnTo>
                    <a:pt x="20598" y="12447"/>
                  </a:lnTo>
                  <a:lnTo>
                    <a:pt x="20659" y="11179"/>
                  </a:lnTo>
                  <a:lnTo>
                    <a:pt x="20713" y="9883"/>
                  </a:lnTo>
                  <a:lnTo>
                    <a:pt x="20760" y="8557"/>
                  </a:lnTo>
                  <a:lnTo>
                    <a:pt x="20799" y="7203"/>
                  </a:lnTo>
                  <a:lnTo>
                    <a:pt x="20832" y="5820"/>
                  </a:lnTo>
                  <a:lnTo>
                    <a:pt x="20857" y="4408"/>
                  </a:lnTo>
                  <a:lnTo>
                    <a:pt x="20875" y="2967"/>
                  </a:lnTo>
                  <a:lnTo>
                    <a:pt x="20886" y="1498"/>
                  </a:lnTo>
                  <a:lnTo>
                    <a:pt x="20889" y="0"/>
                  </a:lnTo>
                  <a:lnTo>
                    <a:pt x="27733" y="0"/>
                  </a:lnTo>
                  <a:lnTo>
                    <a:pt x="27729" y="1498"/>
                  </a:lnTo>
                  <a:lnTo>
                    <a:pt x="27718" y="2967"/>
                  </a:lnTo>
                  <a:lnTo>
                    <a:pt x="27700" y="4408"/>
                  </a:lnTo>
                  <a:lnTo>
                    <a:pt x="27675" y="5820"/>
                  </a:lnTo>
                  <a:lnTo>
                    <a:pt x="27643" y="7203"/>
                  </a:lnTo>
                  <a:lnTo>
                    <a:pt x="27603" y="8557"/>
                  </a:lnTo>
                  <a:lnTo>
                    <a:pt x="27556" y="9883"/>
                  </a:lnTo>
                  <a:lnTo>
                    <a:pt x="27502" y="11179"/>
                  </a:lnTo>
                  <a:lnTo>
                    <a:pt x="27441" y="12447"/>
                  </a:lnTo>
                  <a:lnTo>
                    <a:pt x="27373" y="13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975038" y="3758738"/>
              <a:ext cx="83920" cy="82839"/>
            </a:xfrm>
            <a:custGeom>
              <a:avLst/>
              <a:pathLst>
                <a:path w="83920" h="82839">
                  <a:moveTo>
                    <a:pt x="38178" y="18368"/>
                  </a:moveTo>
                  <a:lnTo>
                    <a:pt x="37378" y="16866"/>
                  </a:lnTo>
                  <a:lnTo>
                    <a:pt x="36564" y="15386"/>
                  </a:lnTo>
                  <a:lnTo>
                    <a:pt x="35736" y="13927"/>
                  </a:lnTo>
                  <a:lnTo>
                    <a:pt x="34893" y="12490"/>
                  </a:lnTo>
                  <a:lnTo>
                    <a:pt x="34036" y="11075"/>
                  </a:lnTo>
                  <a:lnTo>
                    <a:pt x="33164" y="9681"/>
                  </a:lnTo>
                  <a:lnTo>
                    <a:pt x="32278" y="8309"/>
                  </a:lnTo>
                  <a:lnTo>
                    <a:pt x="31378" y="6958"/>
                  </a:lnTo>
                  <a:lnTo>
                    <a:pt x="30463" y="5629"/>
                  </a:lnTo>
                  <a:lnTo>
                    <a:pt x="29534" y="4322"/>
                  </a:lnTo>
                  <a:lnTo>
                    <a:pt x="36377" y="0"/>
                  </a:lnTo>
                  <a:lnTo>
                    <a:pt x="38291" y="2721"/>
                  </a:lnTo>
                  <a:lnTo>
                    <a:pt x="40144" y="5553"/>
                  </a:lnTo>
                  <a:lnTo>
                    <a:pt x="41936" y="8498"/>
                  </a:lnTo>
                  <a:lnTo>
                    <a:pt x="43667" y="11554"/>
                  </a:lnTo>
                  <a:lnTo>
                    <a:pt x="45336" y="14722"/>
                  </a:lnTo>
                  <a:lnTo>
                    <a:pt x="46944" y="18001"/>
                  </a:lnTo>
                  <a:lnTo>
                    <a:pt x="48491" y="21392"/>
                  </a:lnTo>
                  <a:lnTo>
                    <a:pt x="49977" y="24895"/>
                  </a:lnTo>
                  <a:lnTo>
                    <a:pt x="51401" y="28509"/>
                  </a:lnTo>
                  <a:lnTo>
                    <a:pt x="52765" y="32235"/>
                  </a:lnTo>
                  <a:lnTo>
                    <a:pt x="54103" y="35927"/>
                  </a:lnTo>
                  <a:lnTo>
                    <a:pt x="55452" y="39438"/>
                  </a:lnTo>
                  <a:lnTo>
                    <a:pt x="56811" y="42770"/>
                  </a:lnTo>
                  <a:lnTo>
                    <a:pt x="58182" y="45921"/>
                  </a:lnTo>
                  <a:lnTo>
                    <a:pt x="59563" y="48893"/>
                  </a:lnTo>
                  <a:lnTo>
                    <a:pt x="60955" y="51684"/>
                  </a:lnTo>
                  <a:lnTo>
                    <a:pt x="62358" y="54295"/>
                  </a:lnTo>
                  <a:lnTo>
                    <a:pt x="63772" y="56727"/>
                  </a:lnTo>
                  <a:lnTo>
                    <a:pt x="65196" y="58978"/>
                  </a:lnTo>
                  <a:lnTo>
                    <a:pt x="66631" y="61049"/>
                  </a:lnTo>
                  <a:lnTo>
                    <a:pt x="68101" y="62985"/>
                  </a:lnTo>
                  <a:lnTo>
                    <a:pt x="69628" y="64830"/>
                  </a:lnTo>
                  <a:lnTo>
                    <a:pt x="71213" y="66586"/>
                  </a:lnTo>
                  <a:lnTo>
                    <a:pt x="72855" y="68252"/>
                  </a:lnTo>
                  <a:lnTo>
                    <a:pt x="74555" y="69828"/>
                  </a:lnTo>
                  <a:lnTo>
                    <a:pt x="76313" y="71314"/>
                  </a:lnTo>
                  <a:lnTo>
                    <a:pt x="78128" y="72709"/>
                  </a:lnTo>
                  <a:lnTo>
                    <a:pt x="80001" y="74015"/>
                  </a:lnTo>
                  <a:lnTo>
                    <a:pt x="81931" y="75230"/>
                  </a:lnTo>
                  <a:lnTo>
                    <a:pt x="83920" y="76356"/>
                  </a:lnTo>
                  <a:lnTo>
                    <a:pt x="78157" y="82479"/>
                  </a:lnTo>
                  <a:lnTo>
                    <a:pt x="77013" y="81881"/>
                  </a:lnTo>
                  <a:lnTo>
                    <a:pt x="75888" y="81240"/>
                  </a:lnTo>
                  <a:lnTo>
                    <a:pt x="74780" y="80556"/>
                  </a:lnTo>
                  <a:lnTo>
                    <a:pt x="73691" y="79828"/>
                  </a:lnTo>
                  <a:lnTo>
                    <a:pt x="72619" y="79057"/>
                  </a:lnTo>
                  <a:lnTo>
                    <a:pt x="71566" y="78243"/>
                  </a:lnTo>
                  <a:lnTo>
                    <a:pt x="70530" y="77386"/>
                  </a:lnTo>
                  <a:lnTo>
                    <a:pt x="69513" y="76486"/>
                  </a:lnTo>
                  <a:lnTo>
                    <a:pt x="68513" y="75542"/>
                  </a:lnTo>
                  <a:lnTo>
                    <a:pt x="67532" y="74555"/>
                  </a:lnTo>
                  <a:lnTo>
                    <a:pt x="66565" y="73532"/>
                  </a:lnTo>
                  <a:lnTo>
                    <a:pt x="65608" y="72480"/>
                  </a:lnTo>
                  <a:lnTo>
                    <a:pt x="64663" y="71400"/>
                  </a:lnTo>
                  <a:lnTo>
                    <a:pt x="63728" y="70291"/>
                  </a:lnTo>
                  <a:lnTo>
                    <a:pt x="62804" y="69152"/>
                  </a:lnTo>
                  <a:lnTo>
                    <a:pt x="61891" y="67986"/>
                  </a:lnTo>
                  <a:lnTo>
                    <a:pt x="60989" y="66790"/>
                  </a:lnTo>
                  <a:lnTo>
                    <a:pt x="60098" y="65565"/>
                  </a:lnTo>
                  <a:lnTo>
                    <a:pt x="59217" y="64312"/>
                  </a:lnTo>
                  <a:lnTo>
                    <a:pt x="58347" y="63030"/>
                  </a:lnTo>
                  <a:lnTo>
                    <a:pt x="57490" y="61704"/>
                  </a:lnTo>
                  <a:lnTo>
                    <a:pt x="56647" y="60321"/>
                  </a:lnTo>
                  <a:lnTo>
                    <a:pt x="55819" y="58880"/>
                  </a:lnTo>
                  <a:lnTo>
                    <a:pt x="55005" y="57382"/>
                  </a:lnTo>
                  <a:lnTo>
                    <a:pt x="54205" y="55826"/>
                  </a:lnTo>
                  <a:lnTo>
                    <a:pt x="53420" y="54213"/>
                  </a:lnTo>
                  <a:lnTo>
                    <a:pt x="52649" y="52541"/>
                  </a:lnTo>
                  <a:lnTo>
                    <a:pt x="51893" y="50813"/>
                  </a:lnTo>
                  <a:lnTo>
                    <a:pt x="51151" y="49026"/>
                  </a:lnTo>
                  <a:lnTo>
                    <a:pt x="50424" y="47182"/>
                  </a:lnTo>
                  <a:lnTo>
                    <a:pt x="42860" y="28093"/>
                  </a:lnTo>
                  <a:lnTo>
                    <a:pt x="41331" y="32253"/>
                  </a:lnTo>
                  <a:lnTo>
                    <a:pt x="39770" y="36233"/>
                  </a:lnTo>
                  <a:lnTo>
                    <a:pt x="38176" y="40033"/>
                  </a:lnTo>
                  <a:lnTo>
                    <a:pt x="36550" y="43652"/>
                  </a:lnTo>
                  <a:lnTo>
                    <a:pt x="34891" y="47092"/>
                  </a:lnTo>
                  <a:lnTo>
                    <a:pt x="33200" y="50352"/>
                  </a:lnTo>
                  <a:lnTo>
                    <a:pt x="31477" y="53431"/>
                  </a:lnTo>
                  <a:lnTo>
                    <a:pt x="29721" y="56330"/>
                  </a:lnTo>
                  <a:lnTo>
                    <a:pt x="27933" y="59050"/>
                  </a:lnTo>
                  <a:lnTo>
                    <a:pt x="26112" y="61589"/>
                  </a:lnTo>
                  <a:lnTo>
                    <a:pt x="24237" y="64006"/>
                  </a:lnTo>
                  <a:lnTo>
                    <a:pt x="22287" y="66358"/>
                  </a:lnTo>
                  <a:lnTo>
                    <a:pt x="20261" y="68645"/>
                  </a:lnTo>
                  <a:lnTo>
                    <a:pt x="18159" y="70867"/>
                  </a:lnTo>
                  <a:lnTo>
                    <a:pt x="15982" y="73024"/>
                  </a:lnTo>
                  <a:lnTo>
                    <a:pt x="13729" y="75117"/>
                  </a:lnTo>
                  <a:lnTo>
                    <a:pt x="11401" y="77145"/>
                  </a:lnTo>
                  <a:lnTo>
                    <a:pt x="8997" y="79108"/>
                  </a:lnTo>
                  <a:lnTo>
                    <a:pt x="6517" y="81006"/>
                  </a:lnTo>
                  <a:lnTo>
                    <a:pt x="3961" y="82839"/>
                  </a:lnTo>
                  <a:lnTo>
                    <a:pt x="0" y="75636"/>
                  </a:lnTo>
                  <a:lnTo>
                    <a:pt x="2686" y="73593"/>
                  </a:lnTo>
                  <a:lnTo>
                    <a:pt x="5272" y="71501"/>
                  </a:lnTo>
                  <a:lnTo>
                    <a:pt x="7758" y="69358"/>
                  </a:lnTo>
                  <a:lnTo>
                    <a:pt x="10142" y="67164"/>
                  </a:lnTo>
                  <a:lnTo>
                    <a:pt x="12425" y="64920"/>
                  </a:lnTo>
                  <a:lnTo>
                    <a:pt x="14608" y="62626"/>
                  </a:lnTo>
                  <a:lnTo>
                    <a:pt x="16690" y="60281"/>
                  </a:lnTo>
                  <a:lnTo>
                    <a:pt x="18671" y="57886"/>
                  </a:lnTo>
                  <a:lnTo>
                    <a:pt x="20551" y="55441"/>
                  </a:lnTo>
                  <a:lnTo>
                    <a:pt x="22330" y="52945"/>
                  </a:lnTo>
                  <a:lnTo>
                    <a:pt x="24045" y="50330"/>
                  </a:lnTo>
                  <a:lnTo>
                    <a:pt x="25730" y="47528"/>
                  </a:lnTo>
                  <a:lnTo>
                    <a:pt x="27387" y="44538"/>
                  </a:lnTo>
                  <a:lnTo>
                    <a:pt x="29015" y="41362"/>
                  </a:lnTo>
                  <a:lnTo>
                    <a:pt x="30614" y="37998"/>
                  </a:lnTo>
                  <a:lnTo>
                    <a:pt x="32184" y="34446"/>
                  </a:lnTo>
                  <a:lnTo>
                    <a:pt x="33726" y="30708"/>
                  </a:lnTo>
                  <a:lnTo>
                    <a:pt x="35239" y="26782"/>
                  </a:lnTo>
                  <a:lnTo>
                    <a:pt x="36723" y="226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629544" y="3848148"/>
              <a:ext cx="89936" cy="90715"/>
            </a:xfrm>
            <a:custGeom>
              <a:avLst/>
              <a:pathLst>
                <a:path w="89936" h="90715">
                  <a:moveTo>
                    <a:pt x="17909" y="43605"/>
                  </a:moveTo>
                  <a:lnTo>
                    <a:pt x="17909" y="9344"/>
                  </a:lnTo>
                  <a:lnTo>
                    <a:pt x="51392" y="9344"/>
                  </a:lnTo>
                  <a:lnTo>
                    <a:pt x="51073" y="8573"/>
                  </a:lnTo>
                  <a:lnTo>
                    <a:pt x="50738" y="7817"/>
                  </a:lnTo>
                  <a:lnTo>
                    <a:pt x="50387" y="7078"/>
                  </a:lnTo>
                  <a:lnTo>
                    <a:pt x="50021" y="6353"/>
                  </a:lnTo>
                  <a:lnTo>
                    <a:pt x="49640" y="5645"/>
                  </a:lnTo>
                  <a:lnTo>
                    <a:pt x="49243" y="4952"/>
                  </a:lnTo>
                  <a:lnTo>
                    <a:pt x="48830" y="4274"/>
                  </a:lnTo>
                  <a:lnTo>
                    <a:pt x="48402" y="3613"/>
                  </a:lnTo>
                  <a:lnTo>
                    <a:pt x="47958" y="2966"/>
                  </a:lnTo>
                  <a:lnTo>
                    <a:pt x="47498" y="2336"/>
                  </a:lnTo>
                  <a:lnTo>
                    <a:pt x="54896" y="0"/>
                  </a:lnTo>
                  <a:lnTo>
                    <a:pt x="55507" y="864"/>
                  </a:lnTo>
                  <a:lnTo>
                    <a:pt x="56095" y="1744"/>
                  </a:lnTo>
                  <a:lnTo>
                    <a:pt x="56659" y="2639"/>
                  </a:lnTo>
                  <a:lnTo>
                    <a:pt x="57201" y="3550"/>
                  </a:lnTo>
                  <a:lnTo>
                    <a:pt x="57718" y="4477"/>
                  </a:lnTo>
                  <a:lnTo>
                    <a:pt x="58213" y="5419"/>
                  </a:lnTo>
                  <a:lnTo>
                    <a:pt x="58684" y="6377"/>
                  </a:lnTo>
                  <a:lnTo>
                    <a:pt x="59132" y="7350"/>
                  </a:lnTo>
                  <a:lnTo>
                    <a:pt x="59556" y="8339"/>
                  </a:lnTo>
                  <a:lnTo>
                    <a:pt x="59957" y="9344"/>
                  </a:lnTo>
                  <a:lnTo>
                    <a:pt x="89936" y="9344"/>
                  </a:lnTo>
                  <a:lnTo>
                    <a:pt x="89936" y="16352"/>
                  </a:lnTo>
                  <a:lnTo>
                    <a:pt x="25696" y="16352"/>
                  </a:lnTo>
                  <a:lnTo>
                    <a:pt x="25696" y="46330"/>
                  </a:lnTo>
                  <a:lnTo>
                    <a:pt x="25567" y="51189"/>
                  </a:lnTo>
                  <a:lnTo>
                    <a:pt x="25182" y="55955"/>
                  </a:lnTo>
                  <a:lnTo>
                    <a:pt x="24539" y="60627"/>
                  </a:lnTo>
                  <a:lnTo>
                    <a:pt x="23640" y="65205"/>
                  </a:lnTo>
                  <a:lnTo>
                    <a:pt x="22484" y="69691"/>
                  </a:lnTo>
                  <a:lnTo>
                    <a:pt x="21070" y="74082"/>
                  </a:lnTo>
                  <a:lnTo>
                    <a:pt x="19400" y="78381"/>
                  </a:lnTo>
                  <a:lnTo>
                    <a:pt x="17473" y="82585"/>
                  </a:lnTo>
                  <a:lnTo>
                    <a:pt x="15289" y="86697"/>
                  </a:lnTo>
                  <a:lnTo>
                    <a:pt x="12848" y="90715"/>
                  </a:lnTo>
                  <a:lnTo>
                    <a:pt x="5840" y="86432"/>
                  </a:lnTo>
                  <a:lnTo>
                    <a:pt x="7919" y="82932"/>
                  </a:lnTo>
                  <a:lnTo>
                    <a:pt x="9795" y="79440"/>
                  </a:lnTo>
                  <a:lnTo>
                    <a:pt x="11469" y="75955"/>
                  </a:lnTo>
                  <a:lnTo>
                    <a:pt x="12941" y="72478"/>
                  </a:lnTo>
                  <a:lnTo>
                    <a:pt x="14210" y="69009"/>
                  </a:lnTo>
                  <a:lnTo>
                    <a:pt x="15277" y="65548"/>
                  </a:lnTo>
                  <a:lnTo>
                    <a:pt x="16141" y="62095"/>
                  </a:lnTo>
                  <a:lnTo>
                    <a:pt x="16803" y="58649"/>
                  </a:lnTo>
                  <a:lnTo>
                    <a:pt x="17263" y="55211"/>
                  </a:lnTo>
                  <a:lnTo>
                    <a:pt x="17520" y="51781"/>
                  </a:lnTo>
                  <a:lnTo>
                    <a:pt x="16052" y="53000"/>
                  </a:lnTo>
                  <a:lnTo>
                    <a:pt x="14607" y="54164"/>
                  </a:lnTo>
                  <a:lnTo>
                    <a:pt x="13186" y="55273"/>
                  </a:lnTo>
                  <a:lnTo>
                    <a:pt x="11789" y="56329"/>
                  </a:lnTo>
                  <a:lnTo>
                    <a:pt x="10414" y="57329"/>
                  </a:lnTo>
                  <a:lnTo>
                    <a:pt x="9063" y="58275"/>
                  </a:lnTo>
                  <a:lnTo>
                    <a:pt x="7736" y="59167"/>
                  </a:lnTo>
                  <a:lnTo>
                    <a:pt x="6431" y="60004"/>
                  </a:lnTo>
                  <a:lnTo>
                    <a:pt x="5150" y="60786"/>
                  </a:lnTo>
                  <a:lnTo>
                    <a:pt x="3893" y="61515"/>
                  </a:lnTo>
                  <a:lnTo>
                    <a:pt x="0" y="53338"/>
                  </a:lnTo>
                  <a:lnTo>
                    <a:pt x="2141" y="52400"/>
                  </a:lnTo>
                  <a:lnTo>
                    <a:pt x="4204" y="51454"/>
                  </a:lnTo>
                  <a:lnTo>
                    <a:pt x="6190" y="50500"/>
                  </a:lnTo>
                  <a:lnTo>
                    <a:pt x="8098" y="49539"/>
                  </a:lnTo>
                  <a:lnTo>
                    <a:pt x="9928" y="48569"/>
                  </a:lnTo>
                  <a:lnTo>
                    <a:pt x="11680" y="47592"/>
                  </a:lnTo>
                  <a:lnTo>
                    <a:pt x="13354" y="46607"/>
                  </a:lnTo>
                  <a:lnTo>
                    <a:pt x="14950" y="45614"/>
                  </a:lnTo>
                  <a:lnTo>
                    <a:pt x="16468" y="446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631101" y="3865668"/>
              <a:ext cx="12848" cy="20245"/>
            </a:xfrm>
            <a:custGeom>
              <a:avLst/>
              <a:pathLst>
                <a:path w="12848" h="20245">
                  <a:moveTo>
                    <a:pt x="7397" y="0"/>
                  </a:moveTo>
                  <a:lnTo>
                    <a:pt x="8082" y="1576"/>
                  </a:lnTo>
                  <a:lnTo>
                    <a:pt x="8736" y="3192"/>
                  </a:lnTo>
                  <a:lnTo>
                    <a:pt x="9359" y="4847"/>
                  </a:lnTo>
                  <a:lnTo>
                    <a:pt x="9951" y="6540"/>
                  </a:lnTo>
                  <a:lnTo>
                    <a:pt x="10512" y="8273"/>
                  </a:lnTo>
                  <a:lnTo>
                    <a:pt x="11041" y="10044"/>
                  </a:lnTo>
                  <a:lnTo>
                    <a:pt x="11539" y="11855"/>
                  </a:lnTo>
                  <a:lnTo>
                    <a:pt x="12007" y="13704"/>
                  </a:lnTo>
                  <a:lnTo>
                    <a:pt x="12443" y="15592"/>
                  </a:lnTo>
                  <a:lnTo>
                    <a:pt x="12848" y="17520"/>
                  </a:lnTo>
                  <a:lnTo>
                    <a:pt x="5061" y="20245"/>
                  </a:lnTo>
                  <a:lnTo>
                    <a:pt x="4660" y="18244"/>
                  </a:lnTo>
                  <a:lnTo>
                    <a:pt x="4235" y="16289"/>
                  </a:lnTo>
                  <a:lnTo>
                    <a:pt x="3788" y="14382"/>
                  </a:lnTo>
                  <a:lnTo>
                    <a:pt x="3317" y="12521"/>
                  </a:lnTo>
                  <a:lnTo>
                    <a:pt x="2822" y="10706"/>
                  </a:lnTo>
                  <a:lnTo>
                    <a:pt x="2304" y="8939"/>
                  </a:lnTo>
                  <a:lnTo>
                    <a:pt x="1763" y="7218"/>
                  </a:lnTo>
                  <a:lnTo>
                    <a:pt x="1199" y="5544"/>
                  </a:lnTo>
                  <a:lnTo>
                    <a:pt x="611" y="3916"/>
                  </a:lnTo>
                  <a:lnTo>
                    <a:pt x="0" y="2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654072" y="3867615"/>
              <a:ext cx="66965" cy="71248"/>
            </a:xfrm>
            <a:custGeom>
              <a:avLst/>
              <a:pathLst>
                <a:path w="66965" h="71248">
                  <a:moveTo>
                    <a:pt x="19077" y="0"/>
                  </a:moveTo>
                  <a:lnTo>
                    <a:pt x="26085" y="1946"/>
                  </a:lnTo>
                  <a:lnTo>
                    <a:pt x="25847" y="2717"/>
                  </a:lnTo>
                  <a:lnTo>
                    <a:pt x="25602" y="3472"/>
                  </a:lnTo>
                  <a:lnTo>
                    <a:pt x="25349" y="4212"/>
                  </a:lnTo>
                  <a:lnTo>
                    <a:pt x="25088" y="4936"/>
                  </a:lnTo>
                  <a:lnTo>
                    <a:pt x="24820" y="5645"/>
                  </a:lnTo>
                  <a:lnTo>
                    <a:pt x="24543" y="6338"/>
                  </a:lnTo>
                  <a:lnTo>
                    <a:pt x="24259" y="7015"/>
                  </a:lnTo>
                  <a:lnTo>
                    <a:pt x="23967" y="7677"/>
                  </a:lnTo>
                  <a:lnTo>
                    <a:pt x="23667" y="8323"/>
                  </a:lnTo>
                  <a:lnTo>
                    <a:pt x="23360" y="8954"/>
                  </a:lnTo>
                  <a:lnTo>
                    <a:pt x="60736" y="8954"/>
                  </a:lnTo>
                  <a:lnTo>
                    <a:pt x="60736" y="16352"/>
                  </a:lnTo>
                  <a:lnTo>
                    <a:pt x="39322" y="16352"/>
                  </a:lnTo>
                  <a:lnTo>
                    <a:pt x="39315" y="18193"/>
                  </a:lnTo>
                  <a:lnTo>
                    <a:pt x="39291" y="19980"/>
                  </a:lnTo>
                  <a:lnTo>
                    <a:pt x="39252" y="21713"/>
                  </a:lnTo>
                  <a:lnTo>
                    <a:pt x="39198" y="23391"/>
                  </a:lnTo>
                  <a:lnTo>
                    <a:pt x="39128" y="25014"/>
                  </a:lnTo>
                  <a:lnTo>
                    <a:pt x="39042" y="26583"/>
                  </a:lnTo>
                  <a:lnTo>
                    <a:pt x="38941" y="28098"/>
                  </a:lnTo>
                  <a:lnTo>
                    <a:pt x="38824" y="29558"/>
                  </a:lnTo>
                  <a:lnTo>
                    <a:pt x="38692" y="30963"/>
                  </a:lnTo>
                  <a:lnTo>
                    <a:pt x="38544" y="32314"/>
                  </a:lnTo>
                  <a:lnTo>
                    <a:pt x="64240" y="32314"/>
                  </a:lnTo>
                  <a:lnTo>
                    <a:pt x="64240" y="39712"/>
                  </a:lnTo>
                  <a:lnTo>
                    <a:pt x="40101" y="39712"/>
                  </a:lnTo>
                  <a:lnTo>
                    <a:pt x="41631" y="42959"/>
                  </a:lnTo>
                  <a:lnTo>
                    <a:pt x="43418" y="46003"/>
                  </a:lnTo>
                  <a:lnTo>
                    <a:pt x="45462" y="48846"/>
                  </a:lnTo>
                  <a:lnTo>
                    <a:pt x="47763" y="51485"/>
                  </a:lnTo>
                  <a:lnTo>
                    <a:pt x="50321" y="53922"/>
                  </a:lnTo>
                  <a:lnTo>
                    <a:pt x="53136" y="56157"/>
                  </a:lnTo>
                  <a:lnTo>
                    <a:pt x="56208" y="58190"/>
                  </a:lnTo>
                  <a:lnTo>
                    <a:pt x="59537" y="60019"/>
                  </a:lnTo>
                  <a:lnTo>
                    <a:pt x="63122" y="61647"/>
                  </a:lnTo>
                  <a:lnTo>
                    <a:pt x="66965" y="63072"/>
                  </a:lnTo>
                  <a:lnTo>
                    <a:pt x="62683" y="71248"/>
                  </a:lnTo>
                  <a:lnTo>
                    <a:pt x="59116" y="69807"/>
                  </a:lnTo>
                  <a:lnTo>
                    <a:pt x="55737" y="68133"/>
                  </a:lnTo>
                  <a:lnTo>
                    <a:pt x="52544" y="66225"/>
                  </a:lnTo>
                  <a:lnTo>
                    <a:pt x="49539" y="64084"/>
                  </a:lnTo>
                  <a:lnTo>
                    <a:pt x="46720" y="61709"/>
                  </a:lnTo>
                  <a:lnTo>
                    <a:pt x="44088" y="59101"/>
                  </a:lnTo>
                  <a:lnTo>
                    <a:pt x="41643" y="56258"/>
                  </a:lnTo>
                  <a:lnTo>
                    <a:pt x="39385" y="53183"/>
                  </a:lnTo>
                  <a:lnTo>
                    <a:pt x="37313" y="49873"/>
                  </a:lnTo>
                  <a:lnTo>
                    <a:pt x="35429" y="46330"/>
                  </a:lnTo>
                  <a:lnTo>
                    <a:pt x="33852" y="49453"/>
                  </a:lnTo>
                  <a:lnTo>
                    <a:pt x="31925" y="52435"/>
                  </a:lnTo>
                  <a:lnTo>
                    <a:pt x="29647" y="55277"/>
                  </a:lnTo>
                  <a:lnTo>
                    <a:pt x="27019" y="57979"/>
                  </a:lnTo>
                  <a:lnTo>
                    <a:pt x="24041" y="60541"/>
                  </a:lnTo>
                  <a:lnTo>
                    <a:pt x="20712" y="62963"/>
                  </a:lnTo>
                  <a:lnTo>
                    <a:pt x="17033" y="65244"/>
                  </a:lnTo>
                  <a:lnTo>
                    <a:pt x="13003" y="67386"/>
                  </a:lnTo>
                  <a:lnTo>
                    <a:pt x="8623" y="69387"/>
                  </a:lnTo>
                  <a:lnTo>
                    <a:pt x="3893" y="71248"/>
                  </a:lnTo>
                  <a:lnTo>
                    <a:pt x="0" y="64240"/>
                  </a:lnTo>
                  <a:lnTo>
                    <a:pt x="4563" y="62523"/>
                  </a:lnTo>
                  <a:lnTo>
                    <a:pt x="8752" y="60642"/>
                  </a:lnTo>
                  <a:lnTo>
                    <a:pt x="12567" y="58598"/>
                  </a:lnTo>
                  <a:lnTo>
                    <a:pt x="16009" y="56391"/>
                  </a:lnTo>
                  <a:lnTo>
                    <a:pt x="19077" y="54020"/>
                  </a:lnTo>
                  <a:lnTo>
                    <a:pt x="21771" y="51485"/>
                  </a:lnTo>
                  <a:lnTo>
                    <a:pt x="24092" y="48787"/>
                  </a:lnTo>
                  <a:lnTo>
                    <a:pt x="26038" y="45926"/>
                  </a:lnTo>
                  <a:lnTo>
                    <a:pt x="27611" y="42900"/>
                  </a:lnTo>
                  <a:lnTo>
                    <a:pt x="28810" y="39712"/>
                  </a:lnTo>
                  <a:lnTo>
                    <a:pt x="5061" y="39712"/>
                  </a:lnTo>
                  <a:lnTo>
                    <a:pt x="5061" y="32314"/>
                  </a:lnTo>
                  <a:lnTo>
                    <a:pt x="30368" y="32314"/>
                  </a:lnTo>
                  <a:lnTo>
                    <a:pt x="30590" y="30963"/>
                  </a:lnTo>
                  <a:lnTo>
                    <a:pt x="30788" y="29558"/>
                  </a:lnTo>
                  <a:lnTo>
                    <a:pt x="30963" y="28098"/>
                  </a:lnTo>
                  <a:lnTo>
                    <a:pt x="31115" y="26583"/>
                  </a:lnTo>
                  <a:lnTo>
                    <a:pt x="31244" y="25014"/>
                  </a:lnTo>
                  <a:lnTo>
                    <a:pt x="31349" y="23391"/>
                  </a:lnTo>
                  <a:lnTo>
                    <a:pt x="31431" y="21713"/>
                  </a:lnTo>
                  <a:lnTo>
                    <a:pt x="31489" y="19980"/>
                  </a:lnTo>
                  <a:lnTo>
                    <a:pt x="31524" y="18193"/>
                  </a:lnTo>
                  <a:lnTo>
                    <a:pt x="31536" y="16352"/>
                  </a:lnTo>
                  <a:lnTo>
                    <a:pt x="20245" y="16352"/>
                  </a:lnTo>
                  <a:lnTo>
                    <a:pt x="19532" y="17738"/>
                  </a:lnTo>
                  <a:lnTo>
                    <a:pt x="18797" y="19093"/>
                  </a:lnTo>
                  <a:lnTo>
                    <a:pt x="18037" y="20416"/>
                  </a:lnTo>
                  <a:lnTo>
                    <a:pt x="17255" y="21709"/>
                  </a:lnTo>
                  <a:lnTo>
                    <a:pt x="16449" y="22970"/>
                  </a:lnTo>
                  <a:lnTo>
                    <a:pt x="15620" y="24201"/>
                  </a:lnTo>
                  <a:lnTo>
                    <a:pt x="14767" y="25400"/>
                  </a:lnTo>
                  <a:lnTo>
                    <a:pt x="13891" y="26568"/>
                  </a:lnTo>
                  <a:lnTo>
                    <a:pt x="12992" y="27705"/>
                  </a:lnTo>
                  <a:lnTo>
                    <a:pt x="12069" y="28810"/>
                  </a:lnTo>
                  <a:lnTo>
                    <a:pt x="5840" y="23749"/>
                  </a:lnTo>
                  <a:lnTo>
                    <a:pt x="7654" y="21479"/>
                  </a:lnTo>
                  <a:lnTo>
                    <a:pt x="9359" y="19186"/>
                  </a:lnTo>
                  <a:lnTo>
                    <a:pt x="10955" y="16869"/>
                  </a:lnTo>
                  <a:lnTo>
                    <a:pt x="12443" y="14530"/>
                  </a:lnTo>
                  <a:lnTo>
                    <a:pt x="13821" y="12166"/>
                  </a:lnTo>
                  <a:lnTo>
                    <a:pt x="15090" y="9780"/>
                  </a:lnTo>
                  <a:lnTo>
                    <a:pt x="16250" y="7370"/>
                  </a:lnTo>
                  <a:lnTo>
                    <a:pt x="17302" y="4936"/>
                  </a:lnTo>
                  <a:lnTo>
                    <a:pt x="18244" y="2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728825" y="3847759"/>
              <a:ext cx="91493" cy="91104"/>
            </a:xfrm>
            <a:custGeom>
              <a:avLst/>
              <a:pathLst>
                <a:path w="91493" h="91104">
                  <a:moveTo>
                    <a:pt x="53728" y="0"/>
                  </a:moveTo>
                  <a:lnTo>
                    <a:pt x="54183" y="782"/>
                  </a:lnTo>
                  <a:lnTo>
                    <a:pt x="54615" y="1572"/>
                  </a:lnTo>
                  <a:lnTo>
                    <a:pt x="55024" y="2371"/>
                  </a:lnTo>
                  <a:lnTo>
                    <a:pt x="55410" y="3176"/>
                  </a:lnTo>
                  <a:lnTo>
                    <a:pt x="55772" y="3990"/>
                  </a:lnTo>
                  <a:lnTo>
                    <a:pt x="56111" y="4812"/>
                  </a:lnTo>
                  <a:lnTo>
                    <a:pt x="56426" y="5641"/>
                  </a:lnTo>
                  <a:lnTo>
                    <a:pt x="56718" y="6478"/>
                  </a:lnTo>
                  <a:lnTo>
                    <a:pt x="56987" y="7323"/>
                  </a:lnTo>
                  <a:lnTo>
                    <a:pt x="57232" y="8176"/>
                  </a:lnTo>
                  <a:lnTo>
                    <a:pt x="91493" y="8176"/>
                  </a:lnTo>
                  <a:lnTo>
                    <a:pt x="91493" y="15573"/>
                  </a:lnTo>
                  <a:lnTo>
                    <a:pt x="22581" y="15573"/>
                  </a:lnTo>
                  <a:lnTo>
                    <a:pt x="22581" y="46330"/>
                  </a:lnTo>
                  <a:lnTo>
                    <a:pt x="22468" y="51333"/>
                  </a:lnTo>
                  <a:lnTo>
                    <a:pt x="22129" y="56220"/>
                  </a:lnTo>
                  <a:lnTo>
                    <a:pt x="21565" y="60989"/>
                  </a:lnTo>
                  <a:lnTo>
                    <a:pt x="20774" y="65641"/>
                  </a:lnTo>
                  <a:lnTo>
                    <a:pt x="19758" y="70177"/>
                  </a:lnTo>
                  <a:lnTo>
                    <a:pt x="18516" y="74596"/>
                  </a:lnTo>
                  <a:lnTo>
                    <a:pt x="17049" y="78898"/>
                  </a:lnTo>
                  <a:lnTo>
                    <a:pt x="15355" y="83084"/>
                  </a:lnTo>
                  <a:lnTo>
                    <a:pt x="13435" y="87152"/>
                  </a:lnTo>
                  <a:lnTo>
                    <a:pt x="11290" y="91104"/>
                  </a:lnTo>
                  <a:lnTo>
                    <a:pt x="4282" y="86821"/>
                  </a:lnTo>
                  <a:lnTo>
                    <a:pt x="6139" y="83267"/>
                  </a:lnTo>
                  <a:lnTo>
                    <a:pt x="7817" y="79767"/>
                  </a:lnTo>
                  <a:lnTo>
                    <a:pt x="9316" y="76321"/>
                  </a:lnTo>
                  <a:lnTo>
                    <a:pt x="10636" y="72930"/>
                  </a:lnTo>
                  <a:lnTo>
                    <a:pt x="11777" y="69593"/>
                  </a:lnTo>
                  <a:lnTo>
                    <a:pt x="12739" y="66311"/>
                  </a:lnTo>
                  <a:lnTo>
                    <a:pt x="13521" y="63084"/>
                  </a:lnTo>
                  <a:lnTo>
                    <a:pt x="14125" y="59910"/>
                  </a:lnTo>
                  <a:lnTo>
                    <a:pt x="14549" y="56792"/>
                  </a:lnTo>
                  <a:lnTo>
                    <a:pt x="14794" y="53728"/>
                  </a:lnTo>
                  <a:lnTo>
                    <a:pt x="13696" y="54654"/>
                  </a:lnTo>
                  <a:lnTo>
                    <a:pt x="12583" y="55565"/>
                  </a:lnTo>
                  <a:lnTo>
                    <a:pt x="11454" y="56461"/>
                  </a:lnTo>
                  <a:lnTo>
                    <a:pt x="10309" y="57341"/>
                  </a:lnTo>
                  <a:lnTo>
                    <a:pt x="9149" y="58205"/>
                  </a:lnTo>
                  <a:lnTo>
                    <a:pt x="7973" y="59054"/>
                  </a:lnTo>
                  <a:lnTo>
                    <a:pt x="6782" y="59887"/>
                  </a:lnTo>
                  <a:lnTo>
                    <a:pt x="5575" y="60705"/>
                  </a:lnTo>
                  <a:lnTo>
                    <a:pt x="4352" y="61507"/>
                  </a:lnTo>
                  <a:lnTo>
                    <a:pt x="3114" y="62293"/>
                  </a:lnTo>
                  <a:lnTo>
                    <a:pt x="0" y="53728"/>
                  </a:lnTo>
                  <a:lnTo>
                    <a:pt x="1693" y="52856"/>
                  </a:lnTo>
                  <a:lnTo>
                    <a:pt x="3348" y="51952"/>
                  </a:lnTo>
                  <a:lnTo>
                    <a:pt x="4964" y="51018"/>
                  </a:lnTo>
                  <a:lnTo>
                    <a:pt x="6540" y="50052"/>
                  </a:lnTo>
                  <a:lnTo>
                    <a:pt x="8078" y="49056"/>
                  </a:lnTo>
                  <a:lnTo>
                    <a:pt x="9577" y="48028"/>
                  </a:lnTo>
                  <a:lnTo>
                    <a:pt x="11037" y="46969"/>
                  </a:lnTo>
                  <a:lnTo>
                    <a:pt x="12458" y="45879"/>
                  </a:lnTo>
                  <a:lnTo>
                    <a:pt x="13840" y="44758"/>
                  </a:lnTo>
                  <a:lnTo>
                    <a:pt x="15184" y="43605"/>
                  </a:lnTo>
                  <a:lnTo>
                    <a:pt x="15184" y="8176"/>
                  </a:lnTo>
                  <a:lnTo>
                    <a:pt x="49445" y="8176"/>
                  </a:lnTo>
                  <a:lnTo>
                    <a:pt x="49208" y="7560"/>
                  </a:lnTo>
                  <a:lnTo>
                    <a:pt x="48962" y="6961"/>
                  </a:lnTo>
                  <a:lnTo>
                    <a:pt x="48709" y="6377"/>
                  </a:lnTo>
                  <a:lnTo>
                    <a:pt x="48448" y="5808"/>
                  </a:lnTo>
                  <a:lnTo>
                    <a:pt x="48180" y="5256"/>
                  </a:lnTo>
                  <a:lnTo>
                    <a:pt x="47903" y="4718"/>
                  </a:lnTo>
                  <a:lnTo>
                    <a:pt x="47619" y="4197"/>
                  </a:lnTo>
                  <a:lnTo>
                    <a:pt x="47327" y="3690"/>
                  </a:lnTo>
                  <a:lnTo>
                    <a:pt x="47027" y="3200"/>
                  </a:lnTo>
                  <a:lnTo>
                    <a:pt x="46720" y="27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729993" y="3865279"/>
              <a:ext cx="12458" cy="19466"/>
            </a:xfrm>
            <a:custGeom>
              <a:avLst/>
              <a:pathLst>
                <a:path w="12458" h="19466">
                  <a:moveTo>
                    <a:pt x="7008" y="0"/>
                  </a:moveTo>
                  <a:lnTo>
                    <a:pt x="7763" y="1716"/>
                  </a:lnTo>
                  <a:lnTo>
                    <a:pt x="8471" y="3441"/>
                  </a:lnTo>
                  <a:lnTo>
                    <a:pt x="9133" y="5174"/>
                  </a:lnTo>
                  <a:lnTo>
                    <a:pt x="9748" y="6914"/>
                  </a:lnTo>
                  <a:lnTo>
                    <a:pt x="10317" y="8662"/>
                  </a:lnTo>
                  <a:lnTo>
                    <a:pt x="10839" y="10418"/>
                  </a:lnTo>
                  <a:lnTo>
                    <a:pt x="11314" y="12182"/>
                  </a:lnTo>
                  <a:lnTo>
                    <a:pt x="11742" y="13953"/>
                  </a:lnTo>
                  <a:lnTo>
                    <a:pt x="12123" y="15733"/>
                  </a:lnTo>
                  <a:lnTo>
                    <a:pt x="12458" y="17520"/>
                  </a:lnTo>
                  <a:lnTo>
                    <a:pt x="5450" y="19466"/>
                  </a:lnTo>
                  <a:lnTo>
                    <a:pt x="5115" y="17535"/>
                  </a:lnTo>
                  <a:lnTo>
                    <a:pt x="4734" y="15635"/>
                  </a:lnTo>
                  <a:lnTo>
                    <a:pt x="4306" y="13766"/>
                  </a:lnTo>
                  <a:lnTo>
                    <a:pt x="3831" y="11929"/>
                  </a:lnTo>
                  <a:lnTo>
                    <a:pt x="3309" y="10122"/>
                  </a:lnTo>
                  <a:lnTo>
                    <a:pt x="2740" y="8347"/>
                  </a:lnTo>
                  <a:lnTo>
                    <a:pt x="2125" y="6603"/>
                  </a:lnTo>
                  <a:lnTo>
                    <a:pt x="1463" y="4890"/>
                  </a:lnTo>
                  <a:lnTo>
                    <a:pt x="755" y="3208"/>
                  </a:lnTo>
                  <a:lnTo>
                    <a:pt x="0" y="1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755689" y="3872287"/>
              <a:ext cx="63072" cy="65019"/>
            </a:xfrm>
            <a:custGeom>
              <a:avLst/>
              <a:pathLst>
                <a:path w="63072" h="65019">
                  <a:moveTo>
                    <a:pt x="0" y="0"/>
                  </a:moveTo>
                  <a:lnTo>
                    <a:pt x="63072" y="0"/>
                  </a:lnTo>
                  <a:lnTo>
                    <a:pt x="63072" y="7008"/>
                  </a:lnTo>
                  <a:lnTo>
                    <a:pt x="35040" y="7008"/>
                  </a:lnTo>
                  <a:lnTo>
                    <a:pt x="35036" y="8090"/>
                  </a:lnTo>
                  <a:lnTo>
                    <a:pt x="35024" y="9157"/>
                  </a:lnTo>
                  <a:lnTo>
                    <a:pt x="35005" y="10208"/>
                  </a:lnTo>
                  <a:lnTo>
                    <a:pt x="34977" y="11244"/>
                  </a:lnTo>
                  <a:lnTo>
                    <a:pt x="34942" y="12264"/>
                  </a:lnTo>
                  <a:lnTo>
                    <a:pt x="34900" y="13268"/>
                  </a:lnTo>
                  <a:lnTo>
                    <a:pt x="34849" y="14257"/>
                  </a:lnTo>
                  <a:lnTo>
                    <a:pt x="34791" y="15230"/>
                  </a:lnTo>
                  <a:lnTo>
                    <a:pt x="34724" y="16188"/>
                  </a:lnTo>
                  <a:lnTo>
                    <a:pt x="34650" y="17130"/>
                  </a:lnTo>
                  <a:lnTo>
                    <a:pt x="60736" y="17130"/>
                  </a:lnTo>
                  <a:lnTo>
                    <a:pt x="60736" y="55674"/>
                  </a:lnTo>
                  <a:lnTo>
                    <a:pt x="60709" y="56586"/>
                  </a:lnTo>
                  <a:lnTo>
                    <a:pt x="60627" y="57450"/>
                  </a:lnTo>
                  <a:lnTo>
                    <a:pt x="60491" y="58267"/>
                  </a:lnTo>
                  <a:lnTo>
                    <a:pt x="60300" y="59038"/>
                  </a:lnTo>
                  <a:lnTo>
                    <a:pt x="60054" y="59762"/>
                  </a:lnTo>
                  <a:lnTo>
                    <a:pt x="59755" y="60440"/>
                  </a:lnTo>
                  <a:lnTo>
                    <a:pt x="59400" y="61071"/>
                  </a:lnTo>
                  <a:lnTo>
                    <a:pt x="58992" y="61655"/>
                  </a:lnTo>
                  <a:lnTo>
                    <a:pt x="58528" y="62192"/>
                  </a:lnTo>
                  <a:lnTo>
                    <a:pt x="58010" y="62683"/>
                  </a:lnTo>
                  <a:lnTo>
                    <a:pt x="57442" y="63126"/>
                  </a:lnTo>
                  <a:lnTo>
                    <a:pt x="56827" y="63523"/>
                  </a:lnTo>
                  <a:lnTo>
                    <a:pt x="56165" y="63874"/>
                  </a:lnTo>
                  <a:lnTo>
                    <a:pt x="55456" y="64178"/>
                  </a:lnTo>
                  <a:lnTo>
                    <a:pt x="54701" y="64435"/>
                  </a:lnTo>
                  <a:lnTo>
                    <a:pt x="53899" y="64645"/>
                  </a:lnTo>
                  <a:lnTo>
                    <a:pt x="53050" y="64808"/>
                  </a:lnTo>
                  <a:lnTo>
                    <a:pt x="52155" y="64925"/>
                  </a:lnTo>
                  <a:lnTo>
                    <a:pt x="51213" y="64995"/>
                  </a:lnTo>
                  <a:lnTo>
                    <a:pt x="50224" y="65019"/>
                  </a:lnTo>
                  <a:lnTo>
                    <a:pt x="49430" y="65007"/>
                  </a:lnTo>
                  <a:lnTo>
                    <a:pt x="48604" y="64972"/>
                  </a:lnTo>
                  <a:lnTo>
                    <a:pt x="47748" y="64913"/>
                  </a:lnTo>
                  <a:lnTo>
                    <a:pt x="46860" y="64832"/>
                  </a:lnTo>
                  <a:lnTo>
                    <a:pt x="45941" y="64727"/>
                  </a:lnTo>
                  <a:lnTo>
                    <a:pt x="44991" y="64598"/>
                  </a:lnTo>
                  <a:lnTo>
                    <a:pt x="44010" y="64446"/>
                  </a:lnTo>
                  <a:lnTo>
                    <a:pt x="42998" y="64271"/>
                  </a:lnTo>
                  <a:lnTo>
                    <a:pt x="41954" y="64072"/>
                  </a:lnTo>
                  <a:lnTo>
                    <a:pt x="40880" y="63851"/>
                  </a:lnTo>
                  <a:lnTo>
                    <a:pt x="38933" y="56453"/>
                  </a:lnTo>
                  <a:lnTo>
                    <a:pt x="40374" y="56675"/>
                  </a:lnTo>
                  <a:lnTo>
                    <a:pt x="41736" y="56874"/>
                  </a:lnTo>
                  <a:lnTo>
                    <a:pt x="43021" y="57049"/>
                  </a:lnTo>
                  <a:lnTo>
                    <a:pt x="44228" y="57201"/>
                  </a:lnTo>
                  <a:lnTo>
                    <a:pt x="45357" y="57329"/>
                  </a:lnTo>
                  <a:lnTo>
                    <a:pt x="46408" y="57434"/>
                  </a:lnTo>
                  <a:lnTo>
                    <a:pt x="47382" y="57516"/>
                  </a:lnTo>
                  <a:lnTo>
                    <a:pt x="48277" y="57574"/>
                  </a:lnTo>
                  <a:lnTo>
                    <a:pt x="49095" y="57609"/>
                  </a:lnTo>
                  <a:lnTo>
                    <a:pt x="49834" y="57621"/>
                  </a:lnTo>
                  <a:lnTo>
                    <a:pt x="50426" y="57582"/>
                  </a:lnTo>
                  <a:lnTo>
                    <a:pt x="50956" y="57465"/>
                  </a:lnTo>
                  <a:lnTo>
                    <a:pt x="51423" y="57271"/>
                  </a:lnTo>
                  <a:lnTo>
                    <a:pt x="51828" y="56998"/>
                  </a:lnTo>
                  <a:lnTo>
                    <a:pt x="52170" y="56648"/>
                  </a:lnTo>
                  <a:lnTo>
                    <a:pt x="52451" y="56220"/>
                  </a:lnTo>
                  <a:lnTo>
                    <a:pt x="52669" y="55713"/>
                  </a:lnTo>
                  <a:lnTo>
                    <a:pt x="52825" y="55129"/>
                  </a:lnTo>
                  <a:lnTo>
                    <a:pt x="52918" y="54468"/>
                  </a:lnTo>
                  <a:lnTo>
                    <a:pt x="52949" y="53728"/>
                  </a:lnTo>
                  <a:lnTo>
                    <a:pt x="52949" y="23749"/>
                  </a:lnTo>
                  <a:lnTo>
                    <a:pt x="34261" y="23749"/>
                  </a:lnTo>
                  <a:lnTo>
                    <a:pt x="33482" y="27642"/>
                  </a:lnTo>
                  <a:lnTo>
                    <a:pt x="35554" y="29219"/>
                  </a:lnTo>
                  <a:lnTo>
                    <a:pt x="37563" y="30835"/>
                  </a:lnTo>
                  <a:lnTo>
                    <a:pt x="39509" y="32490"/>
                  </a:lnTo>
                  <a:lnTo>
                    <a:pt x="41394" y="34183"/>
                  </a:lnTo>
                  <a:lnTo>
                    <a:pt x="43216" y="35916"/>
                  </a:lnTo>
                  <a:lnTo>
                    <a:pt x="44976" y="37687"/>
                  </a:lnTo>
                  <a:lnTo>
                    <a:pt x="46673" y="39498"/>
                  </a:lnTo>
                  <a:lnTo>
                    <a:pt x="48308" y="41347"/>
                  </a:lnTo>
                  <a:lnTo>
                    <a:pt x="49881" y="43235"/>
                  </a:lnTo>
                  <a:lnTo>
                    <a:pt x="51392" y="45162"/>
                  </a:lnTo>
                  <a:lnTo>
                    <a:pt x="46720" y="52170"/>
                  </a:lnTo>
                  <a:lnTo>
                    <a:pt x="45451" y="50247"/>
                  </a:lnTo>
                  <a:lnTo>
                    <a:pt x="44135" y="48371"/>
                  </a:lnTo>
                  <a:lnTo>
                    <a:pt x="42772" y="46541"/>
                  </a:lnTo>
                  <a:lnTo>
                    <a:pt x="41363" y="44758"/>
                  </a:lnTo>
                  <a:lnTo>
                    <a:pt x="39906" y="43021"/>
                  </a:lnTo>
                  <a:lnTo>
                    <a:pt x="38404" y="41331"/>
                  </a:lnTo>
                  <a:lnTo>
                    <a:pt x="36854" y="39688"/>
                  </a:lnTo>
                  <a:lnTo>
                    <a:pt x="35258" y="38092"/>
                  </a:lnTo>
                  <a:lnTo>
                    <a:pt x="33615" y="36543"/>
                  </a:lnTo>
                  <a:lnTo>
                    <a:pt x="31925" y="35040"/>
                  </a:lnTo>
                  <a:lnTo>
                    <a:pt x="31154" y="37189"/>
                  </a:lnTo>
                  <a:lnTo>
                    <a:pt x="30243" y="39276"/>
                  </a:lnTo>
                  <a:lnTo>
                    <a:pt x="29192" y="41300"/>
                  </a:lnTo>
                  <a:lnTo>
                    <a:pt x="28001" y="43262"/>
                  </a:lnTo>
                  <a:lnTo>
                    <a:pt x="26669" y="45162"/>
                  </a:lnTo>
                  <a:lnTo>
                    <a:pt x="25197" y="47000"/>
                  </a:lnTo>
                  <a:lnTo>
                    <a:pt x="23585" y="48775"/>
                  </a:lnTo>
                  <a:lnTo>
                    <a:pt x="21833" y="50489"/>
                  </a:lnTo>
                  <a:lnTo>
                    <a:pt x="19941" y="52139"/>
                  </a:lnTo>
                  <a:lnTo>
                    <a:pt x="17909" y="53728"/>
                  </a:lnTo>
                  <a:lnTo>
                    <a:pt x="13626" y="46720"/>
                  </a:lnTo>
                  <a:lnTo>
                    <a:pt x="15931" y="44878"/>
                  </a:lnTo>
                  <a:lnTo>
                    <a:pt x="18018" y="42935"/>
                  </a:lnTo>
                  <a:lnTo>
                    <a:pt x="19887" y="40891"/>
                  </a:lnTo>
                  <a:lnTo>
                    <a:pt x="21538" y="38746"/>
                  </a:lnTo>
                  <a:lnTo>
                    <a:pt x="22970" y="36500"/>
                  </a:lnTo>
                  <a:lnTo>
                    <a:pt x="24185" y="34152"/>
                  </a:lnTo>
                  <a:lnTo>
                    <a:pt x="25182" y="31703"/>
                  </a:lnTo>
                  <a:lnTo>
                    <a:pt x="25960" y="29153"/>
                  </a:lnTo>
                  <a:lnTo>
                    <a:pt x="26521" y="26502"/>
                  </a:lnTo>
                  <a:lnTo>
                    <a:pt x="26864" y="23749"/>
                  </a:lnTo>
                  <a:lnTo>
                    <a:pt x="11290" y="23749"/>
                  </a:lnTo>
                  <a:lnTo>
                    <a:pt x="11290" y="65019"/>
                  </a:lnTo>
                  <a:lnTo>
                    <a:pt x="3504" y="65019"/>
                  </a:lnTo>
                  <a:lnTo>
                    <a:pt x="3504" y="17130"/>
                  </a:lnTo>
                  <a:lnTo>
                    <a:pt x="27642" y="17130"/>
                  </a:lnTo>
                  <a:lnTo>
                    <a:pt x="27716" y="16188"/>
                  </a:lnTo>
                  <a:lnTo>
                    <a:pt x="27782" y="15230"/>
                  </a:lnTo>
                  <a:lnTo>
                    <a:pt x="27841" y="14257"/>
                  </a:lnTo>
                  <a:lnTo>
                    <a:pt x="27891" y="13268"/>
                  </a:lnTo>
                  <a:lnTo>
                    <a:pt x="27934" y="12264"/>
                  </a:lnTo>
                  <a:lnTo>
                    <a:pt x="27969" y="11244"/>
                  </a:lnTo>
                  <a:lnTo>
                    <a:pt x="27997" y="10208"/>
                  </a:lnTo>
                  <a:lnTo>
                    <a:pt x="28016" y="9157"/>
                  </a:lnTo>
                  <a:lnTo>
                    <a:pt x="28028" y="8090"/>
                  </a:lnTo>
                  <a:lnTo>
                    <a:pt x="28032" y="7008"/>
                  </a:lnTo>
                  <a:lnTo>
                    <a:pt x="0" y="7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786107" y="3618152"/>
              <a:ext cx="86568" cy="83944"/>
            </a:xfrm>
            <a:custGeom>
              <a:avLst/>
              <a:pathLst>
                <a:path w="86568" h="83944">
                  <a:moveTo>
                    <a:pt x="12366" y="83570"/>
                  </a:moveTo>
                  <a:lnTo>
                    <a:pt x="12366" y="46469"/>
                  </a:lnTo>
                  <a:lnTo>
                    <a:pt x="0" y="46469"/>
                  </a:lnTo>
                  <a:lnTo>
                    <a:pt x="0" y="38974"/>
                  </a:lnTo>
                  <a:lnTo>
                    <a:pt x="12366" y="38974"/>
                  </a:lnTo>
                  <a:lnTo>
                    <a:pt x="12366" y="1124"/>
                  </a:lnTo>
                  <a:lnTo>
                    <a:pt x="19487" y="1124"/>
                  </a:lnTo>
                  <a:lnTo>
                    <a:pt x="19487" y="38974"/>
                  </a:lnTo>
                  <a:lnTo>
                    <a:pt x="34102" y="38974"/>
                  </a:lnTo>
                  <a:lnTo>
                    <a:pt x="34102" y="9743"/>
                  </a:lnTo>
                  <a:lnTo>
                    <a:pt x="40473" y="9743"/>
                  </a:lnTo>
                  <a:lnTo>
                    <a:pt x="43996" y="11321"/>
                  </a:lnTo>
                  <a:lnTo>
                    <a:pt x="47368" y="13056"/>
                  </a:lnTo>
                  <a:lnTo>
                    <a:pt x="50591" y="14948"/>
                  </a:lnTo>
                  <a:lnTo>
                    <a:pt x="53664" y="16998"/>
                  </a:lnTo>
                  <a:lnTo>
                    <a:pt x="56587" y="19206"/>
                  </a:lnTo>
                  <a:lnTo>
                    <a:pt x="59360" y="21570"/>
                  </a:lnTo>
                  <a:lnTo>
                    <a:pt x="61984" y="24092"/>
                  </a:lnTo>
                  <a:lnTo>
                    <a:pt x="64457" y="26772"/>
                  </a:lnTo>
                  <a:lnTo>
                    <a:pt x="66781" y="29609"/>
                  </a:lnTo>
                  <a:lnTo>
                    <a:pt x="68954" y="32603"/>
                  </a:lnTo>
                  <a:lnTo>
                    <a:pt x="70127" y="29849"/>
                  </a:lnTo>
                  <a:lnTo>
                    <a:pt x="71248" y="26982"/>
                  </a:lnTo>
                  <a:lnTo>
                    <a:pt x="72316" y="24002"/>
                  </a:lnTo>
                  <a:lnTo>
                    <a:pt x="73331" y="20911"/>
                  </a:lnTo>
                  <a:lnTo>
                    <a:pt x="74294" y="17707"/>
                  </a:lnTo>
                  <a:lnTo>
                    <a:pt x="75205" y="14390"/>
                  </a:lnTo>
                  <a:lnTo>
                    <a:pt x="76063" y="10961"/>
                  </a:lnTo>
                  <a:lnTo>
                    <a:pt x="76869" y="7420"/>
                  </a:lnTo>
                  <a:lnTo>
                    <a:pt x="77622" y="3766"/>
                  </a:lnTo>
                  <a:lnTo>
                    <a:pt x="78323" y="0"/>
                  </a:lnTo>
                  <a:lnTo>
                    <a:pt x="86568" y="2998"/>
                  </a:lnTo>
                  <a:lnTo>
                    <a:pt x="85833" y="7288"/>
                  </a:lnTo>
                  <a:lnTo>
                    <a:pt x="84979" y="11467"/>
                  </a:lnTo>
                  <a:lnTo>
                    <a:pt x="84004" y="15533"/>
                  </a:lnTo>
                  <a:lnTo>
                    <a:pt x="82910" y="19487"/>
                  </a:lnTo>
                  <a:lnTo>
                    <a:pt x="81696" y="23328"/>
                  </a:lnTo>
                  <a:lnTo>
                    <a:pt x="80362" y="27057"/>
                  </a:lnTo>
                  <a:lnTo>
                    <a:pt x="78908" y="30673"/>
                  </a:lnTo>
                  <a:lnTo>
                    <a:pt x="77334" y="34177"/>
                  </a:lnTo>
                  <a:lnTo>
                    <a:pt x="75640" y="37569"/>
                  </a:lnTo>
                  <a:lnTo>
                    <a:pt x="73826" y="40848"/>
                  </a:lnTo>
                  <a:lnTo>
                    <a:pt x="75636" y="44430"/>
                  </a:lnTo>
                  <a:lnTo>
                    <a:pt x="77319" y="48133"/>
                  </a:lnTo>
                  <a:lnTo>
                    <a:pt x="78874" y="51955"/>
                  </a:lnTo>
                  <a:lnTo>
                    <a:pt x="80302" y="55898"/>
                  </a:lnTo>
                  <a:lnTo>
                    <a:pt x="81602" y="59960"/>
                  </a:lnTo>
                  <a:lnTo>
                    <a:pt x="82775" y="64142"/>
                  </a:lnTo>
                  <a:lnTo>
                    <a:pt x="83821" y="68445"/>
                  </a:lnTo>
                  <a:lnTo>
                    <a:pt x="84739" y="72867"/>
                  </a:lnTo>
                  <a:lnTo>
                    <a:pt x="85530" y="77409"/>
                  </a:lnTo>
                  <a:lnTo>
                    <a:pt x="86193" y="82071"/>
                  </a:lnTo>
                  <a:lnTo>
                    <a:pt x="79447" y="83944"/>
                  </a:lnTo>
                  <a:lnTo>
                    <a:pt x="78941" y="79601"/>
                  </a:lnTo>
                  <a:lnTo>
                    <a:pt x="78323" y="75415"/>
                  </a:lnTo>
                  <a:lnTo>
                    <a:pt x="77592" y="71386"/>
                  </a:lnTo>
                  <a:lnTo>
                    <a:pt x="76749" y="67515"/>
                  </a:lnTo>
                  <a:lnTo>
                    <a:pt x="75793" y="63801"/>
                  </a:lnTo>
                  <a:lnTo>
                    <a:pt x="74725" y="60245"/>
                  </a:lnTo>
                  <a:lnTo>
                    <a:pt x="73545" y="56846"/>
                  </a:lnTo>
                  <a:lnTo>
                    <a:pt x="72252" y="53604"/>
                  </a:lnTo>
                  <a:lnTo>
                    <a:pt x="70847" y="50520"/>
                  </a:lnTo>
                  <a:lnTo>
                    <a:pt x="69329" y="47593"/>
                  </a:lnTo>
                  <a:lnTo>
                    <a:pt x="67294" y="50246"/>
                  </a:lnTo>
                  <a:lnTo>
                    <a:pt x="65087" y="52810"/>
                  </a:lnTo>
                  <a:lnTo>
                    <a:pt x="62707" y="55283"/>
                  </a:lnTo>
                  <a:lnTo>
                    <a:pt x="60155" y="57667"/>
                  </a:lnTo>
                  <a:lnTo>
                    <a:pt x="57430" y="59960"/>
                  </a:lnTo>
                  <a:lnTo>
                    <a:pt x="54534" y="62164"/>
                  </a:lnTo>
                  <a:lnTo>
                    <a:pt x="51464" y="64277"/>
                  </a:lnTo>
                  <a:lnTo>
                    <a:pt x="48223" y="66301"/>
                  </a:lnTo>
                  <a:lnTo>
                    <a:pt x="44809" y="68235"/>
                  </a:lnTo>
                  <a:lnTo>
                    <a:pt x="41222" y="70078"/>
                  </a:lnTo>
                  <a:lnTo>
                    <a:pt x="41222" y="76074"/>
                  </a:lnTo>
                  <a:lnTo>
                    <a:pt x="34102" y="76074"/>
                  </a:lnTo>
                  <a:lnTo>
                    <a:pt x="34102" y="46469"/>
                  </a:lnTo>
                  <a:lnTo>
                    <a:pt x="19487" y="46469"/>
                  </a:lnTo>
                  <a:lnTo>
                    <a:pt x="19487" y="835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827330" y="3636515"/>
              <a:ext cx="23984" cy="43846"/>
            </a:xfrm>
            <a:custGeom>
              <a:avLst/>
              <a:pathLst>
                <a:path w="23984" h="43846">
                  <a:moveTo>
                    <a:pt x="0" y="43846"/>
                  </a:moveTo>
                  <a:lnTo>
                    <a:pt x="3275" y="41871"/>
                  </a:lnTo>
                  <a:lnTo>
                    <a:pt x="6355" y="39843"/>
                  </a:lnTo>
                  <a:lnTo>
                    <a:pt x="9241" y="37763"/>
                  </a:lnTo>
                  <a:lnTo>
                    <a:pt x="11932" y="35631"/>
                  </a:lnTo>
                  <a:lnTo>
                    <a:pt x="14428" y="33446"/>
                  </a:lnTo>
                  <a:lnTo>
                    <a:pt x="16729" y="31209"/>
                  </a:lnTo>
                  <a:lnTo>
                    <a:pt x="18835" y="28919"/>
                  </a:lnTo>
                  <a:lnTo>
                    <a:pt x="20746" y="26577"/>
                  </a:lnTo>
                  <a:lnTo>
                    <a:pt x="22462" y="24182"/>
                  </a:lnTo>
                  <a:lnTo>
                    <a:pt x="23984" y="21735"/>
                  </a:lnTo>
                  <a:lnTo>
                    <a:pt x="22057" y="18887"/>
                  </a:lnTo>
                  <a:lnTo>
                    <a:pt x="20026" y="16189"/>
                  </a:lnTo>
                  <a:lnTo>
                    <a:pt x="17890" y="13641"/>
                  </a:lnTo>
                  <a:lnTo>
                    <a:pt x="15649" y="11242"/>
                  </a:lnTo>
                  <a:lnTo>
                    <a:pt x="13303" y="8994"/>
                  </a:lnTo>
                  <a:lnTo>
                    <a:pt x="10852" y="6895"/>
                  </a:lnTo>
                  <a:lnTo>
                    <a:pt x="8297" y="4946"/>
                  </a:lnTo>
                  <a:lnTo>
                    <a:pt x="5636" y="3147"/>
                  </a:lnTo>
                  <a:lnTo>
                    <a:pt x="2870" y="1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86107" y="3573181"/>
              <a:ext cx="86193" cy="35601"/>
            </a:xfrm>
            <a:custGeom>
              <a:avLst/>
              <a:pathLst>
                <a:path w="86193" h="35601">
                  <a:moveTo>
                    <a:pt x="15739" y="34477"/>
                  </a:moveTo>
                  <a:lnTo>
                    <a:pt x="15739" y="20611"/>
                  </a:lnTo>
                  <a:lnTo>
                    <a:pt x="0" y="20611"/>
                  </a:lnTo>
                  <a:lnTo>
                    <a:pt x="0" y="13116"/>
                  </a:lnTo>
                  <a:lnTo>
                    <a:pt x="15739" y="13116"/>
                  </a:lnTo>
                  <a:lnTo>
                    <a:pt x="15739" y="1499"/>
                  </a:lnTo>
                  <a:lnTo>
                    <a:pt x="22859" y="1499"/>
                  </a:lnTo>
                  <a:lnTo>
                    <a:pt x="22859" y="13116"/>
                  </a:lnTo>
                  <a:lnTo>
                    <a:pt x="42347" y="13116"/>
                  </a:lnTo>
                  <a:lnTo>
                    <a:pt x="37475" y="1499"/>
                  </a:lnTo>
                  <a:lnTo>
                    <a:pt x="44220" y="0"/>
                  </a:lnTo>
                  <a:lnTo>
                    <a:pt x="50216" y="13116"/>
                  </a:lnTo>
                  <a:lnTo>
                    <a:pt x="76074" y="13116"/>
                  </a:lnTo>
                  <a:lnTo>
                    <a:pt x="77165" y="13135"/>
                  </a:lnTo>
                  <a:lnTo>
                    <a:pt x="78188" y="13191"/>
                  </a:lnTo>
                  <a:lnTo>
                    <a:pt x="79144" y="13285"/>
                  </a:lnTo>
                  <a:lnTo>
                    <a:pt x="80032" y="13416"/>
                  </a:lnTo>
                  <a:lnTo>
                    <a:pt x="80853" y="13584"/>
                  </a:lnTo>
                  <a:lnTo>
                    <a:pt x="81606" y="13790"/>
                  </a:lnTo>
                  <a:lnTo>
                    <a:pt x="82292" y="14034"/>
                  </a:lnTo>
                  <a:lnTo>
                    <a:pt x="82910" y="14315"/>
                  </a:lnTo>
                  <a:lnTo>
                    <a:pt x="83461" y="14634"/>
                  </a:lnTo>
                  <a:lnTo>
                    <a:pt x="83944" y="14990"/>
                  </a:lnTo>
                  <a:lnTo>
                    <a:pt x="84372" y="15391"/>
                  </a:lnTo>
                  <a:lnTo>
                    <a:pt x="84754" y="15844"/>
                  </a:lnTo>
                  <a:lnTo>
                    <a:pt x="85091" y="16350"/>
                  </a:lnTo>
                  <a:lnTo>
                    <a:pt x="85383" y="16908"/>
                  </a:lnTo>
                  <a:lnTo>
                    <a:pt x="85631" y="17519"/>
                  </a:lnTo>
                  <a:lnTo>
                    <a:pt x="85833" y="18183"/>
                  </a:lnTo>
                  <a:lnTo>
                    <a:pt x="85990" y="18898"/>
                  </a:lnTo>
                  <a:lnTo>
                    <a:pt x="86103" y="19667"/>
                  </a:lnTo>
                  <a:lnTo>
                    <a:pt x="86170" y="20487"/>
                  </a:lnTo>
                  <a:lnTo>
                    <a:pt x="86193" y="21360"/>
                  </a:lnTo>
                  <a:lnTo>
                    <a:pt x="86182" y="22552"/>
                  </a:lnTo>
                  <a:lnTo>
                    <a:pt x="86148" y="23729"/>
                  </a:lnTo>
                  <a:lnTo>
                    <a:pt x="86092" y="24891"/>
                  </a:lnTo>
                  <a:lnTo>
                    <a:pt x="86013" y="26037"/>
                  </a:lnTo>
                  <a:lnTo>
                    <a:pt x="85912" y="27169"/>
                  </a:lnTo>
                  <a:lnTo>
                    <a:pt x="85788" y="28286"/>
                  </a:lnTo>
                  <a:lnTo>
                    <a:pt x="85642" y="29388"/>
                  </a:lnTo>
                  <a:lnTo>
                    <a:pt x="85473" y="30474"/>
                  </a:lnTo>
                  <a:lnTo>
                    <a:pt x="85282" y="31546"/>
                  </a:lnTo>
                  <a:lnTo>
                    <a:pt x="85069" y="32603"/>
                  </a:lnTo>
                  <a:lnTo>
                    <a:pt x="77199" y="34102"/>
                  </a:lnTo>
                  <a:lnTo>
                    <a:pt x="77484" y="32974"/>
                  </a:lnTo>
                  <a:lnTo>
                    <a:pt x="77738" y="31839"/>
                  </a:lnTo>
                  <a:lnTo>
                    <a:pt x="77963" y="30696"/>
                  </a:lnTo>
                  <a:lnTo>
                    <a:pt x="78158" y="29545"/>
                  </a:lnTo>
                  <a:lnTo>
                    <a:pt x="78323" y="28387"/>
                  </a:lnTo>
                  <a:lnTo>
                    <a:pt x="78458" y="27222"/>
                  </a:lnTo>
                  <a:lnTo>
                    <a:pt x="78563" y="26049"/>
                  </a:lnTo>
                  <a:lnTo>
                    <a:pt x="78638" y="24868"/>
                  </a:lnTo>
                  <a:lnTo>
                    <a:pt x="78683" y="23680"/>
                  </a:lnTo>
                  <a:lnTo>
                    <a:pt x="78698" y="22485"/>
                  </a:lnTo>
                  <a:lnTo>
                    <a:pt x="78653" y="22129"/>
                  </a:lnTo>
                  <a:lnTo>
                    <a:pt x="78518" y="21810"/>
                  </a:lnTo>
                  <a:lnTo>
                    <a:pt x="78293" y="21529"/>
                  </a:lnTo>
                  <a:lnTo>
                    <a:pt x="77978" y="21286"/>
                  </a:lnTo>
                  <a:lnTo>
                    <a:pt x="77574" y="21079"/>
                  </a:lnTo>
                  <a:lnTo>
                    <a:pt x="77079" y="20911"/>
                  </a:lnTo>
                  <a:lnTo>
                    <a:pt x="76494" y="20780"/>
                  </a:lnTo>
                  <a:lnTo>
                    <a:pt x="75820" y="20686"/>
                  </a:lnTo>
                  <a:lnTo>
                    <a:pt x="75055" y="20630"/>
                  </a:lnTo>
                  <a:lnTo>
                    <a:pt x="74201" y="20611"/>
                  </a:lnTo>
                  <a:lnTo>
                    <a:pt x="53215" y="20611"/>
                  </a:lnTo>
                  <a:lnTo>
                    <a:pt x="57712" y="32978"/>
                  </a:lnTo>
                  <a:lnTo>
                    <a:pt x="49842" y="35601"/>
                  </a:lnTo>
                  <a:lnTo>
                    <a:pt x="49388" y="34035"/>
                  </a:lnTo>
                  <a:lnTo>
                    <a:pt x="48927" y="32483"/>
                  </a:lnTo>
                  <a:lnTo>
                    <a:pt x="48459" y="30947"/>
                  </a:lnTo>
                  <a:lnTo>
                    <a:pt x="47983" y="29425"/>
                  </a:lnTo>
                  <a:lnTo>
                    <a:pt x="47500" y="27919"/>
                  </a:lnTo>
                  <a:lnTo>
                    <a:pt x="47009" y="26427"/>
                  </a:lnTo>
                  <a:lnTo>
                    <a:pt x="46510" y="24951"/>
                  </a:lnTo>
                  <a:lnTo>
                    <a:pt x="46004" y="23489"/>
                  </a:lnTo>
                  <a:lnTo>
                    <a:pt x="45491" y="22043"/>
                  </a:lnTo>
                  <a:lnTo>
                    <a:pt x="44970" y="20611"/>
                  </a:lnTo>
                  <a:lnTo>
                    <a:pt x="22859" y="20611"/>
                  </a:lnTo>
                  <a:lnTo>
                    <a:pt x="22859" y="34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85733" y="3521840"/>
              <a:ext cx="36351" cy="49842"/>
            </a:xfrm>
            <a:custGeom>
              <a:avLst/>
              <a:pathLst>
                <a:path w="36351" h="49842">
                  <a:moveTo>
                    <a:pt x="11242" y="45719"/>
                  </a:moveTo>
                  <a:lnTo>
                    <a:pt x="11242" y="28106"/>
                  </a:lnTo>
                  <a:lnTo>
                    <a:pt x="0" y="28106"/>
                  </a:lnTo>
                  <a:lnTo>
                    <a:pt x="0" y="20611"/>
                  </a:lnTo>
                  <a:lnTo>
                    <a:pt x="11242" y="20611"/>
                  </a:lnTo>
                  <a:lnTo>
                    <a:pt x="11242" y="2998"/>
                  </a:lnTo>
                  <a:lnTo>
                    <a:pt x="17988" y="2998"/>
                  </a:lnTo>
                  <a:lnTo>
                    <a:pt x="17988" y="20611"/>
                  </a:lnTo>
                  <a:lnTo>
                    <a:pt x="29230" y="20611"/>
                  </a:lnTo>
                  <a:lnTo>
                    <a:pt x="29230" y="0"/>
                  </a:lnTo>
                  <a:lnTo>
                    <a:pt x="36351" y="0"/>
                  </a:lnTo>
                  <a:lnTo>
                    <a:pt x="36351" y="49842"/>
                  </a:lnTo>
                  <a:lnTo>
                    <a:pt x="29230" y="49842"/>
                  </a:lnTo>
                  <a:lnTo>
                    <a:pt x="29230" y="28106"/>
                  </a:lnTo>
                  <a:lnTo>
                    <a:pt x="17988" y="28106"/>
                  </a:lnTo>
                  <a:lnTo>
                    <a:pt x="17988" y="45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824707" y="3521465"/>
              <a:ext cx="47593" cy="49842"/>
            </a:xfrm>
            <a:custGeom>
              <a:avLst/>
              <a:pathLst>
                <a:path w="47593" h="49842">
                  <a:moveTo>
                    <a:pt x="8244" y="49842"/>
                  </a:moveTo>
                  <a:lnTo>
                    <a:pt x="8244" y="16489"/>
                  </a:lnTo>
                  <a:lnTo>
                    <a:pt x="0" y="16489"/>
                  </a:lnTo>
                  <a:lnTo>
                    <a:pt x="0" y="8994"/>
                  </a:lnTo>
                  <a:lnTo>
                    <a:pt x="8244" y="8994"/>
                  </a:lnTo>
                  <a:lnTo>
                    <a:pt x="8244" y="0"/>
                  </a:lnTo>
                  <a:lnTo>
                    <a:pt x="15364" y="0"/>
                  </a:lnTo>
                  <a:lnTo>
                    <a:pt x="15364" y="8994"/>
                  </a:lnTo>
                  <a:lnTo>
                    <a:pt x="37850" y="8994"/>
                  </a:lnTo>
                  <a:lnTo>
                    <a:pt x="38869" y="9014"/>
                  </a:lnTo>
                  <a:lnTo>
                    <a:pt x="39828" y="9076"/>
                  </a:lnTo>
                  <a:lnTo>
                    <a:pt x="40728" y="9179"/>
                  </a:lnTo>
                  <a:lnTo>
                    <a:pt x="41567" y="9323"/>
                  </a:lnTo>
                  <a:lnTo>
                    <a:pt x="42347" y="9509"/>
                  </a:lnTo>
                  <a:lnTo>
                    <a:pt x="43066" y="9736"/>
                  </a:lnTo>
                  <a:lnTo>
                    <a:pt x="43726" y="10004"/>
                  </a:lnTo>
                  <a:lnTo>
                    <a:pt x="44325" y="10313"/>
                  </a:lnTo>
                  <a:lnTo>
                    <a:pt x="44865" y="10663"/>
                  </a:lnTo>
                  <a:lnTo>
                    <a:pt x="45345" y="11055"/>
                  </a:lnTo>
                  <a:lnTo>
                    <a:pt x="45772" y="11510"/>
                  </a:lnTo>
                  <a:lnTo>
                    <a:pt x="46154" y="12052"/>
                  </a:lnTo>
                  <a:lnTo>
                    <a:pt x="46491" y="12679"/>
                  </a:lnTo>
                  <a:lnTo>
                    <a:pt x="46784" y="13393"/>
                  </a:lnTo>
                  <a:lnTo>
                    <a:pt x="47031" y="14193"/>
                  </a:lnTo>
                  <a:lnTo>
                    <a:pt x="47233" y="15080"/>
                  </a:lnTo>
                  <a:lnTo>
                    <a:pt x="47391" y="16052"/>
                  </a:lnTo>
                  <a:lnTo>
                    <a:pt x="47503" y="17111"/>
                  </a:lnTo>
                  <a:lnTo>
                    <a:pt x="47571" y="18256"/>
                  </a:lnTo>
                  <a:lnTo>
                    <a:pt x="47593" y="19487"/>
                  </a:lnTo>
                  <a:lnTo>
                    <a:pt x="47582" y="20525"/>
                  </a:lnTo>
                  <a:lnTo>
                    <a:pt x="47548" y="21540"/>
                  </a:lnTo>
                  <a:lnTo>
                    <a:pt x="47492" y="22533"/>
                  </a:lnTo>
                  <a:lnTo>
                    <a:pt x="47413" y="23504"/>
                  </a:lnTo>
                  <a:lnTo>
                    <a:pt x="47312" y="24452"/>
                  </a:lnTo>
                  <a:lnTo>
                    <a:pt x="47188" y="25378"/>
                  </a:lnTo>
                  <a:lnTo>
                    <a:pt x="47042" y="26281"/>
                  </a:lnTo>
                  <a:lnTo>
                    <a:pt x="46874" y="27162"/>
                  </a:lnTo>
                  <a:lnTo>
                    <a:pt x="46683" y="28020"/>
                  </a:lnTo>
                  <a:lnTo>
                    <a:pt x="46469" y="28856"/>
                  </a:lnTo>
                  <a:lnTo>
                    <a:pt x="38599" y="30355"/>
                  </a:lnTo>
                  <a:lnTo>
                    <a:pt x="38884" y="29301"/>
                  </a:lnTo>
                  <a:lnTo>
                    <a:pt x="39139" y="28241"/>
                  </a:lnTo>
                  <a:lnTo>
                    <a:pt x="39364" y="27173"/>
                  </a:lnTo>
                  <a:lnTo>
                    <a:pt x="39558" y="26097"/>
                  </a:lnTo>
                  <a:lnTo>
                    <a:pt x="39723" y="25014"/>
                  </a:lnTo>
                  <a:lnTo>
                    <a:pt x="39858" y="23924"/>
                  </a:lnTo>
                  <a:lnTo>
                    <a:pt x="39963" y="22826"/>
                  </a:lnTo>
                  <a:lnTo>
                    <a:pt x="40038" y="21720"/>
                  </a:lnTo>
                  <a:lnTo>
                    <a:pt x="40083" y="20607"/>
                  </a:lnTo>
                  <a:lnTo>
                    <a:pt x="40098" y="19487"/>
                  </a:lnTo>
                  <a:lnTo>
                    <a:pt x="40061" y="18917"/>
                  </a:lnTo>
                  <a:lnTo>
                    <a:pt x="39948" y="18407"/>
                  </a:lnTo>
                  <a:lnTo>
                    <a:pt x="39761" y="17958"/>
                  </a:lnTo>
                  <a:lnTo>
                    <a:pt x="39499" y="17568"/>
                  </a:lnTo>
                  <a:lnTo>
                    <a:pt x="39161" y="17238"/>
                  </a:lnTo>
                  <a:lnTo>
                    <a:pt x="38749" y="16968"/>
                  </a:lnTo>
                  <a:lnTo>
                    <a:pt x="38262" y="16758"/>
                  </a:lnTo>
                  <a:lnTo>
                    <a:pt x="37700" y="16609"/>
                  </a:lnTo>
                  <a:lnTo>
                    <a:pt x="37063" y="16519"/>
                  </a:lnTo>
                  <a:lnTo>
                    <a:pt x="36351" y="16489"/>
                  </a:lnTo>
                  <a:lnTo>
                    <a:pt x="15364" y="16489"/>
                  </a:lnTo>
                  <a:lnTo>
                    <a:pt x="15364" y="49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843820" y="3551820"/>
              <a:ext cx="16489" cy="14990"/>
            </a:xfrm>
            <a:custGeom>
              <a:avLst/>
              <a:pathLst>
                <a:path w="16489" h="14990">
                  <a:moveTo>
                    <a:pt x="0" y="8244"/>
                  </a:moveTo>
                  <a:lnTo>
                    <a:pt x="1210" y="7285"/>
                  </a:lnTo>
                  <a:lnTo>
                    <a:pt x="2443" y="6355"/>
                  </a:lnTo>
                  <a:lnTo>
                    <a:pt x="3698" y="5456"/>
                  </a:lnTo>
                  <a:lnTo>
                    <a:pt x="4976" y="4586"/>
                  </a:lnTo>
                  <a:lnTo>
                    <a:pt x="6277" y="3747"/>
                  </a:lnTo>
                  <a:lnTo>
                    <a:pt x="7600" y="2938"/>
                  </a:lnTo>
                  <a:lnTo>
                    <a:pt x="8945" y="2158"/>
                  </a:lnTo>
                  <a:lnTo>
                    <a:pt x="10313" y="1409"/>
                  </a:lnTo>
                  <a:lnTo>
                    <a:pt x="11703" y="689"/>
                  </a:lnTo>
                  <a:lnTo>
                    <a:pt x="13116" y="0"/>
                  </a:lnTo>
                  <a:lnTo>
                    <a:pt x="16489" y="7120"/>
                  </a:lnTo>
                  <a:lnTo>
                    <a:pt x="15005" y="7738"/>
                  </a:lnTo>
                  <a:lnTo>
                    <a:pt x="13551" y="8394"/>
                  </a:lnTo>
                  <a:lnTo>
                    <a:pt x="12127" y="9087"/>
                  </a:lnTo>
                  <a:lnTo>
                    <a:pt x="10732" y="9818"/>
                  </a:lnTo>
                  <a:lnTo>
                    <a:pt x="9368" y="10586"/>
                  </a:lnTo>
                  <a:lnTo>
                    <a:pt x="8034" y="11392"/>
                  </a:lnTo>
                  <a:lnTo>
                    <a:pt x="6730" y="12235"/>
                  </a:lnTo>
                  <a:lnTo>
                    <a:pt x="5456" y="13116"/>
                  </a:lnTo>
                  <a:lnTo>
                    <a:pt x="4212" y="14034"/>
                  </a:lnTo>
                  <a:lnTo>
                    <a:pt x="2998" y="149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028649" y="3988569"/>
              <a:ext cx="115567" cy="55180"/>
            </a:xfrm>
            <a:custGeom>
              <a:avLst/>
              <a:pathLst>
                <a:path w="115567" h="55180">
                  <a:moveTo>
                    <a:pt x="5726" y="0"/>
                  </a:moveTo>
                  <a:lnTo>
                    <a:pt x="109840" y="0"/>
                  </a:lnTo>
                  <a:lnTo>
                    <a:pt x="109840" y="8849"/>
                  </a:lnTo>
                  <a:lnTo>
                    <a:pt x="62989" y="8849"/>
                  </a:lnTo>
                  <a:lnTo>
                    <a:pt x="62989" y="16658"/>
                  </a:lnTo>
                  <a:lnTo>
                    <a:pt x="115567" y="16658"/>
                  </a:lnTo>
                  <a:lnTo>
                    <a:pt x="115567" y="42166"/>
                  </a:lnTo>
                  <a:lnTo>
                    <a:pt x="105155" y="42166"/>
                  </a:lnTo>
                  <a:lnTo>
                    <a:pt x="105155" y="25508"/>
                  </a:lnTo>
                  <a:lnTo>
                    <a:pt x="62989" y="25508"/>
                  </a:lnTo>
                  <a:lnTo>
                    <a:pt x="62989" y="55180"/>
                  </a:lnTo>
                  <a:lnTo>
                    <a:pt x="52577" y="55180"/>
                  </a:lnTo>
                  <a:lnTo>
                    <a:pt x="52577" y="25508"/>
                  </a:lnTo>
                  <a:lnTo>
                    <a:pt x="10411" y="25508"/>
                  </a:lnTo>
                  <a:lnTo>
                    <a:pt x="10411" y="41645"/>
                  </a:lnTo>
                  <a:lnTo>
                    <a:pt x="0" y="41645"/>
                  </a:lnTo>
                  <a:lnTo>
                    <a:pt x="0" y="16658"/>
                  </a:lnTo>
                  <a:lnTo>
                    <a:pt x="52577" y="16658"/>
                  </a:lnTo>
                  <a:lnTo>
                    <a:pt x="52577" y="8849"/>
                  </a:lnTo>
                  <a:lnTo>
                    <a:pt x="5726" y="8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044266" y="4020323"/>
              <a:ext cx="31754" cy="8329"/>
            </a:xfrm>
            <a:custGeom>
              <a:avLst/>
              <a:pathLst>
                <a:path w="31754" h="8329">
                  <a:moveTo>
                    <a:pt x="0" y="0"/>
                  </a:moveTo>
                  <a:lnTo>
                    <a:pt x="31754" y="0"/>
                  </a:lnTo>
                  <a:lnTo>
                    <a:pt x="31754" y="8329"/>
                  </a:lnTo>
                  <a:lnTo>
                    <a:pt x="0" y="83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096844" y="4020323"/>
              <a:ext cx="31754" cy="8329"/>
            </a:xfrm>
            <a:custGeom>
              <a:avLst/>
              <a:pathLst>
                <a:path w="31754" h="8329">
                  <a:moveTo>
                    <a:pt x="0" y="0"/>
                  </a:moveTo>
                  <a:lnTo>
                    <a:pt x="31754" y="0"/>
                  </a:lnTo>
                  <a:lnTo>
                    <a:pt x="31754" y="8329"/>
                  </a:lnTo>
                  <a:lnTo>
                    <a:pt x="0" y="83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043745" y="4034899"/>
              <a:ext cx="31754" cy="7808"/>
            </a:xfrm>
            <a:custGeom>
              <a:avLst/>
              <a:pathLst>
                <a:path w="31754" h="7808">
                  <a:moveTo>
                    <a:pt x="0" y="0"/>
                  </a:moveTo>
                  <a:lnTo>
                    <a:pt x="31754" y="0"/>
                  </a:lnTo>
                  <a:lnTo>
                    <a:pt x="31754" y="7808"/>
                  </a:lnTo>
                  <a:lnTo>
                    <a:pt x="0" y="7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096323" y="4034899"/>
              <a:ext cx="31754" cy="7808"/>
            </a:xfrm>
            <a:custGeom>
              <a:avLst/>
              <a:pathLst>
                <a:path w="31754" h="7808">
                  <a:moveTo>
                    <a:pt x="0" y="0"/>
                  </a:moveTo>
                  <a:lnTo>
                    <a:pt x="31754" y="0"/>
                  </a:lnTo>
                  <a:lnTo>
                    <a:pt x="31754" y="7808"/>
                  </a:lnTo>
                  <a:lnTo>
                    <a:pt x="0" y="7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031252" y="4049475"/>
              <a:ext cx="110361" cy="57262"/>
            </a:xfrm>
            <a:custGeom>
              <a:avLst/>
              <a:pathLst>
                <a:path w="110361" h="57262">
                  <a:moveTo>
                    <a:pt x="0" y="0"/>
                  </a:moveTo>
                  <a:lnTo>
                    <a:pt x="110361" y="0"/>
                  </a:lnTo>
                  <a:lnTo>
                    <a:pt x="110361" y="8849"/>
                  </a:lnTo>
                  <a:lnTo>
                    <a:pt x="56221" y="8849"/>
                  </a:lnTo>
                  <a:lnTo>
                    <a:pt x="53098" y="17699"/>
                  </a:lnTo>
                  <a:lnTo>
                    <a:pt x="105676" y="17699"/>
                  </a:lnTo>
                  <a:lnTo>
                    <a:pt x="105676" y="46330"/>
                  </a:lnTo>
                  <a:lnTo>
                    <a:pt x="105642" y="47348"/>
                  </a:lnTo>
                  <a:lnTo>
                    <a:pt x="105540" y="48319"/>
                  </a:lnTo>
                  <a:lnTo>
                    <a:pt x="105371" y="49243"/>
                  </a:lnTo>
                  <a:lnTo>
                    <a:pt x="105134" y="50120"/>
                  </a:lnTo>
                  <a:lnTo>
                    <a:pt x="104830" y="50951"/>
                  </a:lnTo>
                  <a:lnTo>
                    <a:pt x="104458" y="51734"/>
                  </a:lnTo>
                  <a:lnTo>
                    <a:pt x="104018" y="52471"/>
                  </a:lnTo>
                  <a:lnTo>
                    <a:pt x="103510" y="53160"/>
                  </a:lnTo>
                  <a:lnTo>
                    <a:pt x="102935" y="53803"/>
                  </a:lnTo>
                  <a:lnTo>
                    <a:pt x="102292" y="54399"/>
                  </a:lnTo>
                  <a:lnTo>
                    <a:pt x="101581" y="54943"/>
                  </a:lnTo>
                  <a:lnTo>
                    <a:pt x="100803" y="55430"/>
                  </a:lnTo>
                  <a:lnTo>
                    <a:pt x="99957" y="55859"/>
                  </a:lnTo>
                  <a:lnTo>
                    <a:pt x="99044" y="56232"/>
                  </a:lnTo>
                  <a:lnTo>
                    <a:pt x="98062" y="56547"/>
                  </a:lnTo>
                  <a:lnTo>
                    <a:pt x="97013" y="56804"/>
                  </a:lnTo>
                  <a:lnTo>
                    <a:pt x="95897" y="57005"/>
                  </a:lnTo>
                  <a:lnTo>
                    <a:pt x="94712" y="57148"/>
                  </a:lnTo>
                  <a:lnTo>
                    <a:pt x="93460" y="57234"/>
                  </a:lnTo>
                  <a:lnTo>
                    <a:pt x="92141" y="57262"/>
                  </a:lnTo>
                  <a:lnTo>
                    <a:pt x="91500" y="57257"/>
                  </a:lnTo>
                  <a:lnTo>
                    <a:pt x="90829" y="57242"/>
                  </a:lnTo>
                  <a:lnTo>
                    <a:pt x="90126" y="57216"/>
                  </a:lnTo>
                  <a:lnTo>
                    <a:pt x="89392" y="57179"/>
                  </a:lnTo>
                  <a:lnTo>
                    <a:pt x="88627" y="57132"/>
                  </a:lnTo>
                  <a:lnTo>
                    <a:pt x="87830" y="57075"/>
                  </a:lnTo>
                  <a:lnTo>
                    <a:pt x="87003" y="57007"/>
                  </a:lnTo>
                  <a:lnTo>
                    <a:pt x="86144" y="56929"/>
                  </a:lnTo>
                  <a:lnTo>
                    <a:pt x="85254" y="56841"/>
                  </a:lnTo>
                  <a:lnTo>
                    <a:pt x="84332" y="56742"/>
                  </a:lnTo>
                  <a:lnTo>
                    <a:pt x="82250" y="47892"/>
                  </a:lnTo>
                  <a:lnTo>
                    <a:pt x="83067" y="47991"/>
                  </a:lnTo>
                  <a:lnTo>
                    <a:pt x="83853" y="48080"/>
                  </a:lnTo>
                  <a:lnTo>
                    <a:pt x="84608" y="48158"/>
                  </a:lnTo>
                  <a:lnTo>
                    <a:pt x="85332" y="48225"/>
                  </a:lnTo>
                  <a:lnTo>
                    <a:pt x="86024" y="48283"/>
                  </a:lnTo>
                  <a:lnTo>
                    <a:pt x="86685" y="48329"/>
                  </a:lnTo>
                  <a:lnTo>
                    <a:pt x="87315" y="48366"/>
                  </a:lnTo>
                  <a:lnTo>
                    <a:pt x="87914" y="48392"/>
                  </a:lnTo>
                  <a:lnTo>
                    <a:pt x="88481" y="48408"/>
                  </a:lnTo>
                  <a:lnTo>
                    <a:pt x="89017" y="48413"/>
                  </a:lnTo>
                  <a:lnTo>
                    <a:pt x="89915" y="48405"/>
                  </a:lnTo>
                  <a:lnTo>
                    <a:pt x="90735" y="48381"/>
                  </a:lnTo>
                  <a:lnTo>
                    <a:pt x="91477" y="48342"/>
                  </a:lnTo>
                  <a:lnTo>
                    <a:pt x="92141" y="48288"/>
                  </a:lnTo>
                  <a:lnTo>
                    <a:pt x="92726" y="48217"/>
                  </a:lnTo>
                  <a:lnTo>
                    <a:pt x="93234" y="48132"/>
                  </a:lnTo>
                  <a:lnTo>
                    <a:pt x="93663" y="48030"/>
                  </a:lnTo>
                  <a:lnTo>
                    <a:pt x="94015" y="47913"/>
                  </a:lnTo>
                  <a:lnTo>
                    <a:pt x="94288" y="47780"/>
                  </a:lnTo>
                  <a:lnTo>
                    <a:pt x="94483" y="47632"/>
                  </a:lnTo>
                  <a:lnTo>
                    <a:pt x="94632" y="47452"/>
                  </a:lnTo>
                  <a:lnTo>
                    <a:pt x="94764" y="47226"/>
                  </a:lnTo>
                  <a:lnTo>
                    <a:pt x="94882" y="46953"/>
                  </a:lnTo>
                  <a:lnTo>
                    <a:pt x="94983" y="46632"/>
                  </a:lnTo>
                  <a:lnTo>
                    <a:pt x="95069" y="46265"/>
                  </a:lnTo>
                  <a:lnTo>
                    <a:pt x="95139" y="45851"/>
                  </a:lnTo>
                  <a:lnTo>
                    <a:pt x="95194" y="45391"/>
                  </a:lnTo>
                  <a:lnTo>
                    <a:pt x="95233" y="44883"/>
                  </a:lnTo>
                  <a:lnTo>
                    <a:pt x="95256" y="44329"/>
                  </a:lnTo>
                  <a:lnTo>
                    <a:pt x="95264" y="43728"/>
                  </a:lnTo>
                  <a:lnTo>
                    <a:pt x="95264" y="26028"/>
                  </a:lnTo>
                  <a:lnTo>
                    <a:pt x="75482" y="26028"/>
                  </a:lnTo>
                  <a:lnTo>
                    <a:pt x="75482" y="53618"/>
                  </a:lnTo>
                  <a:lnTo>
                    <a:pt x="65071" y="53618"/>
                  </a:lnTo>
                  <a:lnTo>
                    <a:pt x="65071" y="26028"/>
                  </a:lnTo>
                  <a:lnTo>
                    <a:pt x="45289" y="26028"/>
                  </a:lnTo>
                  <a:lnTo>
                    <a:pt x="45289" y="53618"/>
                  </a:lnTo>
                  <a:lnTo>
                    <a:pt x="34878" y="53618"/>
                  </a:lnTo>
                  <a:lnTo>
                    <a:pt x="34878" y="26028"/>
                  </a:lnTo>
                  <a:lnTo>
                    <a:pt x="15617" y="26028"/>
                  </a:lnTo>
                  <a:lnTo>
                    <a:pt x="15617" y="56221"/>
                  </a:lnTo>
                  <a:lnTo>
                    <a:pt x="5205" y="56221"/>
                  </a:lnTo>
                  <a:lnTo>
                    <a:pt x="5205" y="17699"/>
                  </a:lnTo>
                  <a:lnTo>
                    <a:pt x="43207" y="17699"/>
                  </a:lnTo>
                  <a:lnTo>
                    <a:pt x="45810" y="8849"/>
                  </a:lnTo>
                  <a:lnTo>
                    <a:pt x="0" y="8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39481" y="3985445"/>
              <a:ext cx="24987" cy="18740"/>
            </a:xfrm>
            <a:custGeom>
              <a:avLst/>
              <a:pathLst>
                <a:path w="24987" h="18740">
                  <a:moveTo>
                    <a:pt x="5726" y="0"/>
                  </a:moveTo>
                  <a:lnTo>
                    <a:pt x="7792" y="1051"/>
                  </a:lnTo>
                  <a:lnTo>
                    <a:pt x="9828" y="2123"/>
                  </a:lnTo>
                  <a:lnTo>
                    <a:pt x="11832" y="3217"/>
                  </a:lnTo>
                  <a:lnTo>
                    <a:pt x="13805" y="4331"/>
                  </a:lnTo>
                  <a:lnTo>
                    <a:pt x="15747" y="5466"/>
                  </a:lnTo>
                  <a:lnTo>
                    <a:pt x="17657" y="6621"/>
                  </a:lnTo>
                  <a:lnTo>
                    <a:pt x="19537" y="7798"/>
                  </a:lnTo>
                  <a:lnTo>
                    <a:pt x="21385" y="8995"/>
                  </a:lnTo>
                  <a:lnTo>
                    <a:pt x="23201" y="10213"/>
                  </a:lnTo>
                  <a:lnTo>
                    <a:pt x="24987" y="11452"/>
                  </a:lnTo>
                  <a:lnTo>
                    <a:pt x="18740" y="18740"/>
                  </a:lnTo>
                  <a:lnTo>
                    <a:pt x="16960" y="17407"/>
                  </a:lnTo>
                  <a:lnTo>
                    <a:pt x="15159" y="16116"/>
                  </a:lnTo>
                  <a:lnTo>
                    <a:pt x="13337" y="14867"/>
                  </a:lnTo>
                  <a:lnTo>
                    <a:pt x="11494" y="13659"/>
                  </a:lnTo>
                  <a:lnTo>
                    <a:pt x="9630" y="12493"/>
                  </a:lnTo>
                  <a:lnTo>
                    <a:pt x="7746" y="11369"/>
                  </a:lnTo>
                  <a:lnTo>
                    <a:pt x="5840" y="10286"/>
                  </a:lnTo>
                  <a:lnTo>
                    <a:pt x="3914" y="9245"/>
                  </a:lnTo>
                  <a:lnTo>
                    <a:pt x="1967" y="8245"/>
                  </a:lnTo>
                  <a:lnTo>
                    <a:pt x="0" y="72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160354" y="3986486"/>
              <a:ext cx="120252" cy="120252"/>
            </a:xfrm>
            <a:custGeom>
              <a:avLst/>
              <a:pathLst>
                <a:path w="120252" h="120252">
                  <a:moveTo>
                    <a:pt x="4164" y="19261"/>
                  </a:moveTo>
                  <a:lnTo>
                    <a:pt x="53618" y="19261"/>
                  </a:lnTo>
                  <a:lnTo>
                    <a:pt x="53618" y="0"/>
                  </a:lnTo>
                  <a:lnTo>
                    <a:pt x="64030" y="0"/>
                  </a:lnTo>
                  <a:lnTo>
                    <a:pt x="64030" y="19261"/>
                  </a:lnTo>
                  <a:lnTo>
                    <a:pt x="115046" y="19261"/>
                  </a:lnTo>
                  <a:lnTo>
                    <a:pt x="115046" y="29152"/>
                  </a:lnTo>
                  <a:lnTo>
                    <a:pt x="67674" y="29152"/>
                  </a:lnTo>
                  <a:lnTo>
                    <a:pt x="68642" y="32754"/>
                  </a:lnTo>
                  <a:lnTo>
                    <a:pt x="69673" y="36273"/>
                  </a:lnTo>
                  <a:lnTo>
                    <a:pt x="70766" y="39709"/>
                  </a:lnTo>
                  <a:lnTo>
                    <a:pt x="71922" y="43061"/>
                  </a:lnTo>
                  <a:lnTo>
                    <a:pt x="73140" y="46330"/>
                  </a:lnTo>
                  <a:lnTo>
                    <a:pt x="74420" y="49516"/>
                  </a:lnTo>
                  <a:lnTo>
                    <a:pt x="75764" y="52619"/>
                  </a:lnTo>
                  <a:lnTo>
                    <a:pt x="77169" y="55638"/>
                  </a:lnTo>
                  <a:lnTo>
                    <a:pt x="78637" y="58574"/>
                  </a:lnTo>
                  <a:lnTo>
                    <a:pt x="80168" y="61427"/>
                  </a:lnTo>
                  <a:lnTo>
                    <a:pt x="82120" y="59006"/>
                  </a:lnTo>
                  <a:lnTo>
                    <a:pt x="84020" y="56534"/>
                  </a:lnTo>
                  <a:lnTo>
                    <a:pt x="85868" y="54009"/>
                  </a:lnTo>
                  <a:lnTo>
                    <a:pt x="87664" y="51432"/>
                  </a:lnTo>
                  <a:lnTo>
                    <a:pt x="89408" y="48803"/>
                  </a:lnTo>
                  <a:lnTo>
                    <a:pt x="91100" y="46122"/>
                  </a:lnTo>
                  <a:lnTo>
                    <a:pt x="92739" y="43389"/>
                  </a:lnTo>
                  <a:lnTo>
                    <a:pt x="94327" y="40604"/>
                  </a:lnTo>
                  <a:lnTo>
                    <a:pt x="95863" y="37767"/>
                  </a:lnTo>
                  <a:lnTo>
                    <a:pt x="97346" y="34878"/>
                  </a:lnTo>
                  <a:lnTo>
                    <a:pt x="107758" y="40084"/>
                  </a:lnTo>
                  <a:lnTo>
                    <a:pt x="105665" y="43853"/>
                  </a:lnTo>
                  <a:lnTo>
                    <a:pt x="103552" y="47455"/>
                  </a:lnTo>
                  <a:lnTo>
                    <a:pt x="101417" y="50891"/>
                  </a:lnTo>
                  <a:lnTo>
                    <a:pt x="99262" y="54160"/>
                  </a:lnTo>
                  <a:lnTo>
                    <a:pt x="97086" y="57262"/>
                  </a:lnTo>
                  <a:lnTo>
                    <a:pt x="94889" y="60198"/>
                  </a:lnTo>
                  <a:lnTo>
                    <a:pt x="92672" y="62968"/>
                  </a:lnTo>
                  <a:lnTo>
                    <a:pt x="90433" y="65571"/>
                  </a:lnTo>
                  <a:lnTo>
                    <a:pt x="88174" y="68007"/>
                  </a:lnTo>
                  <a:lnTo>
                    <a:pt x="85894" y="70277"/>
                  </a:lnTo>
                  <a:lnTo>
                    <a:pt x="88486" y="73942"/>
                  </a:lnTo>
                  <a:lnTo>
                    <a:pt x="91266" y="77440"/>
                  </a:lnTo>
                  <a:lnTo>
                    <a:pt x="94233" y="80771"/>
                  </a:lnTo>
                  <a:lnTo>
                    <a:pt x="97388" y="83937"/>
                  </a:lnTo>
                  <a:lnTo>
                    <a:pt x="100730" y="86935"/>
                  </a:lnTo>
                  <a:lnTo>
                    <a:pt x="104260" y="89767"/>
                  </a:lnTo>
                  <a:lnTo>
                    <a:pt x="107977" y="92432"/>
                  </a:lnTo>
                  <a:lnTo>
                    <a:pt x="111881" y="94931"/>
                  </a:lnTo>
                  <a:lnTo>
                    <a:pt x="115973" y="97263"/>
                  </a:lnTo>
                  <a:lnTo>
                    <a:pt x="120252" y="99429"/>
                  </a:lnTo>
                  <a:lnTo>
                    <a:pt x="114525" y="110881"/>
                  </a:lnTo>
                  <a:lnTo>
                    <a:pt x="107836" y="107185"/>
                  </a:lnTo>
                  <a:lnTo>
                    <a:pt x="101511" y="102969"/>
                  </a:lnTo>
                  <a:lnTo>
                    <a:pt x="95551" y="98231"/>
                  </a:lnTo>
                  <a:lnTo>
                    <a:pt x="89954" y="92974"/>
                  </a:lnTo>
                  <a:lnTo>
                    <a:pt x="84723" y="87195"/>
                  </a:lnTo>
                  <a:lnTo>
                    <a:pt x="79855" y="80896"/>
                  </a:lnTo>
                  <a:lnTo>
                    <a:pt x="75352" y="74077"/>
                  </a:lnTo>
                  <a:lnTo>
                    <a:pt x="71214" y="66737"/>
                  </a:lnTo>
                  <a:lnTo>
                    <a:pt x="67440" y="58876"/>
                  </a:lnTo>
                  <a:lnTo>
                    <a:pt x="64030" y="50495"/>
                  </a:lnTo>
                  <a:lnTo>
                    <a:pt x="64030" y="106196"/>
                  </a:lnTo>
                  <a:lnTo>
                    <a:pt x="64004" y="107711"/>
                  </a:lnTo>
                  <a:lnTo>
                    <a:pt x="63926" y="109132"/>
                  </a:lnTo>
                  <a:lnTo>
                    <a:pt x="63796" y="110460"/>
                  </a:lnTo>
                  <a:lnTo>
                    <a:pt x="63613" y="111693"/>
                  </a:lnTo>
                  <a:lnTo>
                    <a:pt x="63379" y="112834"/>
                  </a:lnTo>
                  <a:lnTo>
                    <a:pt x="63093" y="113880"/>
                  </a:lnTo>
                  <a:lnTo>
                    <a:pt x="62754" y="114833"/>
                  </a:lnTo>
                  <a:lnTo>
                    <a:pt x="62364" y="115691"/>
                  </a:lnTo>
                  <a:lnTo>
                    <a:pt x="61922" y="116457"/>
                  </a:lnTo>
                  <a:lnTo>
                    <a:pt x="61427" y="117128"/>
                  </a:lnTo>
                  <a:lnTo>
                    <a:pt x="60860" y="117722"/>
                  </a:lnTo>
                  <a:lnTo>
                    <a:pt x="60198" y="118253"/>
                  </a:lnTo>
                  <a:lnTo>
                    <a:pt x="59444" y="118721"/>
                  </a:lnTo>
                  <a:lnTo>
                    <a:pt x="58595" y="119127"/>
                  </a:lnTo>
                  <a:lnTo>
                    <a:pt x="57653" y="119471"/>
                  </a:lnTo>
                  <a:lnTo>
                    <a:pt x="56617" y="119752"/>
                  </a:lnTo>
                  <a:lnTo>
                    <a:pt x="55487" y="119971"/>
                  </a:lnTo>
                  <a:lnTo>
                    <a:pt x="54264" y="120127"/>
                  </a:lnTo>
                  <a:lnTo>
                    <a:pt x="52947" y="120220"/>
                  </a:lnTo>
                  <a:lnTo>
                    <a:pt x="51536" y="120252"/>
                  </a:lnTo>
                  <a:lnTo>
                    <a:pt x="49563" y="120231"/>
                  </a:lnTo>
                  <a:lnTo>
                    <a:pt x="47601" y="120168"/>
                  </a:lnTo>
                  <a:lnTo>
                    <a:pt x="45648" y="120064"/>
                  </a:lnTo>
                  <a:lnTo>
                    <a:pt x="43707" y="119919"/>
                  </a:lnTo>
                  <a:lnTo>
                    <a:pt x="41775" y="119731"/>
                  </a:lnTo>
                  <a:lnTo>
                    <a:pt x="39855" y="119502"/>
                  </a:lnTo>
                  <a:lnTo>
                    <a:pt x="37944" y="119231"/>
                  </a:lnTo>
                  <a:lnTo>
                    <a:pt x="36044" y="118919"/>
                  </a:lnTo>
                  <a:lnTo>
                    <a:pt x="34154" y="118565"/>
                  </a:lnTo>
                  <a:lnTo>
                    <a:pt x="32275" y="118169"/>
                  </a:lnTo>
                  <a:lnTo>
                    <a:pt x="30193" y="107237"/>
                  </a:lnTo>
                  <a:lnTo>
                    <a:pt x="32171" y="107732"/>
                  </a:lnTo>
                  <a:lnTo>
                    <a:pt x="34149" y="108174"/>
                  </a:lnTo>
                  <a:lnTo>
                    <a:pt x="36127" y="108565"/>
                  </a:lnTo>
                  <a:lnTo>
                    <a:pt x="38105" y="108903"/>
                  </a:lnTo>
                  <a:lnTo>
                    <a:pt x="40084" y="109190"/>
                  </a:lnTo>
                  <a:lnTo>
                    <a:pt x="42062" y="109424"/>
                  </a:lnTo>
                  <a:lnTo>
                    <a:pt x="44040" y="109606"/>
                  </a:lnTo>
                  <a:lnTo>
                    <a:pt x="46018" y="109736"/>
                  </a:lnTo>
                  <a:lnTo>
                    <a:pt x="47996" y="109814"/>
                  </a:lnTo>
                  <a:lnTo>
                    <a:pt x="49974" y="109840"/>
                  </a:lnTo>
                  <a:lnTo>
                    <a:pt x="50378" y="109830"/>
                  </a:lnTo>
                  <a:lnTo>
                    <a:pt x="50755" y="109799"/>
                  </a:lnTo>
                  <a:lnTo>
                    <a:pt x="51107" y="109747"/>
                  </a:lnTo>
                  <a:lnTo>
                    <a:pt x="51432" y="109674"/>
                  </a:lnTo>
                  <a:lnTo>
                    <a:pt x="51731" y="109580"/>
                  </a:lnTo>
                  <a:lnTo>
                    <a:pt x="52005" y="109465"/>
                  </a:lnTo>
                  <a:lnTo>
                    <a:pt x="52252" y="109330"/>
                  </a:lnTo>
                  <a:lnTo>
                    <a:pt x="52473" y="109174"/>
                  </a:lnTo>
                  <a:lnTo>
                    <a:pt x="52668" y="108997"/>
                  </a:lnTo>
                  <a:lnTo>
                    <a:pt x="52838" y="108799"/>
                  </a:lnTo>
                  <a:lnTo>
                    <a:pt x="52986" y="108560"/>
                  </a:lnTo>
                  <a:lnTo>
                    <a:pt x="53119" y="108258"/>
                  </a:lnTo>
                  <a:lnTo>
                    <a:pt x="53236" y="107893"/>
                  </a:lnTo>
                  <a:lnTo>
                    <a:pt x="53337" y="107466"/>
                  </a:lnTo>
                  <a:lnTo>
                    <a:pt x="53423" y="106977"/>
                  </a:lnTo>
                  <a:lnTo>
                    <a:pt x="53493" y="106425"/>
                  </a:lnTo>
                  <a:lnTo>
                    <a:pt x="53548" y="105811"/>
                  </a:lnTo>
                  <a:lnTo>
                    <a:pt x="53587" y="105134"/>
                  </a:lnTo>
                  <a:lnTo>
                    <a:pt x="53611" y="104395"/>
                  </a:lnTo>
                  <a:lnTo>
                    <a:pt x="53618" y="103593"/>
                  </a:lnTo>
                  <a:lnTo>
                    <a:pt x="53618" y="72359"/>
                  </a:lnTo>
                  <a:lnTo>
                    <a:pt x="49095" y="75956"/>
                  </a:lnTo>
                  <a:lnTo>
                    <a:pt x="44477" y="79460"/>
                  </a:lnTo>
                  <a:lnTo>
                    <a:pt x="39766" y="82869"/>
                  </a:lnTo>
                  <a:lnTo>
                    <a:pt x="34961" y="86185"/>
                  </a:lnTo>
                  <a:lnTo>
                    <a:pt x="30063" y="89408"/>
                  </a:lnTo>
                  <a:lnTo>
                    <a:pt x="25070" y="92536"/>
                  </a:lnTo>
                  <a:lnTo>
                    <a:pt x="19984" y="95571"/>
                  </a:lnTo>
                  <a:lnTo>
                    <a:pt x="14805" y="98513"/>
                  </a:lnTo>
                  <a:lnTo>
                    <a:pt x="9531" y="101360"/>
                  </a:lnTo>
                  <a:lnTo>
                    <a:pt x="4164" y="104114"/>
                  </a:lnTo>
                  <a:lnTo>
                    <a:pt x="0" y="92141"/>
                  </a:lnTo>
                  <a:lnTo>
                    <a:pt x="5877" y="89293"/>
                  </a:lnTo>
                  <a:lnTo>
                    <a:pt x="11639" y="86373"/>
                  </a:lnTo>
                  <a:lnTo>
                    <a:pt x="17288" y="83380"/>
                  </a:lnTo>
                  <a:lnTo>
                    <a:pt x="22821" y="80313"/>
                  </a:lnTo>
                  <a:lnTo>
                    <a:pt x="28241" y="77174"/>
                  </a:lnTo>
                  <a:lnTo>
                    <a:pt x="33545" y="73962"/>
                  </a:lnTo>
                  <a:lnTo>
                    <a:pt x="38735" y="70678"/>
                  </a:lnTo>
                  <a:lnTo>
                    <a:pt x="43811" y="67320"/>
                  </a:lnTo>
                  <a:lnTo>
                    <a:pt x="48772" y="63889"/>
                  </a:lnTo>
                  <a:lnTo>
                    <a:pt x="53618" y="60386"/>
                  </a:lnTo>
                  <a:lnTo>
                    <a:pt x="53618" y="29152"/>
                  </a:lnTo>
                  <a:lnTo>
                    <a:pt x="4164" y="29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72327" y="4020844"/>
              <a:ext cx="27069" cy="33316"/>
            </a:xfrm>
            <a:custGeom>
              <a:avLst/>
              <a:pathLst>
                <a:path w="27069" h="33316">
                  <a:moveTo>
                    <a:pt x="9370" y="0"/>
                  </a:moveTo>
                  <a:lnTo>
                    <a:pt x="11140" y="2228"/>
                  </a:lnTo>
                  <a:lnTo>
                    <a:pt x="12910" y="4539"/>
                  </a:lnTo>
                  <a:lnTo>
                    <a:pt x="14680" y="6934"/>
                  </a:lnTo>
                  <a:lnTo>
                    <a:pt x="16450" y="9411"/>
                  </a:lnTo>
                  <a:lnTo>
                    <a:pt x="18220" y="11973"/>
                  </a:lnTo>
                  <a:lnTo>
                    <a:pt x="19989" y="14617"/>
                  </a:lnTo>
                  <a:lnTo>
                    <a:pt x="21759" y="17345"/>
                  </a:lnTo>
                  <a:lnTo>
                    <a:pt x="23529" y="20156"/>
                  </a:lnTo>
                  <a:lnTo>
                    <a:pt x="25299" y="23050"/>
                  </a:lnTo>
                  <a:lnTo>
                    <a:pt x="27069" y="26028"/>
                  </a:lnTo>
                  <a:lnTo>
                    <a:pt x="17699" y="33316"/>
                  </a:lnTo>
                  <a:lnTo>
                    <a:pt x="16210" y="30609"/>
                  </a:lnTo>
                  <a:lnTo>
                    <a:pt x="14659" y="27902"/>
                  </a:lnTo>
                  <a:lnTo>
                    <a:pt x="13045" y="25195"/>
                  </a:lnTo>
                  <a:lnTo>
                    <a:pt x="11369" y="22488"/>
                  </a:lnTo>
                  <a:lnTo>
                    <a:pt x="9630" y="19781"/>
                  </a:lnTo>
                  <a:lnTo>
                    <a:pt x="7829" y="17074"/>
                  </a:lnTo>
                  <a:lnTo>
                    <a:pt x="5965" y="14367"/>
                  </a:lnTo>
                  <a:lnTo>
                    <a:pt x="4039" y="11660"/>
                  </a:lnTo>
                  <a:lnTo>
                    <a:pt x="2051" y="8953"/>
                  </a:lnTo>
                  <a:lnTo>
                    <a:pt x="0" y="6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322079" y="3932691"/>
              <a:ext cx="27466" cy="29485"/>
            </a:xfrm>
            <a:custGeom>
              <a:avLst/>
              <a:pathLst>
                <a:path w="27466" h="29485">
                  <a:moveTo>
                    <a:pt x="20599" y="0"/>
                  </a:moveTo>
                  <a:lnTo>
                    <a:pt x="27466" y="3635"/>
                  </a:lnTo>
                  <a:lnTo>
                    <a:pt x="25858" y="6583"/>
                  </a:lnTo>
                  <a:lnTo>
                    <a:pt x="24105" y="9451"/>
                  </a:lnTo>
                  <a:lnTo>
                    <a:pt x="22207" y="12238"/>
                  </a:lnTo>
                  <a:lnTo>
                    <a:pt x="20163" y="14944"/>
                  </a:lnTo>
                  <a:lnTo>
                    <a:pt x="17974" y="17570"/>
                  </a:lnTo>
                  <a:lnTo>
                    <a:pt x="15639" y="20115"/>
                  </a:lnTo>
                  <a:lnTo>
                    <a:pt x="13159" y="22578"/>
                  </a:lnTo>
                  <a:lnTo>
                    <a:pt x="10534" y="24962"/>
                  </a:lnTo>
                  <a:lnTo>
                    <a:pt x="7763" y="27264"/>
                  </a:lnTo>
                  <a:lnTo>
                    <a:pt x="4847" y="29485"/>
                  </a:lnTo>
                  <a:lnTo>
                    <a:pt x="0" y="23023"/>
                  </a:lnTo>
                  <a:lnTo>
                    <a:pt x="2750" y="20830"/>
                  </a:lnTo>
                  <a:lnTo>
                    <a:pt x="5347" y="18612"/>
                  </a:lnTo>
                  <a:lnTo>
                    <a:pt x="7791" y="16370"/>
                  </a:lnTo>
                  <a:lnTo>
                    <a:pt x="10081" y="14104"/>
                  </a:lnTo>
                  <a:lnTo>
                    <a:pt x="12218" y="11814"/>
                  </a:lnTo>
                  <a:lnTo>
                    <a:pt x="14201" y="9500"/>
                  </a:lnTo>
                  <a:lnTo>
                    <a:pt x="16031" y="7161"/>
                  </a:lnTo>
                  <a:lnTo>
                    <a:pt x="17707" y="4798"/>
                  </a:lnTo>
                  <a:lnTo>
                    <a:pt x="19230" y="24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21271" y="3955715"/>
              <a:ext cx="31909" cy="70281"/>
            </a:xfrm>
            <a:custGeom>
              <a:avLst/>
              <a:pathLst>
                <a:path w="31909" h="70281">
                  <a:moveTo>
                    <a:pt x="25042" y="0"/>
                  </a:moveTo>
                  <a:lnTo>
                    <a:pt x="31909" y="3635"/>
                  </a:lnTo>
                  <a:lnTo>
                    <a:pt x="31073" y="5254"/>
                  </a:lnTo>
                  <a:lnTo>
                    <a:pt x="30180" y="6882"/>
                  </a:lnTo>
                  <a:lnTo>
                    <a:pt x="29231" y="8518"/>
                  </a:lnTo>
                  <a:lnTo>
                    <a:pt x="28225" y="10162"/>
                  </a:lnTo>
                  <a:lnTo>
                    <a:pt x="27163" y="11814"/>
                  </a:lnTo>
                  <a:lnTo>
                    <a:pt x="26044" y="13474"/>
                  </a:lnTo>
                  <a:lnTo>
                    <a:pt x="24869" y="15142"/>
                  </a:lnTo>
                  <a:lnTo>
                    <a:pt x="23637" y="16819"/>
                  </a:lnTo>
                  <a:lnTo>
                    <a:pt x="22348" y="18503"/>
                  </a:lnTo>
                  <a:lnTo>
                    <a:pt x="21003" y="20195"/>
                  </a:lnTo>
                  <a:lnTo>
                    <a:pt x="21003" y="70281"/>
                  </a:lnTo>
                  <a:lnTo>
                    <a:pt x="13329" y="70281"/>
                  </a:lnTo>
                  <a:lnTo>
                    <a:pt x="13329" y="28274"/>
                  </a:lnTo>
                  <a:lnTo>
                    <a:pt x="12371" y="29223"/>
                  </a:lnTo>
                  <a:lnTo>
                    <a:pt x="11438" y="30132"/>
                  </a:lnTo>
                  <a:lnTo>
                    <a:pt x="10530" y="31000"/>
                  </a:lnTo>
                  <a:lnTo>
                    <a:pt x="9645" y="31828"/>
                  </a:lnTo>
                  <a:lnTo>
                    <a:pt x="8785" y="32616"/>
                  </a:lnTo>
                  <a:lnTo>
                    <a:pt x="7949" y="33363"/>
                  </a:lnTo>
                  <a:lnTo>
                    <a:pt x="7137" y="34070"/>
                  </a:lnTo>
                  <a:lnTo>
                    <a:pt x="6349" y="34736"/>
                  </a:lnTo>
                  <a:lnTo>
                    <a:pt x="5586" y="35362"/>
                  </a:lnTo>
                  <a:lnTo>
                    <a:pt x="4847" y="35948"/>
                  </a:lnTo>
                  <a:lnTo>
                    <a:pt x="0" y="29485"/>
                  </a:lnTo>
                  <a:lnTo>
                    <a:pt x="3158" y="26864"/>
                  </a:lnTo>
                  <a:lnTo>
                    <a:pt x="6171" y="24170"/>
                  </a:lnTo>
                  <a:lnTo>
                    <a:pt x="9039" y="21403"/>
                  </a:lnTo>
                  <a:lnTo>
                    <a:pt x="11762" y="18564"/>
                  </a:lnTo>
                  <a:lnTo>
                    <a:pt x="14339" y="15651"/>
                  </a:lnTo>
                  <a:lnTo>
                    <a:pt x="16770" y="12666"/>
                  </a:lnTo>
                  <a:lnTo>
                    <a:pt x="19056" y="9609"/>
                  </a:lnTo>
                  <a:lnTo>
                    <a:pt x="21197" y="6478"/>
                  </a:lnTo>
                  <a:lnTo>
                    <a:pt x="23192" y="32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358028" y="3935115"/>
              <a:ext cx="57760" cy="90073"/>
            </a:xfrm>
            <a:custGeom>
              <a:avLst/>
              <a:pathLst>
                <a:path w="57760" h="90073">
                  <a:moveTo>
                    <a:pt x="48470" y="0"/>
                  </a:moveTo>
                  <a:lnTo>
                    <a:pt x="48470" y="46046"/>
                  </a:lnTo>
                  <a:lnTo>
                    <a:pt x="26658" y="46046"/>
                  </a:lnTo>
                  <a:lnTo>
                    <a:pt x="27086" y="47953"/>
                  </a:lnTo>
                  <a:lnTo>
                    <a:pt x="27563" y="49794"/>
                  </a:lnTo>
                  <a:lnTo>
                    <a:pt x="28088" y="51572"/>
                  </a:lnTo>
                  <a:lnTo>
                    <a:pt x="28661" y="53284"/>
                  </a:lnTo>
                  <a:lnTo>
                    <a:pt x="29284" y="54932"/>
                  </a:lnTo>
                  <a:lnTo>
                    <a:pt x="29954" y="56516"/>
                  </a:lnTo>
                  <a:lnTo>
                    <a:pt x="30673" y="58034"/>
                  </a:lnTo>
                  <a:lnTo>
                    <a:pt x="31440" y="59488"/>
                  </a:lnTo>
                  <a:lnTo>
                    <a:pt x="32256" y="60878"/>
                  </a:lnTo>
                  <a:lnTo>
                    <a:pt x="33121" y="62203"/>
                  </a:lnTo>
                  <a:lnTo>
                    <a:pt x="34870" y="61140"/>
                  </a:lnTo>
                  <a:lnTo>
                    <a:pt x="36562" y="60054"/>
                  </a:lnTo>
                  <a:lnTo>
                    <a:pt x="38198" y="58943"/>
                  </a:lnTo>
                  <a:lnTo>
                    <a:pt x="39777" y="57808"/>
                  </a:lnTo>
                  <a:lnTo>
                    <a:pt x="41300" y="56649"/>
                  </a:lnTo>
                  <a:lnTo>
                    <a:pt x="42766" y="55465"/>
                  </a:lnTo>
                  <a:lnTo>
                    <a:pt x="44176" y="54258"/>
                  </a:lnTo>
                  <a:lnTo>
                    <a:pt x="45529" y="53026"/>
                  </a:lnTo>
                  <a:lnTo>
                    <a:pt x="46826" y="51770"/>
                  </a:lnTo>
                  <a:lnTo>
                    <a:pt x="48066" y="50489"/>
                  </a:lnTo>
                  <a:lnTo>
                    <a:pt x="54528" y="55740"/>
                  </a:lnTo>
                  <a:lnTo>
                    <a:pt x="53127" y="57251"/>
                  </a:lnTo>
                  <a:lnTo>
                    <a:pt x="51669" y="58713"/>
                  </a:lnTo>
                  <a:lnTo>
                    <a:pt x="50154" y="60127"/>
                  </a:lnTo>
                  <a:lnTo>
                    <a:pt x="48583" y="61492"/>
                  </a:lnTo>
                  <a:lnTo>
                    <a:pt x="46955" y="62809"/>
                  </a:lnTo>
                  <a:lnTo>
                    <a:pt x="45271" y="64077"/>
                  </a:lnTo>
                  <a:lnTo>
                    <a:pt x="43530" y="65297"/>
                  </a:lnTo>
                  <a:lnTo>
                    <a:pt x="41732" y="66468"/>
                  </a:lnTo>
                  <a:lnTo>
                    <a:pt x="39878" y="67591"/>
                  </a:lnTo>
                  <a:lnTo>
                    <a:pt x="37968" y="68665"/>
                  </a:lnTo>
                  <a:lnTo>
                    <a:pt x="39329" y="70039"/>
                  </a:lnTo>
                  <a:lnTo>
                    <a:pt x="40827" y="71412"/>
                  </a:lnTo>
                  <a:lnTo>
                    <a:pt x="42463" y="72785"/>
                  </a:lnTo>
                  <a:lnTo>
                    <a:pt x="44237" y="74159"/>
                  </a:lnTo>
                  <a:lnTo>
                    <a:pt x="46147" y="75532"/>
                  </a:lnTo>
                  <a:lnTo>
                    <a:pt x="48195" y="76905"/>
                  </a:lnTo>
                  <a:lnTo>
                    <a:pt x="50380" y="78279"/>
                  </a:lnTo>
                  <a:lnTo>
                    <a:pt x="52703" y="79652"/>
                  </a:lnTo>
                  <a:lnTo>
                    <a:pt x="55162" y="81025"/>
                  </a:lnTo>
                  <a:lnTo>
                    <a:pt x="57760" y="82399"/>
                  </a:lnTo>
                  <a:lnTo>
                    <a:pt x="51701" y="90073"/>
                  </a:lnTo>
                  <a:lnTo>
                    <a:pt x="48714" y="88364"/>
                  </a:lnTo>
                  <a:lnTo>
                    <a:pt x="45893" y="86632"/>
                  </a:lnTo>
                  <a:lnTo>
                    <a:pt x="43237" y="84875"/>
                  </a:lnTo>
                  <a:lnTo>
                    <a:pt x="40747" y="83093"/>
                  </a:lnTo>
                  <a:lnTo>
                    <a:pt x="38422" y="81288"/>
                  </a:lnTo>
                  <a:lnTo>
                    <a:pt x="36263" y="79458"/>
                  </a:lnTo>
                  <a:lnTo>
                    <a:pt x="34270" y="77604"/>
                  </a:lnTo>
                  <a:lnTo>
                    <a:pt x="32442" y="75726"/>
                  </a:lnTo>
                  <a:lnTo>
                    <a:pt x="30780" y="73823"/>
                  </a:lnTo>
                  <a:lnTo>
                    <a:pt x="29284" y="71897"/>
                  </a:lnTo>
                  <a:lnTo>
                    <a:pt x="27908" y="69893"/>
                  </a:lnTo>
                  <a:lnTo>
                    <a:pt x="26610" y="67761"/>
                  </a:lnTo>
                  <a:lnTo>
                    <a:pt x="25388" y="65499"/>
                  </a:lnTo>
                  <a:lnTo>
                    <a:pt x="24243" y="63108"/>
                  </a:lnTo>
                  <a:lnTo>
                    <a:pt x="23174" y="60587"/>
                  </a:lnTo>
                  <a:lnTo>
                    <a:pt x="22183" y="57937"/>
                  </a:lnTo>
                  <a:lnTo>
                    <a:pt x="21268" y="55158"/>
                  </a:lnTo>
                  <a:lnTo>
                    <a:pt x="20430" y="52250"/>
                  </a:lnTo>
                  <a:lnTo>
                    <a:pt x="19668" y="49213"/>
                  </a:lnTo>
                  <a:lnTo>
                    <a:pt x="18984" y="46046"/>
                  </a:lnTo>
                  <a:lnTo>
                    <a:pt x="8078" y="46046"/>
                  </a:lnTo>
                  <a:lnTo>
                    <a:pt x="8078" y="80783"/>
                  </a:lnTo>
                  <a:lnTo>
                    <a:pt x="10316" y="80213"/>
                  </a:lnTo>
                  <a:lnTo>
                    <a:pt x="12505" y="79636"/>
                  </a:lnTo>
                  <a:lnTo>
                    <a:pt x="14646" y="79050"/>
                  </a:lnTo>
                  <a:lnTo>
                    <a:pt x="16738" y="78456"/>
                  </a:lnTo>
                  <a:lnTo>
                    <a:pt x="18782" y="77855"/>
                  </a:lnTo>
                  <a:lnTo>
                    <a:pt x="20777" y="77245"/>
                  </a:lnTo>
                  <a:lnTo>
                    <a:pt x="22724" y="76627"/>
                  </a:lnTo>
                  <a:lnTo>
                    <a:pt x="24622" y="76001"/>
                  </a:lnTo>
                  <a:lnTo>
                    <a:pt x="26472" y="75366"/>
                  </a:lnTo>
                  <a:lnTo>
                    <a:pt x="28274" y="74724"/>
                  </a:lnTo>
                  <a:lnTo>
                    <a:pt x="29485" y="82399"/>
                  </a:lnTo>
                  <a:lnTo>
                    <a:pt x="27264" y="83275"/>
                  </a:lnTo>
                  <a:lnTo>
                    <a:pt x="24962" y="84127"/>
                  </a:lnTo>
                  <a:lnTo>
                    <a:pt x="22578" y="84955"/>
                  </a:lnTo>
                  <a:lnTo>
                    <a:pt x="20115" y="85759"/>
                  </a:lnTo>
                  <a:lnTo>
                    <a:pt x="17570" y="86539"/>
                  </a:lnTo>
                  <a:lnTo>
                    <a:pt x="14944" y="87294"/>
                  </a:lnTo>
                  <a:lnTo>
                    <a:pt x="12238" y="88025"/>
                  </a:lnTo>
                  <a:lnTo>
                    <a:pt x="9451" y="88732"/>
                  </a:lnTo>
                  <a:lnTo>
                    <a:pt x="6583" y="89415"/>
                  </a:lnTo>
                  <a:lnTo>
                    <a:pt x="3635" y="90073"/>
                  </a:lnTo>
                  <a:lnTo>
                    <a:pt x="0" y="86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366106" y="3942789"/>
              <a:ext cx="32313" cy="11713"/>
            </a:xfrm>
            <a:custGeom>
              <a:avLst/>
              <a:pathLst>
                <a:path w="32313" h="11713">
                  <a:moveTo>
                    <a:pt x="0" y="0"/>
                  </a:moveTo>
                  <a:lnTo>
                    <a:pt x="0" y="11713"/>
                  </a:lnTo>
                  <a:lnTo>
                    <a:pt x="32313" y="11713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366106" y="3962177"/>
              <a:ext cx="32313" cy="11309"/>
            </a:xfrm>
            <a:custGeom>
              <a:avLst/>
              <a:pathLst>
                <a:path w="32313" h="11309">
                  <a:moveTo>
                    <a:pt x="0" y="0"/>
                  </a:moveTo>
                  <a:lnTo>
                    <a:pt x="0" y="11309"/>
                  </a:lnTo>
                  <a:lnTo>
                    <a:pt x="32313" y="11309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045496" y="3505242"/>
              <a:ext cx="23150" cy="84516"/>
            </a:xfrm>
            <a:custGeom>
              <a:avLst/>
              <a:pathLst>
                <a:path w="23150" h="84516">
                  <a:moveTo>
                    <a:pt x="15800" y="0"/>
                  </a:moveTo>
                  <a:lnTo>
                    <a:pt x="23150" y="2204"/>
                  </a:lnTo>
                  <a:lnTo>
                    <a:pt x="22698" y="3891"/>
                  </a:lnTo>
                  <a:lnTo>
                    <a:pt x="22224" y="5570"/>
                  </a:lnTo>
                  <a:lnTo>
                    <a:pt x="21728" y="7242"/>
                  </a:lnTo>
                  <a:lnTo>
                    <a:pt x="21209" y="8907"/>
                  </a:lnTo>
                  <a:lnTo>
                    <a:pt x="20669" y="10564"/>
                  </a:lnTo>
                  <a:lnTo>
                    <a:pt x="20107" y="12214"/>
                  </a:lnTo>
                  <a:lnTo>
                    <a:pt x="19523" y="13857"/>
                  </a:lnTo>
                  <a:lnTo>
                    <a:pt x="18916" y="15492"/>
                  </a:lnTo>
                  <a:lnTo>
                    <a:pt x="18288" y="17120"/>
                  </a:lnTo>
                  <a:lnTo>
                    <a:pt x="17638" y="18740"/>
                  </a:lnTo>
                  <a:lnTo>
                    <a:pt x="17638" y="84516"/>
                  </a:lnTo>
                  <a:lnTo>
                    <a:pt x="10656" y="84516"/>
                  </a:lnTo>
                  <a:lnTo>
                    <a:pt x="10656" y="34174"/>
                  </a:lnTo>
                  <a:lnTo>
                    <a:pt x="9991" y="35482"/>
                  </a:lnTo>
                  <a:lnTo>
                    <a:pt x="9318" y="36760"/>
                  </a:lnTo>
                  <a:lnTo>
                    <a:pt x="8639" y="38010"/>
                  </a:lnTo>
                  <a:lnTo>
                    <a:pt x="7951" y="39230"/>
                  </a:lnTo>
                  <a:lnTo>
                    <a:pt x="7257" y="40420"/>
                  </a:lnTo>
                  <a:lnTo>
                    <a:pt x="6555" y="41582"/>
                  </a:lnTo>
                  <a:lnTo>
                    <a:pt x="5846" y="42713"/>
                  </a:lnTo>
                  <a:lnTo>
                    <a:pt x="5129" y="43816"/>
                  </a:lnTo>
                  <a:lnTo>
                    <a:pt x="4405" y="44889"/>
                  </a:lnTo>
                  <a:lnTo>
                    <a:pt x="3674" y="45932"/>
                  </a:lnTo>
                  <a:lnTo>
                    <a:pt x="0" y="38583"/>
                  </a:lnTo>
                  <a:lnTo>
                    <a:pt x="2142" y="34890"/>
                  </a:lnTo>
                  <a:lnTo>
                    <a:pt x="4159" y="31160"/>
                  </a:lnTo>
                  <a:lnTo>
                    <a:pt x="6052" y="27394"/>
                  </a:lnTo>
                  <a:lnTo>
                    <a:pt x="7819" y="23591"/>
                  </a:lnTo>
                  <a:lnTo>
                    <a:pt x="9462" y="19751"/>
                  </a:lnTo>
                  <a:lnTo>
                    <a:pt x="10979" y="15874"/>
                  </a:lnTo>
                  <a:lnTo>
                    <a:pt x="12372" y="11960"/>
                  </a:lnTo>
                  <a:lnTo>
                    <a:pt x="13640" y="8010"/>
                  </a:lnTo>
                  <a:lnTo>
                    <a:pt x="14783" y="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065706" y="3508182"/>
              <a:ext cx="66878" cy="81944"/>
            </a:xfrm>
            <a:custGeom>
              <a:avLst/>
              <a:pathLst>
                <a:path w="66878" h="81944">
                  <a:moveTo>
                    <a:pt x="5879" y="0"/>
                  </a:moveTo>
                  <a:lnTo>
                    <a:pt x="63938" y="0"/>
                  </a:lnTo>
                  <a:lnTo>
                    <a:pt x="63938" y="6614"/>
                  </a:lnTo>
                  <a:lnTo>
                    <a:pt x="38216" y="6614"/>
                  </a:lnTo>
                  <a:lnTo>
                    <a:pt x="38216" y="15065"/>
                  </a:lnTo>
                  <a:lnTo>
                    <a:pt x="60263" y="15065"/>
                  </a:lnTo>
                  <a:lnTo>
                    <a:pt x="60263" y="51077"/>
                  </a:lnTo>
                  <a:lnTo>
                    <a:pt x="37113" y="51077"/>
                  </a:lnTo>
                  <a:lnTo>
                    <a:pt x="36867" y="52811"/>
                  </a:lnTo>
                  <a:lnTo>
                    <a:pt x="36569" y="54487"/>
                  </a:lnTo>
                  <a:lnTo>
                    <a:pt x="36220" y="56104"/>
                  </a:lnTo>
                  <a:lnTo>
                    <a:pt x="35820" y="57662"/>
                  </a:lnTo>
                  <a:lnTo>
                    <a:pt x="35368" y="59161"/>
                  </a:lnTo>
                  <a:lnTo>
                    <a:pt x="34864" y="60601"/>
                  </a:lnTo>
                  <a:lnTo>
                    <a:pt x="34309" y="61983"/>
                  </a:lnTo>
                  <a:lnTo>
                    <a:pt x="33703" y="63306"/>
                  </a:lnTo>
                  <a:lnTo>
                    <a:pt x="33045" y="64570"/>
                  </a:lnTo>
                  <a:lnTo>
                    <a:pt x="32336" y="65775"/>
                  </a:lnTo>
                  <a:lnTo>
                    <a:pt x="35063" y="66896"/>
                  </a:lnTo>
                  <a:lnTo>
                    <a:pt x="37951" y="67907"/>
                  </a:lnTo>
                  <a:lnTo>
                    <a:pt x="41001" y="68807"/>
                  </a:lnTo>
                  <a:lnTo>
                    <a:pt x="44213" y="69597"/>
                  </a:lnTo>
                  <a:lnTo>
                    <a:pt x="47586" y="70277"/>
                  </a:lnTo>
                  <a:lnTo>
                    <a:pt x="51121" y="70846"/>
                  </a:lnTo>
                  <a:lnTo>
                    <a:pt x="54818" y="71306"/>
                  </a:lnTo>
                  <a:lnTo>
                    <a:pt x="58676" y="71655"/>
                  </a:lnTo>
                  <a:lnTo>
                    <a:pt x="62696" y="71894"/>
                  </a:lnTo>
                  <a:lnTo>
                    <a:pt x="66878" y="72022"/>
                  </a:lnTo>
                  <a:lnTo>
                    <a:pt x="64673" y="79739"/>
                  </a:lnTo>
                  <a:lnTo>
                    <a:pt x="60392" y="79596"/>
                  </a:lnTo>
                  <a:lnTo>
                    <a:pt x="56221" y="79313"/>
                  </a:lnTo>
                  <a:lnTo>
                    <a:pt x="52161" y="78890"/>
                  </a:lnTo>
                  <a:lnTo>
                    <a:pt x="48211" y="78328"/>
                  </a:lnTo>
                  <a:lnTo>
                    <a:pt x="44371" y="77626"/>
                  </a:lnTo>
                  <a:lnTo>
                    <a:pt x="40641" y="76785"/>
                  </a:lnTo>
                  <a:lnTo>
                    <a:pt x="37021" y="75803"/>
                  </a:lnTo>
                  <a:lnTo>
                    <a:pt x="33512" y="74683"/>
                  </a:lnTo>
                  <a:lnTo>
                    <a:pt x="30113" y="73422"/>
                  </a:lnTo>
                  <a:lnTo>
                    <a:pt x="26824" y="72022"/>
                  </a:lnTo>
                  <a:lnTo>
                    <a:pt x="25064" y="73444"/>
                  </a:lnTo>
                  <a:lnTo>
                    <a:pt x="23164" y="74771"/>
                  </a:lnTo>
                  <a:lnTo>
                    <a:pt x="21125" y="76002"/>
                  </a:lnTo>
                  <a:lnTo>
                    <a:pt x="18946" y="77137"/>
                  </a:lnTo>
                  <a:lnTo>
                    <a:pt x="16627" y="78177"/>
                  </a:lnTo>
                  <a:lnTo>
                    <a:pt x="14169" y="79122"/>
                  </a:lnTo>
                  <a:lnTo>
                    <a:pt x="11571" y="79970"/>
                  </a:lnTo>
                  <a:lnTo>
                    <a:pt x="8833" y="80724"/>
                  </a:lnTo>
                  <a:lnTo>
                    <a:pt x="5956" y="81381"/>
                  </a:lnTo>
                  <a:lnTo>
                    <a:pt x="2939" y="81944"/>
                  </a:lnTo>
                  <a:lnTo>
                    <a:pt x="0" y="74594"/>
                  </a:lnTo>
                  <a:lnTo>
                    <a:pt x="2513" y="74131"/>
                  </a:lnTo>
                  <a:lnTo>
                    <a:pt x="4909" y="73624"/>
                  </a:lnTo>
                  <a:lnTo>
                    <a:pt x="7187" y="73073"/>
                  </a:lnTo>
                  <a:lnTo>
                    <a:pt x="9348" y="72478"/>
                  </a:lnTo>
                  <a:lnTo>
                    <a:pt x="11391" y="71838"/>
                  </a:lnTo>
                  <a:lnTo>
                    <a:pt x="13316" y="71155"/>
                  </a:lnTo>
                  <a:lnTo>
                    <a:pt x="15124" y="70427"/>
                  </a:lnTo>
                  <a:lnTo>
                    <a:pt x="16815" y="69656"/>
                  </a:lnTo>
                  <a:lnTo>
                    <a:pt x="18387" y="68840"/>
                  </a:lnTo>
                  <a:lnTo>
                    <a:pt x="19842" y="67980"/>
                  </a:lnTo>
                  <a:lnTo>
                    <a:pt x="18468" y="67021"/>
                  </a:lnTo>
                  <a:lnTo>
                    <a:pt x="17138" y="66055"/>
                  </a:lnTo>
                  <a:lnTo>
                    <a:pt x="15852" y="65081"/>
                  </a:lnTo>
                  <a:lnTo>
                    <a:pt x="14610" y="64100"/>
                  </a:lnTo>
                  <a:lnTo>
                    <a:pt x="13412" y="63111"/>
                  </a:lnTo>
                  <a:lnTo>
                    <a:pt x="12258" y="62115"/>
                  </a:lnTo>
                  <a:lnTo>
                    <a:pt x="11148" y="61112"/>
                  </a:lnTo>
                  <a:lnTo>
                    <a:pt x="10083" y="60102"/>
                  </a:lnTo>
                  <a:lnTo>
                    <a:pt x="9061" y="59084"/>
                  </a:lnTo>
                  <a:lnTo>
                    <a:pt x="8084" y="58059"/>
                  </a:lnTo>
                  <a:lnTo>
                    <a:pt x="12493" y="52179"/>
                  </a:lnTo>
                  <a:lnTo>
                    <a:pt x="13614" y="53407"/>
                  </a:lnTo>
                  <a:lnTo>
                    <a:pt x="14772" y="54590"/>
                  </a:lnTo>
                  <a:lnTo>
                    <a:pt x="15966" y="55729"/>
                  </a:lnTo>
                  <a:lnTo>
                    <a:pt x="17197" y="56824"/>
                  </a:lnTo>
                  <a:lnTo>
                    <a:pt x="18465" y="57875"/>
                  </a:lnTo>
                  <a:lnTo>
                    <a:pt x="19769" y="58882"/>
                  </a:lnTo>
                  <a:lnTo>
                    <a:pt x="21110" y="59844"/>
                  </a:lnTo>
                  <a:lnTo>
                    <a:pt x="22488" y="60763"/>
                  </a:lnTo>
                  <a:lnTo>
                    <a:pt x="23903" y="61638"/>
                  </a:lnTo>
                  <a:lnTo>
                    <a:pt x="25354" y="62468"/>
                  </a:lnTo>
                  <a:lnTo>
                    <a:pt x="25997" y="61561"/>
                  </a:lnTo>
                  <a:lnTo>
                    <a:pt x="26604" y="60601"/>
                  </a:lnTo>
                  <a:lnTo>
                    <a:pt x="27173" y="59591"/>
                  </a:lnTo>
                  <a:lnTo>
                    <a:pt x="27706" y="58529"/>
                  </a:lnTo>
                  <a:lnTo>
                    <a:pt x="28202" y="57416"/>
                  </a:lnTo>
                  <a:lnTo>
                    <a:pt x="28662" y="56251"/>
                  </a:lnTo>
                  <a:lnTo>
                    <a:pt x="29084" y="55034"/>
                  </a:lnTo>
                  <a:lnTo>
                    <a:pt x="29470" y="53767"/>
                  </a:lnTo>
                  <a:lnTo>
                    <a:pt x="29819" y="52447"/>
                  </a:lnTo>
                  <a:lnTo>
                    <a:pt x="30131" y="51077"/>
                  </a:lnTo>
                  <a:lnTo>
                    <a:pt x="8819" y="51077"/>
                  </a:lnTo>
                  <a:lnTo>
                    <a:pt x="8819" y="15065"/>
                  </a:lnTo>
                  <a:lnTo>
                    <a:pt x="30866" y="15065"/>
                  </a:lnTo>
                  <a:lnTo>
                    <a:pt x="30866" y="6614"/>
                  </a:lnTo>
                  <a:lnTo>
                    <a:pt x="5879" y="6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081507" y="3529495"/>
              <a:ext cx="15065" cy="8451"/>
            </a:xfrm>
            <a:custGeom>
              <a:avLst/>
              <a:pathLst>
                <a:path w="15065" h="8451">
                  <a:moveTo>
                    <a:pt x="0" y="8451"/>
                  </a:moveTo>
                  <a:lnTo>
                    <a:pt x="15065" y="8451"/>
                  </a:lnTo>
                  <a:lnTo>
                    <a:pt x="15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103922" y="3529495"/>
              <a:ext cx="15065" cy="8451"/>
            </a:xfrm>
            <a:custGeom>
              <a:avLst/>
              <a:pathLst>
                <a:path w="15065" h="8451">
                  <a:moveTo>
                    <a:pt x="0" y="0"/>
                  </a:moveTo>
                  <a:lnTo>
                    <a:pt x="0" y="8451"/>
                  </a:lnTo>
                  <a:lnTo>
                    <a:pt x="15065" y="8451"/>
                  </a:lnTo>
                  <a:lnTo>
                    <a:pt x="150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081507" y="3544561"/>
              <a:ext cx="15065" cy="8084"/>
            </a:xfrm>
            <a:custGeom>
              <a:avLst/>
              <a:pathLst>
                <a:path w="15065" h="8084">
                  <a:moveTo>
                    <a:pt x="0" y="8084"/>
                  </a:moveTo>
                  <a:lnTo>
                    <a:pt x="15065" y="8084"/>
                  </a:lnTo>
                  <a:lnTo>
                    <a:pt x="15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103555" y="3544561"/>
              <a:ext cx="15433" cy="8084"/>
            </a:xfrm>
            <a:custGeom>
              <a:avLst/>
              <a:pathLst>
                <a:path w="15433" h="8084">
                  <a:moveTo>
                    <a:pt x="367" y="0"/>
                  </a:moveTo>
                  <a:lnTo>
                    <a:pt x="367" y="4042"/>
                  </a:lnTo>
                  <a:lnTo>
                    <a:pt x="363" y="4479"/>
                  </a:lnTo>
                  <a:lnTo>
                    <a:pt x="352" y="4909"/>
                  </a:lnTo>
                  <a:lnTo>
                    <a:pt x="334" y="5331"/>
                  </a:lnTo>
                  <a:lnTo>
                    <a:pt x="308" y="5747"/>
                  </a:lnTo>
                  <a:lnTo>
                    <a:pt x="275" y="6155"/>
                  </a:lnTo>
                  <a:lnTo>
                    <a:pt x="235" y="6555"/>
                  </a:lnTo>
                  <a:lnTo>
                    <a:pt x="187" y="6948"/>
                  </a:lnTo>
                  <a:lnTo>
                    <a:pt x="132" y="7334"/>
                  </a:lnTo>
                  <a:lnTo>
                    <a:pt x="69" y="7713"/>
                  </a:lnTo>
                  <a:lnTo>
                    <a:pt x="0" y="8084"/>
                  </a:lnTo>
                  <a:lnTo>
                    <a:pt x="15433" y="8084"/>
                  </a:lnTo>
                  <a:lnTo>
                    <a:pt x="15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139934" y="3505977"/>
              <a:ext cx="35643" cy="83781"/>
            </a:xfrm>
            <a:custGeom>
              <a:avLst/>
              <a:pathLst>
                <a:path w="35643" h="83781">
                  <a:moveTo>
                    <a:pt x="30499" y="0"/>
                  </a:moveTo>
                  <a:lnTo>
                    <a:pt x="33806" y="6246"/>
                  </a:lnTo>
                  <a:lnTo>
                    <a:pt x="32696" y="6537"/>
                  </a:lnTo>
                  <a:lnTo>
                    <a:pt x="31572" y="6820"/>
                  </a:lnTo>
                  <a:lnTo>
                    <a:pt x="30433" y="7095"/>
                  </a:lnTo>
                  <a:lnTo>
                    <a:pt x="29279" y="7363"/>
                  </a:lnTo>
                  <a:lnTo>
                    <a:pt x="28110" y="7624"/>
                  </a:lnTo>
                  <a:lnTo>
                    <a:pt x="26927" y="7878"/>
                  </a:lnTo>
                  <a:lnTo>
                    <a:pt x="25729" y="8124"/>
                  </a:lnTo>
                  <a:lnTo>
                    <a:pt x="24517" y="8363"/>
                  </a:lnTo>
                  <a:lnTo>
                    <a:pt x="23289" y="8594"/>
                  </a:lnTo>
                  <a:lnTo>
                    <a:pt x="22047" y="8819"/>
                  </a:lnTo>
                  <a:lnTo>
                    <a:pt x="22047" y="24252"/>
                  </a:lnTo>
                  <a:lnTo>
                    <a:pt x="35643" y="24252"/>
                  </a:lnTo>
                  <a:lnTo>
                    <a:pt x="35643" y="30866"/>
                  </a:lnTo>
                  <a:lnTo>
                    <a:pt x="22047" y="30866"/>
                  </a:lnTo>
                  <a:lnTo>
                    <a:pt x="22047" y="33439"/>
                  </a:lnTo>
                  <a:lnTo>
                    <a:pt x="23278" y="34758"/>
                  </a:lnTo>
                  <a:lnTo>
                    <a:pt x="24473" y="36070"/>
                  </a:lnTo>
                  <a:lnTo>
                    <a:pt x="25630" y="37374"/>
                  </a:lnTo>
                  <a:lnTo>
                    <a:pt x="26751" y="38671"/>
                  </a:lnTo>
                  <a:lnTo>
                    <a:pt x="27835" y="39961"/>
                  </a:lnTo>
                  <a:lnTo>
                    <a:pt x="28882" y="41244"/>
                  </a:lnTo>
                  <a:lnTo>
                    <a:pt x="29893" y="42519"/>
                  </a:lnTo>
                  <a:lnTo>
                    <a:pt x="30866" y="43786"/>
                  </a:lnTo>
                  <a:lnTo>
                    <a:pt x="31803" y="45047"/>
                  </a:lnTo>
                  <a:lnTo>
                    <a:pt x="32704" y="46300"/>
                  </a:lnTo>
                  <a:lnTo>
                    <a:pt x="27927" y="52914"/>
                  </a:lnTo>
                  <a:lnTo>
                    <a:pt x="27339" y="51823"/>
                  </a:lnTo>
                  <a:lnTo>
                    <a:pt x="26751" y="50753"/>
                  </a:lnTo>
                  <a:lnTo>
                    <a:pt x="26163" y="49706"/>
                  </a:lnTo>
                  <a:lnTo>
                    <a:pt x="25575" y="48681"/>
                  </a:lnTo>
                  <a:lnTo>
                    <a:pt x="24987" y="47678"/>
                  </a:lnTo>
                  <a:lnTo>
                    <a:pt x="24399" y="46697"/>
                  </a:lnTo>
                  <a:lnTo>
                    <a:pt x="23811" y="45738"/>
                  </a:lnTo>
                  <a:lnTo>
                    <a:pt x="23223" y="44801"/>
                  </a:lnTo>
                  <a:lnTo>
                    <a:pt x="22635" y="43886"/>
                  </a:lnTo>
                  <a:lnTo>
                    <a:pt x="22047" y="42993"/>
                  </a:lnTo>
                  <a:lnTo>
                    <a:pt x="22047" y="83781"/>
                  </a:lnTo>
                  <a:lnTo>
                    <a:pt x="15433" y="83781"/>
                  </a:lnTo>
                  <a:lnTo>
                    <a:pt x="15433" y="48872"/>
                  </a:lnTo>
                  <a:lnTo>
                    <a:pt x="14540" y="51036"/>
                  </a:lnTo>
                  <a:lnTo>
                    <a:pt x="13625" y="53120"/>
                  </a:lnTo>
                  <a:lnTo>
                    <a:pt x="12688" y="55123"/>
                  </a:lnTo>
                  <a:lnTo>
                    <a:pt x="11729" y="57044"/>
                  </a:lnTo>
                  <a:lnTo>
                    <a:pt x="10748" y="58885"/>
                  </a:lnTo>
                  <a:lnTo>
                    <a:pt x="9745" y="60646"/>
                  </a:lnTo>
                  <a:lnTo>
                    <a:pt x="8719" y="62325"/>
                  </a:lnTo>
                  <a:lnTo>
                    <a:pt x="7672" y="63923"/>
                  </a:lnTo>
                  <a:lnTo>
                    <a:pt x="6603" y="65441"/>
                  </a:lnTo>
                  <a:lnTo>
                    <a:pt x="5511" y="66878"/>
                  </a:lnTo>
                  <a:lnTo>
                    <a:pt x="0" y="61366"/>
                  </a:lnTo>
                  <a:lnTo>
                    <a:pt x="2131" y="58746"/>
                  </a:lnTo>
                  <a:lnTo>
                    <a:pt x="4115" y="56030"/>
                  </a:lnTo>
                  <a:lnTo>
                    <a:pt x="5952" y="53219"/>
                  </a:lnTo>
                  <a:lnTo>
                    <a:pt x="7643" y="50312"/>
                  </a:lnTo>
                  <a:lnTo>
                    <a:pt x="9186" y="47310"/>
                  </a:lnTo>
                  <a:lnTo>
                    <a:pt x="10582" y="44213"/>
                  </a:lnTo>
                  <a:lnTo>
                    <a:pt x="11832" y="41019"/>
                  </a:lnTo>
                  <a:lnTo>
                    <a:pt x="12934" y="37731"/>
                  </a:lnTo>
                  <a:lnTo>
                    <a:pt x="13890" y="34346"/>
                  </a:lnTo>
                  <a:lnTo>
                    <a:pt x="14698" y="30866"/>
                  </a:lnTo>
                  <a:lnTo>
                    <a:pt x="1837" y="30866"/>
                  </a:lnTo>
                  <a:lnTo>
                    <a:pt x="1837" y="24252"/>
                  </a:lnTo>
                  <a:lnTo>
                    <a:pt x="15433" y="24252"/>
                  </a:lnTo>
                  <a:lnTo>
                    <a:pt x="15433" y="10288"/>
                  </a:lnTo>
                  <a:lnTo>
                    <a:pt x="14331" y="10505"/>
                  </a:lnTo>
                  <a:lnTo>
                    <a:pt x="13228" y="10715"/>
                  </a:lnTo>
                  <a:lnTo>
                    <a:pt x="12126" y="10917"/>
                  </a:lnTo>
                  <a:lnTo>
                    <a:pt x="11023" y="11112"/>
                  </a:lnTo>
                  <a:lnTo>
                    <a:pt x="9921" y="11299"/>
                  </a:lnTo>
                  <a:lnTo>
                    <a:pt x="8819" y="11479"/>
                  </a:lnTo>
                  <a:lnTo>
                    <a:pt x="7716" y="11652"/>
                  </a:lnTo>
                  <a:lnTo>
                    <a:pt x="6614" y="11817"/>
                  </a:lnTo>
                  <a:lnTo>
                    <a:pt x="5511" y="11975"/>
                  </a:lnTo>
                  <a:lnTo>
                    <a:pt x="4409" y="12126"/>
                  </a:lnTo>
                  <a:lnTo>
                    <a:pt x="1837" y="5144"/>
                  </a:lnTo>
                  <a:lnTo>
                    <a:pt x="4901" y="4762"/>
                  </a:lnTo>
                  <a:lnTo>
                    <a:pt x="7922" y="4350"/>
                  </a:lnTo>
                  <a:lnTo>
                    <a:pt x="10898" y="3909"/>
                  </a:lnTo>
                  <a:lnTo>
                    <a:pt x="13831" y="3439"/>
                  </a:lnTo>
                  <a:lnTo>
                    <a:pt x="16719" y="2939"/>
                  </a:lnTo>
                  <a:lnTo>
                    <a:pt x="19563" y="2410"/>
                  </a:lnTo>
                  <a:lnTo>
                    <a:pt x="22363" y="1852"/>
                  </a:lnTo>
                  <a:lnTo>
                    <a:pt x="25119" y="1264"/>
                  </a:lnTo>
                  <a:lnTo>
                    <a:pt x="27831" y="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187336" y="3505242"/>
              <a:ext cx="18005" cy="21312"/>
            </a:xfrm>
            <a:custGeom>
              <a:avLst/>
              <a:pathLst>
                <a:path w="18005" h="21312">
                  <a:moveTo>
                    <a:pt x="5879" y="0"/>
                  </a:moveTo>
                  <a:lnTo>
                    <a:pt x="7125" y="1422"/>
                  </a:lnTo>
                  <a:lnTo>
                    <a:pt x="8363" y="2895"/>
                  </a:lnTo>
                  <a:lnTo>
                    <a:pt x="9594" y="4420"/>
                  </a:lnTo>
                  <a:lnTo>
                    <a:pt x="10818" y="5996"/>
                  </a:lnTo>
                  <a:lnTo>
                    <a:pt x="12034" y="7624"/>
                  </a:lnTo>
                  <a:lnTo>
                    <a:pt x="13243" y="9304"/>
                  </a:lnTo>
                  <a:lnTo>
                    <a:pt x="14444" y="11034"/>
                  </a:lnTo>
                  <a:lnTo>
                    <a:pt x="15639" y="12817"/>
                  </a:lnTo>
                  <a:lnTo>
                    <a:pt x="16826" y="14650"/>
                  </a:lnTo>
                  <a:lnTo>
                    <a:pt x="18005" y="16535"/>
                  </a:lnTo>
                  <a:lnTo>
                    <a:pt x="11758" y="21312"/>
                  </a:lnTo>
                  <a:lnTo>
                    <a:pt x="10781" y="19552"/>
                  </a:lnTo>
                  <a:lnTo>
                    <a:pt x="9759" y="17799"/>
                  </a:lnTo>
                  <a:lnTo>
                    <a:pt x="8694" y="16054"/>
                  </a:lnTo>
                  <a:lnTo>
                    <a:pt x="7584" y="14316"/>
                  </a:lnTo>
                  <a:lnTo>
                    <a:pt x="6430" y="12585"/>
                  </a:lnTo>
                  <a:lnTo>
                    <a:pt x="5232" y="10862"/>
                  </a:lnTo>
                  <a:lnTo>
                    <a:pt x="3990" y="9146"/>
                  </a:lnTo>
                  <a:lnTo>
                    <a:pt x="2704" y="7437"/>
                  </a:lnTo>
                  <a:lnTo>
                    <a:pt x="1374" y="5736"/>
                  </a:lnTo>
                  <a:lnTo>
                    <a:pt x="0" y="4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170433" y="3508917"/>
              <a:ext cx="47770" cy="80106"/>
            </a:xfrm>
            <a:custGeom>
              <a:avLst/>
              <a:pathLst>
                <a:path w="47770" h="80106">
                  <a:moveTo>
                    <a:pt x="16903" y="17270"/>
                  </a:moveTo>
                  <a:lnTo>
                    <a:pt x="24252" y="17270"/>
                  </a:lnTo>
                  <a:lnTo>
                    <a:pt x="24252" y="48137"/>
                  </a:lnTo>
                  <a:lnTo>
                    <a:pt x="26405" y="44084"/>
                  </a:lnTo>
                  <a:lnTo>
                    <a:pt x="28456" y="39862"/>
                  </a:lnTo>
                  <a:lnTo>
                    <a:pt x="30403" y="35471"/>
                  </a:lnTo>
                  <a:lnTo>
                    <a:pt x="32248" y="30910"/>
                  </a:lnTo>
                  <a:lnTo>
                    <a:pt x="33990" y="26181"/>
                  </a:lnTo>
                  <a:lnTo>
                    <a:pt x="35629" y="21283"/>
                  </a:lnTo>
                  <a:lnTo>
                    <a:pt x="37165" y="16216"/>
                  </a:lnTo>
                  <a:lnTo>
                    <a:pt x="38598" y="10979"/>
                  </a:lnTo>
                  <a:lnTo>
                    <a:pt x="39928" y="5574"/>
                  </a:lnTo>
                  <a:lnTo>
                    <a:pt x="41155" y="0"/>
                  </a:lnTo>
                  <a:lnTo>
                    <a:pt x="47770" y="2572"/>
                  </a:lnTo>
                  <a:lnTo>
                    <a:pt x="46013" y="10237"/>
                  </a:lnTo>
                  <a:lnTo>
                    <a:pt x="44124" y="17505"/>
                  </a:lnTo>
                  <a:lnTo>
                    <a:pt x="42103" y="24377"/>
                  </a:lnTo>
                  <a:lnTo>
                    <a:pt x="39950" y="30852"/>
                  </a:lnTo>
                  <a:lnTo>
                    <a:pt x="37664" y="36930"/>
                  </a:lnTo>
                  <a:lnTo>
                    <a:pt x="35247" y="42610"/>
                  </a:lnTo>
                  <a:lnTo>
                    <a:pt x="32696" y="47895"/>
                  </a:lnTo>
                  <a:lnTo>
                    <a:pt x="30014" y="52782"/>
                  </a:lnTo>
                  <a:lnTo>
                    <a:pt x="27199" y="57272"/>
                  </a:lnTo>
                  <a:lnTo>
                    <a:pt x="24252" y="61366"/>
                  </a:lnTo>
                  <a:lnTo>
                    <a:pt x="24252" y="69082"/>
                  </a:lnTo>
                  <a:lnTo>
                    <a:pt x="24259" y="69367"/>
                  </a:lnTo>
                  <a:lnTo>
                    <a:pt x="24281" y="69634"/>
                  </a:lnTo>
                  <a:lnTo>
                    <a:pt x="24318" y="69882"/>
                  </a:lnTo>
                  <a:lnTo>
                    <a:pt x="24370" y="70111"/>
                  </a:lnTo>
                  <a:lnTo>
                    <a:pt x="24436" y="70323"/>
                  </a:lnTo>
                  <a:lnTo>
                    <a:pt x="24517" y="70516"/>
                  </a:lnTo>
                  <a:lnTo>
                    <a:pt x="24612" y="70690"/>
                  </a:lnTo>
                  <a:lnTo>
                    <a:pt x="24722" y="70846"/>
                  </a:lnTo>
                  <a:lnTo>
                    <a:pt x="24847" y="70984"/>
                  </a:lnTo>
                  <a:lnTo>
                    <a:pt x="24987" y="71104"/>
                  </a:lnTo>
                  <a:lnTo>
                    <a:pt x="25163" y="71208"/>
                  </a:lnTo>
                  <a:lnTo>
                    <a:pt x="25399" y="71302"/>
                  </a:lnTo>
                  <a:lnTo>
                    <a:pt x="25692" y="71385"/>
                  </a:lnTo>
                  <a:lnTo>
                    <a:pt x="26045" y="71456"/>
                  </a:lnTo>
                  <a:lnTo>
                    <a:pt x="26457" y="71517"/>
                  </a:lnTo>
                  <a:lnTo>
                    <a:pt x="26927" y="71567"/>
                  </a:lnTo>
                  <a:lnTo>
                    <a:pt x="27456" y="71605"/>
                  </a:lnTo>
                  <a:lnTo>
                    <a:pt x="28044" y="71633"/>
                  </a:lnTo>
                  <a:lnTo>
                    <a:pt x="28691" y="71649"/>
                  </a:lnTo>
                  <a:lnTo>
                    <a:pt x="29397" y="71655"/>
                  </a:lnTo>
                  <a:lnTo>
                    <a:pt x="30661" y="71636"/>
                  </a:lnTo>
                  <a:lnTo>
                    <a:pt x="31807" y="71581"/>
                  </a:lnTo>
                  <a:lnTo>
                    <a:pt x="32836" y="71489"/>
                  </a:lnTo>
                  <a:lnTo>
                    <a:pt x="33747" y="71361"/>
                  </a:lnTo>
                  <a:lnTo>
                    <a:pt x="34541" y="71195"/>
                  </a:lnTo>
                  <a:lnTo>
                    <a:pt x="35217" y="70993"/>
                  </a:lnTo>
                  <a:lnTo>
                    <a:pt x="35776" y="70754"/>
                  </a:lnTo>
                  <a:lnTo>
                    <a:pt x="36217" y="70479"/>
                  </a:lnTo>
                  <a:lnTo>
                    <a:pt x="36540" y="70167"/>
                  </a:lnTo>
                  <a:lnTo>
                    <a:pt x="36746" y="69817"/>
                  </a:lnTo>
                  <a:lnTo>
                    <a:pt x="36959" y="69362"/>
                  </a:lnTo>
                  <a:lnTo>
                    <a:pt x="37157" y="68730"/>
                  </a:lnTo>
                  <a:lnTo>
                    <a:pt x="37341" y="67921"/>
                  </a:lnTo>
                  <a:lnTo>
                    <a:pt x="37510" y="66937"/>
                  </a:lnTo>
                  <a:lnTo>
                    <a:pt x="37664" y="65775"/>
                  </a:lnTo>
                  <a:lnTo>
                    <a:pt x="37804" y="64438"/>
                  </a:lnTo>
                  <a:lnTo>
                    <a:pt x="37929" y="62924"/>
                  </a:lnTo>
                  <a:lnTo>
                    <a:pt x="38039" y="61233"/>
                  </a:lnTo>
                  <a:lnTo>
                    <a:pt x="38135" y="59367"/>
                  </a:lnTo>
                  <a:lnTo>
                    <a:pt x="38216" y="57324"/>
                  </a:lnTo>
                  <a:lnTo>
                    <a:pt x="45197" y="59528"/>
                  </a:lnTo>
                  <a:lnTo>
                    <a:pt x="45036" y="62071"/>
                  </a:lnTo>
                  <a:lnTo>
                    <a:pt x="44845" y="64408"/>
                  </a:lnTo>
                  <a:lnTo>
                    <a:pt x="44624" y="66540"/>
                  </a:lnTo>
                  <a:lnTo>
                    <a:pt x="44374" y="68465"/>
                  </a:lnTo>
                  <a:lnTo>
                    <a:pt x="44095" y="70185"/>
                  </a:lnTo>
                  <a:lnTo>
                    <a:pt x="43786" y="71699"/>
                  </a:lnTo>
                  <a:lnTo>
                    <a:pt x="43448" y="73007"/>
                  </a:lnTo>
                  <a:lnTo>
                    <a:pt x="43081" y="74109"/>
                  </a:lnTo>
                  <a:lnTo>
                    <a:pt x="42684" y="75006"/>
                  </a:lnTo>
                  <a:lnTo>
                    <a:pt x="42258" y="75697"/>
                  </a:lnTo>
                  <a:lnTo>
                    <a:pt x="41666" y="76255"/>
                  </a:lnTo>
                  <a:lnTo>
                    <a:pt x="40920" y="76755"/>
                  </a:lnTo>
                  <a:lnTo>
                    <a:pt x="40020" y="77196"/>
                  </a:lnTo>
                  <a:lnTo>
                    <a:pt x="38965" y="77578"/>
                  </a:lnTo>
                  <a:lnTo>
                    <a:pt x="37756" y="77902"/>
                  </a:lnTo>
                  <a:lnTo>
                    <a:pt x="36393" y="78166"/>
                  </a:lnTo>
                  <a:lnTo>
                    <a:pt x="34875" y="78372"/>
                  </a:lnTo>
                  <a:lnTo>
                    <a:pt x="33203" y="78519"/>
                  </a:lnTo>
                  <a:lnTo>
                    <a:pt x="31377" y="78607"/>
                  </a:lnTo>
                  <a:lnTo>
                    <a:pt x="29397" y="78637"/>
                  </a:lnTo>
                  <a:lnTo>
                    <a:pt x="27974" y="78622"/>
                  </a:lnTo>
                  <a:lnTo>
                    <a:pt x="26648" y="78578"/>
                  </a:lnTo>
                  <a:lnTo>
                    <a:pt x="25417" y="78504"/>
                  </a:lnTo>
                  <a:lnTo>
                    <a:pt x="24281" y="78401"/>
                  </a:lnTo>
                  <a:lnTo>
                    <a:pt x="23242" y="78269"/>
                  </a:lnTo>
                  <a:lnTo>
                    <a:pt x="22297" y="78107"/>
                  </a:lnTo>
                  <a:lnTo>
                    <a:pt x="21448" y="77916"/>
                  </a:lnTo>
                  <a:lnTo>
                    <a:pt x="20695" y="77696"/>
                  </a:lnTo>
                  <a:lnTo>
                    <a:pt x="20037" y="77446"/>
                  </a:lnTo>
                  <a:lnTo>
                    <a:pt x="19475" y="77167"/>
                  </a:lnTo>
                  <a:lnTo>
                    <a:pt x="18986" y="76843"/>
                  </a:lnTo>
                  <a:lnTo>
                    <a:pt x="18549" y="76461"/>
                  </a:lnTo>
                  <a:lnTo>
                    <a:pt x="18163" y="76020"/>
                  </a:lnTo>
                  <a:lnTo>
                    <a:pt x="17829" y="75520"/>
                  </a:lnTo>
                  <a:lnTo>
                    <a:pt x="17546" y="74962"/>
                  </a:lnTo>
                  <a:lnTo>
                    <a:pt x="17314" y="74345"/>
                  </a:lnTo>
                  <a:lnTo>
                    <a:pt x="17134" y="73668"/>
                  </a:lnTo>
                  <a:lnTo>
                    <a:pt x="17006" y="72933"/>
                  </a:lnTo>
                  <a:lnTo>
                    <a:pt x="16929" y="72140"/>
                  </a:lnTo>
                  <a:lnTo>
                    <a:pt x="16903" y="71287"/>
                  </a:lnTo>
                  <a:lnTo>
                    <a:pt x="16903" y="69082"/>
                  </a:lnTo>
                  <a:lnTo>
                    <a:pt x="15646" y="70383"/>
                  </a:lnTo>
                  <a:lnTo>
                    <a:pt x="14375" y="71640"/>
                  </a:lnTo>
                  <a:lnTo>
                    <a:pt x="13089" y="72853"/>
                  </a:lnTo>
                  <a:lnTo>
                    <a:pt x="11788" y="74021"/>
                  </a:lnTo>
                  <a:lnTo>
                    <a:pt x="10472" y="75146"/>
                  </a:lnTo>
                  <a:lnTo>
                    <a:pt x="9142" y="76226"/>
                  </a:lnTo>
                  <a:lnTo>
                    <a:pt x="7797" y="77262"/>
                  </a:lnTo>
                  <a:lnTo>
                    <a:pt x="6437" y="78254"/>
                  </a:lnTo>
                  <a:lnTo>
                    <a:pt x="5063" y="79202"/>
                  </a:lnTo>
                  <a:lnTo>
                    <a:pt x="3674" y="80106"/>
                  </a:lnTo>
                  <a:lnTo>
                    <a:pt x="0" y="72757"/>
                  </a:lnTo>
                  <a:lnTo>
                    <a:pt x="1888" y="71552"/>
                  </a:lnTo>
                  <a:lnTo>
                    <a:pt x="3733" y="70288"/>
                  </a:lnTo>
                  <a:lnTo>
                    <a:pt x="5533" y="68965"/>
                  </a:lnTo>
                  <a:lnTo>
                    <a:pt x="7290" y="67583"/>
                  </a:lnTo>
                  <a:lnTo>
                    <a:pt x="9002" y="66143"/>
                  </a:lnTo>
                  <a:lnTo>
                    <a:pt x="10671" y="64644"/>
                  </a:lnTo>
                  <a:lnTo>
                    <a:pt x="12295" y="63085"/>
                  </a:lnTo>
                  <a:lnTo>
                    <a:pt x="13875" y="61469"/>
                  </a:lnTo>
                  <a:lnTo>
                    <a:pt x="15411" y="59793"/>
                  </a:lnTo>
                  <a:lnTo>
                    <a:pt x="16903" y="58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170065" y="3534639"/>
              <a:ext cx="15065" cy="35643"/>
            </a:xfrm>
            <a:custGeom>
              <a:avLst/>
              <a:pathLst>
                <a:path w="15065" h="35643">
                  <a:moveTo>
                    <a:pt x="8819" y="0"/>
                  </a:moveTo>
                  <a:lnTo>
                    <a:pt x="15065" y="2204"/>
                  </a:lnTo>
                  <a:lnTo>
                    <a:pt x="14320" y="6110"/>
                  </a:lnTo>
                  <a:lnTo>
                    <a:pt x="13552" y="9892"/>
                  </a:lnTo>
                  <a:lnTo>
                    <a:pt x="12761" y="13548"/>
                  </a:lnTo>
                  <a:lnTo>
                    <a:pt x="11949" y="17079"/>
                  </a:lnTo>
                  <a:lnTo>
                    <a:pt x="11115" y="20486"/>
                  </a:lnTo>
                  <a:lnTo>
                    <a:pt x="10259" y="23767"/>
                  </a:lnTo>
                  <a:lnTo>
                    <a:pt x="9381" y="26923"/>
                  </a:lnTo>
                  <a:lnTo>
                    <a:pt x="8481" y="29955"/>
                  </a:lnTo>
                  <a:lnTo>
                    <a:pt x="7558" y="32862"/>
                  </a:lnTo>
                  <a:lnTo>
                    <a:pt x="6614" y="35643"/>
                  </a:lnTo>
                  <a:lnTo>
                    <a:pt x="0" y="31969"/>
                  </a:lnTo>
                  <a:lnTo>
                    <a:pt x="1080" y="28805"/>
                  </a:lnTo>
                  <a:lnTo>
                    <a:pt x="2116" y="25634"/>
                  </a:lnTo>
                  <a:lnTo>
                    <a:pt x="3108" y="22455"/>
                  </a:lnTo>
                  <a:lnTo>
                    <a:pt x="4056" y="19269"/>
                  </a:lnTo>
                  <a:lnTo>
                    <a:pt x="4960" y="16076"/>
                  </a:lnTo>
                  <a:lnTo>
                    <a:pt x="5820" y="12875"/>
                  </a:lnTo>
                  <a:lnTo>
                    <a:pt x="6636" y="9667"/>
                  </a:lnTo>
                  <a:lnTo>
                    <a:pt x="7408" y="6452"/>
                  </a:lnTo>
                  <a:lnTo>
                    <a:pt x="8135" y="32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211956" y="3539049"/>
              <a:ext cx="14698" cy="30499"/>
            </a:xfrm>
            <a:custGeom>
              <a:avLst/>
              <a:pathLst>
                <a:path w="14698" h="30499">
                  <a:moveTo>
                    <a:pt x="6246" y="0"/>
                  </a:moveTo>
                  <a:lnTo>
                    <a:pt x="7257" y="2524"/>
                  </a:lnTo>
                  <a:lnTo>
                    <a:pt x="8231" y="5100"/>
                  </a:lnTo>
                  <a:lnTo>
                    <a:pt x="9168" y="7727"/>
                  </a:lnTo>
                  <a:lnTo>
                    <a:pt x="10068" y="10406"/>
                  </a:lnTo>
                  <a:lnTo>
                    <a:pt x="10932" y="13136"/>
                  </a:lnTo>
                  <a:lnTo>
                    <a:pt x="11758" y="15918"/>
                  </a:lnTo>
                  <a:lnTo>
                    <a:pt x="12548" y="18751"/>
                  </a:lnTo>
                  <a:lnTo>
                    <a:pt x="13302" y="21636"/>
                  </a:lnTo>
                  <a:lnTo>
                    <a:pt x="14018" y="24572"/>
                  </a:lnTo>
                  <a:lnTo>
                    <a:pt x="14698" y="27559"/>
                  </a:lnTo>
                  <a:lnTo>
                    <a:pt x="8084" y="30499"/>
                  </a:lnTo>
                  <a:lnTo>
                    <a:pt x="7408" y="27445"/>
                  </a:lnTo>
                  <a:lnTo>
                    <a:pt x="6702" y="24458"/>
                  </a:lnTo>
                  <a:lnTo>
                    <a:pt x="5967" y="21536"/>
                  </a:lnTo>
                  <a:lnTo>
                    <a:pt x="5203" y="18681"/>
                  </a:lnTo>
                  <a:lnTo>
                    <a:pt x="4409" y="15892"/>
                  </a:lnTo>
                  <a:lnTo>
                    <a:pt x="3586" y="13169"/>
                  </a:lnTo>
                  <a:lnTo>
                    <a:pt x="2733" y="10513"/>
                  </a:lnTo>
                  <a:lnTo>
                    <a:pt x="1852" y="7922"/>
                  </a:lnTo>
                  <a:lnTo>
                    <a:pt x="940" y="5398"/>
                  </a:lnTo>
                  <a:lnTo>
                    <a:pt x="0" y="2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946230" y="3936570"/>
              <a:ext cx="19055" cy="16232"/>
            </a:xfrm>
            <a:custGeom>
              <a:avLst/>
              <a:pathLst>
                <a:path w="19055" h="16232">
                  <a:moveTo>
                    <a:pt x="4940" y="0"/>
                  </a:moveTo>
                  <a:lnTo>
                    <a:pt x="6478" y="864"/>
                  </a:lnTo>
                  <a:lnTo>
                    <a:pt x="7989" y="1764"/>
                  </a:lnTo>
                  <a:lnTo>
                    <a:pt x="9471" y="2699"/>
                  </a:lnTo>
                  <a:lnTo>
                    <a:pt x="10925" y="3669"/>
                  </a:lnTo>
                  <a:lnTo>
                    <a:pt x="12350" y="4675"/>
                  </a:lnTo>
                  <a:lnTo>
                    <a:pt x="13748" y="5716"/>
                  </a:lnTo>
                  <a:lnTo>
                    <a:pt x="15117" y="6792"/>
                  </a:lnTo>
                  <a:lnTo>
                    <a:pt x="16458" y="7904"/>
                  </a:lnTo>
                  <a:lnTo>
                    <a:pt x="17771" y="9051"/>
                  </a:lnTo>
                  <a:lnTo>
                    <a:pt x="19055" y="10233"/>
                  </a:lnTo>
                  <a:lnTo>
                    <a:pt x="14468" y="16232"/>
                  </a:lnTo>
                  <a:lnTo>
                    <a:pt x="13053" y="14912"/>
                  </a:lnTo>
                  <a:lnTo>
                    <a:pt x="11630" y="13635"/>
                  </a:lnTo>
                  <a:lnTo>
                    <a:pt x="10201" y="12400"/>
                  </a:lnTo>
                  <a:lnTo>
                    <a:pt x="8765" y="11207"/>
                  </a:lnTo>
                  <a:lnTo>
                    <a:pt x="7322" y="10057"/>
                  </a:lnTo>
                  <a:lnTo>
                    <a:pt x="5871" y="8949"/>
                  </a:lnTo>
                  <a:lnTo>
                    <a:pt x="4414" y="7883"/>
                  </a:lnTo>
                  <a:lnTo>
                    <a:pt x="2950" y="6860"/>
                  </a:lnTo>
                  <a:lnTo>
                    <a:pt x="1478" y="5878"/>
                  </a:lnTo>
                  <a:lnTo>
                    <a:pt x="0" y="4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42701" y="3958449"/>
              <a:ext cx="17996" cy="14820"/>
            </a:xfrm>
            <a:custGeom>
              <a:avLst/>
              <a:pathLst>
                <a:path w="17996" h="14820">
                  <a:moveTo>
                    <a:pt x="4940" y="0"/>
                  </a:moveTo>
                  <a:lnTo>
                    <a:pt x="6341" y="786"/>
                  </a:lnTo>
                  <a:lnTo>
                    <a:pt x="7721" y="1595"/>
                  </a:lnTo>
                  <a:lnTo>
                    <a:pt x="9079" y="2424"/>
                  </a:lnTo>
                  <a:lnTo>
                    <a:pt x="10417" y="3274"/>
                  </a:lnTo>
                  <a:lnTo>
                    <a:pt x="11733" y="4146"/>
                  </a:lnTo>
                  <a:lnTo>
                    <a:pt x="13028" y="5039"/>
                  </a:lnTo>
                  <a:lnTo>
                    <a:pt x="14302" y="5953"/>
                  </a:lnTo>
                  <a:lnTo>
                    <a:pt x="15554" y="6888"/>
                  </a:lnTo>
                  <a:lnTo>
                    <a:pt x="16786" y="7844"/>
                  </a:lnTo>
                  <a:lnTo>
                    <a:pt x="17996" y="8822"/>
                  </a:lnTo>
                  <a:lnTo>
                    <a:pt x="13056" y="14820"/>
                  </a:lnTo>
                  <a:lnTo>
                    <a:pt x="11846" y="13642"/>
                  </a:lnTo>
                  <a:lnTo>
                    <a:pt x="10614" y="12506"/>
                  </a:lnTo>
                  <a:lnTo>
                    <a:pt x="9361" y="11412"/>
                  </a:lnTo>
                  <a:lnTo>
                    <a:pt x="8088" y="10360"/>
                  </a:lnTo>
                  <a:lnTo>
                    <a:pt x="6792" y="9351"/>
                  </a:lnTo>
                  <a:lnTo>
                    <a:pt x="5476" y="8384"/>
                  </a:lnTo>
                  <a:lnTo>
                    <a:pt x="4139" y="7459"/>
                  </a:lnTo>
                  <a:lnTo>
                    <a:pt x="2780" y="6577"/>
                  </a:lnTo>
                  <a:lnTo>
                    <a:pt x="1400" y="5737"/>
                  </a:lnTo>
                  <a:lnTo>
                    <a:pt x="0" y="4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942348" y="3980680"/>
              <a:ext cx="19408" cy="36346"/>
            </a:xfrm>
            <a:custGeom>
              <a:avLst/>
              <a:pathLst>
                <a:path w="19408" h="36346">
                  <a:moveTo>
                    <a:pt x="13409" y="0"/>
                  </a:moveTo>
                  <a:lnTo>
                    <a:pt x="19408" y="4234"/>
                  </a:lnTo>
                  <a:lnTo>
                    <a:pt x="18522" y="7541"/>
                  </a:lnTo>
                  <a:lnTo>
                    <a:pt x="17559" y="10826"/>
                  </a:lnTo>
                  <a:lnTo>
                    <a:pt x="16518" y="14090"/>
                  </a:lnTo>
                  <a:lnTo>
                    <a:pt x="15399" y="17333"/>
                  </a:lnTo>
                  <a:lnTo>
                    <a:pt x="14203" y="20555"/>
                  </a:lnTo>
                  <a:lnTo>
                    <a:pt x="12929" y="23755"/>
                  </a:lnTo>
                  <a:lnTo>
                    <a:pt x="11578" y="26935"/>
                  </a:lnTo>
                  <a:lnTo>
                    <a:pt x="10148" y="30093"/>
                  </a:lnTo>
                  <a:lnTo>
                    <a:pt x="8642" y="33230"/>
                  </a:lnTo>
                  <a:lnTo>
                    <a:pt x="7057" y="36346"/>
                  </a:lnTo>
                  <a:lnTo>
                    <a:pt x="0" y="31406"/>
                  </a:lnTo>
                  <a:lnTo>
                    <a:pt x="1658" y="28424"/>
                  </a:lnTo>
                  <a:lnTo>
                    <a:pt x="3246" y="25407"/>
                  </a:lnTo>
                  <a:lnTo>
                    <a:pt x="4763" y="22355"/>
                  </a:lnTo>
                  <a:lnTo>
                    <a:pt x="6210" y="19267"/>
                  </a:lnTo>
                  <a:lnTo>
                    <a:pt x="7586" y="16144"/>
                  </a:lnTo>
                  <a:lnTo>
                    <a:pt x="8892" y="12986"/>
                  </a:lnTo>
                  <a:lnTo>
                    <a:pt x="10127" y="9792"/>
                  </a:lnTo>
                  <a:lnTo>
                    <a:pt x="11292" y="6563"/>
                  </a:lnTo>
                  <a:lnTo>
                    <a:pt x="12386" y="3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971990" y="3939393"/>
              <a:ext cx="42698" cy="36346"/>
            </a:xfrm>
            <a:custGeom>
              <a:avLst/>
              <a:pathLst>
                <a:path w="42698" h="36346">
                  <a:moveTo>
                    <a:pt x="0" y="0"/>
                  </a:moveTo>
                  <a:lnTo>
                    <a:pt x="42698" y="0"/>
                  </a:lnTo>
                  <a:lnTo>
                    <a:pt x="42698" y="36346"/>
                  </a:lnTo>
                  <a:lnTo>
                    <a:pt x="0" y="36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79048" y="3945745"/>
              <a:ext cx="28583" cy="8469"/>
            </a:xfrm>
            <a:custGeom>
              <a:avLst/>
              <a:pathLst>
                <a:path w="28583" h="8469">
                  <a:moveTo>
                    <a:pt x="0" y="8469"/>
                  </a:moveTo>
                  <a:lnTo>
                    <a:pt x="28583" y="8469"/>
                  </a:lnTo>
                  <a:lnTo>
                    <a:pt x="28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979048" y="3960566"/>
              <a:ext cx="28583" cy="8822"/>
            </a:xfrm>
            <a:custGeom>
              <a:avLst/>
              <a:pathLst>
                <a:path w="28583" h="8822">
                  <a:moveTo>
                    <a:pt x="0" y="8822"/>
                  </a:moveTo>
                  <a:lnTo>
                    <a:pt x="28583" y="8822"/>
                  </a:lnTo>
                  <a:lnTo>
                    <a:pt x="28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59286" y="3982092"/>
              <a:ext cx="64930" cy="32465"/>
            </a:xfrm>
            <a:custGeom>
              <a:avLst/>
              <a:pathLst>
                <a:path w="64930" h="32465">
                  <a:moveTo>
                    <a:pt x="59283" y="0"/>
                  </a:moveTo>
                  <a:lnTo>
                    <a:pt x="59283" y="26113"/>
                  </a:lnTo>
                  <a:lnTo>
                    <a:pt x="64930" y="26113"/>
                  </a:lnTo>
                  <a:lnTo>
                    <a:pt x="64930" y="32465"/>
                  </a:lnTo>
                  <a:lnTo>
                    <a:pt x="0" y="32465"/>
                  </a:lnTo>
                  <a:lnTo>
                    <a:pt x="0" y="26113"/>
                  </a:lnTo>
                  <a:lnTo>
                    <a:pt x="8822" y="26113"/>
                  </a:lnTo>
                  <a:lnTo>
                    <a:pt x="88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974813" y="3988444"/>
              <a:ext cx="8116" cy="19761"/>
            </a:xfrm>
            <a:custGeom>
              <a:avLst/>
              <a:pathLst>
                <a:path w="8116" h="19761">
                  <a:moveTo>
                    <a:pt x="0" y="19761"/>
                  </a:moveTo>
                  <a:lnTo>
                    <a:pt x="8116" y="19761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89281" y="3988444"/>
              <a:ext cx="8116" cy="19761"/>
            </a:xfrm>
            <a:custGeom>
              <a:avLst/>
              <a:pathLst>
                <a:path w="8116" h="19761">
                  <a:moveTo>
                    <a:pt x="0" y="19761"/>
                  </a:moveTo>
                  <a:lnTo>
                    <a:pt x="8116" y="19761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003749" y="3988444"/>
              <a:ext cx="8116" cy="19761"/>
            </a:xfrm>
            <a:custGeom>
              <a:avLst/>
              <a:pathLst>
                <a:path w="8116" h="19761">
                  <a:moveTo>
                    <a:pt x="0" y="19761"/>
                  </a:moveTo>
                  <a:lnTo>
                    <a:pt x="8116" y="19761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32333" y="3935512"/>
              <a:ext cx="80103" cy="81515"/>
            </a:xfrm>
            <a:custGeom>
              <a:avLst/>
              <a:pathLst>
                <a:path w="80103" h="81515">
                  <a:moveTo>
                    <a:pt x="45168" y="0"/>
                  </a:moveTo>
                  <a:lnTo>
                    <a:pt x="45585" y="645"/>
                  </a:lnTo>
                  <a:lnTo>
                    <a:pt x="45987" y="1312"/>
                  </a:lnTo>
                  <a:lnTo>
                    <a:pt x="46375" y="2000"/>
                  </a:lnTo>
                  <a:lnTo>
                    <a:pt x="46749" y="2710"/>
                  </a:lnTo>
                  <a:lnTo>
                    <a:pt x="47109" y="3440"/>
                  </a:lnTo>
                  <a:lnTo>
                    <a:pt x="47455" y="4192"/>
                  </a:lnTo>
                  <a:lnTo>
                    <a:pt x="47787" y="4965"/>
                  </a:lnTo>
                  <a:lnTo>
                    <a:pt x="48104" y="5759"/>
                  </a:lnTo>
                  <a:lnTo>
                    <a:pt x="48408" y="6574"/>
                  </a:lnTo>
                  <a:lnTo>
                    <a:pt x="48697" y="7410"/>
                  </a:lnTo>
                  <a:lnTo>
                    <a:pt x="80103" y="7410"/>
                  </a:lnTo>
                  <a:lnTo>
                    <a:pt x="80103" y="13762"/>
                  </a:lnTo>
                  <a:lnTo>
                    <a:pt x="15879" y="13762"/>
                  </a:lnTo>
                  <a:lnTo>
                    <a:pt x="15879" y="41287"/>
                  </a:lnTo>
                  <a:lnTo>
                    <a:pt x="15787" y="45754"/>
                  </a:lnTo>
                  <a:lnTo>
                    <a:pt x="15512" y="50123"/>
                  </a:lnTo>
                  <a:lnTo>
                    <a:pt x="15053" y="54393"/>
                  </a:lnTo>
                  <a:lnTo>
                    <a:pt x="14411" y="58564"/>
                  </a:lnTo>
                  <a:lnTo>
                    <a:pt x="13585" y="62636"/>
                  </a:lnTo>
                  <a:lnTo>
                    <a:pt x="12576" y="66609"/>
                  </a:lnTo>
                  <a:lnTo>
                    <a:pt x="11383" y="70484"/>
                  </a:lnTo>
                  <a:lnTo>
                    <a:pt x="10007" y="74260"/>
                  </a:lnTo>
                  <a:lnTo>
                    <a:pt x="8447" y="77937"/>
                  </a:lnTo>
                  <a:lnTo>
                    <a:pt x="6704" y="81515"/>
                  </a:lnTo>
                  <a:lnTo>
                    <a:pt x="0" y="77280"/>
                  </a:lnTo>
                  <a:lnTo>
                    <a:pt x="958" y="75253"/>
                  </a:lnTo>
                  <a:lnTo>
                    <a:pt x="1856" y="73265"/>
                  </a:lnTo>
                  <a:lnTo>
                    <a:pt x="2694" y="71315"/>
                  </a:lnTo>
                  <a:lnTo>
                    <a:pt x="3472" y="69404"/>
                  </a:lnTo>
                  <a:lnTo>
                    <a:pt x="4190" y="67532"/>
                  </a:lnTo>
                  <a:lnTo>
                    <a:pt x="4848" y="65699"/>
                  </a:lnTo>
                  <a:lnTo>
                    <a:pt x="5446" y="63904"/>
                  </a:lnTo>
                  <a:lnTo>
                    <a:pt x="5984" y="62149"/>
                  </a:lnTo>
                  <a:lnTo>
                    <a:pt x="6463" y="60432"/>
                  </a:lnTo>
                  <a:lnTo>
                    <a:pt x="6881" y="58754"/>
                  </a:lnTo>
                  <a:lnTo>
                    <a:pt x="7249" y="57062"/>
                  </a:lnTo>
                  <a:lnTo>
                    <a:pt x="7579" y="55303"/>
                  </a:lnTo>
                  <a:lnTo>
                    <a:pt x="7871" y="53477"/>
                  </a:lnTo>
                  <a:lnTo>
                    <a:pt x="8123" y="51584"/>
                  </a:lnTo>
                  <a:lnTo>
                    <a:pt x="8336" y="49623"/>
                  </a:lnTo>
                  <a:lnTo>
                    <a:pt x="8511" y="47596"/>
                  </a:lnTo>
                  <a:lnTo>
                    <a:pt x="8647" y="45502"/>
                  </a:lnTo>
                  <a:lnTo>
                    <a:pt x="8744" y="43340"/>
                  </a:lnTo>
                  <a:lnTo>
                    <a:pt x="8802" y="41112"/>
                  </a:lnTo>
                  <a:lnTo>
                    <a:pt x="8822" y="38816"/>
                  </a:lnTo>
                  <a:lnTo>
                    <a:pt x="8822" y="7410"/>
                  </a:lnTo>
                  <a:lnTo>
                    <a:pt x="40934" y="7410"/>
                  </a:lnTo>
                  <a:lnTo>
                    <a:pt x="40715" y="6849"/>
                  </a:lnTo>
                  <a:lnTo>
                    <a:pt x="40482" y="6295"/>
                  </a:lnTo>
                  <a:lnTo>
                    <a:pt x="40235" y="5748"/>
                  </a:lnTo>
                  <a:lnTo>
                    <a:pt x="39974" y="5208"/>
                  </a:lnTo>
                  <a:lnTo>
                    <a:pt x="39699" y="4675"/>
                  </a:lnTo>
                  <a:lnTo>
                    <a:pt x="39409" y="4149"/>
                  </a:lnTo>
                  <a:lnTo>
                    <a:pt x="39106" y="3631"/>
                  </a:lnTo>
                  <a:lnTo>
                    <a:pt x="38788" y="3119"/>
                  </a:lnTo>
                  <a:lnTo>
                    <a:pt x="38456" y="2614"/>
                  </a:lnTo>
                  <a:lnTo>
                    <a:pt x="38111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049977" y="3951744"/>
              <a:ext cx="61754" cy="26818"/>
            </a:xfrm>
            <a:custGeom>
              <a:avLst/>
              <a:pathLst>
                <a:path w="61754" h="26818">
                  <a:moveTo>
                    <a:pt x="0" y="6704"/>
                  </a:moveTo>
                  <a:lnTo>
                    <a:pt x="13409" y="6704"/>
                  </a:lnTo>
                  <a:lnTo>
                    <a:pt x="13409" y="0"/>
                  </a:lnTo>
                  <a:lnTo>
                    <a:pt x="20114" y="0"/>
                  </a:lnTo>
                  <a:lnTo>
                    <a:pt x="20114" y="6704"/>
                  </a:lnTo>
                  <a:lnTo>
                    <a:pt x="41639" y="6704"/>
                  </a:lnTo>
                  <a:lnTo>
                    <a:pt x="41639" y="0"/>
                  </a:lnTo>
                  <a:lnTo>
                    <a:pt x="48344" y="0"/>
                  </a:lnTo>
                  <a:lnTo>
                    <a:pt x="48344" y="6704"/>
                  </a:lnTo>
                  <a:lnTo>
                    <a:pt x="61754" y="6704"/>
                  </a:lnTo>
                  <a:lnTo>
                    <a:pt x="61754" y="12703"/>
                  </a:lnTo>
                  <a:lnTo>
                    <a:pt x="48344" y="12703"/>
                  </a:lnTo>
                  <a:lnTo>
                    <a:pt x="48344" y="26818"/>
                  </a:lnTo>
                  <a:lnTo>
                    <a:pt x="13409" y="26818"/>
                  </a:lnTo>
                  <a:lnTo>
                    <a:pt x="13409" y="12703"/>
                  </a:lnTo>
                  <a:lnTo>
                    <a:pt x="0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070091" y="3964448"/>
              <a:ext cx="21525" cy="8116"/>
            </a:xfrm>
            <a:custGeom>
              <a:avLst/>
              <a:pathLst>
                <a:path w="21525" h="8116">
                  <a:moveTo>
                    <a:pt x="21525" y="8116"/>
                  </a:moveTo>
                  <a:lnTo>
                    <a:pt x="21525" y="0"/>
                  </a:lnTo>
                  <a:lnTo>
                    <a:pt x="0" y="0"/>
                  </a:lnTo>
                  <a:lnTo>
                    <a:pt x="0" y="81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046095" y="3984562"/>
              <a:ext cx="68811" cy="32817"/>
            </a:xfrm>
            <a:custGeom>
              <a:avLst/>
              <a:pathLst>
                <a:path w="68811" h="32817">
                  <a:moveTo>
                    <a:pt x="7410" y="0"/>
                  </a:moveTo>
                  <a:lnTo>
                    <a:pt x="59989" y="0"/>
                  </a:lnTo>
                  <a:lnTo>
                    <a:pt x="59989" y="5293"/>
                  </a:lnTo>
                  <a:lnTo>
                    <a:pt x="58737" y="7032"/>
                  </a:lnTo>
                  <a:lnTo>
                    <a:pt x="57378" y="8723"/>
                  </a:lnTo>
                  <a:lnTo>
                    <a:pt x="55913" y="10364"/>
                  </a:lnTo>
                  <a:lnTo>
                    <a:pt x="54343" y="11955"/>
                  </a:lnTo>
                  <a:lnTo>
                    <a:pt x="52667" y="13497"/>
                  </a:lnTo>
                  <a:lnTo>
                    <a:pt x="50885" y="14990"/>
                  </a:lnTo>
                  <a:lnTo>
                    <a:pt x="48997" y="16433"/>
                  </a:lnTo>
                  <a:lnTo>
                    <a:pt x="47003" y="17827"/>
                  </a:lnTo>
                  <a:lnTo>
                    <a:pt x="44904" y="19172"/>
                  </a:lnTo>
                  <a:lnTo>
                    <a:pt x="42698" y="20467"/>
                  </a:lnTo>
                  <a:lnTo>
                    <a:pt x="44674" y="21211"/>
                  </a:lnTo>
                  <a:lnTo>
                    <a:pt x="46792" y="21892"/>
                  </a:lnTo>
                  <a:lnTo>
                    <a:pt x="49050" y="22510"/>
                  </a:lnTo>
                  <a:lnTo>
                    <a:pt x="51450" y="23064"/>
                  </a:lnTo>
                  <a:lnTo>
                    <a:pt x="53990" y="23554"/>
                  </a:lnTo>
                  <a:lnTo>
                    <a:pt x="56672" y="23981"/>
                  </a:lnTo>
                  <a:lnTo>
                    <a:pt x="59495" y="24345"/>
                  </a:lnTo>
                  <a:lnTo>
                    <a:pt x="62459" y="24645"/>
                  </a:lnTo>
                  <a:lnTo>
                    <a:pt x="65565" y="24881"/>
                  </a:lnTo>
                  <a:lnTo>
                    <a:pt x="68811" y="25054"/>
                  </a:lnTo>
                  <a:lnTo>
                    <a:pt x="66694" y="32112"/>
                  </a:lnTo>
                  <a:lnTo>
                    <a:pt x="62749" y="31911"/>
                  </a:lnTo>
                  <a:lnTo>
                    <a:pt x="58959" y="31589"/>
                  </a:lnTo>
                  <a:lnTo>
                    <a:pt x="55324" y="31148"/>
                  </a:lnTo>
                  <a:lnTo>
                    <a:pt x="51845" y="30587"/>
                  </a:lnTo>
                  <a:lnTo>
                    <a:pt x="48521" y="29906"/>
                  </a:lnTo>
                  <a:lnTo>
                    <a:pt x="45352" y="29105"/>
                  </a:lnTo>
                  <a:lnTo>
                    <a:pt x="42338" y="28184"/>
                  </a:lnTo>
                  <a:lnTo>
                    <a:pt x="39480" y="27143"/>
                  </a:lnTo>
                  <a:lnTo>
                    <a:pt x="36777" y="25982"/>
                  </a:lnTo>
                  <a:lnTo>
                    <a:pt x="34229" y="24701"/>
                  </a:lnTo>
                  <a:lnTo>
                    <a:pt x="31579" y="25735"/>
                  </a:lnTo>
                  <a:lnTo>
                    <a:pt x="28851" y="26720"/>
                  </a:lnTo>
                  <a:lnTo>
                    <a:pt x="26046" y="27655"/>
                  </a:lnTo>
                  <a:lnTo>
                    <a:pt x="23163" y="28541"/>
                  </a:lnTo>
                  <a:lnTo>
                    <a:pt x="20202" y="29377"/>
                  </a:lnTo>
                  <a:lnTo>
                    <a:pt x="17164" y="30164"/>
                  </a:lnTo>
                  <a:lnTo>
                    <a:pt x="14048" y="30901"/>
                  </a:lnTo>
                  <a:lnTo>
                    <a:pt x="10854" y="31589"/>
                  </a:lnTo>
                  <a:lnTo>
                    <a:pt x="7583" y="32228"/>
                  </a:lnTo>
                  <a:lnTo>
                    <a:pt x="4234" y="32817"/>
                  </a:lnTo>
                  <a:lnTo>
                    <a:pt x="0" y="26466"/>
                  </a:lnTo>
                  <a:lnTo>
                    <a:pt x="3126" y="26024"/>
                  </a:lnTo>
                  <a:lnTo>
                    <a:pt x="6154" y="25548"/>
                  </a:lnTo>
                  <a:lnTo>
                    <a:pt x="9083" y="25036"/>
                  </a:lnTo>
                  <a:lnTo>
                    <a:pt x="11913" y="24489"/>
                  </a:lnTo>
                  <a:lnTo>
                    <a:pt x="14644" y="23907"/>
                  </a:lnTo>
                  <a:lnTo>
                    <a:pt x="17277" y="23290"/>
                  </a:lnTo>
                  <a:lnTo>
                    <a:pt x="19810" y="22637"/>
                  </a:lnTo>
                  <a:lnTo>
                    <a:pt x="22245" y="21949"/>
                  </a:lnTo>
                  <a:lnTo>
                    <a:pt x="24581" y="21225"/>
                  </a:lnTo>
                  <a:lnTo>
                    <a:pt x="26818" y="20467"/>
                  </a:lnTo>
                  <a:lnTo>
                    <a:pt x="25209" y="19369"/>
                  </a:lnTo>
                  <a:lnTo>
                    <a:pt x="23628" y="18194"/>
                  </a:lnTo>
                  <a:lnTo>
                    <a:pt x="22076" y="16941"/>
                  </a:lnTo>
                  <a:lnTo>
                    <a:pt x="20551" y="15611"/>
                  </a:lnTo>
                  <a:lnTo>
                    <a:pt x="19055" y="14203"/>
                  </a:lnTo>
                  <a:lnTo>
                    <a:pt x="17587" y="12717"/>
                  </a:lnTo>
                  <a:lnTo>
                    <a:pt x="16147" y="11154"/>
                  </a:lnTo>
                  <a:lnTo>
                    <a:pt x="14736" y="9513"/>
                  </a:lnTo>
                  <a:lnTo>
                    <a:pt x="13353" y="7795"/>
                  </a:lnTo>
                  <a:lnTo>
                    <a:pt x="11997" y="5998"/>
                  </a:lnTo>
                  <a:lnTo>
                    <a:pt x="7410" y="5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066915" y="3990561"/>
              <a:ext cx="28936" cy="10939"/>
            </a:xfrm>
            <a:custGeom>
              <a:avLst/>
              <a:pathLst>
                <a:path w="28936" h="10939">
                  <a:moveTo>
                    <a:pt x="0" y="0"/>
                  </a:moveTo>
                  <a:lnTo>
                    <a:pt x="1348" y="1443"/>
                  </a:lnTo>
                  <a:lnTo>
                    <a:pt x="2710" y="2808"/>
                  </a:lnTo>
                  <a:lnTo>
                    <a:pt x="4086" y="4096"/>
                  </a:lnTo>
                  <a:lnTo>
                    <a:pt x="5476" y="5307"/>
                  </a:lnTo>
                  <a:lnTo>
                    <a:pt x="6881" y="6440"/>
                  </a:lnTo>
                  <a:lnTo>
                    <a:pt x="8299" y="7495"/>
                  </a:lnTo>
                  <a:lnTo>
                    <a:pt x="9732" y="8472"/>
                  </a:lnTo>
                  <a:lnTo>
                    <a:pt x="11179" y="9372"/>
                  </a:lnTo>
                  <a:lnTo>
                    <a:pt x="12640" y="10194"/>
                  </a:lnTo>
                  <a:lnTo>
                    <a:pt x="14115" y="10939"/>
                  </a:lnTo>
                  <a:lnTo>
                    <a:pt x="15914" y="10004"/>
                  </a:lnTo>
                  <a:lnTo>
                    <a:pt x="17644" y="9033"/>
                  </a:lnTo>
                  <a:lnTo>
                    <a:pt x="19302" y="8028"/>
                  </a:lnTo>
                  <a:lnTo>
                    <a:pt x="20890" y="6987"/>
                  </a:lnTo>
                  <a:lnTo>
                    <a:pt x="22407" y="5910"/>
                  </a:lnTo>
                  <a:lnTo>
                    <a:pt x="23854" y="4799"/>
                  </a:lnTo>
                  <a:lnTo>
                    <a:pt x="25230" y="3652"/>
                  </a:lnTo>
                  <a:lnTo>
                    <a:pt x="26536" y="2470"/>
                  </a:lnTo>
                  <a:lnTo>
                    <a:pt x="27771" y="1252"/>
                  </a:lnTo>
                  <a:lnTo>
                    <a:pt x="289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557280" y="3461372"/>
              <a:ext cx="7640" cy="58452"/>
            </a:xfrm>
            <a:custGeom>
              <a:avLst/>
              <a:pathLst>
                <a:path w="7640" h="58452">
                  <a:moveTo>
                    <a:pt x="0" y="0"/>
                  </a:moveTo>
                  <a:lnTo>
                    <a:pt x="7640" y="0"/>
                  </a:lnTo>
                  <a:lnTo>
                    <a:pt x="7640" y="58452"/>
                  </a:lnTo>
                  <a:lnTo>
                    <a:pt x="0" y="584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579439" y="3470924"/>
              <a:ext cx="24068" cy="29417"/>
            </a:xfrm>
            <a:custGeom>
              <a:avLst/>
              <a:pathLst>
                <a:path w="24068" h="29417">
                  <a:moveTo>
                    <a:pt x="6876" y="0"/>
                  </a:moveTo>
                  <a:lnTo>
                    <a:pt x="8905" y="2391"/>
                  </a:lnTo>
                  <a:lnTo>
                    <a:pt x="10865" y="4829"/>
                  </a:lnTo>
                  <a:lnTo>
                    <a:pt x="12756" y="7312"/>
                  </a:lnTo>
                  <a:lnTo>
                    <a:pt x="14578" y="9841"/>
                  </a:lnTo>
                  <a:lnTo>
                    <a:pt x="16332" y="12416"/>
                  </a:lnTo>
                  <a:lnTo>
                    <a:pt x="18017" y="15037"/>
                  </a:lnTo>
                  <a:lnTo>
                    <a:pt x="19633" y="17703"/>
                  </a:lnTo>
                  <a:lnTo>
                    <a:pt x="21180" y="20416"/>
                  </a:lnTo>
                  <a:lnTo>
                    <a:pt x="22659" y="23174"/>
                  </a:lnTo>
                  <a:lnTo>
                    <a:pt x="24068" y="25979"/>
                  </a:lnTo>
                  <a:lnTo>
                    <a:pt x="16427" y="29417"/>
                  </a:lnTo>
                  <a:lnTo>
                    <a:pt x="15094" y="26471"/>
                  </a:lnTo>
                  <a:lnTo>
                    <a:pt x="13692" y="23595"/>
                  </a:lnTo>
                  <a:lnTo>
                    <a:pt x="12221" y="20787"/>
                  </a:lnTo>
                  <a:lnTo>
                    <a:pt x="10681" y="18047"/>
                  </a:lnTo>
                  <a:lnTo>
                    <a:pt x="9073" y="15377"/>
                  </a:lnTo>
                  <a:lnTo>
                    <a:pt x="7396" y="12775"/>
                  </a:lnTo>
                  <a:lnTo>
                    <a:pt x="5650" y="10242"/>
                  </a:lnTo>
                  <a:lnTo>
                    <a:pt x="3835" y="7778"/>
                  </a:lnTo>
                  <a:lnTo>
                    <a:pt x="1952" y="5383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519458" y="3471306"/>
              <a:ext cx="24068" cy="40114"/>
            </a:xfrm>
            <a:custGeom>
              <a:avLst/>
              <a:pathLst>
                <a:path w="24068" h="40114">
                  <a:moveTo>
                    <a:pt x="16427" y="0"/>
                  </a:moveTo>
                  <a:lnTo>
                    <a:pt x="24068" y="2674"/>
                  </a:lnTo>
                  <a:lnTo>
                    <a:pt x="22731" y="7037"/>
                  </a:lnTo>
                  <a:lnTo>
                    <a:pt x="21318" y="11262"/>
                  </a:lnTo>
                  <a:lnTo>
                    <a:pt x="19828" y="15350"/>
                  </a:lnTo>
                  <a:lnTo>
                    <a:pt x="18261" y="19300"/>
                  </a:lnTo>
                  <a:lnTo>
                    <a:pt x="16618" y="23113"/>
                  </a:lnTo>
                  <a:lnTo>
                    <a:pt x="14899" y="26788"/>
                  </a:lnTo>
                  <a:lnTo>
                    <a:pt x="13104" y="30326"/>
                  </a:lnTo>
                  <a:lnTo>
                    <a:pt x="11232" y="33726"/>
                  </a:lnTo>
                  <a:lnTo>
                    <a:pt x="9283" y="36989"/>
                  </a:lnTo>
                  <a:lnTo>
                    <a:pt x="7258" y="40114"/>
                  </a:lnTo>
                  <a:lnTo>
                    <a:pt x="0" y="35530"/>
                  </a:lnTo>
                  <a:lnTo>
                    <a:pt x="2089" y="32355"/>
                  </a:lnTo>
                  <a:lnTo>
                    <a:pt x="4080" y="29096"/>
                  </a:lnTo>
                  <a:lnTo>
                    <a:pt x="5971" y="25753"/>
                  </a:lnTo>
                  <a:lnTo>
                    <a:pt x="7763" y="22326"/>
                  </a:lnTo>
                  <a:lnTo>
                    <a:pt x="9455" y="18815"/>
                  </a:lnTo>
                  <a:lnTo>
                    <a:pt x="11048" y="15220"/>
                  </a:lnTo>
                  <a:lnTo>
                    <a:pt x="12542" y="11541"/>
                  </a:lnTo>
                  <a:lnTo>
                    <a:pt x="13936" y="7778"/>
                  </a:lnTo>
                  <a:lnTo>
                    <a:pt x="15232" y="3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517929" y="3503397"/>
              <a:ext cx="76408" cy="45463"/>
            </a:xfrm>
            <a:custGeom>
              <a:avLst/>
              <a:pathLst>
                <a:path w="76408" h="45463">
                  <a:moveTo>
                    <a:pt x="71060" y="0"/>
                  </a:moveTo>
                  <a:lnTo>
                    <a:pt x="76408" y="6112"/>
                  </a:lnTo>
                  <a:lnTo>
                    <a:pt x="71148" y="12007"/>
                  </a:lnTo>
                  <a:lnTo>
                    <a:pt x="65451" y="17467"/>
                  </a:lnTo>
                  <a:lnTo>
                    <a:pt x="59320" y="22490"/>
                  </a:lnTo>
                  <a:lnTo>
                    <a:pt x="52752" y="27079"/>
                  </a:lnTo>
                  <a:lnTo>
                    <a:pt x="45749" y="31232"/>
                  </a:lnTo>
                  <a:lnTo>
                    <a:pt x="38311" y="34949"/>
                  </a:lnTo>
                  <a:lnTo>
                    <a:pt x="30437" y="38231"/>
                  </a:lnTo>
                  <a:lnTo>
                    <a:pt x="22128" y="41077"/>
                  </a:lnTo>
                  <a:lnTo>
                    <a:pt x="13383" y="43488"/>
                  </a:lnTo>
                  <a:lnTo>
                    <a:pt x="4202" y="45463"/>
                  </a:lnTo>
                  <a:lnTo>
                    <a:pt x="0" y="38204"/>
                  </a:lnTo>
                  <a:lnTo>
                    <a:pt x="5312" y="36884"/>
                  </a:lnTo>
                  <a:lnTo>
                    <a:pt x="10399" y="35522"/>
                  </a:lnTo>
                  <a:lnTo>
                    <a:pt x="15260" y="34118"/>
                  </a:lnTo>
                  <a:lnTo>
                    <a:pt x="19896" y="32672"/>
                  </a:lnTo>
                  <a:lnTo>
                    <a:pt x="24307" y="31184"/>
                  </a:lnTo>
                  <a:lnTo>
                    <a:pt x="28492" y="29654"/>
                  </a:lnTo>
                  <a:lnTo>
                    <a:pt x="32452" y="28082"/>
                  </a:lnTo>
                  <a:lnTo>
                    <a:pt x="36187" y="26468"/>
                  </a:lnTo>
                  <a:lnTo>
                    <a:pt x="39696" y="24811"/>
                  </a:lnTo>
                  <a:lnTo>
                    <a:pt x="42980" y="23113"/>
                  </a:lnTo>
                  <a:lnTo>
                    <a:pt x="46114" y="21335"/>
                  </a:lnTo>
                  <a:lnTo>
                    <a:pt x="49176" y="19438"/>
                  </a:lnTo>
                  <a:lnTo>
                    <a:pt x="52166" y="17423"/>
                  </a:lnTo>
                  <a:lnTo>
                    <a:pt x="55083" y="15289"/>
                  </a:lnTo>
                  <a:lnTo>
                    <a:pt x="57927" y="13037"/>
                  </a:lnTo>
                  <a:lnTo>
                    <a:pt x="60699" y="10666"/>
                  </a:lnTo>
                  <a:lnTo>
                    <a:pt x="63398" y="8177"/>
                  </a:lnTo>
                  <a:lnTo>
                    <a:pt x="66024" y="5570"/>
                  </a:lnTo>
                  <a:lnTo>
                    <a:pt x="68578" y="2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015215" y="3600177"/>
              <a:ext cx="76064" cy="25722"/>
            </a:xfrm>
            <a:custGeom>
              <a:avLst/>
              <a:pathLst>
                <a:path w="76064" h="25722">
                  <a:moveTo>
                    <a:pt x="76064" y="9186"/>
                  </a:moveTo>
                  <a:lnTo>
                    <a:pt x="76064" y="25722"/>
                  </a:lnTo>
                  <a:lnTo>
                    <a:pt x="68348" y="25722"/>
                  </a:lnTo>
                  <a:lnTo>
                    <a:pt x="68348" y="16535"/>
                  </a:lnTo>
                  <a:lnTo>
                    <a:pt x="7716" y="16535"/>
                  </a:lnTo>
                  <a:lnTo>
                    <a:pt x="7716" y="25722"/>
                  </a:lnTo>
                  <a:lnTo>
                    <a:pt x="0" y="25722"/>
                  </a:lnTo>
                  <a:lnTo>
                    <a:pt x="0" y="9186"/>
                  </a:lnTo>
                  <a:lnTo>
                    <a:pt x="34541" y="9186"/>
                  </a:lnTo>
                  <a:lnTo>
                    <a:pt x="34317" y="8455"/>
                  </a:lnTo>
                  <a:lnTo>
                    <a:pt x="34085" y="7731"/>
                  </a:lnTo>
                  <a:lnTo>
                    <a:pt x="33846" y="7014"/>
                  </a:lnTo>
                  <a:lnTo>
                    <a:pt x="33600" y="6305"/>
                  </a:lnTo>
                  <a:lnTo>
                    <a:pt x="33347" y="5603"/>
                  </a:lnTo>
                  <a:lnTo>
                    <a:pt x="33086" y="4909"/>
                  </a:lnTo>
                  <a:lnTo>
                    <a:pt x="32818" y="4222"/>
                  </a:lnTo>
                  <a:lnTo>
                    <a:pt x="32542" y="3542"/>
                  </a:lnTo>
                  <a:lnTo>
                    <a:pt x="32259" y="2869"/>
                  </a:lnTo>
                  <a:lnTo>
                    <a:pt x="31969" y="2204"/>
                  </a:lnTo>
                  <a:lnTo>
                    <a:pt x="39685" y="0"/>
                  </a:lnTo>
                  <a:lnTo>
                    <a:pt x="40185" y="819"/>
                  </a:lnTo>
                  <a:lnTo>
                    <a:pt x="40656" y="1660"/>
                  </a:lnTo>
                  <a:lnTo>
                    <a:pt x="41097" y="2524"/>
                  </a:lnTo>
                  <a:lnTo>
                    <a:pt x="41508" y="3410"/>
                  </a:lnTo>
                  <a:lnTo>
                    <a:pt x="41890" y="4317"/>
                  </a:lnTo>
                  <a:lnTo>
                    <a:pt x="42243" y="5247"/>
                  </a:lnTo>
                  <a:lnTo>
                    <a:pt x="42566" y="6199"/>
                  </a:lnTo>
                  <a:lnTo>
                    <a:pt x="42860" y="7172"/>
                  </a:lnTo>
                  <a:lnTo>
                    <a:pt x="43125" y="8168"/>
                  </a:lnTo>
                  <a:lnTo>
                    <a:pt x="43360" y="91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026607" y="3626634"/>
              <a:ext cx="53282" cy="6981"/>
            </a:xfrm>
            <a:custGeom>
              <a:avLst/>
              <a:pathLst>
                <a:path w="53282" h="6981">
                  <a:moveTo>
                    <a:pt x="0" y="0"/>
                  </a:moveTo>
                  <a:lnTo>
                    <a:pt x="53282" y="0"/>
                  </a:lnTo>
                  <a:lnTo>
                    <a:pt x="53282" y="6981"/>
                  </a:lnTo>
                  <a:lnTo>
                    <a:pt x="0" y="69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011908" y="3643537"/>
              <a:ext cx="84516" cy="42258"/>
            </a:xfrm>
            <a:custGeom>
              <a:avLst/>
              <a:pathLst>
                <a:path w="84516" h="42258">
                  <a:moveTo>
                    <a:pt x="3307" y="0"/>
                  </a:moveTo>
                  <a:lnTo>
                    <a:pt x="79739" y="0"/>
                  </a:lnTo>
                  <a:lnTo>
                    <a:pt x="79739" y="6981"/>
                  </a:lnTo>
                  <a:lnTo>
                    <a:pt x="55486" y="6981"/>
                  </a:lnTo>
                  <a:lnTo>
                    <a:pt x="55486" y="30499"/>
                  </a:lnTo>
                  <a:lnTo>
                    <a:pt x="55499" y="30786"/>
                  </a:lnTo>
                  <a:lnTo>
                    <a:pt x="55538" y="31057"/>
                  </a:lnTo>
                  <a:lnTo>
                    <a:pt x="55602" y="31315"/>
                  </a:lnTo>
                  <a:lnTo>
                    <a:pt x="55692" y="31557"/>
                  </a:lnTo>
                  <a:lnTo>
                    <a:pt x="55808" y="31785"/>
                  </a:lnTo>
                  <a:lnTo>
                    <a:pt x="55949" y="31998"/>
                  </a:lnTo>
                  <a:lnTo>
                    <a:pt x="56117" y="32197"/>
                  </a:lnTo>
                  <a:lnTo>
                    <a:pt x="56309" y="32380"/>
                  </a:lnTo>
                  <a:lnTo>
                    <a:pt x="56528" y="32549"/>
                  </a:lnTo>
                  <a:lnTo>
                    <a:pt x="56772" y="32704"/>
                  </a:lnTo>
                  <a:lnTo>
                    <a:pt x="57072" y="32843"/>
                  </a:lnTo>
                  <a:lnTo>
                    <a:pt x="57456" y="32968"/>
                  </a:lnTo>
                  <a:lnTo>
                    <a:pt x="57924" y="33078"/>
                  </a:lnTo>
                  <a:lnTo>
                    <a:pt x="58478" y="33174"/>
                  </a:lnTo>
                  <a:lnTo>
                    <a:pt x="59115" y="33255"/>
                  </a:lnTo>
                  <a:lnTo>
                    <a:pt x="59837" y="33321"/>
                  </a:lnTo>
                  <a:lnTo>
                    <a:pt x="60644" y="33372"/>
                  </a:lnTo>
                  <a:lnTo>
                    <a:pt x="61535" y="33409"/>
                  </a:lnTo>
                  <a:lnTo>
                    <a:pt x="62510" y="33431"/>
                  </a:lnTo>
                  <a:lnTo>
                    <a:pt x="63571" y="33439"/>
                  </a:lnTo>
                  <a:lnTo>
                    <a:pt x="65402" y="33422"/>
                  </a:lnTo>
                  <a:lnTo>
                    <a:pt x="67076" y="33372"/>
                  </a:lnTo>
                  <a:lnTo>
                    <a:pt x="68592" y="33290"/>
                  </a:lnTo>
                  <a:lnTo>
                    <a:pt x="69950" y="33174"/>
                  </a:lnTo>
                  <a:lnTo>
                    <a:pt x="71149" y="33025"/>
                  </a:lnTo>
                  <a:lnTo>
                    <a:pt x="72191" y="32843"/>
                  </a:lnTo>
                  <a:lnTo>
                    <a:pt x="73075" y="32628"/>
                  </a:lnTo>
                  <a:lnTo>
                    <a:pt x="73801" y="32380"/>
                  </a:lnTo>
                  <a:lnTo>
                    <a:pt x="74368" y="32099"/>
                  </a:lnTo>
                  <a:lnTo>
                    <a:pt x="74778" y="31785"/>
                  </a:lnTo>
                  <a:lnTo>
                    <a:pt x="75096" y="31375"/>
                  </a:lnTo>
                  <a:lnTo>
                    <a:pt x="75388" y="30808"/>
                  </a:lnTo>
                  <a:lnTo>
                    <a:pt x="75655" y="30082"/>
                  </a:lnTo>
                  <a:lnTo>
                    <a:pt x="75895" y="29198"/>
                  </a:lnTo>
                  <a:lnTo>
                    <a:pt x="76110" y="28156"/>
                  </a:lnTo>
                  <a:lnTo>
                    <a:pt x="76299" y="26957"/>
                  </a:lnTo>
                  <a:lnTo>
                    <a:pt x="76463" y="25599"/>
                  </a:lnTo>
                  <a:lnTo>
                    <a:pt x="76601" y="24083"/>
                  </a:lnTo>
                  <a:lnTo>
                    <a:pt x="76713" y="22409"/>
                  </a:lnTo>
                  <a:lnTo>
                    <a:pt x="76799" y="20577"/>
                  </a:lnTo>
                  <a:lnTo>
                    <a:pt x="84516" y="23150"/>
                  </a:lnTo>
                  <a:lnTo>
                    <a:pt x="84347" y="25413"/>
                  </a:lnTo>
                  <a:lnTo>
                    <a:pt x="84134" y="27500"/>
                  </a:lnTo>
                  <a:lnTo>
                    <a:pt x="83877" y="29411"/>
                  </a:lnTo>
                  <a:lnTo>
                    <a:pt x="83575" y="31146"/>
                  </a:lnTo>
                  <a:lnTo>
                    <a:pt x="83230" y="32704"/>
                  </a:lnTo>
                  <a:lnTo>
                    <a:pt x="82840" y="34085"/>
                  </a:lnTo>
                  <a:lnTo>
                    <a:pt x="82407" y="35291"/>
                  </a:lnTo>
                  <a:lnTo>
                    <a:pt x="81929" y="36320"/>
                  </a:lnTo>
                  <a:lnTo>
                    <a:pt x="81407" y="37172"/>
                  </a:lnTo>
                  <a:lnTo>
                    <a:pt x="80841" y="37848"/>
                  </a:lnTo>
                  <a:lnTo>
                    <a:pt x="80139" y="38407"/>
                  </a:lnTo>
                  <a:lnTo>
                    <a:pt x="79210" y="38906"/>
                  </a:lnTo>
                  <a:lnTo>
                    <a:pt x="78052" y="39347"/>
                  </a:lnTo>
                  <a:lnTo>
                    <a:pt x="76667" y="39730"/>
                  </a:lnTo>
                  <a:lnTo>
                    <a:pt x="75054" y="40053"/>
                  </a:lnTo>
                  <a:lnTo>
                    <a:pt x="73213" y="40318"/>
                  </a:lnTo>
                  <a:lnTo>
                    <a:pt x="71144" y="40523"/>
                  </a:lnTo>
                  <a:lnTo>
                    <a:pt x="68847" y="40670"/>
                  </a:lnTo>
                  <a:lnTo>
                    <a:pt x="66323" y="40758"/>
                  </a:lnTo>
                  <a:lnTo>
                    <a:pt x="63571" y="40788"/>
                  </a:lnTo>
                  <a:lnTo>
                    <a:pt x="61724" y="40771"/>
                  </a:lnTo>
                  <a:lnTo>
                    <a:pt x="60006" y="40722"/>
                  </a:lnTo>
                  <a:lnTo>
                    <a:pt x="58417" y="40639"/>
                  </a:lnTo>
                  <a:lnTo>
                    <a:pt x="56956" y="40523"/>
                  </a:lnTo>
                  <a:lnTo>
                    <a:pt x="55624" y="40374"/>
                  </a:lnTo>
                  <a:lnTo>
                    <a:pt x="54421" y="40193"/>
                  </a:lnTo>
                  <a:lnTo>
                    <a:pt x="53346" y="39978"/>
                  </a:lnTo>
                  <a:lnTo>
                    <a:pt x="52400" y="39730"/>
                  </a:lnTo>
                  <a:lnTo>
                    <a:pt x="51582" y="39448"/>
                  </a:lnTo>
                  <a:lnTo>
                    <a:pt x="50893" y="39134"/>
                  </a:lnTo>
                  <a:lnTo>
                    <a:pt x="50300" y="38776"/>
                  </a:lnTo>
                  <a:lnTo>
                    <a:pt x="49769" y="38363"/>
                  </a:lnTo>
                  <a:lnTo>
                    <a:pt x="49300" y="37894"/>
                  </a:lnTo>
                  <a:lnTo>
                    <a:pt x="48894" y="37370"/>
                  </a:lnTo>
                  <a:lnTo>
                    <a:pt x="48551" y="36792"/>
                  </a:lnTo>
                  <a:lnTo>
                    <a:pt x="48269" y="36158"/>
                  </a:lnTo>
                  <a:lnTo>
                    <a:pt x="48051" y="35469"/>
                  </a:lnTo>
                  <a:lnTo>
                    <a:pt x="47895" y="34725"/>
                  </a:lnTo>
                  <a:lnTo>
                    <a:pt x="47801" y="33925"/>
                  </a:lnTo>
                  <a:lnTo>
                    <a:pt x="47770" y="33071"/>
                  </a:lnTo>
                  <a:lnTo>
                    <a:pt x="47770" y="6981"/>
                  </a:lnTo>
                  <a:lnTo>
                    <a:pt x="33806" y="6981"/>
                  </a:lnTo>
                  <a:lnTo>
                    <a:pt x="33316" y="9996"/>
                  </a:lnTo>
                  <a:lnTo>
                    <a:pt x="32726" y="12868"/>
                  </a:lnTo>
                  <a:lnTo>
                    <a:pt x="32037" y="15596"/>
                  </a:lnTo>
                  <a:lnTo>
                    <a:pt x="31249" y="18182"/>
                  </a:lnTo>
                  <a:lnTo>
                    <a:pt x="30361" y="20623"/>
                  </a:lnTo>
                  <a:lnTo>
                    <a:pt x="29374" y="22922"/>
                  </a:lnTo>
                  <a:lnTo>
                    <a:pt x="28289" y="25077"/>
                  </a:lnTo>
                  <a:lnTo>
                    <a:pt x="27104" y="27089"/>
                  </a:lnTo>
                  <a:lnTo>
                    <a:pt x="25819" y="28957"/>
                  </a:lnTo>
                  <a:lnTo>
                    <a:pt x="24436" y="30683"/>
                  </a:lnTo>
                  <a:lnTo>
                    <a:pt x="22935" y="32287"/>
                  </a:lnTo>
                  <a:lnTo>
                    <a:pt x="21298" y="33791"/>
                  </a:lnTo>
                  <a:lnTo>
                    <a:pt x="19525" y="35197"/>
                  </a:lnTo>
                  <a:lnTo>
                    <a:pt x="17616" y="36503"/>
                  </a:lnTo>
                  <a:lnTo>
                    <a:pt x="15571" y="37710"/>
                  </a:lnTo>
                  <a:lnTo>
                    <a:pt x="13390" y="38818"/>
                  </a:lnTo>
                  <a:lnTo>
                    <a:pt x="11073" y="39827"/>
                  </a:lnTo>
                  <a:lnTo>
                    <a:pt x="8620" y="40736"/>
                  </a:lnTo>
                  <a:lnTo>
                    <a:pt x="6031" y="41547"/>
                  </a:lnTo>
                  <a:lnTo>
                    <a:pt x="3307" y="42258"/>
                  </a:lnTo>
                  <a:lnTo>
                    <a:pt x="0" y="34908"/>
                  </a:lnTo>
                  <a:lnTo>
                    <a:pt x="4358" y="33637"/>
                  </a:lnTo>
                  <a:lnTo>
                    <a:pt x="8319" y="32028"/>
                  </a:lnTo>
                  <a:lnTo>
                    <a:pt x="11883" y="30080"/>
                  </a:lnTo>
                  <a:lnTo>
                    <a:pt x="15051" y="27794"/>
                  </a:lnTo>
                  <a:lnTo>
                    <a:pt x="17821" y="25171"/>
                  </a:lnTo>
                  <a:lnTo>
                    <a:pt x="20195" y="22209"/>
                  </a:lnTo>
                  <a:lnTo>
                    <a:pt x="22172" y="18909"/>
                  </a:lnTo>
                  <a:lnTo>
                    <a:pt x="23752" y="15271"/>
                  </a:lnTo>
                  <a:lnTo>
                    <a:pt x="24936" y="11295"/>
                  </a:lnTo>
                  <a:lnTo>
                    <a:pt x="25722" y="6981"/>
                  </a:lnTo>
                  <a:lnTo>
                    <a:pt x="3307" y="69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105244" y="3600912"/>
              <a:ext cx="84516" cy="55119"/>
            </a:xfrm>
            <a:custGeom>
              <a:avLst/>
              <a:pathLst>
                <a:path w="84516" h="55119">
                  <a:moveTo>
                    <a:pt x="25722" y="0"/>
                  </a:moveTo>
                  <a:lnTo>
                    <a:pt x="26299" y="812"/>
                  </a:lnTo>
                  <a:lnTo>
                    <a:pt x="26854" y="1631"/>
                  </a:lnTo>
                  <a:lnTo>
                    <a:pt x="27386" y="2458"/>
                  </a:lnTo>
                  <a:lnTo>
                    <a:pt x="27897" y="3292"/>
                  </a:lnTo>
                  <a:lnTo>
                    <a:pt x="28386" y="4133"/>
                  </a:lnTo>
                  <a:lnTo>
                    <a:pt x="28853" y="4982"/>
                  </a:lnTo>
                  <a:lnTo>
                    <a:pt x="29297" y="5838"/>
                  </a:lnTo>
                  <a:lnTo>
                    <a:pt x="29720" y="6702"/>
                  </a:lnTo>
                  <a:lnTo>
                    <a:pt x="30120" y="7573"/>
                  </a:lnTo>
                  <a:lnTo>
                    <a:pt x="30499" y="8451"/>
                  </a:lnTo>
                  <a:lnTo>
                    <a:pt x="51077" y="8451"/>
                  </a:lnTo>
                  <a:lnTo>
                    <a:pt x="51580" y="7705"/>
                  </a:lnTo>
                  <a:lnTo>
                    <a:pt x="52062" y="6937"/>
                  </a:lnTo>
                  <a:lnTo>
                    <a:pt x="52521" y="6147"/>
                  </a:lnTo>
                  <a:lnTo>
                    <a:pt x="52958" y="5335"/>
                  </a:lnTo>
                  <a:lnTo>
                    <a:pt x="53373" y="4501"/>
                  </a:lnTo>
                  <a:lnTo>
                    <a:pt x="53767" y="3645"/>
                  </a:lnTo>
                  <a:lnTo>
                    <a:pt x="54138" y="2766"/>
                  </a:lnTo>
                  <a:lnTo>
                    <a:pt x="54487" y="1866"/>
                  </a:lnTo>
                  <a:lnTo>
                    <a:pt x="54814" y="944"/>
                  </a:lnTo>
                  <a:lnTo>
                    <a:pt x="55119" y="0"/>
                  </a:lnTo>
                  <a:lnTo>
                    <a:pt x="62836" y="2572"/>
                  </a:lnTo>
                  <a:lnTo>
                    <a:pt x="62670" y="3027"/>
                  </a:lnTo>
                  <a:lnTo>
                    <a:pt x="62468" y="3512"/>
                  </a:lnTo>
                  <a:lnTo>
                    <a:pt x="62229" y="4027"/>
                  </a:lnTo>
                  <a:lnTo>
                    <a:pt x="61954" y="4571"/>
                  </a:lnTo>
                  <a:lnTo>
                    <a:pt x="61641" y="5144"/>
                  </a:lnTo>
                  <a:lnTo>
                    <a:pt x="61292" y="5747"/>
                  </a:lnTo>
                  <a:lnTo>
                    <a:pt x="60906" y="6379"/>
                  </a:lnTo>
                  <a:lnTo>
                    <a:pt x="60484" y="7040"/>
                  </a:lnTo>
                  <a:lnTo>
                    <a:pt x="60025" y="7731"/>
                  </a:lnTo>
                  <a:lnTo>
                    <a:pt x="59528" y="8451"/>
                  </a:lnTo>
                  <a:lnTo>
                    <a:pt x="79739" y="8451"/>
                  </a:lnTo>
                  <a:lnTo>
                    <a:pt x="79739" y="14698"/>
                  </a:lnTo>
                  <a:lnTo>
                    <a:pt x="45932" y="14698"/>
                  </a:lnTo>
                  <a:lnTo>
                    <a:pt x="45932" y="20210"/>
                  </a:lnTo>
                  <a:lnTo>
                    <a:pt x="75697" y="20210"/>
                  </a:lnTo>
                  <a:lnTo>
                    <a:pt x="75697" y="26457"/>
                  </a:lnTo>
                  <a:lnTo>
                    <a:pt x="45932" y="26457"/>
                  </a:lnTo>
                  <a:lnTo>
                    <a:pt x="45932" y="32336"/>
                  </a:lnTo>
                  <a:lnTo>
                    <a:pt x="80474" y="32336"/>
                  </a:lnTo>
                  <a:lnTo>
                    <a:pt x="80474" y="38583"/>
                  </a:lnTo>
                  <a:lnTo>
                    <a:pt x="45932" y="38583"/>
                  </a:lnTo>
                  <a:lnTo>
                    <a:pt x="45932" y="48505"/>
                  </a:lnTo>
                  <a:lnTo>
                    <a:pt x="55854" y="48505"/>
                  </a:lnTo>
                  <a:lnTo>
                    <a:pt x="56291" y="47623"/>
                  </a:lnTo>
                  <a:lnTo>
                    <a:pt x="56721" y="46741"/>
                  </a:lnTo>
                  <a:lnTo>
                    <a:pt x="57144" y="45859"/>
                  </a:lnTo>
                  <a:lnTo>
                    <a:pt x="57559" y="44977"/>
                  </a:lnTo>
                  <a:lnTo>
                    <a:pt x="57967" y="44095"/>
                  </a:lnTo>
                  <a:lnTo>
                    <a:pt x="58367" y="43213"/>
                  </a:lnTo>
                  <a:lnTo>
                    <a:pt x="58760" y="42331"/>
                  </a:lnTo>
                  <a:lnTo>
                    <a:pt x="59146" y="41449"/>
                  </a:lnTo>
                  <a:lnTo>
                    <a:pt x="59525" y="40567"/>
                  </a:lnTo>
                  <a:lnTo>
                    <a:pt x="59896" y="39685"/>
                  </a:lnTo>
                  <a:lnTo>
                    <a:pt x="67613" y="41890"/>
                  </a:lnTo>
                  <a:lnTo>
                    <a:pt x="67245" y="42618"/>
                  </a:lnTo>
                  <a:lnTo>
                    <a:pt x="66878" y="43331"/>
                  </a:lnTo>
                  <a:lnTo>
                    <a:pt x="66510" y="44029"/>
                  </a:lnTo>
                  <a:lnTo>
                    <a:pt x="66143" y="44712"/>
                  </a:lnTo>
                  <a:lnTo>
                    <a:pt x="65775" y="45381"/>
                  </a:lnTo>
                  <a:lnTo>
                    <a:pt x="65408" y="46035"/>
                  </a:lnTo>
                  <a:lnTo>
                    <a:pt x="65040" y="46675"/>
                  </a:lnTo>
                  <a:lnTo>
                    <a:pt x="64673" y="47299"/>
                  </a:lnTo>
                  <a:lnTo>
                    <a:pt x="64305" y="47909"/>
                  </a:lnTo>
                  <a:lnTo>
                    <a:pt x="63938" y="48505"/>
                  </a:lnTo>
                  <a:lnTo>
                    <a:pt x="84516" y="48505"/>
                  </a:lnTo>
                  <a:lnTo>
                    <a:pt x="84516" y="55119"/>
                  </a:lnTo>
                  <a:lnTo>
                    <a:pt x="0" y="55119"/>
                  </a:lnTo>
                  <a:lnTo>
                    <a:pt x="0" y="48505"/>
                  </a:lnTo>
                  <a:lnTo>
                    <a:pt x="20577" y="48505"/>
                  </a:lnTo>
                  <a:lnTo>
                    <a:pt x="20280" y="47781"/>
                  </a:lnTo>
                  <a:lnTo>
                    <a:pt x="19975" y="47079"/>
                  </a:lnTo>
                  <a:lnTo>
                    <a:pt x="19662" y="46399"/>
                  </a:lnTo>
                  <a:lnTo>
                    <a:pt x="19343" y="45741"/>
                  </a:lnTo>
                  <a:lnTo>
                    <a:pt x="19016" y="45106"/>
                  </a:lnTo>
                  <a:lnTo>
                    <a:pt x="18681" y="44492"/>
                  </a:lnTo>
                  <a:lnTo>
                    <a:pt x="18340" y="43900"/>
                  </a:lnTo>
                  <a:lnTo>
                    <a:pt x="17990" y="43331"/>
                  </a:lnTo>
                  <a:lnTo>
                    <a:pt x="17634" y="42783"/>
                  </a:lnTo>
                  <a:lnTo>
                    <a:pt x="17270" y="42258"/>
                  </a:lnTo>
                  <a:lnTo>
                    <a:pt x="24252" y="40053"/>
                  </a:lnTo>
                  <a:lnTo>
                    <a:pt x="24755" y="40799"/>
                  </a:lnTo>
                  <a:lnTo>
                    <a:pt x="25237" y="41567"/>
                  </a:lnTo>
                  <a:lnTo>
                    <a:pt x="25696" y="42357"/>
                  </a:lnTo>
                  <a:lnTo>
                    <a:pt x="26133" y="43169"/>
                  </a:lnTo>
                  <a:lnTo>
                    <a:pt x="26549" y="44003"/>
                  </a:lnTo>
                  <a:lnTo>
                    <a:pt x="26942" y="44859"/>
                  </a:lnTo>
                  <a:lnTo>
                    <a:pt x="27313" y="45738"/>
                  </a:lnTo>
                  <a:lnTo>
                    <a:pt x="27662" y="46638"/>
                  </a:lnTo>
                  <a:lnTo>
                    <a:pt x="27989" y="47560"/>
                  </a:lnTo>
                  <a:lnTo>
                    <a:pt x="28294" y="48505"/>
                  </a:lnTo>
                  <a:lnTo>
                    <a:pt x="38583" y="48505"/>
                  </a:lnTo>
                  <a:lnTo>
                    <a:pt x="38583" y="38583"/>
                  </a:lnTo>
                  <a:lnTo>
                    <a:pt x="3674" y="38583"/>
                  </a:lnTo>
                  <a:lnTo>
                    <a:pt x="3674" y="32336"/>
                  </a:lnTo>
                  <a:lnTo>
                    <a:pt x="38583" y="32336"/>
                  </a:lnTo>
                  <a:lnTo>
                    <a:pt x="38583" y="26457"/>
                  </a:lnTo>
                  <a:lnTo>
                    <a:pt x="8819" y="26457"/>
                  </a:lnTo>
                  <a:lnTo>
                    <a:pt x="8819" y="20210"/>
                  </a:lnTo>
                  <a:lnTo>
                    <a:pt x="38583" y="20210"/>
                  </a:lnTo>
                  <a:lnTo>
                    <a:pt x="38583" y="14698"/>
                  </a:lnTo>
                  <a:lnTo>
                    <a:pt x="4777" y="14698"/>
                  </a:lnTo>
                  <a:lnTo>
                    <a:pt x="4777" y="8451"/>
                  </a:lnTo>
                  <a:lnTo>
                    <a:pt x="22782" y="8451"/>
                  </a:lnTo>
                  <a:lnTo>
                    <a:pt x="22485" y="7871"/>
                  </a:lnTo>
                  <a:lnTo>
                    <a:pt x="22180" y="7305"/>
                  </a:lnTo>
                  <a:lnTo>
                    <a:pt x="21867" y="6753"/>
                  </a:lnTo>
                  <a:lnTo>
                    <a:pt x="21548" y="6217"/>
                  </a:lnTo>
                  <a:lnTo>
                    <a:pt x="21220" y="5695"/>
                  </a:lnTo>
                  <a:lnTo>
                    <a:pt x="20886" y="5188"/>
                  </a:lnTo>
                  <a:lnTo>
                    <a:pt x="20544" y="4696"/>
                  </a:lnTo>
                  <a:lnTo>
                    <a:pt x="20195" y="4218"/>
                  </a:lnTo>
                  <a:lnTo>
                    <a:pt x="19839" y="3755"/>
                  </a:lnTo>
                  <a:lnTo>
                    <a:pt x="19475" y="3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115533" y="3660808"/>
              <a:ext cx="64305" cy="24987"/>
            </a:xfrm>
            <a:custGeom>
              <a:avLst/>
              <a:pathLst>
                <a:path w="64305" h="24987">
                  <a:moveTo>
                    <a:pt x="64305" y="0"/>
                  </a:moveTo>
                  <a:lnTo>
                    <a:pt x="64305" y="24987"/>
                  </a:lnTo>
                  <a:lnTo>
                    <a:pt x="56956" y="24987"/>
                  </a:lnTo>
                  <a:lnTo>
                    <a:pt x="56956" y="20945"/>
                  </a:lnTo>
                  <a:lnTo>
                    <a:pt x="7349" y="20945"/>
                  </a:lnTo>
                  <a:lnTo>
                    <a:pt x="7349" y="24987"/>
                  </a:lnTo>
                  <a:lnTo>
                    <a:pt x="0" y="24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122882" y="3667055"/>
              <a:ext cx="49607" cy="8451"/>
            </a:xfrm>
            <a:custGeom>
              <a:avLst/>
              <a:pathLst>
                <a:path w="49607" h="8451">
                  <a:moveTo>
                    <a:pt x="0" y="8451"/>
                  </a:moveTo>
                  <a:lnTo>
                    <a:pt x="49607" y="8451"/>
                  </a:lnTo>
                  <a:lnTo>
                    <a:pt x="49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095029" y="3778445"/>
              <a:ext cx="83046" cy="19108"/>
            </a:xfrm>
            <a:custGeom>
              <a:avLst/>
              <a:pathLst>
                <a:path w="83046" h="19108">
                  <a:moveTo>
                    <a:pt x="0" y="6614"/>
                  </a:moveTo>
                  <a:lnTo>
                    <a:pt x="22047" y="6614"/>
                  </a:lnTo>
                  <a:lnTo>
                    <a:pt x="22047" y="0"/>
                  </a:lnTo>
                  <a:lnTo>
                    <a:pt x="29764" y="0"/>
                  </a:lnTo>
                  <a:lnTo>
                    <a:pt x="29764" y="6614"/>
                  </a:lnTo>
                  <a:lnTo>
                    <a:pt x="53649" y="6614"/>
                  </a:lnTo>
                  <a:lnTo>
                    <a:pt x="53649" y="0"/>
                  </a:lnTo>
                  <a:lnTo>
                    <a:pt x="60998" y="0"/>
                  </a:lnTo>
                  <a:lnTo>
                    <a:pt x="60998" y="6614"/>
                  </a:lnTo>
                  <a:lnTo>
                    <a:pt x="83046" y="6614"/>
                  </a:lnTo>
                  <a:lnTo>
                    <a:pt x="83046" y="13228"/>
                  </a:lnTo>
                  <a:lnTo>
                    <a:pt x="60998" y="13228"/>
                  </a:lnTo>
                  <a:lnTo>
                    <a:pt x="60998" y="19108"/>
                  </a:lnTo>
                  <a:lnTo>
                    <a:pt x="53649" y="19108"/>
                  </a:lnTo>
                  <a:lnTo>
                    <a:pt x="53649" y="13228"/>
                  </a:lnTo>
                  <a:lnTo>
                    <a:pt x="29764" y="13228"/>
                  </a:lnTo>
                  <a:lnTo>
                    <a:pt x="29764" y="19108"/>
                  </a:lnTo>
                  <a:lnTo>
                    <a:pt x="22047" y="19108"/>
                  </a:lnTo>
                  <a:lnTo>
                    <a:pt x="22047" y="13228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00541" y="3800126"/>
              <a:ext cx="72022" cy="62836"/>
            </a:xfrm>
            <a:custGeom>
              <a:avLst/>
              <a:pathLst>
                <a:path w="72022" h="62836">
                  <a:moveTo>
                    <a:pt x="72022" y="0"/>
                  </a:moveTo>
                  <a:lnTo>
                    <a:pt x="72022" y="62836"/>
                  </a:lnTo>
                  <a:lnTo>
                    <a:pt x="64673" y="62836"/>
                  </a:lnTo>
                  <a:lnTo>
                    <a:pt x="64673" y="59161"/>
                  </a:lnTo>
                  <a:lnTo>
                    <a:pt x="7349" y="59161"/>
                  </a:lnTo>
                  <a:lnTo>
                    <a:pt x="7349" y="62836"/>
                  </a:lnTo>
                  <a:lnTo>
                    <a:pt x="0" y="62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107890" y="3806740"/>
              <a:ext cx="57324" cy="45932"/>
            </a:xfrm>
            <a:custGeom>
              <a:avLst/>
              <a:pathLst>
                <a:path w="57324" h="45932">
                  <a:moveTo>
                    <a:pt x="0" y="45932"/>
                  </a:moveTo>
                  <a:lnTo>
                    <a:pt x="57324" y="45932"/>
                  </a:lnTo>
                  <a:lnTo>
                    <a:pt x="573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11565" y="3809680"/>
              <a:ext cx="49607" cy="40788"/>
            </a:xfrm>
            <a:custGeom>
              <a:avLst/>
              <a:pathLst>
                <a:path w="49607" h="40788">
                  <a:moveTo>
                    <a:pt x="42993" y="0"/>
                  </a:moveTo>
                  <a:lnTo>
                    <a:pt x="45932" y="5511"/>
                  </a:lnTo>
                  <a:lnTo>
                    <a:pt x="28294" y="7716"/>
                  </a:lnTo>
                  <a:lnTo>
                    <a:pt x="28294" y="14698"/>
                  </a:lnTo>
                  <a:lnTo>
                    <a:pt x="49607" y="14698"/>
                  </a:lnTo>
                  <a:lnTo>
                    <a:pt x="49607" y="20577"/>
                  </a:lnTo>
                  <a:lnTo>
                    <a:pt x="28294" y="20577"/>
                  </a:lnTo>
                  <a:lnTo>
                    <a:pt x="28294" y="40788"/>
                  </a:lnTo>
                  <a:lnTo>
                    <a:pt x="21680" y="40788"/>
                  </a:lnTo>
                  <a:lnTo>
                    <a:pt x="21680" y="24620"/>
                  </a:lnTo>
                  <a:lnTo>
                    <a:pt x="20250" y="26350"/>
                  </a:lnTo>
                  <a:lnTo>
                    <a:pt x="18755" y="28015"/>
                  </a:lnTo>
                  <a:lnTo>
                    <a:pt x="17193" y="29613"/>
                  </a:lnTo>
                  <a:lnTo>
                    <a:pt x="15565" y="31146"/>
                  </a:lnTo>
                  <a:lnTo>
                    <a:pt x="13871" y="32612"/>
                  </a:lnTo>
                  <a:lnTo>
                    <a:pt x="12111" y="34012"/>
                  </a:lnTo>
                  <a:lnTo>
                    <a:pt x="10285" y="35346"/>
                  </a:lnTo>
                  <a:lnTo>
                    <a:pt x="8392" y="36613"/>
                  </a:lnTo>
                  <a:lnTo>
                    <a:pt x="6434" y="37815"/>
                  </a:lnTo>
                  <a:lnTo>
                    <a:pt x="4409" y="38951"/>
                  </a:lnTo>
                  <a:lnTo>
                    <a:pt x="0" y="33071"/>
                  </a:lnTo>
                  <a:lnTo>
                    <a:pt x="2090" y="32086"/>
                  </a:lnTo>
                  <a:lnTo>
                    <a:pt x="4100" y="31043"/>
                  </a:lnTo>
                  <a:lnTo>
                    <a:pt x="6030" y="29940"/>
                  </a:lnTo>
                  <a:lnTo>
                    <a:pt x="7878" y="28779"/>
                  </a:lnTo>
                  <a:lnTo>
                    <a:pt x="9645" y="27559"/>
                  </a:lnTo>
                  <a:lnTo>
                    <a:pt x="11332" y="26280"/>
                  </a:lnTo>
                  <a:lnTo>
                    <a:pt x="12938" y="24943"/>
                  </a:lnTo>
                  <a:lnTo>
                    <a:pt x="14463" y="23547"/>
                  </a:lnTo>
                  <a:lnTo>
                    <a:pt x="15907" y="22091"/>
                  </a:lnTo>
                  <a:lnTo>
                    <a:pt x="17270" y="20577"/>
                  </a:lnTo>
                  <a:lnTo>
                    <a:pt x="0" y="20577"/>
                  </a:lnTo>
                  <a:lnTo>
                    <a:pt x="0" y="14698"/>
                  </a:lnTo>
                  <a:lnTo>
                    <a:pt x="21680" y="14698"/>
                  </a:lnTo>
                  <a:lnTo>
                    <a:pt x="21680" y="8084"/>
                  </a:lnTo>
                  <a:lnTo>
                    <a:pt x="5511" y="9554"/>
                  </a:lnTo>
                  <a:lnTo>
                    <a:pt x="3307" y="3674"/>
                  </a:lnTo>
                  <a:lnTo>
                    <a:pt x="7606" y="3439"/>
                  </a:lnTo>
                  <a:lnTo>
                    <a:pt x="11832" y="3174"/>
                  </a:lnTo>
                  <a:lnTo>
                    <a:pt x="15984" y="2880"/>
                  </a:lnTo>
                  <a:lnTo>
                    <a:pt x="20063" y="2557"/>
                  </a:lnTo>
                  <a:lnTo>
                    <a:pt x="24068" y="2204"/>
                  </a:lnTo>
                  <a:lnTo>
                    <a:pt x="28000" y="1822"/>
                  </a:lnTo>
                  <a:lnTo>
                    <a:pt x="31859" y="1411"/>
                  </a:lnTo>
                  <a:lnTo>
                    <a:pt x="35643" y="970"/>
                  </a:lnTo>
                  <a:lnTo>
                    <a:pt x="39355" y="4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143902" y="3833197"/>
              <a:ext cx="15433" cy="15065"/>
            </a:xfrm>
            <a:custGeom>
              <a:avLst/>
              <a:pathLst>
                <a:path w="15433" h="15065">
                  <a:moveTo>
                    <a:pt x="5879" y="0"/>
                  </a:moveTo>
                  <a:lnTo>
                    <a:pt x="7033" y="1039"/>
                  </a:lnTo>
                  <a:lnTo>
                    <a:pt x="8142" y="2101"/>
                  </a:lnTo>
                  <a:lnTo>
                    <a:pt x="9208" y="3185"/>
                  </a:lnTo>
                  <a:lnTo>
                    <a:pt x="10230" y="4291"/>
                  </a:lnTo>
                  <a:lnTo>
                    <a:pt x="11207" y="5420"/>
                  </a:lnTo>
                  <a:lnTo>
                    <a:pt x="12140" y="6570"/>
                  </a:lnTo>
                  <a:lnTo>
                    <a:pt x="13030" y="7742"/>
                  </a:lnTo>
                  <a:lnTo>
                    <a:pt x="13875" y="8936"/>
                  </a:lnTo>
                  <a:lnTo>
                    <a:pt x="14676" y="10152"/>
                  </a:lnTo>
                  <a:lnTo>
                    <a:pt x="15433" y="11391"/>
                  </a:lnTo>
                  <a:lnTo>
                    <a:pt x="9186" y="15065"/>
                  </a:lnTo>
                  <a:lnTo>
                    <a:pt x="8499" y="13827"/>
                  </a:lnTo>
                  <a:lnTo>
                    <a:pt x="7760" y="12611"/>
                  </a:lnTo>
                  <a:lnTo>
                    <a:pt x="6970" y="11417"/>
                  </a:lnTo>
                  <a:lnTo>
                    <a:pt x="6129" y="10244"/>
                  </a:lnTo>
                  <a:lnTo>
                    <a:pt x="5236" y="9094"/>
                  </a:lnTo>
                  <a:lnTo>
                    <a:pt x="4291" y="7966"/>
                  </a:lnTo>
                  <a:lnTo>
                    <a:pt x="3296" y="6860"/>
                  </a:lnTo>
                  <a:lnTo>
                    <a:pt x="2248" y="5776"/>
                  </a:lnTo>
                  <a:lnTo>
                    <a:pt x="1150" y="4714"/>
                  </a:lnTo>
                  <a:lnTo>
                    <a:pt x="0" y="3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186895" y="3782120"/>
              <a:ext cx="43728" cy="80106"/>
            </a:xfrm>
            <a:custGeom>
              <a:avLst/>
              <a:pathLst>
                <a:path w="43728" h="80106">
                  <a:moveTo>
                    <a:pt x="5144" y="0"/>
                  </a:moveTo>
                  <a:lnTo>
                    <a:pt x="39318" y="0"/>
                  </a:lnTo>
                  <a:lnTo>
                    <a:pt x="39318" y="15800"/>
                  </a:lnTo>
                  <a:lnTo>
                    <a:pt x="43728" y="15800"/>
                  </a:lnTo>
                  <a:lnTo>
                    <a:pt x="43728" y="22415"/>
                  </a:lnTo>
                  <a:lnTo>
                    <a:pt x="39318" y="22415"/>
                  </a:lnTo>
                  <a:lnTo>
                    <a:pt x="39318" y="38583"/>
                  </a:lnTo>
                  <a:lnTo>
                    <a:pt x="18005" y="38583"/>
                  </a:lnTo>
                  <a:lnTo>
                    <a:pt x="17777" y="39458"/>
                  </a:lnTo>
                  <a:lnTo>
                    <a:pt x="17535" y="40318"/>
                  </a:lnTo>
                  <a:lnTo>
                    <a:pt x="17278" y="41163"/>
                  </a:lnTo>
                  <a:lnTo>
                    <a:pt x="17006" y="41993"/>
                  </a:lnTo>
                  <a:lnTo>
                    <a:pt x="16719" y="42809"/>
                  </a:lnTo>
                  <a:lnTo>
                    <a:pt x="16418" y="43610"/>
                  </a:lnTo>
                  <a:lnTo>
                    <a:pt x="16102" y="44396"/>
                  </a:lnTo>
                  <a:lnTo>
                    <a:pt x="15771" y="45168"/>
                  </a:lnTo>
                  <a:lnTo>
                    <a:pt x="15426" y="45925"/>
                  </a:lnTo>
                  <a:lnTo>
                    <a:pt x="15065" y="46667"/>
                  </a:lnTo>
                  <a:lnTo>
                    <a:pt x="39685" y="46667"/>
                  </a:lnTo>
                  <a:lnTo>
                    <a:pt x="39685" y="79739"/>
                  </a:lnTo>
                  <a:lnTo>
                    <a:pt x="32704" y="79739"/>
                  </a:lnTo>
                  <a:lnTo>
                    <a:pt x="32704" y="74962"/>
                  </a:lnTo>
                  <a:lnTo>
                    <a:pt x="16903" y="74962"/>
                  </a:lnTo>
                  <a:lnTo>
                    <a:pt x="16903" y="80106"/>
                  </a:lnTo>
                  <a:lnTo>
                    <a:pt x="9921" y="80106"/>
                  </a:lnTo>
                  <a:lnTo>
                    <a:pt x="9921" y="55119"/>
                  </a:lnTo>
                  <a:lnTo>
                    <a:pt x="9546" y="55703"/>
                  </a:lnTo>
                  <a:lnTo>
                    <a:pt x="9157" y="56280"/>
                  </a:lnTo>
                  <a:lnTo>
                    <a:pt x="8752" y="56850"/>
                  </a:lnTo>
                  <a:lnTo>
                    <a:pt x="8334" y="57412"/>
                  </a:lnTo>
                  <a:lnTo>
                    <a:pt x="7900" y="57967"/>
                  </a:lnTo>
                  <a:lnTo>
                    <a:pt x="7452" y="58514"/>
                  </a:lnTo>
                  <a:lnTo>
                    <a:pt x="6989" y="59054"/>
                  </a:lnTo>
                  <a:lnTo>
                    <a:pt x="6511" y="59587"/>
                  </a:lnTo>
                  <a:lnTo>
                    <a:pt x="6019" y="60113"/>
                  </a:lnTo>
                  <a:lnTo>
                    <a:pt x="5511" y="60631"/>
                  </a:lnTo>
                  <a:lnTo>
                    <a:pt x="0" y="54751"/>
                  </a:lnTo>
                  <a:lnTo>
                    <a:pt x="1293" y="53333"/>
                  </a:lnTo>
                  <a:lnTo>
                    <a:pt x="2528" y="51871"/>
                  </a:lnTo>
                  <a:lnTo>
                    <a:pt x="3704" y="50364"/>
                  </a:lnTo>
                  <a:lnTo>
                    <a:pt x="4821" y="48813"/>
                  </a:lnTo>
                  <a:lnTo>
                    <a:pt x="5879" y="47218"/>
                  </a:lnTo>
                  <a:lnTo>
                    <a:pt x="6878" y="45580"/>
                  </a:lnTo>
                  <a:lnTo>
                    <a:pt x="7819" y="43897"/>
                  </a:lnTo>
                  <a:lnTo>
                    <a:pt x="8701" y="42170"/>
                  </a:lnTo>
                  <a:lnTo>
                    <a:pt x="9524" y="40398"/>
                  </a:lnTo>
                  <a:lnTo>
                    <a:pt x="10288" y="38583"/>
                  </a:lnTo>
                  <a:lnTo>
                    <a:pt x="3674" y="38583"/>
                  </a:lnTo>
                  <a:lnTo>
                    <a:pt x="3674" y="31969"/>
                  </a:lnTo>
                  <a:lnTo>
                    <a:pt x="12493" y="31969"/>
                  </a:lnTo>
                  <a:lnTo>
                    <a:pt x="12710" y="31079"/>
                  </a:lnTo>
                  <a:lnTo>
                    <a:pt x="12919" y="30176"/>
                  </a:lnTo>
                  <a:lnTo>
                    <a:pt x="13122" y="29257"/>
                  </a:lnTo>
                  <a:lnTo>
                    <a:pt x="13316" y="28324"/>
                  </a:lnTo>
                  <a:lnTo>
                    <a:pt x="13504" y="27375"/>
                  </a:lnTo>
                  <a:lnTo>
                    <a:pt x="13684" y="26413"/>
                  </a:lnTo>
                  <a:lnTo>
                    <a:pt x="13857" y="25435"/>
                  </a:lnTo>
                  <a:lnTo>
                    <a:pt x="14022" y="24443"/>
                  </a:lnTo>
                  <a:lnTo>
                    <a:pt x="14180" y="23436"/>
                  </a:lnTo>
                  <a:lnTo>
                    <a:pt x="14331" y="22415"/>
                  </a:lnTo>
                  <a:lnTo>
                    <a:pt x="1469" y="22415"/>
                  </a:lnTo>
                  <a:lnTo>
                    <a:pt x="1469" y="15800"/>
                  </a:lnTo>
                  <a:lnTo>
                    <a:pt x="14698" y="15800"/>
                  </a:lnTo>
                  <a:lnTo>
                    <a:pt x="15433" y="6614"/>
                  </a:lnTo>
                  <a:lnTo>
                    <a:pt x="5144" y="6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208575" y="3788734"/>
              <a:ext cx="10288" cy="9186"/>
            </a:xfrm>
            <a:custGeom>
              <a:avLst/>
              <a:pathLst>
                <a:path w="10288" h="9186">
                  <a:moveTo>
                    <a:pt x="367" y="0"/>
                  </a:moveTo>
                  <a:lnTo>
                    <a:pt x="363" y="951"/>
                  </a:lnTo>
                  <a:lnTo>
                    <a:pt x="352" y="1896"/>
                  </a:lnTo>
                  <a:lnTo>
                    <a:pt x="334" y="2833"/>
                  </a:lnTo>
                  <a:lnTo>
                    <a:pt x="308" y="3762"/>
                  </a:lnTo>
                  <a:lnTo>
                    <a:pt x="275" y="4685"/>
                  </a:lnTo>
                  <a:lnTo>
                    <a:pt x="235" y="5600"/>
                  </a:lnTo>
                  <a:lnTo>
                    <a:pt x="187" y="6507"/>
                  </a:lnTo>
                  <a:lnTo>
                    <a:pt x="132" y="7408"/>
                  </a:lnTo>
                  <a:lnTo>
                    <a:pt x="69" y="8300"/>
                  </a:lnTo>
                  <a:lnTo>
                    <a:pt x="0" y="9186"/>
                  </a:lnTo>
                  <a:lnTo>
                    <a:pt x="10288" y="9186"/>
                  </a:lnTo>
                  <a:lnTo>
                    <a:pt x="102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206738" y="3804535"/>
              <a:ext cx="12126" cy="9554"/>
            </a:xfrm>
            <a:custGeom>
              <a:avLst/>
              <a:pathLst>
                <a:path w="12126" h="9554">
                  <a:moveTo>
                    <a:pt x="1102" y="0"/>
                  </a:moveTo>
                  <a:lnTo>
                    <a:pt x="1025" y="1021"/>
                  </a:lnTo>
                  <a:lnTo>
                    <a:pt x="940" y="2028"/>
                  </a:lnTo>
                  <a:lnTo>
                    <a:pt x="848" y="3020"/>
                  </a:lnTo>
                  <a:lnTo>
                    <a:pt x="749" y="3997"/>
                  </a:lnTo>
                  <a:lnTo>
                    <a:pt x="643" y="4960"/>
                  </a:lnTo>
                  <a:lnTo>
                    <a:pt x="529" y="5908"/>
                  </a:lnTo>
                  <a:lnTo>
                    <a:pt x="407" y="6842"/>
                  </a:lnTo>
                  <a:lnTo>
                    <a:pt x="279" y="7760"/>
                  </a:lnTo>
                  <a:lnTo>
                    <a:pt x="143" y="8664"/>
                  </a:lnTo>
                  <a:lnTo>
                    <a:pt x="0" y="9554"/>
                  </a:lnTo>
                  <a:lnTo>
                    <a:pt x="12126" y="9554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203798" y="3835402"/>
              <a:ext cx="15800" cy="15065"/>
            </a:xfrm>
            <a:custGeom>
              <a:avLst/>
              <a:pathLst>
                <a:path w="15800" h="15065">
                  <a:moveTo>
                    <a:pt x="0" y="15065"/>
                  </a:moveTo>
                  <a:lnTo>
                    <a:pt x="15800" y="15065"/>
                  </a:lnTo>
                  <a:lnTo>
                    <a:pt x="15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231725" y="3778445"/>
              <a:ext cx="40788" cy="84516"/>
            </a:xfrm>
            <a:custGeom>
              <a:avLst/>
              <a:pathLst>
                <a:path w="40788" h="84516">
                  <a:moveTo>
                    <a:pt x="27559" y="0"/>
                  </a:moveTo>
                  <a:lnTo>
                    <a:pt x="35276" y="2204"/>
                  </a:lnTo>
                  <a:lnTo>
                    <a:pt x="34614" y="3803"/>
                  </a:lnTo>
                  <a:lnTo>
                    <a:pt x="33953" y="5364"/>
                  </a:lnTo>
                  <a:lnTo>
                    <a:pt x="33292" y="6889"/>
                  </a:lnTo>
                  <a:lnTo>
                    <a:pt x="32630" y="8378"/>
                  </a:lnTo>
                  <a:lnTo>
                    <a:pt x="31969" y="9829"/>
                  </a:lnTo>
                  <a:lnTo>
                    <a:pt x="31307" y="11244"/>
                  </a:lnTo>
                  <a:lnTo>
                    <a:pt x="30646" y="12622"/>
                  </a:lnTo>
                  <a:lnTo>
                    <a:pt x="29984" y="13963"/>
                  </a:lnTo>
                  <a:lnTo>
                    <a:pt x="29323" y="15268"/>
                  </a:lnTo>
                  <a:lnTo>
                    <a:pt x="28662" y="16535"/>
                  </a:lnTo>
                  <a:lnTo>
                    <a:pt x="40053" y="16535"/>
                  </a:lnTo>
                  <a:lnTo>
                    <a:pt x="40053" y="23517"/>
                  </a:lnTo>
                  <a:lnTo>
                    <a:pt x="23885" y="23517"/>
                  </a:lnTo>
                  <a:lnTo>
                    <a:pt x="23885" y="36378"/>
                  </a:lnTo>
                  <a:lnTo>
                    <a:pt x="38216" y="36378"/>
                  </a:lnTo>
                  <a:lnTo>
                    <a:pt x="38216" y="43360"/>
                  </a:lnTo>
                  <a:lnTo>
                    <a:pt x="23885" y="43360"/>
                  </a:lnTo>
                  <a:lnTo>
                    <a:pt x="23885" y="56221"/>
                  </a:lnTo>
                  <a:lnTo>
                    <a:pt x="40788" y="56221"/>
                  </a:lnTo>
                  <a:lnTo>
                    <a:pt x="40788" y="63203"/>
                  </a:lnTo>
                  <a:lnTo>
                    <a:pt x="23885" y="63203"/>
                  </a:lnTo>
                  <a:lnTo>
                    <a:pt x="23885" y="84516"/>
                  </a:lnTo>
                  <a:lnTo>
                    <a:pt x="16535" y="84516"/>
                  </a:lnTo>
                  <a:lnTo>
                    <a:pt x="16535" y="63203"/>
                  </a:lnTo>
                  <a:lnTo>
                    <a:pt x="0" y="63203"/>
                  </a:lnTo>
                  <a:lnTo>
                    <a:pt x="0" y="56221"/>
                  </a:lnTo>
                  <a:lnTo>
                    <a:pt x="16535" y="56221"/>
                  </a:lnTo>
                  <a:lnTo>
                    <a:pt x="16535" y="43360"/>
                  </a:lnTo>
                  <a:lnTo>
                    <a:pt x="2572" y="43360"/>
                  </a:lnTo>
                  <a:lnTo>
                    <a:pt x="2572" y="36378"/>
                  </a:lnTo>
                  <a:lnTo>
                    <a:pt x="16535" y="36378"/>
                  </a:lnTo>
                  <a:lnTo>
                    <a:pt x="16535" y="23517"/>
                  </a:lnTo>
                  <a:lnTo>
                    <a:pt x="734" y="23517"/>
                  </a:lnTo>
                  <a:lnTo>
                    <a:pt x="734" y="16535"/>
                  </a:lnTo>
                  <a:lnTo>
                    <a:pt x="20945" y="16535"/>
                  </a:lnTo>
                  <a:lnTo>
                    <a:pt x="21672" y="14981"/>
                  </a:lnTo>
                  <a:lnTo>
                    <a:pt x="22385" y="13405"/>
                  </a:lnTo>
                  <a:lnTo>
                    <a:pt x="23084" y="11806"/>
                  </a:lnTo>
                  <a:lnTo>
                    <a:pt x="23767" y="10186"/>
                  </a:lnTo>
                  <a:lnTo>
                    <a:pt x="24436" y="8543"/>
                  </a:lnTo>
                  <a:lnTo>
                    <a:pt x="25090" y="6878"/>
                  </a:lnTo>
                  <a:lnTo>
                    <a:pt x="25729" y="5192"/>
                  </a:lnTo>
                  <a:lnTo>
                    <a:pt x="26354" y="3483"/>
                  </a:lnTo>
                  <a:lnTo>
                    <a:pt x="26964" y="17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235400" y="3778813"/>
              <a:ext cx="12493" cy="14331"/>
            </a:xfrm>
            <a:custGeom>
              <a:avLst/>
              <a:pathLst>
                <a:path w="12493" h="14331">
                  <a:moveTo>
                    <a:pt x="6246" y="0"/>
                  </a:moveTo>
                  <a:lnTo>
                    <a:pt x="6970" y="1039"/>
                  </a:lnTo>
                  <a:lnTo>
                    <a:pt x="7672" y="2101"/>
                  </a:lnTo>
                  <a:lnTo>
                    <a:pt x="8352" y="3185"/>
                  </a:lnTo>
                  <a:lnTo>
                    <a:pt x="9010" y="4291"/>
                  </a:lnTo>
                  <a:lnTo>
                    <a:pt x="9645" y="5420"/>
                  </a:lnTo>
                  <a:lnTo>
                    <a:pt x="10259" y="6570"/>
                  </a:lnTo>
                  <a:lnTo>
                    <a:pt x="10851" y="7742"/>
                  </a:lnTo>
                  <a:lnTo>
                    <a:pt x="11420" y="8936"/>
                  </a:lnTo>
                  <a:lnTo>
                    <a:pt x="11968" y="10152"/>
                  </a:lnTo>
                  <a:lnTo>
                    <a:pt x="12493" y="11391"/>
                  </a:lnTo>
                  <a:lnTo>
                    <a:pt x="5879" y="14331"/>
                  </a:lnTo>
                  <a:lnTo>
                    <a:pt x="5423" y="13026"/>
                  </a:lnTo>
                  <a:lnTo>
                    <a:pt x="4938" y="11758"/>
                  </a:lnTo>
                  <a:lnTo>
                    <a:pt x="4424" y="10527"/>
                  </a:lnTo>
                  <a:lnTo>
                    <a:pt x="3880" y="9333"/>
                  </a:lnTo>
                  <a:lnTo>
                    <a:pt x="3307" y="8176"/>
                  </a:lnTo>
                  <a:lnTo>
                    <a:pt x="2704" y="7055"/>
                  </a:lnTo>
                  <a:lnTo>
                    <a:pt x="2072" y="5971"/>
                  </a:lnTo>
                  <a:lnTo>
                    <a:pt x="1411" y="4924"/>
                  </a:lnTo>
                  <a:lnTo>
                    <a:pt x="720" y="3913"/>
                  </a:lnTo>
                  <a:lnTo>
                    <a:pt x="0" y="2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897189" y="3510553"/>
              <a:ext cx="25212" cy="82839"/>
            </a:xfrm>
            <a:custGeom>
              <a:avLst/>
              <a:pathLst>
                <a:path w="25212" h="82839">
                  <a:moveTo>
                    <a:pt x="18008" y="0"/>
                  </a:moveTo>
                  <a:lnTo>
                    <a:pt x="25212" y="2161"/>
                  </a:lnTo>
                  <a:lnTo>
                    <a:pt x="24552" y="4174"/>
                  </a:lnTo>
                  <a:lnTo>
                    <a:pt x="23872" y="6180"/>
                  </a:lnTo>
                  <a:lnTo>
                    <a:pt x="23169" y="8179"/>
                  </a:lnTo>
                  <a:lnTo>
                    <a:pt x="22445" y="10171"/>
                  </a:lnTo>
                  <a:lnTo>
                    <a:pt x="21700" y="12155"/>
                  </a:lnTo>
                  <a:lnTo>
                    <a:pt x="20933" y="14133"/>
                  </a:lnTo>
                  <a:lnTo>
                    <a:pt x="20144" y="16103"/>
                  </a:lnTo>
                  <a:lnTo>
                    <a:pt x="19334" y="18066"/>
                  </a:lnTo>
                  <a:lnTo>
                    <a:pt x="18502" y="20021"/>
                  </a:lnTo>
                  <a:lnTo>
                    <a:pt x="17648" y="21970"/>
                  </a:lnTo>
                  <a:lnTo>
                    <a:pt x="17648" y="82839"/>
                  </a:lnTo>
                  <a:lnTo>
                    <a:pt x="10444" y="82839"/>
                  </a:lnTo>
                  <a:lnTo>
                    <a:pt x="10444" y="35657"/>
                  </a:lnTo>
                  <a:lnTo>
                    <a:pt x="9793" y="36658"/>
                  </a:lnTo>
                  <a:lnTo>
                    <a:pt x="9133" y="37645"/>
                  </a:lnTo>
                  <a:lnTo>
                    <a:pt x="8467" y="38617"/>
                  </a:lnTo>
                  <a:lnTo>
                    <a:pt x="7794" y="39575"/>
                  </a:lnTo>
                  <a:lnTo>
                    <a:pt x="7113" y="40519"/>
                  </a:lnTo>
                  <a:lnTo>
                    <a:pt x="6425" y="41448"/>
                  </a:lnTo>
                  <a:lnTo>
                    <a:pt x="5730" y="42363"/>
                  </a:lnTo>
                  <a:lnTo>
                    <a:pt x="5027" y="43263"/>
                  </a:lnTo>
                  <a:lnTo>
                    <a:pt x="4318" y="44149"/>
                  </a:lnTo>
                  <a:lnTo>
                    <a:pt x="3601" y="45021"/>
                  </a:lnTo>
                  <a:lnTo>
                    <a:pt x="0" y="37818"/>
                  </a:lnTo>
                  <a:lnTo>
                    <a:pt x="2384" y="34198"/>
                  </a:lnTo>
                  <a:lnTo>
                    <a:pt x="4639" y="30542"/>
                  </a:lnTo>
                  <a:lnTo>
                    <a:pt x="6764" y="26850"/>
                  </a:lnTo>
                  <a:lnTo>
                    <a:pt x="8759" y="23123"/>
                  </a:lnTo>
                  <a:lnTo>
                    <a:pt x="10625" y="19359"/>
                  </a:lnTo>
                  <a:lnTo>
                    <a:pt x="12361" y="15559"/>
                  </a:lnTo>
                  <a:lnTo>
                    <a:pt x="13967" y="11723"/>
                  </a:lnTo>
                  <a:lnTo>
                    <a:pt x="15444" y="7851"/>
                  </a:lnTo>
                  <a:lnTo>
                    <a:pt x="16791" y="39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19520" y="3511274"/>
              <a:ext cx="29894" cy="74195"/>
            </a:xfrm>
            <a:custGeom>
              <a:avLst/>
              <a:pathLst>
                <a:path w="29894" h="74195">
                  <a:moveTo>
                    <a:pt x="11525" y="0"/>
                  </a:moveTo>
                  <a:lnTo>
                    <a:pt x="18368" y="0"/>
                  </a:lnTo>
                  <a:lnTo>
                    <a:pt x="18368" y="16207"/>
                  </a:lnTo>
                  <a:lnTo>
                    <a:pt x="29894" y="16207"/>
                  </a:lnTo>
                  <a:lnTo>
                    <a:pt x="29894" y="22690"/>
                  </a:lnTo>
                  <a:lnTo>
                    <a:pt x="18368" y="22690"/>
                  </a:lnTo>
                  <a:lnTo>
                    <a:pt x="18368" y="39258"/>
                  </a:lnTo>
                  <a:lnTo>
                    <a:pt x="28453" y="39258"/>
                  </a:lnTo>
                  <a:lnTo>
                    <a:pt x="28453" y="70593"/>
                  </a:lnTo>
                  <a:lnTo>
                    <a:pt x="21250" y="70593"/>
                  </a:lnTo>
                  <a:lnTo>
                    <a:pt x="21250" y="66631"/>
                  </a:lnTo>
                  <a:lnTo>
                    <a:pt x="9004" y="66631"/>
                  </a:lnTo>
                  <a:lnTo>
                    <a:pt x="9004" y="74195"/>
                  </a:lnTo>
                  <a:lnTo>
                    <a:pt x="1800" y="74195"/>
                  </a:lnTo>
                  <a:lnTo>
                    <a:pt x="1800" y="39258"/>
                  </a:lnTo>
                  <a:lnTo>
                    <a:pt x="11525" y="39258"/>
                  </a:lnTo>
                  <a:lnTo>
                    <a:pt x="11525" y="22690"/>
                  </a:lnTo>
                  <a:lnTo>
                    <a:pt x="0" y="22690"/>
                  </a:lnTo>
                  <a:lnTo>
                    <a:pt x="0" y="16207"/>
                  </a:lnTo>
                  <a:lnTo>
                    <a:pt x="11525" y="162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28524" y="3557015"/>
              <a:ext cx="12245" cy="14767"/>
            </a:xfrm>
            <a:custGeom>
              <a:avLst/>
              <a:pathLst>
                <a:path w="12245" h="14767">
                  <a:moveTo>
                    <a:pt x="12245" y="14767"/>
                  </a:moveTo>
                  <a:lnTo>
                    <a:pt x="12245" y="0"/>
                  </a:lnTo>
                  <a:lnTo>
                    <a:pt x="0" y="0"/>
                  </a:lnTo>
                  <a:lnTo>
                    <a:pt x="0" y="1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48334" y="3510913"/>
              <a:ext cx="33135" cy="82119"/>
            </a:xfrm>
            <a:custGeom>
              <a:avLst/>
              <a:pathLst>
                <a:path w="33135" h="82119">
                  <a:moveTo>
                    <a:pt x="10084" y="0"/>
                  </a:moveTo>
                  <a:lnTo>
                    <a:pt x="16567" y="2161"/>
                  </a:lnTo>
                  <a:lnTo>
                    <a:pt x="16348" y="3454"/>
                  </a:lnTo>
                  <a:lnTo>
                    <a:pt x="16121" y="4739"/>
                  </a:lnTo>
                  <a:lnTo>
                    <a:pt x="15887" y="6018"/>
                  </a:lnTo>
                  <a:lnTo>
                    <a:pt x="15645" y="7289"/>
                  </a:lnTo>
                  <a:lnTo>
                    <a:pt x="15397" y="8554"/>
                  </a:lnTo>
                  <a:lnTo>
                    <a:pt x="15141" y="9811"/>
                  </a:lnTo>
                  <a:lnTo>
                    <a:pt x="14878" y="11060"/>
                  </a:lnTo>
                  <a:lnTo>
                    <a:pt x="14608" y="12303"/>
                  </a:lnTo>
                  <a:lnTo>
                    <a:pt x="14331" y="13538"/>
                  </a:lnTo>
                  <a:lnTo>
                    <a:pt x="14046" y="14767"/>
                  </a:lnTo>
                  <a:lnTo>
                    <a:pt x="32775" y="14767"/>
                  </a:lnTo>
                  <a:lnTo>
                    <a:pt x="32775" y="21610"/>
                  </a:lnTo>
                  <a:lnTo>
                    <a:pt x="28813" y="21610"/>
                  </a:lnTo>
                  <a:lnTo>
                    <a:pt x="28590" y="24106"/>
                  </a:lnTo>
                  <a:lnTo>
                    <a:pt x="28352" y="26551"/>
                  </a:lnTo>
                  <a:lnTo>
                    <a:pt x="28100" y="28947"/>
                  </a:lnTo>
                  <a:lnTo>
                    <a:pt x="27834" y="31291"/>
                  </a:lnTo>
                  <a:lnTo>
                    <a:pt x="27553" y="33586"/>
                  </a:lnTo>
                  <a:lnTo>
                    <a:pt x="27257" y="35829"/>
                  </a:lnTo>
                  <a:lnTo>
                    <a:pt x="26948" y="38023"/>
                  </a:lnTo>
                  <a:lnTo>
                    <a:pt x="26623" y="40166"/>
                  </a:lnTo>
                  <a:lnTo>
                    <a:pt x="26285" y="42258"/>
                  </a:lnTo>
                  <a:lnTo>
                    <a:pt x="25932" y="44301"/>
                  </a:lnTo>
                  <a:lnTo>
                    <a:pt x="21970" y="58708"/>
                  </a:lnTo>
                  <a:lnTo>
                    <a:pt x="22860" y="60562"/>
                  </a:lnTo>
                  <a:lnTo>
                    <a:pt x="23800" y="62381"/>
                  </a:lnTo>
                  <a:lnTo>
                    <a:pt x="24790" y="64164"/>
                  </a:lnTo>
                  <a:lnTo>
                    <a:pt x="25831" y="65911"/>
                  </a:lnTo>
                  <a:lnTo>
                    <a:pt x="26922" y="67622"/>
                  </a:lnTo>
                  <a:lnTo>
                    <a:pt x="28064" y="69297"/>
                  </a:lnTo>
                  <a:lnTo>
                    <a:pt x="29256" y="70935"/>
                  </a:lnTo>
                  <a:lnTo>
                    <a:pt x="30499" y="72538"/>
                  </a:lnTo>
                  <a:lnTo>
                    <a:pt x="31792" y="74105"/>
                  </a:lnTo>
                  <a:lnTo>
                    <a:pt x="33135" y="75636"/>
                  </a:lnTo>
                  <a:lnTo>
                    <a:pt x="28093" y="82119"/>
                  </a:lnTo>
                  <a:lnTo>
                    <a:pt x="27023" y="80797"/>
                  </a:lnTo>
                  <a:lnTo>
                    <a:pt x="25975" y="79425"/>
                  </a:lnTo>
                  <a:lnTo>
                    <a:pt x="24949" y="78002"/>
                  </a:lnTo>
                  <a:lnTo>
                    <a:pt x="23944" y="76529"/>
                  </a:lnTo>
                  <a:lnTo>
                    <a:pt x="22960" y="75005"/>
                  </a:lnTo>
                  <a:lnTo>
                    <a:pt x="21999" y="73431"/>
                  </a:lnTo>
                  <a:lnTo>
                    <a:pt x="21059" y="71807"/>
                  </a:lnTo>
                  <a:lnTo>
                    <a:pt x="20140" y="70132"/>
                  </a:lnTo>
                  <a:lnTo>
                    <a:pt x="19243" y="68407"/>
                  </a:lnTo>
                  <a:lnTo>
                    <a:pt x="18368" y="66631"/>
                  </a:lnTo>
                  <a:lnTo>
                    <a:pt x="17410" y="68472"/>
                  </a:lnTo>
                  <a:lnTo>
                    <a:pt x="16409" y="70247"/>
                  </a:lnTo>
                  <a:lnTo>
                    <a:pt x="15364" y="71958"/>
                  </a:lnTo>
                  <a:lnTo>
                    <a:pt x="14277" y="73604"/>
                  </a:lnTo>
                  <a:lnTo>
                    <a:pt x="13146" y="75185"/>
                  </a:lnTo>
                  <a:lnTo>
                    <a:pt x="11972" y="76702"/>
                  </a:lnTo>
                  <a:lnTo>
                    <a:pt x="10754" y="78153"/>
                  </a:lnTo>
                  <a:lnTo>
                    <a:pt x="9494" y="79540"/>
                  </a:lnTo>
                  <a:lnTo>
                    <a:pt x="8190" y="80862"/>
                  </a:lnTo>
                  <a:lnTo>
                    <a:pt x="6843" y="82119"/>
                  </a:lnTo>
                  <a:lnTo>
                    <a:pt x="2161" y="75996"/>
                  </a:lnTo>
                  <a:lnTo>
                    <a:pt x="3644" y="74652"/>
                  </a:lnTo>
                  <a:lnTo>
                    <a:pt x="5071" y="73215"/>
                  </a:lnTo>
                  <a:lnTo>
                    <a:pt x="6439" y="71684"/>
                  </a:lnTo>
                  <a:lnTo>
                    <a:pt x="7750" y="70060"/>
                  </a:lnTo>
                  <a:lnTo>
                    <a:pt x="9004" y="68342"/>
                  </a:lnTo>
                  <a:lnTo>
                    <a:pt x="10200" y="66530"/>
                  </a:lnTo>
                  <a:lnTo>
                    <a:pt x="11338" y="64625"/>
                  </a:lnTo>
                  <a:lnTo>
                    <a:pt x="12418" y="62626"/>
                  </a:lnTo>
                  <a:lnTo>
                    <a:pt x="13441" y="60534"/>
                  </a:lnTo>
                  <a:lnTo>
                    <a:pt x="14406" y="58347"/>
                  </a:lnTo>
                  <a:lnTo>
                    <a:pt x="13690" y="56446"/>
                  </a:lnTo>
                  <a:lnTo>
                    <a:pt x="12980" y="54486"/>
                  </a:lnTo>
                  <a:lnTo>
                    <a:pt x="12278" y="52469"/>
                  </a:lnTo>
                  <a:lnTo>
                    <a:pt x="11583" y="50395"/>
                  </a:lnTo>
                  <a:lnTo>
                    <a:pt x="10895" y="48263"/>
                  </a:lnTo>
                  <a:lnTo>
                    <a:pt x="10214" y="46073"/>
                  </a:lnTo>
                  <a:lnTo>
                    <a:pt x="9540" y="43825"/>
                  </a:lnTo>
                  <a:lnTo>
                    <a:pt x="8874" y="41520"/>
                  </a:lnTo>
                  <a:lnTo>
                    <a:pt x="8215" y="39157"/>
                  </a:lnTo>
                  <a:lnTo>
                    <a:pt x="7563" y="36737"/>
                  </a:lnTo>
                  <a:lnTo>
                    <a:pt x="5402" y="42140"/>
                  </a:lnTo>
                  <a:lnTo>
                    <a:pt x="0" y="38178"/>
                  </a:lnTo>
                  <a:lnTo>
                    <a:pt x="1397" y="34554"/>
                  </a:lnTo>
                  <a:lnTo>
                    <a:pt x="2708" y="30888"/>
                  </a:lnTo>
                  <a:lnTo>
                    <a:pt x="3933" y="27178"/>
                  </a:lnTo>
                  <a:lnTo>
                    <a:pt x="5071" y="23425"/>
                  </a:lnTo>
                  <a:lnTo>
                    <a:pt x="6122" y="19629"/>
                  </a:lnTo>
                  <a:lnTo>
                    <a:pt x="7088" y="15789"/>
                  </a:lnTo>
                  <a:lnTo>
                    <a:pt x="7966" y="11907"/>
                  </a:lnTo>
                  <a:lnTo>
                    <a:pt x="8759" y="7981"/>
                  </a:lnTo>
                  <a:lnTo>
                    <a:pt x="9465" y="4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59859" y="3532524"/>
              <a:ext cx="10444" cy="27373"/>
            </a:xfrm>
            <a:custGeom>
              <a:avLst/>
              <a:pathLst>
                <a:path w="10444" h="27373">
                  <a:moveTo>
                    <a:pt x="0" y="3601"/>
                  </a:moveTo>
                  <a:lnTo>
                    <a:pt x="515" y="6303"/>
                  </a:lnTo>
                  <a:lnTo>
                    <a:pt x="1051" y="8932"/>
                  </a:lnTo>
                  <a:lnTo>
                    <a:pt x="1609" y="11489"/>
                  </a:lnTo>
                  <a:lnTo>
                    <a:pt x="2189" y="13974"/>
                  </a:lnTo>
                  <a:lnTo>
                    <a:pt x="2791" y="16387"/>
                  </a:lnTo>
                  <a:lnTo>
                    <a:pt x="3414" y="18728"/>
                  </a:lnTo>
                  <a:lnTo>
                    <a:pt x="4059" y="20998"/>
                  </a:lnTo>
                  <a:lnTo>
                    <a:pt x="4725" y="23195"/>
                  </a:lnTo>
                  <a:lnTo>
                    <a:pt x="5413" y="25320"/>
                  </a:lnTo>
                  <a:lnTo>
                    <a:pt x="6122" y="27373"/>
                  </a:lnTo>
                  <a:lnTo>
                    <a:pt x="6749" y="25089"/>
                  </a:lnTo>
                  <a:lnTo>
                    <a:pt x="7333" y="22705"/>
                  </a:lnTo>
                  <a:lnTo>
                    <a:pt x="7873" y="20220"/>
                  </a:lnTo>
                  <a:lnTo>
                    <a:pt x="8370" y="17634"/>
                  </a:lnTo>
                  <a:lnTo>
                    <a:pt x="8824" y="14947"/>
                  </a:lnTo>
                  <a:lnTo>
                    <a:pt x="9234" y="12159"/>
                  </a:lnTo>
                  <a:lnTo>
                    <a:pt x="9602" y="9270"/>
                  </a:lnTo>
                  <a:lnTo>
                    <a:pt x="9926" y="6281"/>
                  </a:lnTo>
                  <a:lnTo>
                    <a:pt x="10207" y="3191"/>
                  </a:lnTo>
                  <a:lnTo>
                    <a:pt x="10444" y="0"/>
                  </a:lnTo>
                  <a:lnTo>
                    <a:pt x="713" y="100"/>
                  </a:lnTo>
                  <a:lnTo>
                    <a:pt x="691" y="259"/>
                  </a:lnTo>
                  <a:lnTo>
                    <a:pt x="655" y="475"/>
                  </a:lnTo>
                  <a:lnTo>
                    <a:pt x="605" y="749"/>
                  </a:lnTo>
                  <a:lnTo>
                    <a:pt x="540" y="1080"/>
                  </a:lnTo>
                  <a:lnTo>
                    <a:pt x="461" y="1469"/>
                  </a:lnTo>
                  <a:lnTo>
                    <a:pt x="367" y="1916"/>
                  </a:lnTo>
                  <a:lnTo>
                    <a:pt x="259" y="2420"/>
                  </a:lnTo>
                  <a:lnTo>
                    <a:pt x="136" y="2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693939" y="3500669"/>
              <a:ext cx="74104" cy="78339"/>
            </a:xfrm>
            <a:custGeom>
              <a:avLst/>
              <a:pathLst>
                <a:path w="74104" h="78339">
                  <a:moveTo>
                    <a:pt x="74104" y="0"/>
                  </a:moveTo>
                  <a:lnTo>
                    <a:pt x="74104" y="78339"/>
                  </a:lnTo>
                  <a:lnTo>
                    <a:pt x="67047" y="78339"/>
                  </a:lnTo>
                  <a:lnTo>
                    <a:pt x="67047" y="73399"/>
                  </a:lnTo>
                  <a:lnTo>
                    <a:pt x="7057" y="73399"/>
                  </a:lnTo>
                  <a:lnTo>
                    <a:pt x="7057" y="78339"/>
                  </a:lnTo>
                  <a:lnTo>
                    <a:pt x="0" y="78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700997" y="3507374"/>
              <a:ext cx="59989" cy="59989"/>
            </a:xfrm>
            <a:custGeom>
              <a:avLst/>
              <a:pathLst>
                <a:path w="59989" h="59989">
                  <a:moveTo>
                    <a:pt x="0" y="59989"/>
                  </a:moveTo>
                  <a:lnTo>
                    <a:pt x="59989" y="59989"/>
                  </a:lnTo>
                  <a:lnTo>
                    <a:pt x="599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704526" y="3511255"/>
              <a:ext cx="51520" cy="52579"/>
            </a:xfrm>
            <a:custGeom>
              <a:avLst/>
              <a:pathLst>
                <a:path w="51520" h="52579">
                  <a:moveTo>
                    <a:pt x="2470" y="11292"/>
                  </a:moveTo>
                  <a:lnTo>
                    <a:pt x="22584" y="11292"/>
                  </a:lnTo>
                  <a:lnTo>
                    <a:pt x="22584" y="0"/>
                  </a:lnTo>
                  <a:lnTo>
                    <a:pt x="29641" y="0"/>
                  </a:lnTo>
                  <a:lnTo>
                    <a:pt x="29641" y="11292"/>
                  </a:lnTo>
                  <a:lnTo>
                    <a:pt x="50109" y="11292"/>
                  </a:lnTo>
                  <a:lnTo>
                    <a:pt x="50109" y="17996"/>
                  </a:lnTo>
                  <a:lnTo>
                    <a:pt x="29641" y="17996"/>
                  </a:lnTo>
                  <a:lnTo>
                    <a:pt x="29641" y="21878"/>
                  </a:lnTo>
                  <a:lnTo>
                    <a:pt x="32147" y="23706"/>
                  </a:lnTo>
                  <a:lnTo>
                    <a:pt x="34582" y="25520"/>
                  </a:lnTo>
                  <a:lnTo>
                    <a:pt x="36946" y="27320"/>
                  </a:lnTo>
                  <a:lnTo>
                    <a:pt x="39240" y="29105"/>
                  </a:lnTo>
                  <a:lnTo>
                    <a:pt x="41463" y="30877"/>
                  </a:lnTo>
                  <a:lnTo>
                    <a:pt x="43616" y="32634"/>
                  </a:lnTo>
                  <a:lnTo>
                    <a:pt x="45698" y="34377"/>
                  </a:lnTo>
                  <a:lnTo>
                    <a:pt x="47709" y="36106"/>
                  </a:lnTo>
                  <a:lnTo>
                    <a:pt x="49650" y="37821"/>
                  </a:lnTo>
                  <a:lnTo>
                    <a:pt x="51520" y="39522"/>
                  </a:lnTo>
                  <a:lnTo>
                    <a:pt x="46580" y="46227"/>
                  </a:lnTo>
                  <a:lnTo>
                    <a:pt x="44949" y="44413"/>
                  </a:lnTo>
                  <a:lnTo>
                    <a:pt x="43305" y="42642"/>
                  </a:lnTo>
                  <a:lnTo>
                    <a:pt x="41646" y="40913"/>
                  </a:lnTo>
                  <a:lnTo>
                    <a:pt x="39974" y="39226"/>
                  </a:lnTo>
                  <a:lnTo>
                    <a:pt x="38287" y="37581"/>
                  </a:lnTo>
                  <a:lnTo>
                    <a:pt x="36586" y="35979"/>
                  </a:lnTo>
                  <a:lnTo>
                    <a:pt x="34871" y="34419"/>
                  </a:lnTo>
                  <a:lnTo>
                    <a:pt x="33142" y="32902"/>
                  </a:lnTo>
                  <a:lnTo>
                    <a:pt x="31399" y="31427"/>
                  </a:lnTo>
                  <a:lnTo>
                    <a:pt x="29641" y="29994"/>
                  </a:lnTo>
                  <a:lnTo>
                    <a:pt x="29641" y="52579"/>
                  </a:lnTo>
                  <a:lnTo>
                    <a:pt x="22584" y="52579"/>
                  </a:lnTo>
                  <a:lnTo>
                    <a:pt x="22584" y="22937"/>
                  </a:lnTo>
                  <a:lnTo>
                    <a:pt x="21074" y="26173"/>
                  </a:lnTo>
                  <a:lnTo>
                    <a:pt x="19507" y="29246"/>
                  </a:lnTo>
                  <a:lnTo>
                    <a:pt x="17884" y="32158"/>
                  </a:lnTo>
                  <a:lnTo>
                    <a:pt x="16204" y="34906"/>
                  </a:lnTo>
                  <a:lnTo>
                    <a:pt x="14468" y="37493"/>
                  </a:lnTo>
                  <a:lnTo>
                    <a:pt x="12675" y="39917"/>
                  </a:lnTo>
                  <a:lnTo>
                    <a:pt x="10826" y="42179"/>
                  </a:lnTo>
                  <a:lnTo>
                    <a:pt x="8920" y="44279"/>
                  </a:lnTo>
                  <a:lnTo>
                    <a:pt x="6958" y="46216"/>
                  </a:lnTo>
                  <a:lnTo>
                    <a:pt x="4940" y="47991"/>
                  </a:lnTo>
                  <a:lnTo>
                    <a:pt x="0" y="41992"/>
                  </a:lnTo>
                  <a:lnTo>
                    <a:pt x="2279" y="40164"/>
                  </a:lnTo>
                  <a:lnTo>
                    <a:pt x="4460" y="38209"/>
                  </a:lnTo>
                  <a:lnTo>
                    <a:pt x="6542" y="36127"/>
                  </a:lnTo>
                  <a:lnTo>
                    <a:pt x="8525" y="33918"/>
                  </a:lnTo>
                  <a:lnTo>
                    <a:pt x="10409" y="31582"/>
                  </a:lnTo>
                  <a:lnTo>
                    <a:pt x="12195" y="29119"/>
                  </a:lnTo>
                  <a:lnTo>
                    <a:pt x="13882" y="26529"/>
                  </a:lnTo>
                  <a:lnTo>
                    <a:pt x="15470" y="23812"/>
                  </a:lnTo>
                  <a:lnTo>
                    <a:pt x="16959" y="20968"/>
                  </a:lnTo>
                  <a:lnTo>
                    <a:pt x="18349" y="17996"/>
                  </a:lnTo>
                  <a:lnTo>
                    <a:pt x="2470" y="179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11449" y="3497493"/>
              <a:ext cx="51167" cy="81515"/>
            </a:xfrm>
            <a:custGeom>
              <a:avLst/>
              <a:pathLst>
                <a:path w="51167" h="81515">
                  <a:moveTo>
                    <a:pt x="15173" y="75516"/>
                  </a:moveTo>
                  <a:lnTo>
                    <a:pt x="15173" y="81515"/>
                  </a:lnTo>
                  <a:lnTo>
                    <a:pt x="8116" y="81515"/>
                  </a:lnTo>
                  <a:lnTo>
                    <a:pt x="8116" y="25054"/>
                  </a:lnTo>
                  <a:lnTo>
                    <a:pt x="7689" y="25548"/>
                  </a:lnTo>
                  <a:lnTo>
                    <a:pt x="7255" y="26042"/>
                  </a:lnTo>
                  <a:lnTo>
                    <a:pt x="6814" y="26536"/>
                  </a:lnTo>
                  <a:lnTo>
                    <a:pt x="6365" y="27030"/>
                  </a:lnTo>
                  <a:lnTo>
                    <a:pt x="5910" y="27524"/>
                  </a:lnTo>
                  <a:lnTo>
                    <a:pt x="5448" y="28018"/>
                  </a:lnTo>
                  <a:lnTo>
                    <a:pt x="4979" y="28512"/>
                  </a:lnTo>
                  <a:lnTo>
                    <a:pt x="4502" y="29006"/>
                  </a:lnTo>
                  <a:lnTo>
                    <a:pt x="4019" y="29500"/>
                  </a:lnTo>
                  <a:lnTo>
                    <a:pt x="3528" y="29994"/>
                  </a:lnTo>
                  <a:lnTo>
                    <a:pt x="0" y="23643"/>
                  </a:lnTo>
                  <a:lnTo>
                    <a:pt x="1852" y="21437"/>
                  </a:lnTo>
                  <a:lnTo>
                    <a:pt x="3599" y="19196"/>
                  </a:lnTo>
                  <a:lnTo>
                    <a:pt x="5240" y="16920"/>
                  </a:lnTo>
                  <a:lnTo>
                    <a:pt x="6775" y="14609"/>
                  </a:lnTo>
                  <a:lnTo>
                    <a:pt x="8204" y="12262"/>
                  </a:lnTo>
                  <a:lnTo>
                    <a:pt x="9527" y="9880"/>
                  </a:lnTo>
                  <a:lnTo>
                    <a:pt x="10745" y="7463"/>
                  </a:lnTo>
                  <a:lnTo>
                    <a:pt x="11856" y="5010"/>
                  </a:lnTo>
                  <a:lnTo>
                    <a:pt x="12862" y="2523"/>
                  </a:lnTo>
                  <a:lnTo>
                    <a:pt x="13762" y="0"/>
                  </a:lnTo>
                  <a:lnTo>
                    <a:pt x="20819" y="2470"/>
                  </a:lnTo>
                  <a:lnTo>
                    <a:pt x="20318" y="3666"/>
                  </a:lnTo>
                  <a:lnTo>
                    <a:pt x="19803" y="4855"/>
                  </a:lnTo>
                  <a:lnTo>
                    <a:pt x="19274" y="6037"/>
                  </a:lnTo>
                  <a:lnTo>
                    <a:pt x="18730" y="7212"/>
                  </a:lnTo>
                  <a:lnTo>
                    <a:pt x="18173" y="8380"/>
                  </a:lnTo>
                  <a:lnTo>
                    <a:pt x="17601" y="9541"/>
                  </a:lnTo>
                  <a:lnTo>
                    <a:pt x="17015" y="10695"/>
                  </a:lnTo>
                  <a:lnTo>
                    <a:pt x="16416" y="11842"/>
                  </a:lnTo>
                  <a:lnTo>
                    <a:pt x="15802" y="12982"/>
                  </a:lnTo>
                  <a:lnTo>
                    <a:pt x="15173" y="14115"/>
                  </a:lnTo>
                  <a:lnTo>
                    <a:pt x="15173" y="14820"/>
                  </a:lnTo>
                  <a:lnTo>
                    <a:pt x="29289" y="14820"/>
                  </a:lnTo>
                  <a:lnTo>
                    <a:pt x="28855" y="13494"/>
                  </a:lnTo>
                  <a:lnTo>
                    <a:pt x="28399" y="12195"/>
                  </a:lnTo>
                  <a:lnTo>
                    <a:pt x="27923" y="10925"/>
                  </a:lnTo>
                  <a:lnTo>
                    <a:pt x="27425" y="9683"/>
                  </a:lnTo>
                  <a:lnTo>
                    <a:pt x="26907" y="8469"/>
                  </a:lnTo>
                  <a:lnTo>
                    <a:pt x="26367" y="7283"/>
                  </a:lnTo>
                  <a:lnTo>
                    <a:pt x="25806" y="6126"/>
                  </a:lnTo>
                  <a:lnTo>
                    <a:pt x="25223" y="4996"/>
                  </a:lnTo>
                  <a:lnTo>
                    <a:pt x="24620" y="3895"/>
                  </a:lnTo>
                  <a:lnTo>
                    <a:pt x="23995" y="2823"/>
                  </a:lnTo>
                  <a:lnTo>
                    <a:pt x="30700" y="352"/>
                  </a:lnTo>
                  <a:lnTo>
                    <a:pt x="31462" y="1704"/>
                  </a:lnTo>
                  <a:lnTo>
                    <a:pt x="32196" y="3077"/>
                  </a:lnTo>
                  <a:lnTo>
                    <a:pt x="32902" y="4471"/>
                  </a:lnTo>
                  <a:lnTo>
                    <a:pt x="33580" y="5886"/>
                  </a:lnTo>
                  <a:lnTo>
                    <a:pt x="34229" y="7322"/>
                  </a:lnTo>
                  <a:lnTo>
                    <a:pt x="34850" y="8779"/>
                  </a:lnTo>
                  <a:lnTo>
                    <a:pt x="35443" y="10258"/>
                  </a:lnTo>
                  <a:lnTo>
                    <a:pt x="36007" y="11757"/>
                  </a:lnTo>
                  <a:lnTo>
                    <a:pt x="36544" y="13278"/>
                  </a:lnTo>
                  <a:lnTo>
                    <a:pt x="37052" y="14820"/>
                  </a:lnTo>
                  <a:lnTo>
                    <a:pt x="50461" y="14820"/>
                  </a:lnTo>
                  <a:lnTo>
                    <a:pt x="50461" y="21525"/>
                  </a:lnTo>
                  <a:lnTo>
                    <a:pt x="34582" y="21525"/>
                  </a:lnTo>
                  <a:lnTo>
                    <a:pt x="34582" y="33170"/>
                  </a:lnTo>
                  <a:lnTo>
                    <a:pt x="48344" y="33170"/>
                  </a:lnTo>
                  <a:lnTo>
                    <a:pt x="48344" y="39169"/>
                  </a:lnTo>
                  <a:lnTo>
                    <a:pt x="34582" y="39169"/>
                  </a:lnTo>
                  <a:lnTo>
                    <a:pt x="34582" y="51167"/>
                  </a:lnTo>
                  <a:lnTo>
                    <a:pt x="48344" y="51167"/>
                  </a:lnTo>
                  <a:lnTo>
                    <a:pt x="48344" y="57519"/>
                  </a:lnTo>
                  <a:lnTo>
                    <a:pt x="34582" y="57519"/>
                  </a:lnTo>
                  <a:lnTo>
                    <a:pt x="34582" y="69164"/>
                  </a:lnTo>
                  <a:lnTo>
                    <a:pt x="51167" y="69164"/>
                  </a:lnTo>
                  <a:lnTo>
                    <a:pt x="51167" y="75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26622" y="3519019"/>
              <a:ext cx="12703" cy="11645"/>
            </a:xfrm>
            <a:custGeom>
              <a:avLst/>
              <a:pathLst>
                <a:path w="12703" h="11645">
                  <a:moveTo>
                    <a:pt x="0" y="0"/>
                  </a:moveTo>
                  <a:lnTo>
                    <a:pt x="0" y="11645"/>
                  </a:lnTo>
                  <a:lnTo>
                    <a:pt x="12703" y="11645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26622" y="3536663"/>
              <a:ext cx="12703" cy="11997"/>
            </a:xfrm>
            <a:custGeom>
              <a:avLst/>
              <a:pathLst>
                <a:path w="12703" h="11997">
                  <a:moveTo>
                    <a:pt x="0" y="0"/>
                  </a:moveTo>
                  <a:lnTo>
                    <a:pt x="0" y="11997"/>
                  </a:lnTo>
                  <a:lnTo>
                    <a:pt x="12703" y="11997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26622" y="3555012"/>
              <a:ext cx="12703" cy="11645"/>
            </a:xfrm>
            <a:custGeom>
              <a:avLst/>
              <a:pathLst>
                <a:path w="12703" h="11645">
                  <a:moveTo>
                    <a:pt x="0" y="0"/>
                  </a:moveTo>
                  <a:lnTo>
                    <a:pt x="0" y="11645"/>
                  </a:lnTo>
                  <a:lnTo>
                    <a:pt x="12703" y="11645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780042" y="3502433"/>
              <a:ext cx="31406" cy="74810"/>
            </a:xfrm>
            <a:custGeom>
              <a:avLst/>
              <a:pathLst>
                <a:path w="31406" h="74810">
                  <a:moveTo>
                    <a:pt x="1764" y="0"/>
                  </a:moveTo>
                  <a:lnTo>
                    <a:pt x="30700" y="0"/>
                  </a:lnTo>
                  <a:lnTo>
                    <a:pt x="30510" y="4336"/>
                  </a:lnTo>
                  <a:lnTo>
                    <a:pt x="30220" y="8596"/>
                  </a:lnTo>
                  <a:lnTo>
                    <a:pt x="29832" y="12777"/>
                  </a:lnTo>
                  <a:lnTo>
                    <a:pt x="29345" y="16881"/>
                  </a:lnTo>
                  <a:lnTo>
                    <a:pt x="28759" y="20908"/>
                  </a:lnTo>
                  <a:lnTo>
                    <a:pt x="28075" y="24856"/>
                  </a:lnTo>
                  <a:lnTo>
                    <a:pt x="27291" y="28728"/>
                  </a:lnTo>
                  <a:lnTo>
                    <a:pt x="26409" y="32521"/>
                  </a:lnTo>
                  <a:lnTo>
                    <a:pt x="25428" y="36237"/>
                  </a:lnTo>
                  <a:lnTo>
                    <a:pt x="24348" y="39875"/>
                  </a:lnTo>
                  <a:lnTo>
                    <a:pt x="25118" y="41216"/>
                  </a:lnTo>
                  <a:lnTo>
                    <a:pt x="25873" y="42557"/>
                  </a:lnTo>
                  <a:lnTo>
                    <a:pt x="26614" y="43898"/>
                  </a:lnTo>
                  <a:lnTo>
                    <a:pt x="27341" y="45239"/>
                  </a:lnTo>
                  <a:lnTo>
                    <a:pt x="28054" y="46580"/>
                  </a:lnTo>
                  <a:lnTo>
                    <a:pt x="28752" y="47921"/>
                  </a:lnTo>
                  <a:lnTo>
                    <a:pt x="29437" y="49262"/>
                  </a:lnTo>
                  <a:lnTo>
                    <a:pt x="30107" y="50603"/>
                  </a:lnTo>
                  <a:lnTo>
                    <a:pt x="30764" y="51944"/>
                  </a:lnTo>
                  <a:lnTo>
                    <a:pt x="31406" y="53285"/>
                  </a:lnTo>
                  <a:lnTo>
                    <a:pt x="26113" y="58578"/>
                  </a:lnTo>
                  <a:lnTo>
                    <a:pt x="25686" y="57593"/>
                  </a:lnTo>
                  <a:lnTo>
                    <a:pt x="25252" y="56616"/>
                  </a:lnTo>
                  <a:lnTo>
                    <a:pt x="24811" y="55645"/>
                  </a:lnTo>
                  <a:lnTo>
                    <a:pt x="24362" y="54682"/>
                  </a:lnTo>
                  <a:lnTo>
                    <a:pt x="23907" y="53726"/>
                  </a:lnTo>
                  <a:lnTo>
                    <a:pt x="23445" y="52776"/>
                  </a:lnTo>
                  <a:lnTo>
                    <a:pt x="22976" y="51834"/>
                  </a:lnTo>
                  <a:lnTo>
                    <a:pt x="22499" y="50899"/>
                  </a:lnTo>
                  <a:lnTo>
                    <a:pt x="22016" y="49971"/>
                  </a:lnTo>
                  <a:lnTo>
                    <a:pt x="21525" y="49050"/>
                  </a:lnTo>
                  <a:lnTo>
                    <a:pt x="20142" y="52229"/>
                  </a:lnTo>
                  <a:lnTo>
                    <a:pt x="18674" y="55275"/>
                  </a:lnTo>
                  <a:lnTo>
                    <a:pt x="17121" y="58186"/>
                  </a:lnTo>
                  <a:lnTo>
                    <a:pt x="15484" y="60963"/>
                  </a:lnTo>
                  <a:lnTo>
                    <a:pt x="13762" y="63606"/>
                  </a:lnTo>
                  <a:lnTo>
                    <a:pt x="11955" y="66115"/>
                  </a:lnTo>
                  <a:lnTo>
                    <a:pt x="10064" y="68490"/>
                  </a:lnTo>
                  <a:lnTo>
                    <a:pt x="8088" y="70731"/>
                  </a:lnTo>
                  <a:lnTo>
                    <a:pt x="6027" y="72838"/>
                  </a:lnTo>
                  <a:lnTo>
                    <a:pt x="3881" y="74810"/>
                  </a:lnTo>
                  <a:lnTo>
                    <a:pt x="0" y="68811"/>
                  </a:lnTo>
                  <a:lnTo>
                    <a:pt x="2201" y="66754"/>
                  </a:lnTo>
                  <a:lnTo>
                    <a:pt x="4291" y="64534"/>
                  </a:lnTo>
                  <a:lnTo>
                    <a:pt x="6267" y="62152"/>
                  </a:lnTo>
                  <a:lnTo>
                    <a:pt x="8130" y="59608"/>
                  </a:lnTo>
                  <a:lnTo>
                    <a:pt x="9880" y="56902"/>
                  </a:lnTo>
                  <a:lnTo>
                    <a:pt x="11518" y="54033"/>
                  </a:lnTo>
                  <a:lnTo>
                    <a:pt x="13042" y="51001"/>
                  </a:lnTo>
                  <a:lnTo>
                    <a:pt x="14454" y="47808"/>
                  </a:lnTo>
                  <a:lnTo>
                    <a:pt x="15752" y="44452"/>
                  </a:lnTo>
                  <a:lnTo>
                    <a:pt x="16938" y="40934"/>
                  </a:lnTo>
                  <a:lnTo>
                    <a:pt x="15583" y="38478"/>
                  </a:lnTo>
                  <a:lnTo>
                    <a:pt x="14199" y="36050"/>
                  </a:lnTo>
                  <a:lnTo>
                    <a:pt x="12788" y="33650"/>
                  </a:lnTo>
                  <a:lnTo>
                    <a:pt x="11348" y="31279"/>
                  </a:lnTo>
                  <a:lnTo>
                    <a:pt x="9880" y="28936"/>
                  </a:lnTo>
                  <a:lnTo>
                    <a:pt x="8384" y="26621"/>
                  </a:lnTo>
                  <a:lnTo>
                    <a:pt x="6860" y="24334"/>
                  </a:lnTo>
                  <a:lnTo>
                    <a:pt x="5307" y="22076"/>
                  </a:lnTo>
                  <a:lnTo>
                    <a:pt x="3726" y="19846"/>
                  </a:lnTo>
                  <a:lnTo>
                    <a:pt x="2117" y="17644"/>
                  </a:lnTo>
                  <a:lnTo>
                    <a:pt x="7410" y="13762"/>
                  </a:lnTo>
                  <a:lnTo>
                    <a:pt x="8677" y="15533"/>
                  </a:lnTo>
                  <a:lnTo>
                    <a:pt x="9937" y="17319"/>
                  </a:lnTo>
                  <a:lnTo>
                    <a:pt x="11189" y="19119"/>
                  </a:lnTo>
                  <a:lnTo>
                    <a:pt x="12435" y="20932"/>
                  </a:lnTo>
                  <a:lnTo>
                    <a:pt x="13674" y="22760"/>
                  </a:lnTo>
                  <a:lnTo>
                    <a:pt x="14905" y="24602"/>
                  </a:lnTo>
                  <a:lnTo>
                    <a:pt x="16130" y="26459"/>
                  </a:lnTo>
                  <a:lnTo>
                    <a:pt x="17347" y="28329"/>
                  </a:lnTo>
                  <a:lnTo>
                    <a:pt x="18558" y="30213"/>
                  </a:lnTo>
                  <a:lnTo>
                    <a:pt x="19761" y="32112"/>
                  </a:lnTo>
                  <a:lnTo>
                    <a:pt x="21525" y="22231"/>
                  </a:lnTo>
                  <a:lnTo>
                    <a:pt x="21800" y="20996"/>
                  </a:lnTo>
                  <a:lnTo>
                    <a:pt x="22062" y="19690"/>
                  </a:lnTo>
                  <a:lnTo>
                    <a:pt x="22309" y="18314"/>
                  </a:lnTo>
                  <a:lnTo>
                    <a:pt x="22542" y="16867"/>
                  </a:lnTo>
                  <a:lnTo>
                    <a:pt x="22760" y="15350"/>
                  </a:lnTo>
                  <a:lnTo>
                    <a:pt x="22965" y="13762"/>
                  </a:lnTo>
                  <a:lnTo>
                    <a:pt x="23156" y="12103"/>
                  </a:lnTo>
                  <a:lnTo>
                    <a:pt x="23332" y="10374"/>
                  </a:lnTo>
                  <a:lnTo>
                    <a:pt x="23494" y="8575"/>
                  </a:lnTo>
                  <a:lnTo>
                    <a:pt x="23643" y="6704"/>
                  </a:lnTo>
                  <a:lnTo>
                    <a:pt x="1764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279172" y="3411487"/>
              <a:ext cx="28936" cy="81868"/>
            </a:xfrm>
            <a:custGeom>
              <a:avLst/>
              <a:pathLst>
                <a:path w="28936" h="81868">
                  <a:moveTo>
                    <a:pt x="0" y="41639"/>
                  </a:moveTo>
                  <a:lnTo>
                    <a:pt x="3881" y="35993"/>
                  </a:lnTo>
                  <a:lnTo>
                    <a:pt x="5293" y="37405"/>
                  </a:lnTo>
                  <a:lnTo>
                    <a:pt x="7290" y="33918"/>
                  </a:lnTo>
                  <a:lnTo>
                    <a:pt x="9189" y="30375"/>
                  </a:lnTo>
                  <a:lnTo>
                    <a:pt x="10988" y="26776"/>
                  </a:lnTo>
                  <a:lnTo>
                    <a:pt x="12689" y="23120"/>
                  </a:lnTo>
                  <a:lnTo>
                    <a:pt x="14291" y="19408"/>
                  </a:lnTo>
                  <a:lnTo>
                    <a:pt x="15794" y="15639"/>
                  </a:lnTo>
                  <a:lnTo>
                    <a:pt x="17199" y="11814"/>
                  </a:lnTo>
                  <a:lnTo>
                    <a:pt x="18505" y="7932"/>
                  </a:lnTo>
                  <a:lnTo>
                    <a:pt x="19711" y="3994"/>
                  </a:lnTo>
                  <a:lnTo>
                    <a:pt x="20819" y="0"/>
                  </a:lnTo>
                  <a:lnTo>
                    <a:pt x="27524" y="3881"/>
                  </a:lnTo>
                  <a:lnTo>
                    <a:pt x="26264" y="7823"/>
                  </a:lnTo>
                  <a:lnTo>
                    <a:pt x="24885" y="11743"/>
                  </a:lnTo>
                  <a:lnTo>
                    <a:pt x="23385" y="15643"/>
                  </a:lnTo>
                  <a:lnTo>
                    <a:pt x="21765" y="19521"/>
                  </a:lnTo>
                  <a:lnTo>
                    <a:pt x="20025" y="23378"/>
                  </a:lnTo>
                  <a:lnTo>
                    <a:pt x="18166" y="27214"/>
                  </a:lnTo>
                  <a:lnTo>
                    <a:pt x="16186" y="31028"/>
                  </a:lnTo>
                  <a:lnTo>
                    <a:pt x="14087" y="34822"/>
                  </a:lnTo>
                  <a:lnTo>
                    <a:pt x="11867" y="38594"/>
                  </a:lnTo>
                  <a:lnTo>
                    <a:pt x="9527" y="42345"/>
                  </a:lnTo>
                  <a:lnTo>
                    <a:pt x="12008" y="45514"/>
                  </a:lnTo>
                  <a:lnTo>
                    <a:pt x="14369" y="48810"/>
                  </a:lnTo>
                  <a:lnTo>
                    <a:pt x="16610" y="52233"/>
                  </a:lnTo>
                  <a:lnTo>
                    <a:pt x="18730" y="55783"/>
                  </a:lnTo>
                  <a:lnTo>
                    <a:pt x="20731" y="59460"/>
                  </a:lnTo>
                  <a:lnTo>
                    <a:pt x="22612" y="63264"/>
                  </a:lnTo>
                  <a:lnTo>
                    <a:pt x="24373" y="67195"/>
                  </a:lnTo>
                  <a:lnTo>
                    <a:pt x="26014" y="71253"/>
                  </a:lnTo>
                  <a:lnTo>
                    <a:pt x="27535" y="75438"/>
                  </a:lnTo>
                  <a:lnTo>
                    <a:pt x="28936" y="79751"/>
                  </a:lnTo>
                  <a:lnTo>
                    <a:pt x="22231" y="81868"/>
                  </a:lnTo>
                  <a:lnTo>
                    <a:pt x="20611" y="77083"/>
                  </a:lnTo>
                  <a:lnTo>
                    <a:pt x="18857" y="72467"/>
                  </a:lnTo>
                  <a:lnTo>
                    <a:pt x="16970" y="68021"/>
                  </a:lnTo>
                  <a:lnTo>
                    <a:pt x="14948" y="63744"/>
                  </a:lnTo>
                  <a:lnTo>
                    <a:pt x="12791" y="59636"/>
                  </a:lnTo>
                  <a:lnTo>
                    <a:pt x="10501" y="55698"/>
                  </a:lnTo>
                  <a:lnTo>
                    <a:pt x="8077" y="51929"/>
                  </a:lnTo>
                  <a:lnTo>
                    <a:pt x="5519" y="48330"/>
                  </a:lnTo>
                  <a:lnTo>
                    <a:pt x="2826" y="44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96110" y="3424897"/>
              <a:ext cx="65988" cy="55402"/>
            </a:xfrm>
            <a:custGeom>
              <a:avLst/>
              <a:pathLst>
                <a:path w="65988" h="55402">
                  <a:moveTo>
                    <a:pt x="8469" y="0"/>
                  </a:moveTo>
                  <a:lnTo>
                    <a:pt x="40934" y="0"/>
                  </a:lnTo>
                  <a:lnTo>
                    <a:pt x="40934" y="48344"/>
                  </a:lnTo>
                  <a:lnTo>
                    <a:pt x="58578" y="48344"/>
                  </a:lnTo>
                  <a:lnTo>
                    <a:pt x="53637" y="29289"/>
                  </a:lnTo>
                  <a:lnTo>
                    <a:pt x="59989" y="27171"/>
                  </a:lnTo>
                  <a:lnTo>
                    <a:pt x="60684" y="29769"/>
                  </a:lnTo>
                  <a:lnTo>
                    <a:pt x="61358" y="32338"/>
                  </a:lnTo>
                  <a:lnTo>
                    <a:pt x="62011" y="34878"/>
                  </a:lnTo>
                  <a:lnTo>
                    <a:pt x="62643" y="37391"/>
                  </a:lnTo>
                  <a:lnTo>
                    <a:pt x="63253" y="39875"/>
                  </a:lnTo>
                  <a:lnTo>
                    <a:pt x="63843" y="42331"/>
                  </a:lnTo>
                  <a:lnTo>
                    <a:pt x="64411" y="44759"/>
                  </a:lnTo>
                  <a:lnTo>
                    <a:pt x="64958" y="47158"/>
                  </a:lnTo>
                  <a:lnTo>
                    <a:pt x="65484" y="49530"/>
                  </a:lnTo>
                  <a:lnTo>
                    <a:pt x="65988" y="51873"/>
                  </a:lnTo>
                  <a:lnTo>
                    <a:pt x="61754" y="55402"/>
                  </a:lnTo>
                  <a:lnTo>
                    <a:pt x="8469" y="55402"/>
                  </a:lnTo>
                  <a:lnTo>
                    <a:pt x="8469" y="29994"/>
                  </a:lnTo>
                  <a:lnTo>
                    <a:pt x="7770" y="30351"/>
                  </a:lnTo>
                  <a:lnTo>
                    <a:pt x="7085" y="30714"/>
                  </a:lnTo>
                  <a:lnTo>
                    <a:pt x="6415" y="31085"/>
                  </a:lnTo>
                  <a:lnTo>
                    <a:pt x="5759" y="31462"/>
                  </a:lnTo>
                  <a:lnTo>
                    <a:pt x="5116" y="31847"/>
                  </a:lnTo>
                  <a:lnTo>
                    <a:pt x="4488" y="32239"/>
                  </a:lnTo>
                  <a:lnTo>
                    <a:pt x="3874" y="32637"/>
                  </a:lnTo>
                  <a:lnTo>
                    <a:pt x="3274" y="33043"/>
                  </a:lnTo>
                  <a:lnTo>
                    <a:pt x="2688" y="33456"/>
                  </a:lnTo>
                  <a:lnTo>
                    <a:pt x="2117" y="33876"/>
                  </a:lnTo>
                  <a:lnTo>
                    <a:pt x="0" y="27171"/>
                  </a:lnTo>
                  <a:lnTo>
                    <a:pt x="783" y="26550"/>
                  </a:lnTo>
                  <a:lnTo>
                    <a:pt x="1580" y="25957"/>
                  </a:lnTo>
                  <a:lnTo>
                    <a:pt x="2392" y="25393"/>
                  </a:lnTo>
                  <a:lnTo>
                    <a:pt x="3218" y="24856"/>
                  </a:lnTo>
                  <a:lnTo>
                    <a:pt x="4058" y="24348"/>
                  </a:lnTo>
                  <a:lnTo>
                    <a:pt x="4912" y="23868"/>
                  </a:lnTo>
                  <a:lnTo>
                    <a:pt x="5780" y="23417"/>
                  </a:lnTo>
                  <a:lnTo>
                    <a:pt x="6662" y="22993"/>
                  </a:lnTo>
                  <a:lnTo>
                    <a:pt x="7558" y="22598"/>
                  </a:lnTo>
                  <a:lnTo>
                    <a:pt x="8469" y="22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311284" y="3431955"/>
              <a:ext cx="6351" cy="41287"/>
            </a:xfrm>
            <a:custGeom>
              <a:avLst/>
              <a:pathLst>
                <a:path w="6351" h="41287">
                  <a:moveTo>
                    <a:pt x="0" y="41287"/>
                  </a:moveTo>
                  <a:lnTo>
                    <a:pt x="6351" y="41287"/>
                  </a:lnTo>
                  <a:lnTo>
                    <a:pt x="6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323988" y="3431955"/>
              <a:ext cx="6351" cy="41287"/>
            </a:xfrm>
            <a:custGeom>
              <a:avLst/>
              <a:pathLst>
                <a:path w="6351" h="41287">
                  <a:moveTo>
                    <a:pt x="0" y="41287"/>
                  </a:moveTo>
                  <a:lnTo>
                    <a:pt x="6351" y="41287"/>
                  </a:lnTo>
                  <a:lnTo>
                    <a:pt x="6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336691" y="3412899"/>
              <a:ext cx="25407" cy="49756"/>
            </a:xfrm>
            <a:custGeom>
              <a:avLst/>
              <a:pathLst>
                <a:path w="25407" h="49756">
                  <a:moveTo>
                    <a:pt x="2117" y="45521"/>
                  </a:moveTo>
                  <a:lnTo>
                    <a:pt x="2696" y="43196"/>
                  </a:lnTo>
                  <a:lnTo>
                    <a:pt x="3302" y="40877"/>
                  </a:lnTo>
                  <a:lnTo>
                    <a:pt x="3938" y="38566"/>
                  </a:lnTo>
                  <a:lnTo>
                    <a:pt x="4601" y="36262"/>
                  </a:lnTo>
                  <a:lnTo>
                    <a:pt x="5293" y="33964"/>
                  </a:lnTo>
                  <a:lnTo>
                    <a:pt x="6013" y="31674"/>
                  </a:lnTo>
                  <a:lnTo>
                    <a:pt x="6761" y="29391"/>
                  </a:lnTo>
                  <a:lnTo>
                    <a:pt x="7537" y="27115"/>
                  </a:lnTo>
                  <a:lnTo>
                    <a:pt x="8342" y="24846"/>
                  </a:lnTo>
                  <a:lnTo>
                    <a:pt x="9174" y="22584"/>
                  </a:lnTo>
                  <a:lnTo>
                    <a:pt x="8320" y="21201"/>
                  </a:lnTo>
                  <a:lnTo>
                    <a:pt x="7452" y="19874"/>
                  </a:lnTo>
                  <a:lnTo>
                    <a:pt x="6570" y="18603"/>
                  </a:lnTo>
                  <a:lnTo>
                    <a:pt x="5674" y="17389"/>
                  </a:lnTo>
                  <a:lnTo>
                    <a:pt x="4763" y="16232"/>
                  </a:lnTo>
                  <a:lnTo>
                    <a:pt x="3839" y="15131"/>
                  </a:lnTo>
                  <a:lnTo>
                    <a:pt x="2900" y="14087"/>
                  </a:lnTo>
                  <a:lnTo>
                    <a:pt x="1947" y="13098"/>
                  </a:lnTo>
                  <a:lnTo>
                    <a:pt x="981" y="12167"/>
                  </a:lnTo>
                  <a:lnTo>
                    <a:pt x="0" y="11292"/>
                  </a:lnTo>
                  <a:lnTo>
                    <a:pt x="3881" y="5293"/>
                  </a:lnTo>
                  <a:lnTo>
                    <a:pt x="4788" y="6217"/>
                  </a:lnTo>
                  <a:lnTo>
                    <a:pt x="5674" y="7156"/>
                  </a:lnTo>
                  <a:lnTo>
                    <a:pt x="6538" y="8109"/>
                  </a:lnTo>
                  <a:lnTo>
                    <a:pt x="7382" y="9076"/>
                  </a:lnTo>
                  <a:lnTo>
                    <a:pt x="8204" y="10057"/>
                  </a:lnTo>
                  <a:lnTo>
                    <a:pt x="9005" y="11052"/>
                  </a:lnTo>
                  <a:lnTo>
                    <a:pt x="9785" y="12061"/>
                  </a:lnTo>
                  <a:lnTo>
                    <a:pt x="10544" y="13084"/>
                  </a:lnTo>
                  <a:lnTo>
                    <a:pt x="11281" y="14122"/>
                  </a:lnTo>
                  <a:lnTo>
                    <a:pt x="11997" y="15173"/>
                  </a:lnTo>
                  <a:lnTo>
                    <a:pt x="12640" y="13624"/>
                  </a:lnTo>
                  <a:lnTo>
                    <a:pt x="13296" y="12082"/>
                  </a:lnTo>
                  <a:lnTo>
                    <a:pt x="13967" y="10547"/>
                  </a:lnTo>
                  <a:lnTo>
                    <a:pt x="14651" y="9019"/>
                  </a:lnTo>
                  <a:lnTo>
                    <a:pt x="15350" y="7498"/>
                  </a:lnTo>
                  <a:lnTo>
                    <a:pt x="16063" y="5984"/>
                  </a:lnTo>
                  <a:lnTo>
                    <a:pt x="16790" y="4478"/>
                  </a:lnTo>
                  <a:lnTo>
                    <a:pt x="17531" y="2978"/>
                  </a:lnTo>
                  <a:lnTo>
                    <a:pt x="18286" y="1485"/>
                  </a:lnTo>
                  <a:lnTo>
                    <a:pt x="19055" y="0"/>
                  </a:lnTo>
                  <a:lnTo>
                    <a:pt x="25407" y="3881"/>
                  </a:lnTo>
                  <a:lnTo>
                    <a:pt x="23134" y="8405"/>
                  </a:lnTo>
                  <a:lnTo>
                    <a:pt x="20975" y="12943"/>
                  </a:lnTo>
                  <a:lnTo>
                    <a:pt x="18928" y="17495"/>
                  </a:lnTo>
                  <a:lnTo>
                    <a:pt x="16994" y="22062"/>
                  </a:lnTo>
                  <a:lnTo>
                    <a:pt x="15173" y="26642"/>
                  </a:lnTo>
                  <a:lnTo>
                    <a:pt x="13465" y="31237"/>
                  </a:lnTo>
                  <a:lnTo>
                    <a:pt x="11870" y="35845"/>
                  </a:lnTo>
                  <a:lnTo>
                    <a:pt x="10388" y="40468"/>
                  </a:lnTo>
                  <a:lnTo>
                    <a:pt x="9019" y="45105"/>
                  </a:lnTo>
                  <a:lnTo>
                    <a:pt x="7763" y="497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80230" y="3322914"/>
              <a:ext cx="80103" cy="52579"/>
            </a:xfrm>
            <a:custGeom>
              <a:avLst/>
              <a:pathLst>
                <a:path w="80103" h="52579">
                  <a:moveTo>
                    <a:pt x="0" y="37052"/>
                  </a:moveTo>
                  <a:lnTo>
                    <a:pt x="1411" y="30347"/>
                  </a:lnTo>
                  <a:lnTo>
                    <a:pt x="2470" y="30637"/>
                  </a:lnTo>
                  <a:lnTo>
                    <a:pt x="3528" y="30940"/>
                  </a:lnTo>
                  <a:lnTo>
                    <a:pt x="4587" y="31258"/>
                  </a:lnTo>
                  <a:lnTo>
                    <a:pt x="5646" y="31589"/>
                  </a:lnTo>
                  <a:lnTo>
                    <a:pt x="6704" y="31935"/>
                  </a:lnTo>
                  <a:lnTo>
                    <a:pt x="7763" y="32295"/>
                  </a:lnTo>
                  <a:lnTo>
                    <a:pt x="8822" y="32669"/>
                  </a:lnTo>
                  <a:lnTo>
                    <a:pt x="9880" y="33057"/>
                  </a:lnTo>
                  <a:lnTo>
                    <a:pt x="10939" y="33460"/>
                  </a:lnTo>
                  <a:lnTo>
                    <a:pt x="11997" y="33876"/>
                  </a:lnTo>
                  <a:lnTo>
                    <a:pt x="11997" y="0"/>
                  </a:lnTo>
                  <a:lnTo>
                    <a:pt x="21804" y="165"/>
                  </a:lnTo>
                  <a:lnTo>
                    <a:pt x="30757" y="381"/>
                  </a:lnTo>
                  <a:lnTo>
                    <a:pt x="38855" y="645"/>
                  </a:lnTo>
                  <a:lnTo>
                    <a:pt x="46100" y="959"/>
                  </a:lnTo>
                  <a:lnTo>
                    <a:pt x="52491" y="1323"/>
                  </a:lnTo>
                  <a:lnTo>
                    <a:pt x="58027" y="1736"/>
                  </a:lnTo>
                  <a:lnTo>
                    <a:pt x="62710" y="2198"/>
                  </a:lnTo>
                  <a:lnTo>
                    <a:pt x="66539" y="2710"/>
                  </a:lnTo>
                  <a:lnTo>
                    <a:pt x="69514" y="3271"/>
                  </a:lnTo>
                  <a:lnTo>
                    <a:pt x="71634" y="3881"/>
                  </a:lnTo>
                  <a:lnTo>
                    <a:pt x="73243" y="4576"/>
                  </a:lnTo>
                  <a:lnTo>
                    <a:pt x="74683" y="5392"/>
                  </a:lnTo>
                  <a:lnTo>
                    <a:pt x="75954" y="6327"/>
                  </a:lnTo>
                  <a:lnTo>
                    <a:pt x="77055" y="7382"/>
                  </a:lnTo>
                  <a:lnTo>
                    <a:pt x="77986" y="8557"/>
                  </a:lnTo>
                  <a:lnTo>
                    <a:pt x="78748" y="9852"/>
                  </a:lnTo>
                  <a:lnTo>
                    <a:pt x="79341" y="11267"/>
                  </a:lnTo>
                  <a:lnTo>
                    <a:pt x="79765" y="12802"/>
                  </a:lnTo>
                  <a:lnTo>
                    <a:pt x="80019" y="14457"/>
                  </a:lnTo>
                  <a:lnTo>
                    <a:pt x="80103" y="16232"/>
                  </a:lnTo>
                  <a:lnTo>
                    <a:pt x="80096" y="17097"/>
                  </a:lnTo>
                  <a:lnTo>
                    <a:pt x="80075" y="17996"/>
                  </a:lnTo>
                  <a:lnTo>
                    <a:pt x="80040" y="18932"/>
                  </a:lnTo>
                  <a:lnTo>
                    <a:pt x="79991" y="19902"/>
                  </a:lnTo>
                  <a:lnTo>
                    <a:pt x="79927" y="20908"/>
                  </a:lnTo>
                  <a:lnTo>
                    <a:pt x="79849" y="21949"/>
                  </a:lnTo>
                  <a:lnTo>
                    <a:pt x="79758" y="23025"/>
                  </a:lnTo>
                  <a:lnTo>
                    <a:pt x="79652" y="24137"/>
                  </a:lnTo>
                  <a:lnTo>
                    <a:pt x="79532" y="25283"/>
                  </a:lnTo>
                  <a:lnTo>
                    <a:pt x="79398" y="26466"/>
                  </a:lnTo>
                  <a:lnTo>
                    <a:pt x="72693" y="27524"/>
                  </a:lnTo>
                  <a:lnTo>
                    <a:pt x="72827" y="26208"/>
                  </a:lnTo>
                  <a:lnTo>
                    <a:pt x="72947" y="24941"/>
                  </a:lnTo>
                  <a:lnTo>
                    <a:pt x="73053" y="23724"/>
                  </a:lnTo>
                  <a:lnTo>
                    <a:pt x="73145" y="22556"/>
                  </a:lnTo>
                  <a:lnTo>
                    <a:pt x="73222" y="21437"/>
                  </a:lnTo>
                  <a:lnTo>
                    <a:pt x="73286" y="20368"/>
                  </a:lnTo>
                  <a:lnTo>
                    <a:pt x="73335" y="19348"/>
                  </a:lnTo>
                  <a:lnTo>
                    <a:pt x="73370" y="18378"/>
                  </a:lnTo>
                  <a:lnTo>
                    <a:pt x="73392" y="17457"/>
                  </a:lnTo>
                  <a:lnTo>
                    <a:pt x="73399" y="16585"/>
                  </a:lnTo>
                  <a:lnTo>
                    <a:pt x="73318" y="15632"/>
                  </a:lnTo>
                  <a:lnTo>
                    <a:pt x="73074" y="14750"/>
                  </a:lnTo>
                  <a:lnTo>
                    <a:pt x="72668" y="13938"/>
                  </a:lnTo>
                  <a:lnTo>
                    <a:pt x="72100" y="13197"/>
                  </a:lnTo>
                  <a:lnTo>
                    <a:pt x="71370" y="12527"/>
                  </a:lnTo>
                  <a:lnTo>
                    <a:pt x="70477" y="11927"/>
                  </a:lnTo>
                  <a:lnTo>
                    <a:pt x="69422" y="11398"/>
                  </a:lnTo>
                  <a:lnTo>
                    <a:pt x="68204" y="10939"/>
                  </a:lnTo>
                  <a:lnTo>
                    <a:pt x="66825" y="10551"/>
                  </a:lnTo>
                  <a:lnTo>
                    <a:pt x="65282" y="10233"/>
                  </a:lnTo>
                  <a:lnTo>
                    <a:pt x="61888" y="9693"/>
                  </a:lnTo>
                  <a:lnTo>
                    <a:pt x="58197" y="9203"/>
                  </a:lnTo>
                  <a:lnTo>
                    <a:pt x="54209" y="8762"/>
                  </a:lnTo>
                  <a:lnTo>
                    <a:pt x="49925" y="8370"/>
                  </a:lnTo>
                  <a:lnTo>
                    <a:pt x="45345" y="8028"/>
                  </a:lnTo>
                  <a:lnTo>
                    <a:pt x="40468" y="7735"/>
                  </a:lnTo>
                  <a:lnTo>
                    <a:pt x="35295" y="7491"/>
                  </a:lnTo>
                  <a:lnTo>
                    <a:pt x="29825" y="7297"/>
                  </a:lnTo>
                  <a:lnTo>
                    <a:pt x="24059" y="7152"/>
                  </a:lnTo>
                  <a:lnTo>
                    <a:pt x="17996" y="7057"/>
                  </a:lnTo>
                  <a:lnTo>
                    <a:pt x="17996" y="11645"/>
                  </a:lnTo>
                  <a:lnTo>
                    <a:pt x="25502" y="12520"/>
                  </a:lnTo>
                  <a:lnTo>
                    <a:pt x="32634" y="13875"/>
                  </a:lnTo>
                  <a:lnTo>
                    <a:pt x="39392" y="15710"/>
                  </a:lnTo>
                  <a:lnTo>
                    <a:pt x="45775" y="18025"/>
                  </a:lnTo>
                  <a:lnTo>
                    <a:pt x="51785" y="20819"/>
                  </a:lnTo>
                  <a:lnTo>
                    <a:pt x="57420" y="24094"/>
                  </a:lnTo>
                  <a:lnTo>
                    <a:pt x="62682" y="27849"/>
                  </a:lnTo>
                  <a:lnTo>
                    <a:pt x="67569" y="32083"/>
                  </a:lnTo>
                  <a:lnTo>
                    <a:pt x="72082" y="36798"/>
                  </a:lnTo>
                  <a:lnTo>
                    <a:pt x="76222" y="41992"/>
                  </a:lnTo>
                  <a:lnTo>
                    <a:pt x="70576" y="46227"/>
                  </a:lnTo>
                  <a:lnTo>
                    <a:pt x="66810" y="41505"/>
                  </a:lnTo>
                  <a:lnTo>
                    <a:pt x="62713" y="37221"/>
                  </a:lnTo>
                  <a:lnTo>
                    <a:pt x="58285" y="33375"/>
                  </a:lnTo>
                  <a:lnTo>
                    <a:pt x="53524" y="29966"/>
                  </a:lnTo>
                  <a:lnTo>
                    <a:pt x="48432" y="26995"/>
                  </a:lnTo>
                  <a:lnTo>
                    <a:pt x="43009" y="24461"/>
                  </a:lnTo>
                  <a:lnTo>
                    <a:pt x="37253" y="22365"/>
                  </a:lnTo>
                  <a:lnTo>
                    <a:pt x="31166" y="20707"/>
                  </a:lnTo>
                  <a:lnTo>
                    <a:pt x="24747" y="19486"/>
                  </a:lnTo>
                  <a:lnTo>
                    <a:pt x="17996" y="18702"/>
                  </a:lnTo>
                  <a:lnTo>
                    <a:pt x="17996" y="25054"/>
                  </a:lnTo>
                  <a:lnTo>
                    <a:pt x="23438" y="25735"/>
                  </a:lnTo>
                  <a:lnTo>
                    <a:pt x="28611" y="26790"/>
                  </a:lnTo>
                  <a:lnTo>
                    <a:pt x="33516" y="28219"/>
                  </a:lnTo>
                  <a:lnTo>
                    <a:pt x="38153" y="30023"/>
                  </a:lnTo>
                  <a:lnTo>
                    <a:pt x="42522" y="32200"/>
                  </a:lnTo>
                  <a:lnTo>
                    <a:pt x="46622" y="34751"/>
                  </a:lnTo>
                  <a:lnTo>
                    <a:pt x="50454" y="37677"/>
                  </a:lnTo>
                  <a:lnTo>
                    <a:pt x="54019" y="40976"/>
                  </a:lnTo>
                  <a:lnTo>
                    <a:pt x="57314" y="44650"/>
                  </a:lnTo>
                  <a:lnTo>
                    <a:pt x="60342" y="48697"/>
                  </a:lnTo>
                  <a:lnTo>
                    <a:pt x="55049" y="52579"/>
                  </a:lnTo>
                  <a:lnTo>
                    <a:pt x="52328" y="49001"/>
                  </a:lnTo>
                  <a:lnTo>
                    <a:pt x="49389" y="45747"/>
                  </a:lnTo>
                  <a:lnTo>
                    <a:pt x="46230" y="42818"/>
                  </a:lnTo>
                  <a:lnTo>
                    <a:pt x="42853" y="40214"/>
                  </a:lnTo>
                  <a:lnTo>
                    <a:pt x="39257" y="37934"/>
                  </a:lnTo>
                  <a:lnTo>
                    <a:pt x="35443" y="35979"/>
                  </a:lnTo>
                  <a:lnTo>
                    <a:pt x="31409" y="34349"/>
                  </a:lnTo>
                  <a:lnTo>
                    <a:pt x="27157" y="33043"/>
                  </a:lnTo>
                  <a:lnTo>
                    <a:pt x="22686" y="32062"/>
                  </a:lnTo>
                  <a:lnTo>
                    <a:pt x="17996" y="31406"/>
                  </a:lnTo>
                  <a:lnTo>
                    <a:pt x="17996" y="36699"/>
                  </a:lnTo>
                  <a:lnTo>
                    <a:pt x="19870" y="37634"/>
                  </a:lnTo>
                  <a:lnTo>
                    <a:pt x="21681" y="38605"/>
                  </a:lnTo>
                  <a:lnTo>
                    <a:pt x="23427" y="39610"/>
                  </a:lnTo>
                  <a:lnTo>
                    <a:pt x="25111" y="40651"/>
                  </a:lnTo>
                  <a:lnTo>
                    <a:pt x="26730" y="41728"/>
                  </a:lnTo>
                  <a:lnTo>
                    <a:pt x="28286" y="42839"/>
                  </a:lnTo>
                  <a:lnTo>
                    <a:pt x="29779" y="43986"/>
                  </a:lnTo>
                  <a:lnTo>
                    <a:pt x="31208" y="45168"/>
                  </a:lnTo>
                  <a:lnTo>
                    <a:pt x="32574" y="46386"/>
                  </a:lnTo>
                  <a:lnTo>
                    <a:pt x="33876" y="47638"/>
                  </a:lnTo>
                  <a:lnTo>
                    <a:pt x="28936" y="52579"/>
                  </a:lnTo>
                  <a:lnTo>
                    <a:pt x="26550" y="50518"/>
                  </a:lnTo>
                  <a:lnTo>
                    <a:pt x="24052" y="48570"/>
                  </a:lnTo>
                  <a:lnTo>
                    <a:pt x="21441" y="46735"/>
                  </a:lnTo>
                  <a:lnTo>
                    <a:pt x="18716" y="45013"/>
                  </a:lnTo>
                  <a:lnTo>
                    <a:pt x="15879" y="43404"/>
                  </a:lnTo>
                  <a:lnTo>
                    <a:pt x="12929" y="41908"/>
                  </a:lnTo>
                  <a:lnTo>
                    <a:pt x="9866" y="40524"/>
                  </a:lnTo>
                  <a:lnTo>
                    <a:pt x="6690" y="39254"/>
                  </a:lnTo>
                  <a:lnTo>
                    <a:pt x="3401" y="380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80230" y="3373376"/>
              <a:ext cx="81162" cy="31053"/>
            </a:xfrm>
            <a:custGeom>
              <a:avLst/>
              <a:pathLst>
                <a:path w="81162" h="31053">
                  <a:moveTo>
                    <a:pt x="3881" y="24701"/>
                  </a:moveTo>
                  <a:lnTo>
                    <a:pt x="5998" y="18349"/>
                  </a:lnTo>
                  <a:lnTo>
                    <a:pt x="7128" y="18494"/>
                  </a:lnTo>
                  <a:lnTo>
                    <a:pt x="8257" y="18646"/>
                  </a:lnTo>
                  <a:lnTo>
                    <a:pt x="9386" y="18805"/>
                  </a:lnTo>
                  <a:lnTo>
                    <a:pt x="10515" y="18970"/>
                  </a:lnTo>
                  <a:lnTo>
                    <a:pt x="11645" y="19143"/>
                  </a:lnTo>
                  <a:lnTo>
                    <a:pt x="12774" y="19323"/>
                  </a:lnTo>
                  <a:lnTo>
                    <a:pt x="13903" y="19510"/>
                  </a:lnTo>
                  <a:lnTo>
                    <a:pt x="15032" y="19704"/>
                  </a:lnTo>
                  <a:lnTo>
                    <a:pt x="16161" y="19906"/>
                  </a:lnTo>
                  <a:lnTo>
                    <a:pt x="17291" y="20114"/>
                  </a:lnTo>
                  <a:lnTo>
                    <a:pt x="17291" y="15526"/>
                  </a:lnTo>
                  <a:lnTo>
                    <a:pt x="0" y="15526"/>
                  </a:lnTo>
                  <a:lnTo>
                    <a:pt x="0" y="8116"/>
                  </a:lnTo>
                  <a:lnTo>
                    <a:pt x="17291" y="8116"/>
                  </a:lnTo>
                  <a:lnTo>
                    <a:pt x="17291" y="1058"/>
                  </a:lnTo>
                  <a:lnTo>
                    <a:pt x="23995" y="1058"/>
                  </a:lnTo>
                  <a:lnTo>
                    <a:pt x="23995" y="8116"/>
                  </a:lnTo>
                  <a:lnTo>
                    <a:pt x="43757" y="8116"/>
                  </a:lnTo>
                  <a:lnTo>
                    <a:pt x="43330" y="7410"/>
                  </a:lnTo>
                  <a:lnTo>
                    <a:pt x="42896" y="6704"/>
                  </a:lnTo>
                  <a:lnTo>
                    <a:pt x="42455" y="5998"/>
                  </a:lnTo>
                  <a:lnTo>
                    <a:pt x="42006" y="5293"/>
                  </a:lnTo>
                  <a:lnTo>
                    <a:pt x="41551" y="4587"/>
                  </a:lnTo>
                  <a:lnTo>
                    <a:pt x="41089" y="3881"/>
                  </a:lnTo>
                  <a:lnTo>
                    <a:pt x="40620" y="3175"/>
                  </a:lnTo>
                  <a:lnTo>
                    <a:pt x="40143" y="2470"/>
                  </a:lnTo>
                  <a:lnTo>
                    <a:pt x="39660" y="1764"/>
                  </a:lnTo>
                  <a:lnTo>
                    <a:pt x="39169" y="1058"/>
                  </a:lnTo>
                  <a:lnTo>
                    <a:pt x="45874" y="0"/>
                  </a:lnTo>
                  <a:lnTo>
                    <a:pt x="46502" y="779"/>
                  </a:lnTo>
                  <a:lnTo>
                    <a:pt x="47116" y="1566"/>
                  </a:lnTo>
                  <a:lnTo>
                    <a:pt x="47716" y="2360"/>
                  </a:lnTo>
                  <a:lnTo>
                    <a:pt x="48302" y="3161"/>
                  </a:lnTo>
                  <a:lnTo>
                    <a:pt x="48873" y="3969"/>
                  </a:lnTo>
                  <a:lnTo>
                    <a:pt x="49431" y="4785"/>
                  </a:lnTo>
                  <a:lnTo>
                    <a:pt x="49974" y="5607"/>
                  </a:lnTo>
                  <a:lnTo>
                    <a:pt x="50504" y="6436"/>
                  </a:lnTo>
                  <a:lnTo>
                    <a:pt x="51019" y="7272"/>
                  </a:lnTo>
                  <a:lnTo>
                    <a:pt x="51520" y="8116"/>
                  </a:lnTo>
                  <a:lnTo>
                    <a:pt x="81162" y="8116"/>
                  </a:lnTo>
                  <a:lnTo>
                    <a:pt x="81162" y="15526"/>
                  </a:lnTo>
                  <a:lnTo>
                    <a:pt x="55402" y="15526"/>
                  </a:lnTo>
                  <a:lnTo>
                    <a:pt x="56030" y="16659"/>
                  </a:lnTo>
                  <a:lnTo>
                    <a:pt x="56644" y="17799"/>
                  </a:lnTo>
                  <a:lnTo>
                    <a:pt x="57244" y="18946"/>
                  </a:lnTo>
                  <a:lnTo>
                    <a:pt x="57830" y="20100"/>
                  </a:lnTo>
                  <a:lnTo>
                    <a:pt x="58401" y="21261"/>
                  </a:lnTo>
                  <a:lnTo>
                    <a:pt x="58959" y="22429"/>
                  </a:lnTo>
                  <a:lnTo>
                    <a:pt x="59502" y="23604"/>
                  </a:lnTo>
                  <a:lnTo>
                    <a:pt x="60032" y="24786"/>
                  </a:lnTo>
                  <a:lnTo>
                    <a:pt x="60547" y="25975"/>
                  </a:lnTo>
                  <a:lnTo>
                    <a:pt x="61048" y="27171"/>
                  </a:lnTo>
                  <a:lnTo>
                    <a:pt x="53990" y="29994"/>
                  </a:lnTo>
                  <a:lnTo>
                    <a:pt x="53419" y="28452"/>
                  </a:lnTo>
                  <a:lnTo>
                    <a:pt x="52833" y="26931"/>
                  </a:lnTo>
                  <a:lnTo>
                    <a:pt x="52233" y="25432"/>
                  </a:lnTo>
                  <a:lnTo>
                    <a:pt x="51619" y="23953"/>
                  </a:lnTo>
                  <a:lnTo>
                    <a:pt x="50991" y="22496"/>
                  </a:lnTo>
                  <a:lnTo>
                    <a:pt x="50349" y="21059"/>
                  </a:lnTo>
                  <a:lnTo>
                    <a:pt x="49692" y="19644"/>
                  </a:lnTo>
                  <a:lnTo>
                    <a:pt x="49022" y="18250"/>
                  </a:lnTo>
                  <a:lnTo>
                    <a:pt x="48337" y="16878"/>
                  </a:lnTo>
                  <a:lnTo>
                    <a:pt x="47638" y="15526"/>
                  </a:lnTo>
                  <a:lnTo>
                    <a:pt x="23995" y="15526"/>
                  </a:lnTo>
                  <a:lnTo>
                    <a:pt x="23995" y="21172"/>
                  </a:lnTo>
                  <a:lnTo>
                    <a:pt x="25739" y="21532"/>
                  </a:lnTo>
                  <a:lnTo>
                    <a:pt x="27440" y="21906"/>
                  </a:lnTo>
                  <a:lnTo>
                    <a:pt x="29098" y="22295"/>
                  </a:lnTo>
                  <a:lnTo>
                    <a:pt x="30714" y="22697"/>
                  </a:lnTo>
                  <a:lnTo>
                    <a:pt x="32288" y="23113"/>
                  </a:lnTo>
                  <a:lnTo>
                    <a:pt x="33820" y="23544"/>
                  </a:lnTo>
                  <a:lnTo>
                    <a:pt x="35309" y="23988"/>
                  </a:lnTo>
                  <a:lnTo>
                    <a:pt x="36756" y="24447"/>
                  </a:lnTo>
                  <a:lnTo>
                    <a:pt x="38160" y="24920"/>
                  </a:lnTo>
                  <a:lnTo>
                    <a:pt x="39522" y="25407"/>
                  </a:lnTo>
                  <a:lnTo>
                    <a:pt x="34935" y="31053"/>
                  </a:lnTo>
                  <a:lnTo>
                    <a:pt x="32083" y="30164"/>
                  </a:lnTo>
                  <a:lnTo>
                    <a:pt x="29176" y="29331"/>
                  </a:lnTo>
                  <a:lnTo>
                    <a:pt x="26211" y="28555"/>
                  </a:lnTo>
                  <a:lnTo>
                    <a:pt x="23191" y="27835"/>
                  </a:lnTo>
                  <a:lnTo>
                    <a:pt x="20114" y="27171"/>
                  </a:lnTo>
                  <a:lnTo>
                    <a:pt x="16980" y="26564"/>
                  </a:lnTo>
                  <a:lnTo>
                    <a:pt x="13790" y="26014"/>
                  </a:lnTo>
                  <a:lnTo>
                    <a:pt x="10544" y="25520"/>
                  </a:lnTo>
                  <a:lnTo>
                    <a:pt x="7241" y="25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61356" y="4062783"/>
              <a:ext cx="278784" cy="89517"/>
            </a:xfrm>
            <a:custGeom>
              <a:avLst/>
              <a:pathLst>
                <a:path w="278784" h="89517">
                  <a:moveTo>
                    <a:pt x="141949" y="0"/>
                  </a:moveTo>
                  <a:lnTo>
                    <a:pt x="143701" y="2838"/>
                  </a:lnTo>
                  <a:lnTo>
                    <a:pt x="145377" y="5729"/>
                  </a:lnTo>
                  <a:lnTo>
                    <a:pt x="146975" y="8670"/>
                  </a:lnTo>
                  <a:lnTo>
                    <a:pt x="148497" y="11662"/>
                  </a:lnTo>
                  <a:lnTo>
                    <a:pt x="149942" y="14706"/>
                  </a:lnTo>
                  <a:lnTo>
                    <a:pt x="151310" y="17801"/>
                  </a:lnTo>
                  <a:lnTo>
                    <a:pt x="152602" y="20947"/>
                  </a:lnTo>
                  <a:lnTo>
                    <a:pt x="153817" y="24144"/>
                  </a:lnTo>
                  <a:lnTo>
                    <a:pt x="154955" y="27392"/>
                  </a:lnTo>
                  <a:lnTo>
                    <a:pt x="156017" y="30691"/>
                  </a:lnTo>
                  <a:lnTo>
                    <a:pt x="278784" y="30691"/>
                  </a:lnTo>
                  <a:lnTo>
                    <a:pt x="278784" y="89517"/>
                  </a:lnTo>
                  <a:lnTo>
                    <a:pt x="253208" y="89517"/>
                  </a:lnTo>
                  <a:lnTo>
                    <a:pt x="253208" y="53710"/>
                  </a:lnTo>
                  <a:lnTo>
                    <a:pt x="25576" y="53710"/>
                  </a:lnTo>
                  <a:lnTo>
                    <a:pt x="25576" y="89517"/>
                  </a:lnTo>
                  <a:lnTo>
                    <a:pt x="0" y="89517"/>
                  </a:lnTo>
                  <a:lnTo>
                    <a:pt x="0" y="30691"/>
                  </a:lnTo>
                  <a:lnTo>
                    <a:pt x="127882" y="30691"/>
                  </a:lnTo>
                  <a:lnTo>
                    <a:pt x="126604" y="28159"/>
                  </a:lnTo>
                  <a:lnTo>
                    <a:pt x="125325" y="25678"/>
                  </a:lnTo>
                  <a:lnTo>
                    <a:pt x="124046" y="23249"/>
                  </a:lnTo>
                  <a:lnTo>
                    <a:pt x="122767" y="20870"/>
                  </a:lnTo>
                  <a:lnTo>
                    <a:pt x="121488" y="18543"/>
                  </a:lnTo>
                  <a:lnTo>
                    <a:pt x="120209" y="16266"/>
                  </a:lnTo>
                  <a:lnTo>
                    <a:pt x="118931" y="14041"/>
                  </a:lnTo>
                  <a:lnTo>
                    <a:pt x="117652" y="11867"/>
                  </a:lnTo>
                  <a:lnTo>
                    <a:pt x="116373" y="9744"/>
                  </a:lnTo>
                  <a:lnTo>
                    <a:pt x="115094" y="76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57520" y="4131839"/>
              <a:ext cx="285178" cy="228910"/>
            </a:xfrm>
            <a:custGeom>
              <a:avLst/>
              <a:pathLst>
                <a:path w="285178" h="228910">
                  <a:moveTo>
                    <a:pt x="0" y="54989"/>
                  </a:moveTo>
                  <a:lnTo>
                    <a:pt x="86960" y="54989"/>
                  </a:lnTo>
                  <a:lnTo>
                    <a:pt x="89735" y="49375"/>
                  </a:lnTo>
                  <a:lnTo>
                    <a:pt x="92433" y="43787"/>
                  </a:lnTo>
                  <a:lnTo>
                    <a:pt x="95055" y="38224"/>
                  </a:lnTo>
                  <a:lnTo>
                    <a:pt x="97600" y="32686"/>
                  </a:lnTo>
                  <a:lnTo>
                    <a:pt x="100068" y="27175"/>
                  </a:lnTo>
                  <a:lnTo>
                    <a:pt x="102459" y="21688"/>
                  </a:lnTo>
                  <a:lnTo>
                    <a:pt x="104774" y="16228"/>
                  </a:lnTo>
                  <a:lnTo>
                    <a:pt x="107012" y="10793"/>
                  </a:lnTo>
                  <a:lnTo>
                    <a:pt x="109173" y="5383"/>
                  </a:lnTo>
                  <a:lnTo>
                    <a:pt x="111258" y="0"/>
                  </a:lnTo>
                  <a:lnTo>
                    <a:pt x="139392" y="2557"/>
                  </a:lnTo>
                  <a:lnTo>
                    <a:pt x="137333" y="8146"/>
                  </a:lnTo>
                  <a:lnTo>
                    <a:pt x="135248" y="13657"/>
                  </a:lnTo>
                  <a:lnTo>
                    <a:pt x="133138" y="19092"/>
                  </a:lnTo>
                  <a:lnTo>
                    <a:pt x="131003" y="24451"/>
                  </a:lnTo>
                  <a:lnTo>
                    <a:pt x="128841" y="29732"/>
                  </a:lnTo>
                  <a:lnTo>
                    <a:pt x="126655" y="34937"/>
                  </a:lnTo>
                  <a:lnTo>
                    <a:pt x="124442" y="40065"/>
                  </a:lnTo>
                  <a:lnTo>
                    <a:pt x="122204" y="45117"/>
                  </a:lnTo>
                  <a:lnTo>
                    <a:pt x="119941" y="50091"/>
                  </a:lnTo>
                  <a:lnTo>
                    <a:pt x="117652" y="54989"/>
                  </a:lnTo>
                  <a:lnTo>
                    <a:pt x="285178" y="54989"/>
                  </a:lnTo>
                  <a:lnTo>
                    <a:pt x="285178" y="80566"/>
                  </a:lnTo>
                  <a:lnTo>
                    <a:pt x="222516" y="80566"/>
                  </a:lnTo>
                  <a:lnTo>
                    <a:pt x="220291" y="89863"/>
                  </a:lnTo>
                  <a:lnTo>
                    <a:pt x="217707" y="98827"/>
                  </a:lnTo>
                  <a:lnTo>
                    <a:pt x="214766" y="107459"/>
                  </a:lnTo>
                  <a:lnTo>
                    <a:pt x="211467" y="115759"/>
                  </a:lnTo>
                  <a:lnTo>
                    <a:pt x="207809" y="123726"/>
                  </a:lnTo>
                  <a:lnTo>
                    <a:pt x="203794" y="131361"/>
                  </a:lnTo>
                  <a:lnTo>
                    <a:pt x="199420" y="138663"/>
                  </a:lnTo>
                  <a:lnTo>
                    <a:pt x="194688" y="145632"/>
                  </a:lnTo>
                  <a:lnTo>
                    <a:pt x="189599" y="152270"/>
                  </a:lnTo>
                  <a:lnTo>
                    <a:pt x="184151" y="158574"/>
                  </a:lnTo>
                  <a:lnTo>
                    <a:pt x="193832" y="162935"/>
                  </a:lnTo>
                  <a:lnTo>
                    <a:pt x="203436" y="167321"/>
                  </a:lnTo>
                  <a:lnTo>
                    <a:pt x="212963" y="171733"/>
                  </a:lnTo>
                  <a:lnTo>
                    <a:pt x="222413" y="176171"/>
                  </a:lnTo>
                  <a:lnTo>
                    <a:pt x="231787" y="180634"/>
                  </a:lnTo>
                  <a:lnTo>
                    <a:pt x="241084" y="185123"/>
                  </a:lnTo>
                  <a:lnTo>
                    <a:pt x="250305" y="189637"/>
                  </a:lnTo>
                  <a:lnTo>
                    <a:pt x="259448" y="194177"/>
                  </a:lnTo>
                  <a:lnTo>
                    <a:pt x="268515" y="198742"/>
                  </a:lnTo>
                  <a:lnTo>
                    <a:pt x="277505" y="203333"/>
                  </a:lnTo>
                  <a:lnTo>
                    <a:pt x="259602" y="228910"/>
                  </a:lnTo>
                  <a:lnTo>
                    <a:pt x="251954" y="224025"/>
                  </a:lnTo>
                  <a:lnTo>
                    <a:pt x="243847" y="219088"/>
                  </a:lnTo>
                  <a:lnTo>
                    <a:pt x="235278" y="214101"/>
                  </a:lnTo>
                  <a:lnTo>
                    <a:pt x="226250" y="209062"/>
                  </a:lnTo>
                  <a:lnTo>
                    <a:pt x="216761" y="203973"/>
                  </a:lnTo>
                  <a:lnTo>
                    <a:pt x="206812" y="198832"/>
                  </a:lnTo>
                  <a:lnTo>
                    <a:pt x="196402" y="193640"/>
                  </a:lnTo>
                  <a:lnTo>
                    <a:pt x="185532" y="188397"/>
                  </a:lnTo>
                  <a:lnTo>
                    <a:pt x="174202" y="183102"/>
                  </a:lnTo>
                  <a:lnTo>
                    <a:pt x="162411" y="177757"/>
                  </a:lnTo>
                  <a:lnTo>
                    <a:pt x="151541" y="184944"/>
                  </a:lnTo>
                  <a:lnTo>
                    <a:pt x="139903" y="191670"/>
                  </a:lnTo>
                  <a:lnTo>
                    <a:pt x="127499" y="197937"/>
                  </a:lnTo>
                  <a:lnTo>
                    <a:pt x="114327" y="203742"/>
                  </a:lnTo>
                  <a:lnTo>
                    <a:pt x="100388" y="209088"/>
                  </a:lnTo>
                  <a:lnTo>
                    <a:pt x="85681" y="213973"/>
                  </a:lnTo>
                  <a:lnTo>
                    <a:pt x="70207" y="218398"/>
                  </a:lnTo>
                  <a:lnTo>
                    <a:pt x="53966" y="222362"/>
                  </a:lnTo>
                  <a:lnTo>
                    <a:pt x="36958" y="225866"/>
                  </a:lnTo>
                  <a:lnTo>
                    <a:pt x="19182" y="228910"/>
                  </a:lnTo>
                  <a:lnTo>
                    <a:pt x="6394" y="203333"/>
                  </a:lnTo>
                  <a:lnTo>
                    <a:pt x="22162" y="200878"/>
                  </a:lnTo>
                  <a:lnTo>
                    <a:pt x="37239" y="198116"/>
                  </a:lnTo>
                  <a:lnTo>
                    <a:pt x="51626" y="195046"/>
                  </a:lnTo>
                  <a:lnTo>
                    <a:pt x="65322" y="191670"/>
                  </a:lnTo>
                  <a:lnTo>
                    <a:pt x="78328" y="187987"/>
                  </a:lnTo>
                  <a:lnTo>
                    <a:pt x="90643" y="183997"/>
                  </a:lnTo>
                  <a:lnTo>
                    <a:pt x="102267" y="179700"/>
                  </a:lnTo>
                  <a:lnTo>
                    <a:pt x="113201" y="175097"/>
                  </a:lnTo>
                  <a:lnTo>
                    <a:pt x="123445" y="170186"/>
                  </a:lnTo>
                  <a:lnTo>
                    <a:pt x="132998" y="164968"/>
                  </a:lnTo>
                  <a:lnTo>
                    <a:pt x="124749" y="161631"/>
                  </a:lnTo>
                  <a:lnTo>
                    <a:pt x="116373" y="158267"/>
                  </a:lnTo>
                  <a:lnTo>
                    <a:pt x="107869" y="154878"/>
                  </a:lnTo>
                  <a:lnTo>
                    <a:pt x="99237" y="151464"/>
                  </a:lnTo>
                  <a:lnTo>
                    <a:pt x="90477" y="148024"/>
                  </a:lnTo>
                  <a:lnTo>
                    <a:pt x="81589" y="144558"/>
                  </a:lnTo>
                  <a:lnTo>
                    <a:pt x="72573" y="141067"/>
                  </a:lnTo>
                  <a:lnTo>
                    <a:pt x="63429" y="137550"/>
                  </a:lnTo>
                  <a:lnTo>
                    <a:pt x="54158" y="134008"/>
                  </a:lnTo>
                  <a:lnTo>
                    <a:pt x="44758" y="130440"/>
                  </a:lnTo>
                  <a:lnTo>
                    <a:pt x="74172" y="80566"/>
                  </a:lnTo>
                  <a:lnTo>
                    <a:pt x="0" y="80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38086" y="4212406"/>
              <a:ext cx="113815" cy="67777"/>
            </a:xfrm>
            <a:custGeom>
              <a:avLst/>
              <a:pathLst>
                <a:path w="113815" h="67777">
                  <a:moveTo>
                    <a:pt x="24297" y="0"/>
                  </a:moveTo>
                  <a:lnTo>
                    <a:pt x="21983" y="4296"/>
                  </a:lnTo>
                  <a:lnTo>
                    <a:pt x="19642" y="8491"/>
                  </a:lnTo>
                  <a:lnTo>
                    <a:pt x="17276" y="12583"/>
                  </a:lnTo>
                  <a:lnTo>
                    <a:pt x="14885" y="16573"/>
                  </a:lnTo>
                  <a:lnTo>
                    <a:pt x="12468" y="20461"/>
                  </a:lnTo>
                  <a:lnTo>
                    <a:pt x="10026" y="24246"/>
                  </a:lnTo>
                  <a:lnTo>
                    <a:pt x="7557" y="27929"/>
                  </a:lnTo>
                  <a:lnTo>
                    <a:pt x="5064" y="31510"/>
                  </a:lnTo>
                  <a:lnTo>
                    <a:pt x="2544" y="34988"/>
                  </a:lnTo>
                  <a:lnTo>
                    <a:pt x="0" y="38364"/>
                  </a:lnTo>
                  <a:lnTo>
                    <a:pt x="7903" y="41191"/>
                  </a:lnTo>
                  <a:lnTo>
                    <a:pt x="15755" y="44042"/>
                  </a:lnTo>
                  <a:lnTo>
                    <a:pt x="23556" y="46920"/>
                  </a:lnTo>
                  <a:lnTo>
                    <a:pt x="31305" y="49823"/>
                  </a:lnTo>
                  <a:lnTo>
                    <a:pt x="39004" y="52751"/>
                  </a:lnTo>
                  <a:lnTo>
                    <a:pt x="46651" y="55705"/>
                  </a:lnTo>
                  <a:lnTo>
                    <a:pt x="54247" y="58685"/>
                  </a:lnTo>
                  <a:lnTo>
                    <a:pt x="61792" y="61690"/>
                  </a:lnTo>
                  <a:lnTo>
                    <a:pt x="69286" y="64721"/>
                  </a:lnTo>
                  <a:lnTo>
                    <a:pt x="76729" y="67777"/>
                  </a:lnTo>
                  <a:lnTo>
                    <a:pt x="81934" y="62496"/>
                  </a:lnTo>
                  <a:lnTo>
                    <a:pt x="86806" y="56882"/>
                  </a:lnTo>
                  <a:lnTo>
                    <a:pt x="91346" y="50935"/>
                  </a:lnTo>
                  <a:lnTo>
                    <a:pt x="95554" y="44656"/>
                  </a:lnTo>
                  <a:lnTo>
                    <a:pt x="99428" y="38045"/>
                  </a:lnTo>
                  <a:lnTo>
                    <a:pt x="102971" y="31101"/>
                  </a:lnTo>
                  <a:lnTo>
                    <a:pt x="106181" y="23824"/>
                  </a:lnTo>
                  <a:lnTo>
                    <a:pt x="109058" y="16215"/>
                  </a:lnTo>
                  <a:lnTo>
                    <a:pt x="111603" y="8274"/>
                  </a:lnTo>
                  <a:lnTo>
                    <a:pt x="1138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78506" y="4062783"/>
              <a:ext cx="300524" cy="283899"/>
            </a:xfrm>
            <a:custGeom>
              <a:avLst/>
              <a:pathLst>
                <a:path w="300524" h="283899">
                  <a:moveTo>
                    <a:pt x="248092" y="120209"/>
                  </a:moveTo>
                  <a:lnTo>
                    <a:pt x="248092" y="132998"/>
                  </a:lnTo>
                  <a:lnTo>
                    <a:pt x="163690" y="132998"/>
                  </a:lnTo>
                  <a:lnTo>
                    <a:pt x="163690" y="184151"/>
                  </a:lnTo>
                  <a:lnTo>
                    <a:pt x="254486" y="184151"/>
                  </a:lnTo>
                  <a:lnTo>
                    <a:pt x="254486" y="208449"/>
                  </a:lnTo>
                  <a:lnTo>
                    <a:pt x="163690" y="208449"/>
                  </a:lnTo>
                  <a:lnTo>
                    <a:pt x="163690" y="259602"/>
                  </a:lnTo>
                  <a:lnTo>
                    <a:pt x="280063" y="259602"/>
                  </a:lnTo>
                  <a:lnTo>
                    <a:pt x="280063" y="283899"/>
                  </a:lnTo>
                  <a:lnTo>
                    <a:pt x="17903" y="283899"/>
                  </a:lnTo>
                  <a:lnTo>
                    <a:pt x="17903" y="259602"/>
                  </a:lnTo>
                  <a:lnTo>
                    <a:pt x="136834" y="259602"/>
                  </a:lnTo>
                  <a:lnTo>
                    <a:pt x="136834" y="208449"/>
                  </a:lnTo>
                  <a:lnTo>
                    <a:pt x="46037" y="208449"/>
                  </a:lnTo>
                  <a:lnTo>
                    <a:pt x="46037" y="184151"/>
                  </a:lnTo>
                  <a:lnTo>
                    <a:pt x="136834" y="184151"/>
                  </a:lnTo>
                  <a:lnTo>
                    <a:pt x="136834" y="132998"/>
                  </a:lnTo>
                  <a:lnTo>
                    <a:pt x="48595" y="132998"/>
                  </a:lnTo>
                  <a:lnTo>
                    <a:pt x="48595" y="121488"/>
                  </a:lnTo>
                  <a:lnTo>
                    <a:pt x="45244" y="123534"/>
                  </a:lnTo>
                  <a:lnTo>
                    <a:pt x="41843" y="125580"/>
                  </a:lnTo>
                  <a:lnTo>
                    <a:pt x="38390" y="127627"/>
                  </a:lnTo>
                  <a:lnTo>
                    <a:pt x="34886" y="129673"/>
                  </a:lnTo>
                  <a:lnTo>
                    <a:pt x="31331" y="131719"/>
                  </a:lnTo>
                  <a:lnTo>
                    <a:pt x="27725" y="133765"/>
                  </a:lnTo>
                  <a:lnTo>
                    <a:pt x="24067" y="135811"/>
                  </a:lnTo>
                  <a:lnTo>
                    <a:pt x="20358" y="137857"/>
                  </a:lnTo>
                  <a:lnTo>
                    <a:pt x="16599" y="139903"/>
                  </a:lnTo>
                  <a:lnTo>
                    <a:pt x="12788" y="141949"/>
                  </a:lnTo>
                  <a:lnTo>
                    <a:pt x="0" y="116373"/>
                  </a:lnTo>
                  <a:lnTo>
                    <a:pt x="19630" y="105311"/>
                  </a:lnTo>
                  <a:lnTo>
                    <a:pt x="38109" y="94121"/>
                  </a:lnTo>
                  <a:lnTo>
                    <a:pt x="55437" y="82804"/>
                  </a:lnTo>
                  <a:lnTo>
                    <a:pt x="71614" y="71358"/>
                  </a:lnTo>
                  <a:lnTo>
                    <a:pt x="86640" y="59785"/>
                  </a:lnTo>
                  <a:lnTo>
                    <a:pt x="100515" y="48083"/>
                  </a:lnTo>
                  <a:lnTo>
                    <a:pt x="113240" y="36254"/>
                  </a:lnTo>
                  <a:lnTo>
                    <a:pt x="124813" y="24297"/>
                  </a:lnTo>
                  <a:lnTo>
                    <a:pt x="135236" y="12212"/>
                  </a:lnTo>
                  <a:lnTo>
                    <a:pt x="144507" y="0"/>
                  </a:lnTo>
                  <a:lnTo>
                    <a:pt x="171363" y="7672"/>
                  </a:lnTo>
                  <a:lnTo>
                    <a:pt x="164968" y="16624"/>
                  </a:lnTo>
                  <a:lnTo>
                    <a:pt x="177833" y="29118"/>
                  </a:lnTo>
                  <a:lnTo>
                    <a:pt x="190852" y="41024"/>
                  </a:lnTo>
                  <a:lnTo>
                    <a:pt x="204024" y="52342"/>
                  </a:lnTo>
                  <a:lnTo>
                    <a:pt x="217349" y="63071"/>
                  </a:lnTo>
                  <a:lnTo>
                    <a:pt x="230828" y="73212"/>
                  </a:lnTo>
                  <a:lnTo>
                    <a:pt x="244460" y="82765"/>
                  </a:lnTo>
                  <a:lnTo>
                    <a:pt x="258246" y="91730"/>
                  </a:lnTo>
                  <a:lnTo>
                    <a:pt x="272185" y="100106"/>
                  </a:lnTo>
                  <a:lnTo>
                    <a:pt x="286278" y="107894"/>
                  </a:lnTo>
                  <a:lnTo>
                    <a:pt x="300524" y="115094"/>
                  </a:lnTo>
                  <a:lnTo>
                    <a:pt x="285178" y="141949"/>
                  </a:lnTo>
                  <a:lnTo>
                    <a:pt x="281355" y="139891"/>
                  </a:lnTo>
                  <a:lnTo>
                    <a:pt x="277556" y="137806"/>
                  </a:lnTo>
                  <a:lnTo>
                    <a:pt x="273784" y="135696"/>
                  </a:lnTo>
                  <a:lnTo>
                    <a:pt x="270037" y="133560"/>
                  </a:lnTo>
                  <a:lnTo>
                    <a:pt x="266316" y="131399"/>
                  </a:lnTo>
                  <a:lnTo>
                    <a:pt x="262620" y="129212"/>
                  </a:lnTo>
                  <a:lnTo>
                    <a:pt x="258949" y="127000"/>
                  </a:lnTo>
                  <a:lnTo>
                    <a:pt x="255305" y="124762"/>
                  </a:lnTo>
                  <a:lnTo>
                    <a:pt x="251686" y="122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845005" y="4098590"/>
              <a:ext cx="166247" cy="72893"/>
            </a:xfrm>
            <a:custGeom>
              <a:avLst/>
              <a:pathLst>
                <a:path w="166247" h="72893">
                  <a:moveTo>
                    <a:pt x="83123" y="0"/>
                  </a:moveTo>
                  <a:lnTo>
                    <a:pt x="75617" y="8094"/>
                  </a:lnTo>
                  <a:lnTo>
                    <a:pt x="67931" y="16010"/>
                  </a:lnTo>
                  <a:lnTo>
                    <a:pt x="60066" y="23747"/>
                  </a:lnTo>
                  <a:lnTo>
                    <a:pt x="52022" y="31305"/>
                  </a:lnTo>
                  <a:lnTo>
                    <a:pt x="43799" y="38684"/>
                  </a:lnTo>
                  <a:lnTo>
                    <a:pt x="35397" y="45884"/>
                  </a:lnTo>
                  <a:lnTo>
                    <a:pt x="26817" y="52905"/>
                  </a:lnTo>
                  <a:lnTo>
                    <a:pt x="18057" y="59746"/>
                  </a:lnTo>
                  <a:lnTo>
                    <a:pt x="9118" y="66409"/>
                  </a:lnTo>
                  <a:lnTo>
                    <a:pt x="0" y="72893"/>
                  </a:lnTo>
                  <a:lnTo>
                    <a:pt x="166247" y="72893"/>
                  </a:lnTo>
                  <a:lnTo>
                    <a:pt x="156899" y="65949"/>
                  </a:lnTo>
                  <a:lnTo>
                    <a:pt x="147781" y="58928"/>
                  </a:lnTo>
                  <a:lnTo>
                    <a:pt x="138893" y="51830"/>
                  </a:lnTo>
                  <a:lnTo>
                    <a:pt x="130235" y="44656"/>
                  </a:lnTo>
                  <a:lnTo>
                    <a:pt x="121808" y="37405"/>
                  </a:lnTo>
                  <a:lnTo>
                    <a:pt x="113611" y="30078"/>
                  </a:lnTo>
                  <a:lnTo>
                    <a:pt x="105644" y="22673"/>
                  </a:lnTo>
                  <a:lnTo>
                    <a:pt x="97907" y="15192"/>
                  </a:lnTo>
                  <a:lnTo>
                    <a:pt x="90400" y="7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50645" y="4065340"/>
              <a:ext cx="58826" cy="294130"/>
            </a:xfrm>
            <a:custGeom>
              <a:avLst/>
              <a:pathLst>
                <a:path w="58826" h="294130">
                  <a:moveTo>
                    <a:pt x="23018" y="79287"/>
                  </a:moveTo>
                  <a:lnTo>
                    <a:pt x="23018" y="294130"/>
                  </a:lnTo>
                  <a:lnTo>
                    <a:pt x="0" y="294130"/>
                  </a:lnTo>
                  <a:lnTo>
                    <a:pt x="0" y="0"/>
                  </a:lnTo>
                  <a:lnTo>
                    <a:pt x="23018" y="0"/>
                  </a:lnTo>
                  <a:lnTo>
                    <a:pt x="23018" y="48595"/>
                  </a:lnTo>
                  <a:lnTo>
                    <a:pt x="27060" y="52176"/>
                  </a:lnTo>
                  <a:lnTo>
                    <a:pt x="30998" y="55756"/>
                  </a:lnTo>
                  <a:lnTo>
                    <a:pt x="34835" y="59337"/>
                  </a:lnTo>
                  <a:lnTo>
                    <a:pt x="38569" y="62918"/>
                  </a:lnTo>
                  <a:lnTo>
                    <a:pt x="42201" y="66499"/>
                  </a:lnTo>
                  <a:lnTo>
                    <a:pt x="45730" y="70079"/>
                  </a:lnTo>
                  <a:lnTo>
                    <a:pt x="49158" y="73660"/>
                  </a:lnTo>
                  <a:lnTo>
                    <a:pt x="52483" y="77241"/>
                  </a:lnTo>
                  <a:lnTo>
                    <a:pt x="55705" y="80821"/>
                  </a:lnTo>
                  <a:lnTo>
                    <a:pt x="58826" y="84402"/>
                  </a:lnTo>
                  <a:lnTo>
                    <a:pt x="43480" y="106142"/>
                  </a:lnTo>
                  <a:lnTo>
                    <a:pt x="41434" y="103342"/>
                  </a:lnTo>
                  <a:lnTo>
                    <a:pt x="39387" y="100567"/>
                  </a:lnTo>
                  <a:lnTo>
                    <a:pt x="37341" y="97817"/>
                  </a:lnTo>
                  <a:lnTo>
                    <a:pt x="35295" y="95093"/>
                  </a:lnTo>
                  <a:lnTo>
                    <a:pt x="33249" y="92395"/>
                  </a:lnTo>
                  <a:lnTo>
                    <a:pt x="31203" y="89722"/>
                  </a:lnTo>
                  <a:lnTo>
                    <a:pt x="29157" y="87075"/>
                  </a:lnTo>
                  <a:lnTo>
                    <a:pt x="27111" y="84453"/>
                  </a:lnTo>
                  <a:lnTo>
                    <a:pt x="25065" y="818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105886" y="4129282"/>
              <a:ext cx="33249" cy="95912"/>
            </a:xfrm>
            <a:custGeom>
              <a:avLst/>
              <a:pathLst>
                <a:path w="33249" h="95912">
                  <a:moveTo>
                    <a:pt x="11509" y="0"/>
                  </a:moveTo>
                  <a:lnTo>
                    <a:pt x="33249" y="5115"/>
                  </a:lnTo>
                  <a:lnTo>
                    <a:pt x="32674" y="15000"/>
                  </a:lnTo>
                  <a:lnTo>
                    <a:pt x="31970" y="24706"/>
                  </a:lnTo>
                  <a:lnTo>
                    <a:pt x="31139" y="34234"/>
                  </a:lnTo>
                  <a:lnTo>
                    <a:pt x="30180" y="43582"/>
                  </a:lnTo>
                  <a:lnTo>
                    <a:pt x="29093" y="52751"/>
                  </a:lnTo>
                  <a:lnTo>
                    <a:pt x="27878" y="61741"/>
                  </a:lnTo>
                  <a:lnTo>
                    <a:pt x="26535" y="70552"/>
                  </a:lnTo>
                  <a:lnTo>
                    <a:pt x="25065" y="79185"/>
                  </a:lnTo>
                  <a:lnTo>
                    <a:pt x="23466" y="87638"/>
                  </a:lnTo>
                  <a:lnTo>
                    <a:pt x="21740" y="95912"/>
                  </a:lnTo>
                  <a:lnTo>
                    <a:pt x="0" y="85681"/>
                  </a:lnTo>
                  <a:lnTo>
                    <a:pt x="1726" y="76998"/>
                  </a:lnTo>
                  <a:lnTo>
                    <a:pt x="3324" y="68340"/>
                  </a:lnTo>
                  <a:lnTo>
                    <a:pt x="4795" y="59708"/>
                  </a:lnTo>
                  <a:lnTo>
                    <a:pt x="6138" y="51101"/>
                  </a:lnTo>
                  <a:lnTo>
                    <a:pt x="7353" y="42521"/>
                  </a:lnTo>
                  <a:lnTo>
                    <a:pt x="8440" y="33965"/>
                  </a:lnTo>
                  <a:lnTo>
                    <a:pt x="9399" y="25435"/>
                  </a:lnTo>
                  <a:lnTo>
                    <a:pt x="10230" y="16931"/>
                  </a:lnTo>
                  <a:lnTo>
                    <a:pt x="10933" y="8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199240" y="4066619"/>
              <a:ext cx="204612" cy="281342"/>
            </a:xfrm>
            <a:custGeom>
              <a:avLst/>
              <a:pathLst>
                <a:path w="204612" h="281342">
                  <a:moveTo>
                    <a:pt x="38364" y="16624"/>
                  </a:moveTo>
                  <a:lnTo>
                    <a:pt x="61383" y="24297"/>
                  </a:lnTo>
                  <a:lnTo>
                    <a:pt x="60590" y="29118"/>
                  </a:lnTo>
                  <a:lnTo>
                    <a:pt x="59746" y="33863"/>
                  </a:lnTo>
                  <a:lnTo>
                    <a:pt x="58851" y="38531"/>
                  </a:lnTo>
                  <a:lnTo>
                    <a:pt x="57905" y="43122"/>
                  </a:lnTo>
                  <a:lnTo>
                    <a:pt x="56907" y="47636"/>
                  </a:lnTo>
                  <a:lnTo>
                    <a:pt x="55859" y="52073"/>
                  </a:lnTo>
                  <a:lnTo>
                    <a:pt x="54759" y="56434"/>
                  </a:lnTo>
                  <a:lnTo>
                    <a:pt x="53608" y="60718"/>
                  </a:lnTo>
                  <a:lnTo>
                    <a:pt x="52406" y="64926"/>
                  </a:lnTo>
                  <a:lnTo>
                    <a:pt x="51153" y="69056"/>
                  </a:lnTo>
                  <a:lnTo>
                    <a:pt x="98469" y="69056"/>
                  </a:lnTo>
                  <a:lnTo>
                    <a:pt x="98469" y="0"/>
                  </a:lnTo>
                  <a:lnTo>
                    <a:pt x="124046" y="0"/>
                  </a:lnTo>
                  <a:lnTo>
                    <a:pt x="124046" y="69056"/>
                  </a:lnTo>
                  <a:lnTo>
                    <a:pt x="196939" y="69056"/>
                  </a:lnTo>
                  <a:lnTo>
                    <a:pt x="196939" y="93354"/>
                  </a:lnTo>
                  <a:lnTo>
                    <a:pt x="124046" y="93354"/>
                  </a:lnTo>
                  <a:lnTo>
                    <a:pt x="124046" y="163690"/>
                  </a:lnTo>
                  <a:lnTo>
                    <a:pt x="193103" y="163690"/>
                  </a:lnTo>
                  <a:lnTo>
                    <a:pt x="193103" y="187987"/>
                  </a:lnTo>
                  <a:lnTo>
                    <a:pt x="124046" y="187987"/>
                  </a:lnTo>
                  <a:lnTo>
                    <a:pt x="124046" y="257044"/>
                  </a:lnTo>
                  <a:lnTo>
                    <a:pt x="204612" y="257044"/>
                  </a:lnTo>
                  <a:lnTo>
                    <a:pt x="204612" y="281342"/>
                  </a:lnTo>
                  <a:lnTo>
                    <a:pt x="11509" y="281342"/>
                  </a:lnTo>
                  <a:lnTo>
                    <a:pt x="11509" y="257044"/>
                  </a:lnTo>
                  <a:lnTo>
                    <a:pt x="98469" y="257044"/>
                  </a:lnTo>
                  <a:lnTo>
                    <a:pt x="98469" y="187987"/>
                  </a:lnTo>
                  <a:lnTo>
                    <a:pt x="26855" y="187987"/>
                  </a:lnTo>
                  <a:lnTo>
                    <a:pt x="26855" y="163690"/>
                  </a:lnTo>
                  <a:lnTo>
                    <a:pt x="98469" y="163690"/>
                  </a:lnTo>
                  <a:lnTo>
                    <a:pt x="98469" y="93354"/>
                  </a:lnTo>
                  <a:lnTo>
                    <a:pt x="43480" y="93354"/>
                  </a:lnTo>
                  <a:lnTo>
                    <a:pt x="41651" y="99902"/>
                  </a:lnTo>
                  <a:lnTo>
                    <a:pt x="39745" y="106245"/>
                  </a:lnTo>
                  <a:lnTo>
                    <a:pt x="37763" y="112383"/>
                  </a:lnTo>
                  <a:lnTo>
                    <a:pt x="35704" y="118317"/>
                  </a:lnTo>
                  <a:lnTo>
                    <a:pt x="33569" y="124046"/>
                  </a:lnTo>
                  <a:lnTo>
                    <a:pt x="31356" y="129570"/>
                  </a:lnTo>
                  <a:lnTo>
                    <a:pt x="29067" y="134890"/>
                  </a:lnTo>
                  <a:lnTo>
                    <a:pt x="26701" y="140006"/>
                  </a:lnTo>
                  <a:lnTo>
                    <a:pt x="24259" y="144916"/>
                  </a:lnTo>
                  <a:lnTo>
                    <a:pt x="21740" y="149622"/>
                  </a:lnTo>
                  <a:lnTo>
                    <a:pt x="0" y="132998"/>
                  </a:lnTo>
                  <a:lnTo>
                    <a:pt x="5217" y="122626"/>
                  </a:lnTo>
                  <a:lnTo>
                    <a:pt x="10128" y="111974"/>
                  </a:lnTo>
                  <a:lnTo>
                    <a:pt x="14732" y="101040"/>
                  </a:lnTo>
                  <a:lnTo>
                    <a:pt x="19028" y="89824"/>
                  </a:lnTo>
                  <a:lnTo>
                    <a:pt x="23018" y="78328"/>
                  </a:lnTo>
                  <a:lnTo>
                    <a:pt x="26701" y="66550"/>
                  </a:lnTo>
                  <a:lnTo>
                    <a:pt x="30078" y="54490"/>
                  </a:lnTo>
                  <a:lnTo>
                    <a:pt x="33147" y="42150"/>
                  </a:lnTo>
                  <a:lnTo>
                    <a:pt x="35909" y="29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532327" y="3687039"/>
              <a:ext cx="63030" cy="74915"/>
            </a:xfrm>
            <a:custGeom>
              <a:avLst/>
              <a:pathLst>
                <a:path w="63030" h="74915">
                  <a:moveTo>
                    <a:pt x="63030" y="0"/>
                  </a:moveTo>
                  <a:lnTo>
                    <a:pt x="63030" y="74915"/>
                  </a:lnTo>
                  <a:lnTo>
                    <a:pt x="55826" y="74915"/>
                  </a:lnTo>
                  <a:lnTo>
                    <a:pt x="55826" y="66991"/>
                  </a:lnTo>
                  <a:lnTo>
                    <a:pt x="6843" y="66991"/>
                  </a:lnTo>
                  <a:lnTo>
                    <a:pt x="6843" y="74915"/>
                  </a:lnTo>
                  <a:lnTo>
                    <a:pt x="0" y="74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539170" y="3693882"/>
              <a:ext cx="48983" cy="53305"/>
            </a:xfrm>
            <a:custGeom>
              <a:avLst/>
              <a:pathLst>
                <a:path w="48983" h="53305">
                  <a:moveTo>
                    <a:pt x="0" y="53305"/>
                  </a:moveTo>
                  <a:lnTo>
                    <a:pt x="48983" y="53305"/>
                  </a:lnTo>
                  <a:lnTo>
                    <a:pt x="4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649023" y="3735302"/>
              <a:ext cx="16567" cy="14767"/>
            </a:xfrm>
            <a:custGeom>
              <a:avLst/>
              <a:pathLst>
                <a:path w="16567" h="14767">
                  <a:moveTo>
                    <a:pt x="4682" y="0"/>
                  </a:moveTo>
                  <a:lnTo>
                    <a:pt x="5968" y="734"/>
                  </a:lnTo>
                  <a:lnTo>
                    <a:pt x="7232" y="1498"/>
                  </a:lnTo>
                  <a:lnTo>
                    <a:pt x="8474" y="2290"/>
                  </a:lnTo>
                  <a:lnTo>
                    <a:pt x="9695" y="3111"/>
                  </a:lnTo>
                  <a:lnTo>
                    <a:pt x="10895" y="3961"/>
                  </a:lnTo>
                  <a:lnTo>
                    <a:pt x="12072" y="4840"/>
                  </a:lnTo>
                  <a:lnTo>
                    <a:pt x="13229" y="5748"/>
                  </a:lnTo>
                  <a:lnTo>
                    <a:pt x="14363" y="6684"/>
                  </a:lnTo>
                  <a:lnTo>
                    <a:pt x="15476" y="7650"/>
                  </a:lnTo>
                  <a:lnTo>
                    <a:pt x="16567" y="8644"/>
                  </a:lnTo>
                  <a:lnTo>
                    <a:pt x="11525" y="14767"/>
                  </a:lnTo>
                  <a:lnTo>
                    <a:pt x="10437" y="13632"/>
                  </a:lnTo>
                  <a:lnTo>
                    <a:pt x="9335" y="12533"/>
                  </a:lnTo>
                  <a:lnTo>
                    <a:pt x="8219" y="11471"/>
                  </a:lnTo>
                  <a:lnTo>
                    <a:pt x="7088" y="10444"/>
                  </a:lnTo>
                  <a:lnTo>
                    <a:pt x="5942" y="9454"/>
                  </a:lnTo>
                  <a:lnTo>
                    <a:pt x="4783" y="8500"/>
                  </a:lnTo>
                  <a:lnTo>
                    <a:pt x="3608" y="7581"/>
                  </a:lnTo>
                  <a:lnTo>
                    <a:pt x="2420" y="6699"/>
                  </a:lnTo>
                  <a:lnTo>
                    <a:pt x="1217" y="5852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678197" y="3737103"/>
              <a:ext cx="19809" cy="21250"/>
            </a:xfrm>
            <a:custGeom>
              <a:avLst/>
              <a:pathLst>
                <a:path w="19809" h="21250">
                  <a:moveTo>
                    <a:pt x="5762" y="0"/>
                  </a:moveTo>
                  <a:lnTo>
                    <a:pt x="7199" y="1462"/>
                  </a:lnTo>
                  <a:lnTo>
                    <a:pt x="8629" y="2967"/>
                  </a:lnTo>
                  <a:lnTo>
                    <a:pt x="10052" y="4516"/>
                  </a:lnTo>
                  <a:lnTo>
                    <a:pt x="11467" y="6108"/>
                  </a:lnTo>
                  <a:lnTo>
                    <a:pt x="12876" y="7743"/>
                  </a:lnTo>
                  <a:lnTo>
                    <a:pt x="14277" y="9422"/>
                  </a:lnTo>
                  <a:lnTo>
                    <a:pt x="15671" y="11143"/>
                  </a:lnTo>
                  <a:lnTo>
                    <a:pt x="17057" y="12908"/>
                  </a:lnTo>
                  <a:lnTo>
                    <a:pt x="18437" y="14716"/>
                  </a:lnTo>
                  <a:lnTo>
                    <a:pt x="19809" y="16567"/>
                  </a:lnTo>
                  <a:lnTo>
                    <a:pt x="13326" y="21250"/>
                  </a:lnTo>
                  <a:lnTo>
                    <a:pt x="12220" y="19589"/>
                  </a:lnTo>
                  <a:lnTo>
                    <a:pt x="11064" y="17922"/>
                  </a:lnTo>
                  <a:lnTo>
                    <a:pt x="9857" y="16247"/>
                  </a:lnTo>
                  <a:lnTo>
                    <a:pt x="8600" y="14565"/>
                  </a:lnTo>
                  <a:lnTo>
                    <a:pt x="7293" y="12876"/>
                  </a:lnTo>
                  <a:lnTo>
                    <a:pt x="5935" y="11179"/>
                  </a:lnTo>
                  <a:lnTo>
                    <a:pt x="4527" y="9476"/>
                  </a:lnTo>
                  <a:lnTo>
                    <a:pt x="3068" y="7765"/>
                  </a:lnTo>
                  <a:lnTo>
                    <a:pt x="1559" y="6047"/>
                  </a:lnTo>
                  <a:lnTo>
                    <a:pt x="0" y="43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634616" y="3737463"/>
              <a:ext cx="46822" cy="24851"/>
            </a:xfrm>
            <a:custGeom>
              <a:avLst/>
              <a:pathLst>
                <a:path w="46822" h="24851">
                  <a:moveTo>
                    <a:pt x="0" y="0"/>
                  </a:moveTo>
                  <a:lnTo>
                    <a:pt x="7203" y="0"/>
                  </a:lnTo>
                  <a:lnTo>
                    <a:pt x="7203" y="15127"/>
                  </a:lnTo>
                  <a:lnTo>
                    <a:pt x="7223" y="15408"/>
                  </a:lnTo>
                  <a:lnTo>
                    <a:pt x="7282" y="15674"/>
                  </a:lnTo>
                  <a:lnTo>
                    <a:pt x="7381" y="15926"/>
                  </a:lnTo>
                  <a:lnTo>
                    <a:pt x="7520" y="16164"/>
                  </a:lnTo>
                  <a:lnTo>
                    <a:pt x="7698" y="16387"/>
                  </a:lnTo>
                  <a:lnTo>
                    <a:pt x="7916" y="16596"/>
                  </a:lnTo>
                  <a:lnTo>
                    <a:pt x="8174" y="16791"/>
                  </a:lnTo>
                  <a:lnTo>
                    <a:pt x="8471" y="16971"/>
                  </a:lnTo>
                  <a:lnTo>
                    <a:pt x="8808" y="17136"/>
                  </a:lnTo>
                  <a:lnTo>
                    <a:pt x="9184" y="17288"/>
                  </a:lnTo>
                  <a:lnTo>
                    <a:pt x="9654" y="17425"/>
                  </a:lnTo>
                  <a:lnTo>
                    <a:pt x="10272" y="17547"/>
                  </a:lnTo>
                  <a:lnTo>
                    <a:pt x="11037" y="17655"/>
                  </a:lnTo>
                  <a:lnTo>
                    <a:pt x="11950" y="17749"/>
                  </a:lnTo>
                  <a:lnTo>
                    <a:pt x="13011" y="17828"/>
                  </a:lnTo>
                  <a:lnTo>
                    <a:pt x="14219" y="17893"/>
                  </a:lnTo>
                  <a:lnTo>
                    <a:pt x="15575" y="17943"/>
                  </a:lnTo>
                  <a:lnTo>
                    <a:pt x="17079" y="17979"/>
                  </a:lnTo>
                  <a:lnTo>
                    <a:pt x="18730" y="18001"/>
                  </a:lnTo>
                  <a:lnTo>
                    <a:pt x="20529" y="18008"/>
                  </a:lnTo>
                  <a:lnTo>
                    <a:pt x="22881" y="18001"/>
                  </a:lnTo>
                  <a:lnTo>
                    <a:pt x="25039" y="17979"/>
                  </a:lnTo>
                  <a:lnTo>
                    <a:pt x="27002" y="17943"/>
                  </a:lnTo>
                  <a:lnTo>
                    <a:pt x="28770" y="17893"/>
                  </a:lnTo>
                  <a:lnTo>
                    <a:pt x="30344" y="17828"/>
                  </a:lnTo>
                  <a:lnTo>
                    <a:pt x="31723" y="17749"/>
                  </a:lnTo>
                  <a:lnTo>
                    <a:pt x="32908" y="17655"/>
                  </a:lnTo>
                  <a:lnTo>
                    <a:pt x="33899" y="17547"/>
                  </a:lnTo>
                  <a:lnTo>
                    <a:pt x="34695" y="17425"/>
                  </a:lnTo>
                  <a:lnTo>
                    <a:pt x="35296" y="17288"/>
                  </a:lnTo>
                  <a:lnTo>
                    <a:pt x="35783" y="17136"/>
                  </a:lnTo>
                  <a:lnTo>
                    <a:pt x="36233" y="16971"/>
                  </a:lnTo>
                  <a:lnTo>
                    <a:pt x="36647" y="16791"/>
                  </a:lnTo>
                  <a:lnTo>
                    <a:pt x="37025" y="16596"/>
                  </a:lnTo>
                  <a:lnTo>
                    <a:pt x="37367" y="16387"/>
                  </a:lnTo>
                  <a:lnTo>
                    <a:pt x="37673" y="16164"/>
                  </a:lnTo>
                  <a:lnTo>
                    <a:pt x="37944" y="15926"/>
                  </a:lnTo>
                  <a:lnTo>
                    <a:pt x="38178" y="15674"/>
                  </a:lnTo>
                  <a:lnTo>
                    <a:pt x="38376" y="15408"/>
                  </a:lnTo>
                  <a:lnTo>
                    <a:pt x="38538" y="15127"/>
                  </a:lnTo>
                  <a:lnTo>
                    <a:pt x="38678" y="14936"/>
                  </a:lnTo>
                  <a:lnTo>
                    <a:pt x="38812" y="14651"/>
                  </a:lnTo>
                  <a:lnTo>
                    <a:pt x="38938" y="14273"/>
                  </a:lnTo>
                  <a:lnTo>
                    <a:pt x="39057" y="13801"/>
                  </a:lnTo>
                  <a:lnTo>
                    <a:pt x="39168" y="13236"/>
                  </a:lnTo>
                  <a:lnTo>
                    <a:pt x="39273" y="12577"/>
                  </a:lnTo>
                  <a:lnTo>
                    <a:pt x="39370" y="11824"/>
                  </a:lnTo>
                  <a:lnTo>
                    <a:pt x="39460" y="10978"/>
                  </a:lnTo>
                  <a:lnTo>
                    <a:pt x="39543" y="10037"/>
                  </a:lnTo>
                  <a:lnTo>
                    <a:pt x="39618" y="9004"/>
                  </a:lnTo>
                  <a:lnTo>
                    <a:pt x="46822" y="11525"/>
                  </a:lnTo>
                  <a:lnTo>
                    <a:pt x="46651" y="13124"/>
                  </a:lnTo>
                  <a:lnTo>
                    <a:pt x="46426" y="14608"/>
                  </a:lnTo>
                  <a:lnTo>
                    <a:pt x="46147" y="15977"/>
                  </a:lnTo>
                  <a:lnTo>
                    <a:pt x="45813" y="17230"/>
                  </a:lnTo>
                  <a:lnTo>
                    <a:pt x="45426" y="18368"/>
                  </a:lnTo>
                  <a:lnTo>
                    <a:pt x="44985" y="19391"/>
                  </a:lnTo>
                  <a:lnTo>
                    <a:pt x="44490" y="20299"/>
                  </a:lnTo>
                  <a:lnTo>
                    <a:pt x="43940" y="21091"/>
                  </a:lnTo>
                  <a:lnTo>
                    <a:pt x="43337" y="21768"/>
                  </a:lnTo>
                  <a:lnTo>
                    <a:pt x="42680" y="22330"/>
                  </a:lnTo>
                  <a:lnTo>
                    <a:pt x="41842" y="22809"/>
                  </a:lnTo>
                  <a:lnTo>
                    <a:pt x="40699" y="23238"/>
                  </a:lnTo>
                  <a:lnTo>
                    <a:pt x="39249" y="23616"/>
                  </a:lnTo>
                  <a:lnTo>
                    <a:pt x="37493" y="23944"/>
                  </a:lnTo>
                  <a:lnTo>
                    <a:pt x="35431" y="24221"/>
                  </a:lnTo>
                  <a:lnTo>
                    <a:pt x="33063" y="24448"/>
                  </a:lnTo>
                  <a:lnTo>
                    <a:pt x="30389" y="24624"/>
                  </a:lnTo>
                  <a:lnTo>
                    <a:pt x="27409" y="24751"/>
                  </a:lnTo>
                  <a:lnTo>
                    <a:pt x="24122" y="24826"/>
                  </a:lnTo>
                  <a:lnTo>
                    <a:pt x="20529" y="24851"/>
                  </a:lnTo>
                  <a:lnTo>
                    <a:pt x="17961" y="24835"/>
                  </a:lnTo>
                  <a:lnTo>
                    <a:pt x="15588" y="24787"/>
                  </a:lnTo>
                  <a:lnTo>
                    <a:pt x="13409" y="24705"/>
                  </a:lnTo>
                  <a:lnTo>
                    <a:pt x="11424" y="24592"/>
                  </a:lnTo>
                  <a:lnTo>
                    <a:pt x="9634" y="24446"/>
                  </a:lnTo>
                  <a:lnTo>
                    <a:pt x="8039" y="24268"/>
                  </a:lnTo>
                  <a:lnTo>
                    <a:pt x="6637" y="24057"/>
                  </a:lnTo>
                  <a:lnTo>
                    <a:pt x="5431" y="23814"/>
                  </a:lnTo>
                  <a:lnTo>
                    <a:pt x="4419" y="23539"/>
                  </a:lnTo>
                  <a:lnTo>
                    <a:pt x="3601" y="23231"/>
                  </a:lnTo>
                  <a:lnTo>
                    <a:pt x="2917" y="22883"/>
                  </a:lnTo>
                  <a:lnTo>
                    <a:pt x="2305" y="22489"/>
                  </a:lnTo>
                  <a:lnTo>
                    <a:pt x="1764" y="22047"/>
                  </a:lnTo>
                  <a:lnTo>
                    <a:pt x="1296" y="21559"/>
                  </a:lnTo>
                  <a:lnTo>
                    <a:pt x="900" y="21025"/>
                  </a:lnTo>
                  <a:lnTo>
                    <a:pt x="576" y="20443"/>
                  </a:lnTo>
                  <a:lnTo>
                    <a:pt x="324" y="19814"/>
                  </a:lnTo>
                  <a:lnTo>
                    <a:pt x="144" y="19139"/>
                  </a:lnTo>
                  <a:lnTo>
                    <a:pt x="36" y="18417"/>
                  </a:lnTo>
                  <a:lnTo>
                    <a:pt x="0" y="176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613726" y="3738543"/>
              <a:ext cx="17288" cy="21970"/>
            </a:xfrm>
            <a:custGeom>
              <a:avLst/>
              <a:pathLst>
                <a:path w="17288" h="21970">
                  <a:moveTo>
                    <a:pt x="10805" y="0"/>
                  </a:moveTo>
                  <a:lnTo>
                    <a:pt x="17288" y="3601"/>
                  </a:lnTo>
                  <a:lnTo>
                    <a:pt x="16200" y="5989"/>
                  </a:lnTo>
                  <a:lnTo>
                    <a:pt x="15098" y="8255"/>
                  </a:lnTo>
                  <a:lnTo>
                    <a:pt x="13981" y="10398"/>
                  </a:lnTo>
                  <a:lnTo>
                    <a:pt x="12850" y="12418"/>
                  </a:lnTo>
                  <a:lnTo>
                    <a:pt x="11705" y="14316"/>
                  </a:lnTo>
                  <a:lnTo>
                    <a:pt x="10545" y="16092"/>
                  </a:lnTo>
                  <a:lnTo>
                    <a:pt x="9371" y="17745"/>
                  </a:lnTo>
                  <a:lnTo>
                    <a:pt x="8183" y="19276"/>
                  </a:lnTo>
                  <a:lnTo>
                    <a:pt x="6980" y="20684"/>
                  </a:lnTo>
                  <a:lnTo>
                    <a:pt x="5762" y="21970"/>
                  </a:lnTo>
                  <a:lnTo>
                    <a:pt x="0" y="16928"/>
                  </a:lnTo>
                  <a:lnTo>
                    <a:pt x="1339" y="15462"/>
                  </a:lnTo>
                  <a:lnTo>
                    <a:pt x="2622" y="13945"/>
                  </a:lnTo>
                  <a:lnTo>
                    <a:pt x="3846" y="12379"/>
                  </a:lnTo>
                  <a:lnTo>
                    <a:pt x="5013" y="10761"/>
                  </a:lnTo>
                  <a:lnTo>
                    <a:pt x="6122" y="9094"/>
                  </a:lnTo>
                  <a:lnTo>
                    <a:pt x="7174" y="7376"/>
                  </a:lnTo>
                  <a:lnTo>
                    <a:pt x="8168" y="5607"/>
                  </a:lnTo>
                  <a:lnTo>
                    <a:pt x="9105" y="3789"/>
                  </a:lnTo>
                  <a:lnTo>
                    <a:pt x="9983" y="19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614446" y="3679475"/>
              <a:ext cx="82479" cy="58708"/>
            </a:xfrm>
            <a:custGeom>
              <a:avLst/>
              <a:pathLst>
                <a:path w="82479" h="58708">
                  <a:moveTo>
                    <a:pt x="80318" y="8283"/>
                  </a:moveTo>
                  <a:lnTo>
                    <a:pt x="80318" y="14767"/>
                  </a:lnTo>
                  <a:lnTo>
                    <a:pt x="56907" y="14767"/>
                  </a:lnTo>
                  <a:lnTo>
                    <a:pt x="57281" y="17446"/>
                  </a:lnTo>
                  <a:lnTo>
                    <a:pt x="57685" y="20011"/>
                  </a:lnTo>
                  <a:lnTo>
                    <a:pt x="58117" y="22460"/>
                  </a:lnTo>
                  <a:lnTo>
                    <a:pt x="58578" y="24794"/>
                  </a:lnTo>
                  <a:lnTo>
                    <a:pt x="59068" y="27012"/>
                  </a:lnTo>
                  <a:lnTo>
                    <a:pt x="59586" y="29116"/>
                  </a:lnTo>
                  <a:lnTo>
                    <a:pt x="60134" y="31104"/>
                  </a:lnTo>
                  <a:lnTo>
                    <a:pt x="60710" y="32977"/>
                  </a:lnTo>
                  <a:lnTo>
                    <a:pt x="61315" y="34734"/>
                  </a:lnTo>
                  <a:lnTo>
                    <a:pt x="61949" y="36377"/>
                  </a:lnTo>
                  <a:lnTo>
                    <a:pt x="63145" y="34583"/>
                  </a:lnTo>
                  <a:lnTo>
                    <a:pt x="64283" y="32804"/>
                  </a:lnTo>
                  <a:lnTo>
                    <a:pt x="65363" y="31039"/>
                  </a:lnTo>
                  <a:lnTo>
                    <a:pt x="66386" y="29289"/>
                  </a:lnTo>
                  <a:lnTo>
                    <a:pt x="67352" y="27553"/>
                  </a:lnTo>
                  <a:lnTo>
                    <a:pt x="68259" y="25831"/>
                  </a:lnTo>
                  <a:lnTo>
                    <a:pt x="69109" y="24124"/>
                  </a:lnTo>
                  <a:lnTo>
                    <a:pt x="69902" y="22431"/>
                  </a:lnTo>
                  <a:lnTo>
                    <a:pt x="70636" y="20753"/>
                  </a:lnTo>
                  <a:lnTo>
                    <a:pt x="71314" y="19089"/>
                  </a:lnTo>
                  <a:lnTo>
                    <a:pt x="77436" y="20889"/>
                  </a:lnTo>
                  <a:lnTo>
                    <a:pt x="76277" y="23447"/>
                  </a:lnTo>
                  <a:lnTo>
                    <a:pt x="75103" y="25932"/>
                  </a:lnTo>
                  <a:lnTo>
                    <a:pt x="73914" y="28345"/>
                  </a:lnTo>
                  <a:lnTo>
                    <a:pt x="72711" y="30686"/>
                  </a:lnTo>
                  <a:lnTo>
                    <a:pt x="71494" y="32955"/>
                  </a:lnTo>
                  <a:lnTo>
                    <a:pt x="70262" y="35152"/>
                  </a:lnTo>
                  <a:lnTo>
                    <a:pt x="69016" y="37277"/>
                  </a:lnTo>
                  <a:lnTo>
                    <a:pt x="67755" y="39330"/>
                  </a:lnTo>
                  <a:lnTo>
                    <a:pt x="66480" y="41311"/>
                  </a:lnTo>
                  <a:lnTo>
                    <a:pt x="65191" y="43220"/>
                  </a:lnTo>
                  <a:lnTo>
                    <a:pt x="65954" y="44189"/>
                  </a:lnTo>
                  <a:lnTo>
                    <a:pt x="66660" y="45079"/>
                  </a:lnTo>
                  <a:lnTo>
                    <a:pt x="67308" y="45889"/>
                  </a:lnTo>
                  <a:lnTo>
                    <a:pt x="67899" y="46620"/>
                  </a:lnTo>
                  <a:lnTo>
                    <a:pt x="68432" y="47272"/>
                  </a:lnTo>
                  <a:lnTo>
                    <a:pt x="68908" y="47845"/>
                  </a:lnTo>
                  <a:lnTo>
                    <a:pt x="69325" y="48338"/>
                  </a:lnTo>
                  <a:lnTo>
                    <a:pt x="69686" y="48752"/>
                  </a:lnTo>
                  <a:lnTo>
                    <a:pt x="69988" y="49087"/>
                  </a:lnTo>
                  <a:lnTo>
                    <a:pt x="70233" y="49343"/>
                  </a:lnTo>
                  <a:lnTo>
                    <a:pt x="70453" y="49548"/>
                  </a:lnTo>
                  <a:lnTo>
                    <a:pt x="70680" y="49732"/>
                  </a:lnTo>
                  <a:lnTo>
                    <a:pt x="70914" y="49894"/>
                  </a:lnTo>
                  <a:lnTo>
                    <a:pt x="71155" y="50035"/>
                  </a:lnTo>
                  <a:lnTo>
                    <a:pt x="71404" y="50153"/>
                  </a:lnTo>
                  <a:lnTo>
                    <a:pt x="71659" y="50251"/>
                  </a:lnTo>
                  <a:lnTo>
                    <a:pt x="71922" y="50326"/>
                  </a:lnTo>
                  <a:lnTo>
                    <a:pt x="72192" y="50380"/>
                  </a:lnTo>
                  <a:lnTo>
                    <a:pt x="72470" y="50413"/>
                  </a:lnTo>
                  <a:lnTo>
                    <a:pt x="72754" y="50424"/>
                  </a:lnTo>
                  <a:lnTo>
                    <a:pt x="73035" y="50391"/>
                  </a:lnTo>
                  <a:lnTo>
                    <a:pt x="73302" y="50294"/>
                  </a:lnTo>
                  <a:lnTo>
                    <a:pt x="73554" y="50132"/>
                  </a:lnTo>
                  <a:lnTo>
                    <a:pt x="73791" y="49905"/>
                  </a:lnTo>
                  <a:lnTo>
                    <a:pt x="74015" y="49613"/>
                  </a:lnTo>
                  <a:lnTo>
                    <a:pt x="74224" y="49257"/>
                  </a:lnTo>
                  <a:lnTo>
                    <a:pt x="74418" y="48835"/>
                  </a:lnTo>
                  <a:lnTo>
                    <a:pt x="74598" y="48349"/>
                  </a:lnTo>
                  <a:lnTo>
                    <a:pt x="74764" y="47798"/>
                  </a:lnTo>
                  <a:lnTo>
                    <a:pt x="74915" y="47182"/>
                  </a:lnTo>
                  <a:lnTo>
                    <a:pt x="75052" y="46501"/>
                  </a:lnTo>
                  <a:lnTo>
                    <a:pt x="75175" y="45756"/>
                  </a:lnTo>
                  <a:lnTo>
                    <a:pt x="75283" y="44945"/>
                  </a:lnTo>
                  <a:lnTo>
                    <a:pt x="75376" y="44070"/>
                  </a:lnTo>
                  <a:lnTo>
                    <a:pt x="75455" y="43130"/>
                  </a:lnTo>
                  <a:lnTo>
                    <a:pt x="75520" y="42125"/>
                  </a:lnTo>
                  <a:lnTo>
                    <a:pt x="75571" y="41055"/>
                  </a:lnTo>
                  <a:lnTo>
                    <a:pt x="75607" y="39921"/>
                  </a:lnTo>
                  <a:lnTo>
                    <a:pt x="75628" y="38722"/>
                  </a:lnTo>
                  <a:lnTo>
                    <a:pt x="75636" y="37457"/>
                  </a:lnTo>
                  <a:lnTo>
                    <a:pt x="82479" y="39258"/>
                  </a:lnTo>
                  <a:lnTo>
                    <a:pt x="82385" y="41351"/>
                  </a:lnTo>
                  <a:lnTo>
                    <a:pt x="82248" y="43307"/>
                  </a:lnTo>
                  <a:lnTo>
                    <a:pt x="82068" y="45125"/>
                  </a:lnTo>
                  <a:lnTo>
                    <a:pt x="81845" y="46807"/>
                  </a:lnTo>
                  <a:lnTo>
                    <a:pt x="81578" y="48353"/>
                  </a:lnTo>
                  <a:lnTo>
                    <a:pt x="81269" y="49761"/>
                  </a:lnTo>
                  <a:lnTo>
                    <a:pt x="80916" y="51032"/>
                  </a:lnTo>
                  <a:lnTo>
                    <a:pt x="80520" y="52167"/>
                  </a:lnTo>
                  <a:lnTo>
                    <a:pt x="80080" y="53164"/>
                  </a:lnTo>
                  <a:lnTo>
                    <a:pt x="79597" y="54025"/>
                  </a:lnTo>
                  <a:lnTo>
                    <a:pt x="79075" y="54778"/>
                  </a:lnTo>
                  <a:lnTo>
                    <a:pt x="78517" y="55452"/>
                  </a:lnTo>
                  <a:lnTo>
                    <a:pt x="77923" y="56046"/>
                  </a:lnTo>
                  <a:lnTo>
                    <a:pt x="77292" y="56561"/>
                  </a:lnTo>
                  <a:lnTo>
                    <a:pt x="76626" y="56997"/>
                  </a:lnTo>
                  <a:lnTo>
                    <a:pt x="75924" y="57353"/>
                  </a:lnTo>
                  <a:lnTo>
                    <a:pt x="75185" y="57631"/>
                  </a:lnTo>
                  <a:lnTo>
                    <a:pt x="74411" y="57829"/>
                  </a:lnTo>
                  <a:lnTo>
                    <a:pt x="73601" y="57948"/>
                  </a:lnTo>
                  <a:lnTo>
                    <a:pt x="72754" y="57987"/>
                  </a:lnTo>
                  <a:lnTo>
                    <a:pt x="71796" y="57897"/>
                  </a:lnTo>
                  <a:lnTo>
                    <a:pt x="70795" y="57627"/>
                  </a:lnTo>
                  <a:lnTo>
                    <a:pt x="69750" y="57177"/>
                  </a:lnTo>
                  <a:lnTo>
                    <a:pt x="68663" y="56546"/>
                  </a:lnTo>
                  <a:lnTo>
                    <a:pt x="67532" y="55736"/>
                  </a:lnTo>
                  <a:lnTo>
                    <a:pt x="66358" y="54746"/>
                  </a:lnTo>
                  <a:lnTo>
                    <a:pt x="65140" y="53575"/>
                  </a:lnTo>
                  <a:lnTo>
                    <a:pt x="63880" y="52224"/>
                  </a:lnTo>
                  <a:lnTo>
                    <a:pt x="62576" y="50694"/>
                  </a:lnTo>
                  <a:lnTo>
                    <a:pt x="61229" y="48983"/>
                  </a:lnTo>
                  <a:lnTo>
                    <a:pt x="60498" y="49988"/>
                  </a:lnTo>
                  <a:lnTo>
                    <a:pt x="59745" y="50985"/>
                  </a:lnTo>
                  <a:lnTo>
                    <a:pt x="58970" y="51976"/>
                  </a:lnTo>
                  <a:lnTo>
                    <a:pt x="58174" y="52959"/>
                  </a:lnTo>
                  <a:lnTo>
                    <a:pt x="57357" y="53935"/>
                  </a:lnTo>
                  <a:lnTo>
                    <a:pt x="56518" y="54904"/>
                  </a:lnTo>
                  <a:lnTo>
                    <a:pt x="55657" y="55866"/>
                  </a:lnTo>
                  <a:lnTo>
                    <a:pt x="54774" y="56820"/>
                  </a:lnTo>
                  <a:lnTo>
                    <a:pt x="53870" y="57767"/>
                  </a:lnTo>
                  <a:lnTo>
                    <a:pt x="52945" y="58708"/>
                  </a:lnTo>
                  <a:lnTo>
                    <a:pt x="46822" y="54025"/>
                  </a:lnTo>
                  <a:lnTo>
                    <a:pt x="48032" y="52873"/>
                  </a:lnTo>
                  <a:lnTo>
                    <a:pt x="49213" y="51720"/>
                  </a:lnTo>
                  <a:lnTo>
                    <a:pt x="50366" y="50568"/>
                  </a:lnTo>
                  <a:lnTo>
                    <a:pt x="51490" y="49415"/>
                  </a:lnTo>
                  <a:lnTo>
                    <a:pt x="52585" y="48263"/>
                  </a:lnTo>
                  <a:lnTo>
                    <a:pt x="53651" y="47110"/>
                  </a:lnTo>
                  <a:lnTo>
                    <a:pt x="54688" y="45957"/>
                  </a:lnTo>
                  <a:lnTo>
                    <a:pt x="55696" y="44805"/>
                  </a:lnTo>
                  <a:lnTo>
                    <a:pt x="56676" y="43652"/>
                  </a:lnTo>
                  <a:lnTo>
                    <a:pt x="57627" y="42500"/>
                  </a:lnTo>
                  <a:lnTo>
                    <a:pt x="56510" y="40213"/>
                  </a:lnTo>
                  <a:lnTo>
                    <a:pt x="55466" y="37818"/>
                  </a:lnTo>
                  <a:lnTo>
                    <a:pt x="54493" y="35314"/>
                  </a:lnTo>
                  <a:lnTo>
                    <a:pt x="53593" y="32703"/>
                  </a:lnTo>
                  <a:lnTo>
                    <a:pt x="52765" y="29984"/>
                  </a:lnTo>
                  <a:lnTo>
                    <a:pt x="52008" y="27156"/>
                  </a:lnTo>
                  <a:lnTo>
                    <a:pt x="51324" y="24221"/>
                  </a:lnTo>
                  <a:lnTo>
                    <a:pt x="50712" y="21178"/>
                  </a:lnTo>
                  <a:lnTo>
                    <a:pt x="50171" y="18026"/>
                  </a:lnTo>
                  <a:lnTo>
                    <a:pt x="49703" y="14767"/>
                  </a:lnTo>
                  <a:lnTo>
                    <a:pt x="13326" y="14767"/>
                  </a:lnTo>
                  <a:lnTo>
                    <a:pt x="13326" y="31695"/>
                  </a:lnTo>
                  <a:lnTo>
                    <a:pt x="13257" y="34472"/>
                  </a:lnTo>
                  <a:lnTo>
                    <a:pt x="13052" y="37184"/>
                  </a:lnTo>
                  <a:lnTo>
                    <a:pt x="12710" y="39831"/>
                  </a:lnTo>
                  <a:lnTo>
                    <a:pt x="12231" y="42413"/>
                  </a:lnTo>
                  <a:lnTo>
                    <a:pt x="11615" y="44931"/>
                  </a:lnTo>
                  <a:lnTo>
                    <a:pt x="10862" y="47384"/>
                  </a:lnTo>
                  <a:lnTo>
                    <a:pt x="9973" y="49772"/>
                  </a:lnTo>
                  <a:lnTo>
                    <a:pt x="8946" y="52095"/>
                  </a:lnTo>
                  <a:lnTo>
                    <a:pt x="7783" y="54353"/>
                  </a:lnTo>
                  <a:lnTo>
                    <a:pt x="6483" y="56546"/>
                  </a:lnTo>
                  <a:lnTo>
                    <a:pt x="0" y="52585"/>
                  </a:lnTo>
                  <a:lnTo>
                    <a:pt x="1231" y="50330"/>
                  </a:lnTo>
                  <a:lnTo>
                    <a:pt x="2333" y="48032"/>
                  </a:lnTo>
                  <a:lnTo>
                    <a:pt x="3306" y="45691"/>
                  </a:lnTo>
                  <a:lnTo>
                    <a:pt x="4149" y="43307"/>
                  </a:lnTo>
                  <a:lnTo>
                    <a:pt x="4862" y="40879"/>
                  </a:lnTo>
                  <a:lnTo>
                    <a:pt x="5445" y="38408"/>
                  </a:lnTo>
                  <a:lnTo>
                    <a:pt x="5899" y="35894"/>
                  </a:lnTo>
                  <a:lnTo>
                    <a:pt x="6223" y="33337"/>
                  </a:lnTo>
                  <a:lnTo>
                    <a:pt x="6418" y="30737"/>
                  </a:lnTo>
                  <a:lnTo>
                    <a:pt x="6483" y="28093"/>
                  </a:lnTo>
                  <a:lnTo>
                    <a:pt x="6483" y="8283"/>
                  </a:lnTo>
                  <a:lnTo>
                    <a:pt x="48983" y="8283"/>
                  </a:lnTo>
                  <a:lnTo>
                    <a:pt x="48979" y="7495"/>
                  </a:lnTo>
                  <a:lnTo>
                    <a:pt x="48968" y="6713"/>
                  </a:lnTo>
                  <a:lnTo>
                    <a:pt x="48950" y="5939"/>
                  </a:lnTo>
                  <a:lnTo>
                    <a:pt x="48925" y="5172"/>
                  </a:lnTo>
                  <a:lnTo>
                    <a:pt x="48893" y="4412"/>
                  </a:lnTo>
                  <a:lnTo>
                    <a:pt x="48853" y="3659"/>
                  </a:lnTo>
                  <a:lnTo>
                    <a:pt x="48806" y="2913"/>
                  </a:lnTo>
                  <a:lnTo>
                    <a:pt x="48752" y="2175"/>
                  </a:lnTo>
                  <a:lnTo>
                    <a:pt x="48691" y="1444"/>
                  </a:lnTo>
                  <a:lnTo>
                    <a:pt x="48623" y="720"/>
                  </a:lnTo>
                  <a:lnTo>
                    <a:pt x="55826" y="720"/>
                  </a:lnTo>
                  <a:lnTo>
                    <a:pt x="55895" y="1509"/>
                  </a:lnTo>
                  <a:lnTo>
                    <a:pt x="55956" y="2290"/>
                  </a:lnTo>
                  <a:lnTo>
                    <a:pt x="56010" y="3065"/>
                  </a:lnTo>
                  <a:lnTo>
                    <a:pt x="56057" y="3832"/>
                  </a:lnTo>
                  <a:lnTo>
                    <a:pt x="56096" y="4592"/>
                  </a:lnTo>
                  <a:lnTo>
                    <a:pt x="56129" y="5344"/>
                  </a:lnTo>
                  <a:lnTo>
                    <a:pt x="56154" y="6090"/>
                  </a:lnTo>
                  <a:lnTo>
                    <a:pt x="56172" y="6828"/>
                  </a:lnTo>
                  <a:lnTo>
                    <a:pt x="56183" y="7560"/>
                  </a:lnTo>
                  <a:lnTo>
                    <a:pt x="56186" y="8283"/>
                  </a:lnTo>
                  <a:lnTo>
                    <a:pt x="67352" y="8283"/>
                  </a:lnTo>
                  <a:lnTo>
                    <a:pt x="66912" y="7783"/>
                  </a:lnTo>
                  <a:lnTo>
                    <a:pt x="66458" y="7289"/>
                  </a:lnTo>
                  <a:lnTo>
                    <a:pt x="65990" y="6803"/>
                  </a:lnTo>
                  <a:lnTo>
                    <a:pt x="65508" y="6324"/>
                  </a:lnTo>
                  <a:lnTo>
                    <a:pt x="65011" y="5852"/>
                  </a:lnTo>
                  <a:lnTo>
                    <a:pt x="64499" y="5388"/>
                  </a:lnTo>
                  <a:lnTo>
                    <a:pt x="63973" y="4930"/>
                  </a:lnTo>
                  <a:lnTo>
                    <a:pt x="63433" y="4480"/>
                  </a:lnTo>
                  <a:lnTo>
                    <a:pt x="62878" y="4037"/>
                  </a:lnTo>
                  <a:lnTo>
                    <a:pt x="62309" y="3601"/>
                  </a:lnTo>
                  <a:lnTo>
                    <a:pt x="66991" y="0"/>
                  </a:lnTo>
                  <a:lnTo>
                    <a:pt x="67986" y="795"/>
                  </a:lnTo>
                  <a:lnTo>
                    <a:pt x="68951" y="1599"/>
                  </a:lnTo>
                  <a:lnTo>
                    <a:pt x="69887" y="2409"/>
                  </a:lnTo>
                  <a:lnTo>
                    <a:pt x="70795" y="3227"/>
                  </a:lnTo>
                  <a:lnTo>
                    <a:pt x="71674" y="4051"/>
                  </a:lnTo>
                  <a:lnTo>
                    <a:pt x="72524" y="4883"/>
                  </a:lnTo>
                  <a:lnTo>
                    <a:pt x="73345" y="5723"/>
                  </a:lnTo>
                  <a:lnTo>
                    <a:pt x="74137" y="6569"/>
                  </a:lnTo>
                  <a:lnTo>
                    <a:pt x="74901" y="7423"/>
                  </a:lnTo>
                  <a:lnTo>
                    <a:pt x="75636" y="82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630654" y="3700005"/>
              <a:ext cx="32775" cy="6122"/>
            </a:xfrm>
            <a:custGeom>
              <a:avLst/>
              <a:pathLst>
                <a:path w="32775" h="6122">
                  <a:moveTo>
                    <a:pt x="0" y="0"/>
                  </a:moveTo>
                  <a:lnTo>
                    <a:pt x="32775" y="0"/>
                  </a:lnTo>
                  <a:lnTo>
                    <a:pt x="32775" y="6122"/>
                  </a:lnTo>
                  <a:lnTo>
                    <a:pt x="0" y="6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632455" y="3711531"/>
              <a:ext cx="28453" cy="19449"/>
            </a:xfrm>
            <a:custGeom>
              <a:avLst/>
              <a:pathLst>
                <a:path w="28453" h="19449">
                  <a:moveTo>
                    <a:pt x="0" y="0"/>
                  </a:moveTo>
                  <a:lnTo>
                    <a:pt x="28453" y="0"/>
                  </a:lnTo>
                  <a:lnTo>
                    <a:pt x="28453" y="19449"/>
                  </a:lnTo>
                  <a:lnTo>
                    <a:pt x="0" y="19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638938" y="3717654"/>
              <a:ext cx="15487" cy="7203"/>
            </a:xfrm>
            <a:custGeom>
              <a:avLst/>
              <a:pathLst>
                <a:path w="15487" h="7203">
                  <a:moveTo>
                    <a:pt x="0" y="7203"/>
                  </a:moveTo>
                  <a:lnTo>
                    <a:pt x="15487" y="7203"/>
                  </a:lnTo>
                  <a:lnTo>
                    <a:pt x="15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721153" y="4018102"/>
              <a:ext cx="38204" cy="88252"/>
            </a:xfrm>
            <a:custGeom>
              <a:avLst/>
              <a:pathLst>
                <a:path w="38204" h="88252">
                  <a:moveTo>
                    <a:pt x="2292" y="25979"/>
                  </a:moveTo>
                  <a:lnTo>
                    <a:pt x="17192" y="25979"/>
                  </a:lnTo>
                  <a:lnTo>
                    <a:pt x="17192" y="13371"/>
                  </a:lnTo>
                  <a:lnTo>
                    <a:pt x="16042" y="13673"/>
                  </a:lnTo>
                  <a:lnTo>
                    <a:pt x="14884" y="13967"/>
                  </a:lnTo>
                  <a:lnTo>
                    <a:pt x="13719" y="14254"/>
                  </a:lnTo>
                  <a:lnTo>
                    <a:pt x="12546" y="14532"/>
                  </a:lnTo>
                  <a:lnTo>
                    <a:pt x="11365" y="14804"/>
                  </a:lnTo>
                  <a:lnTo>
                    <a:pt x="10177" y="15067"/>
                  </a:lnTo>
                  <a:lnTo>
                    <a:pt x="8981" y="15323"/>
                  </a:lnTo>
                  <a:lnTo>
                    <a:pt x="7778" y="15572"/>
                  </a:lnTo>
                  <a:lnTo>
                    <a:pt x="6567" y="15812"/>
                  </a:lnTo>
                  <a:lnTo>
                    <a:pt x="5348" y="16045"/>
                  </a:lnTo>
                  <a:lnTo>
                    <a:pt x="2674" y="9169"/>
                  </a:lnTo>
                  <a:lnTo>
                    <a:pt x="6082" y="8527"/>
                  </a:lnTo>
                  <a:lnTo>
                    <a:pt x="9428" y="7824"/>
                  </a:lnTo>
                  <a:lnTo>
                    <a:pt x="12714" y="7060"/>
                  </a:lnTo>
                  <a:lnTo>
                    <a:pt x="15938" y="6234"/>
                  </a:lnTo>
                  <a:lnTo>
                    <a:pt x="19102" y="5348"/>
                  </a:lnTo>
                  <a:lnTo>
                    <a:pt x="22204" y="4401"/>
                  </a:lnTo>
                  <a:lnTo>
                    <a:pt x="25245" y="3392"/>
                  </a:lnTo>
                  <a:lnTo>
                    <a:pt x="28225" y="2322"/>
                  </a:lnTo>
                  <a:lnTo>
                    <a:pt x="31144" y="1191"/>
                  </a:lnTo>
                  <a:lnTo>
                    <a:pt x="34001" y="0"/>
                  </a:lnTo>
                  <a:lnTo>
                    <a:pt x="37440" y="6494"/>
                  </a:lnTo>
                  <a:lnTo>
                    <a:pt x="24450" y="11079"/>
                  </a:lnTo>
                  <a:lnTo>
                    <a:pt x="24450" y="25979"/>
                  </a:lnTo>
                  <a:lnTo>
                    <a:pt x="38204" y="25979"/>
                  </a:lnTo>
                  <a:lnTo>
                    <a:pt x="38204" y="32855"/>
                  </a:lnTo>
                  <a:lnTo>
                    <a:pt x="24450" y="32855"/>
                  </a:lnTo>
                  <a:lnTo>
                    <a:pt x="24450" y="34766"/>
                  </a:lnTo>
                  <a:lnTo>
                    <a:pt x="25959" y="36370"/>
                  </a:lnTo>
                  <a:lnTo>
                    <a:pt x="27430" y="37975"/>
                  </a:lnTo>
                  <a:lnTo>
                    <a:pt x="28863" y="39579"/>
                  </a:lnTo>
                  <a:lnTo>
                    <a:pt x="30257" y="41184"/>
                  </a:lnTo>
                  <a:lnTo>
                    <a:pt x="31614" y="42788"/>
                  </a:lnTo>
                  <a:lnTo>
                    <a:pt x="32932" y="44393"/>
                  </a:lnTo>
                  <a:lnTo>
                    <a:pt x="34212" y="45998"/>
                  </a:lnTo>
                  <a:lnTo>
                    <a:pt x="35453" y="47602"/>
                  </a:lnTo>
                  <a:lnTo>
                    <a:pt x="36657" y="49207"/>
                  </a:lnTo>
                  <a:lnTo>
                    <a:pt x="37822" y="50811"/>
                  </a:lnTo>
                  <a:lnTo>
                    <a:pt x="32855" y="57688"/>
                  </a:lnTo>
                  <a:lnTo>
                    <a:pt x="32015" y="56252"/>
                  </a:lnTo>
                  <a:lnTo>
                    <a:pt x="31174" y="54846"/>
                  </a:lnTo>
                  <a:lnTo>
                    <a:pt x="30334" y="53470"/>
                  </a:lnTo>
                  <a:lnTo>
                    <a:pt x="29493" y="52126"/>
                  </a:lnTo>
                  <a:lnTo>
                    <a:pt x="28653" y="50811"/>
                  </a:lnTo>
                  <a:lnTo>
                    <a:pt x="27812" y="49528"/>
                  </a:lnTo>
                  <a:lnTo>
                    <a:pt x="26972" y="48275"/>
                  </a:lnTo>
                  <a:lnTo>
                    <a:pt x="26131" y="47052"/>
                  </a:lnTo>
                  <a:lnTo>
                    <a:pt x="25291" y="45860"/>
                  </a:lnTo>
                  <a:lnTo>
                    <a:pt x="24450" y="44699"/>
                  </a:lnTo>
                  <a:lnTo>
                    <a:pt x="24450" y="88252"/>
                  </a:lnTo>
                  <a:lnTo>
                    <a:pt x="17192" y="88252"/>
                  </a:lnTo>
                  <a:lnTo>
                    <a:pt x="17192" y="50047"/>
                  </a:lnTo>
                  <a:lnTo>
                    <a:pt x="16248" y="52321"/>
                  </a:lnTo>
                  <a:lnTo>
                    <a:pt x="15251" y="54555"/>
                  </a:lnTo>
                  <a:lnTo>
                    <a:pt x="14200" y="56752"/>
                  </a:lnTo>
                  <a:lnTo>
                    <a:pt x="13096" y="58911"/>
                  </a:lnTo>
                  <a:lnTo>
                    <a:pt x="11938" y="61031"/>
                  </a:lnTo>
                  <a:lnTo>
                    <a:pt x="10727" y="63113"/>
                  </a:lnTo>
                  <a:lnTo>
                    <a:pt x="9463" y="65157"/>
                  </a:lnTo>
                  <a:lnTo>
                    <a:pt x="8145" y="67163"/>
                  </a:lnTo>
                  <a:lnTo>
                    <a:pt x="6773" y="69130"/>
                  </a:lnTo>
                  <a:lnTo>
                    <a:pt x="5348" y="71060"/>
                  </a:lnTo>
                  <a:lnTo>
                    <a:pt x="0" y="64565"/>
                  </a:lnTo>
                  <a:lnTo>
                    <a:pt x="2085" y="61772"/>
                  </a:lnTo>
                  <a:lnTo>
                    <a:pt x="4064" y="58895"/>
                  </a:lnTo>
                  <a:lnTo>
                    <a:pt x="5936" y="55935"/>
                  </a:lnTo>
                  <a:lnTo>
                    <a:pt x="7702" y="52890"/>
                  </a:lnTo>
                  <a:lnTo>
                    <a:pt x="9360" y="49761"/>
                  </a:lnTo>
                  <a:lnTo>
                    <a:pt x="10911" y="46548"/>
                  </a:lnTo>
                  <a:lnTo>
                    <a:pt x="12355" y="43251"/>
                  </a:lnTo>
                  <a:lnTo>
                    <a:pt x="13692" y="39870"/>
                  </a:lnTo>
                  <a:lnTo>
                    <a:pt x="14922" y="36405"/>
                  </a:lnTo>
                  <a:lnTo>
                    <a:pt x="16045" y="32855"/>
                  </a:lnTo>
                  <a:lnTo>
                    <a:pt x="2292" y="328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61268" y="4018484"/>
              <a:ext cx="48137" cy="87870"/>
            </a:xfrm>
            <a:custGeom>
              <a:avLst/>
              <a:pathLst>
                <a:path w="48137" h="87870">
                  <a:moveTo>
                    <a:pt x="48137" y="17574"/>
                  </a:moveTo>
                  <a:lnTo>
                    <a:pt x="48137" y="61891"/>
                  </a:lnTo>
                  <a:lnTo>
                    <a:pt x="40496" y="61891"/>
                  </a:lnTo>
                  <a:lnTo>
                    <a:pt x="40496" y="55014"/>
                  </a:lnTo>
                  <a:lnTo>
                    <a:pt x="27889" y="55014"/>
                  </a:lnTo>
                  <a:lnTo>
                    <a:pt x="27889" y="87870"/>
                  </a:lnTo>
                  <a:lnTo>
                    <a:pt x="20248" y="87870"/>
                  </a:lnTo>
                  <a:lnTo>
                    <a:pt x="20248" y="55014"/>
                  </a:lnTo>
                  <a:lnTo>
                    <a:pt x="7640" y="55014"/>
                  </a:lnTo>
                  <a:lnTo>
                    <a:pt x="7640" y="61891"/>
                  </a:lnTo>
                  <a:lnTo>
                    <a:pt x="0" y="61891"/>
                  </a:lnTo>
                  <a:lnTo>
                    <a:pt x="0" y="17574"/>
                  </a:lnTo>
                  <a:lnTo>
                    <a:pt x="20248" y="17574"/>
                  </a:lnTo>
                  <a:lnTo>
                    <a:pt x="20248" y="0"/>
                  </a:lnTo>
                  <a:lnTo>
                    <a:pt x="27889" y="0"/>
                  </a:lnTo>
                  <a:lnTo>
                    <a:pt x="27889" y="17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768909" y="4043317"/>
              <a:ext cx="12607" cy="23304"/>
            </a:xfrm>
            <a:custGeom>
              <a:avLst/>
              <a:pathLst>
                <a:path w="12607" h="23304">
                  <a:moveTo>
                    <a:pt x="0" y="23304"/>
                  </a:moveTo>
                  <a:lnTo>
                    <a:pt x="12607" y="23304"/>
                  </a:lnTo>
                  <a:lnTo>
                    <a:pt x="12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789157" y="4043317"/>
              <a:ext cx="12607" cy="23304"/>
            </a:xfrm>
            <a:custGeom>
              <a:avLst/>
              <a:pathLst>
                <a:path w="12607" h="23304">
                  <a:moveTo>
                    <a:pt x="0" y="0"/>
                  </a:moveTo>
                  <a:lnTo>
                    <a:pt x="0" y="23304"/>
                  </a:lnTo>
                  <a:lnTo>
                    <a:pt x="12607" y="23304"/>
                  </a:lnTo>
                  <a:lnTo>
                    <a:pt x="126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820103" y="4065476"/>
              <a:ext cx="89016" cy="40878"/>
            </a:xfrm>
            <a:custGeom>
              <a:avLst/>
              <a:pathLst>
                <a:path w="89016" h="40878">
                  <a:moveTo>
                    <a:pt x="2674" y="9551"/>
                  </a:moveTo>
                  <a:lnTo>
                    <a:pt x="38204" y="9551"/>
                  </a:lnTo>
                  <a:lnTo>
                    <a:pt x="38426" y="8699"/>
                  </a:lnTo>
                  <a:lnTo>
                    <a:pt x="38632" y="7824"/>
                  </a:lnTo>
                  <a:lnTo>
                    <a:pt x="38823" y="6926"/>
                  </a:lnTo>
                  <a:lnTo>
                    <a:pt x="38999" y="6005"/>
                  </a:lnTo>
                  <a:lnTo>
                    <a:pt x="39159" y="5062"/>
                  </a:lnTo>
                  <a:lnTo>
                    <a:pt x="39304" y="4095"/>
                  </a:lnTo>
                  <a:lnTo>
                    <a:pt x="39434" y="3106"/>
                  </a:lnTo>
                  <a:lnTo>
                    <a:pt x="39549" y="2093"/>
                  </a:lnTo>
                  <a:lnTo>
                    <a:pt x="39648" y="1058"/>
                  </a:lnTo>
                  <a:lnTo>
                    <a:pt x="39732" y="0"/>
                  </a:lnTo>
                  <a:lnTo>
                    <a:pt x="46991" y="764"/>
                  </a:lnTo>
                  <a:lnTo>
                    <a:pt x="46980" y="1677"/>
                  </a:lnTo>
                  <a:lnTo>
                    <a:pt x="46945" y="2582"/>
                  </a:lnTo>
                  <a:lnTo>
                    <a:pt x="46888" y="3480"/>
                  </a:lnTo>
                  <a:lnTo>
                    <a:pt x="46808" y="4370"/>
                  </a:lnTo>
                  <a:lnTo>
                    <a:pt x="46704" y="5253"/>
                  </a:lnTo>
                  <a:lnTo>
                    <a:pt x="46578" y="6127"/>
                  </a:lnTo>
                  <a:lnTo>
                    <a:pt x="46429" y="6995"/>
                  </a:lnTo>
                  <a:lnTo>
                    <a:pt x="46257" y="7854"/>
                  </a:lnTo>
                  <a:lnTo>
                    <a:pt x="46063" y="8706"/>
                  </a:lnTo>
                  <a:lnTo>
                    <a:pt x="45845" y="9551"/>
                  </a:lnTo>
                  <a:lnTo>
                    <a:pt x="87106" y="9551"/>
                  </a:lnTo>
                  <a:lnTo>
                    <a:pt x="87106" y="16809"/>
                  </a:lnTo>
                  <a:lnTo>
                    <a:pt x="51576" y="16809"/>
                  </a:lnTo>
                  <a:lnTo>
                    <a:pt x="53738" y="19033"/>
                  </a:lnTo>
                  <a:lnTo>
                    <a:pt x="56252" y="21119"/>
                  </a:lnTo>
                  <a:lnTo>
                    <a:pt x="59117" y="23067"/>
                  </a:lnTo>
                  <a:lnTo>
                    <a:pt x="62334" y="24878"/>
                  </a:lnTo>
                  <a:lnTo>
                    <a:pt x="65902" y="26552"/>
                  </a:lnTo>
                  <a:lnTo>
                    <a:pt x="69822" y="28087"/>
                  </a:lnTo>
                  <a:lnTo>
                    <a:pt x="74093" y="29486"/>
                  </a:lnTo>
                  <a:lnTo>
                    <a:pt x="78716" y="30746"/>
                  </a:lnTo>
                  <a:lnTo>
                    <a:pt x="83690" y="31870"/>
                  </a:lnTo>
                  <a:lnTo>
                    <a:pt x="89016" y="32855"/>
                  </a:lnTo>
                  <a:lnTo>
                    <a:pt x="84813" y="40878"/>
                  </a:lnTo>
                  <a:lnTo>
                    <a:pt x="79102" y="39545"/>
                  </a:lnTo>
                  <a:lnTo>
                    <a:pt x="73734" y="37990"/>
                  </a:lnTo>
                  <a:lnTo>
                    <a:pt x="68710" y="36214"/>
                  </a:lnTo>
                  <a:lnTo>
                    <a:pt x="64030" y="34215"/>
                  </a:lnTo>
                  <a:lnTo>
                    <a:pt x="59694" y="31996"/>
                  </a:lnTo>
                  <a:lnTo>
                    <a:pt x="55702" y="29554"/>
                  </a:lnTo>
                  <a:lnTo>
                    <a:pt x="52053" y="26892"/>
                  </a:lnTo>
                  <a:lnTo>
                    <a:pt x="48748" y="24007"/>
                  </a:lnTo>
                  <a:lnTo>
                    <a:pt x="45788" y="20901"/>
                  </a:lnTo>
                  <a:lnTo>
                    <a:pt x="43171" y="17574"/>
                  </a:lnTo>
                  <a:lnTo>
                    <a:pt x="42490" y="19090"/>
                  </a:lnTo>
                  <a:lnTo>
                    <a:pt x="41673" y="20584"/>
                  </a:lnTo>
                  <a:lnTo>
                    <a:pt x="40718" y="22055"/>
                  </a:lnTo>
                  <a:lnTo>
                    <a:pt x="39625" y="23503"/>
                  </a:lnTo>
                  <a:lnTo>
                    <a:pt x="38395" y="24928"/>
                  </a:lnTo>
                  <a:lnTo>
                    <a:pt x="37027" y="26330"/>
                  </a:lnTo>
                  <a:lnTo>
                    <a:pt x="35522" y="27709"/>
                  </a:lnTo>
                  <a:lnTo>
                    <a:pt x="33879" y="29065"/>
                  </a:lnTo>
                  <a:lnTo>
                    <a:pt x="32099" y="30399"/>
                  </a:lnTo>
                  <a:lnTo>
                    <a:pt x="30181" y="31709"/>
                  </a:lnTo>
                  <a:lnTo>
                    <a:pt x="28141" y="32970"/>
                  </a:lnTo>
                  <a:lnTo>
                    <a:pt x="25994" y="34154"/>
                  </a:lnTo>
                  <a:lnTo>
                    <a:pt x="23740" y="35262"/>
                  </a:lnTo>
                  <a:lnTo>
                    <a:pt x="21379" y="36294"/>
                  </a:lnTo>
                  <a:lnTo>
                    <a:pt x="18911" y="37249"/>
                  </a:lnTo>
                  <a:lnTo>
                    <a:pt x="16336" y="38128"/>
                  </a:lnTo>
                  <a:lnTo>
                    <a:pt x="13654" y="38930"/>
                  </a:lnTo>
                  <a:lnTo>
                    <a:pt x="10865" y="39656"/>
                  </a:lnTo>
                  <a:lnTo>
                    <a:pt x="7969" y="40305"/>
                  </a:lnTo>
                  <a:lnTo>
                    <a:pt x="4966" y="40878"/>
                  </a:lnTo>
                  <a:lnTo>
                    <a:pt x="0" y="33619"/>
                  </a:lnTo>
                  <a:lnTo>
                    <a:pt x="4748" y="32695"/>
                  </a:lnTo>
                  <a:lnTo>
                    <a:pt x="9214" y="31602"/>
                  </a:lnTo>
                  <a:lnTo>
                    <a:pt x="13398" y="30341"/>
                  </a:lnTo>
                  <a:lnTo>
                    <a:pt x="17298" y="28913"/>
                  </a:lnTo>
                  <a:lnTo>
                    <a:pt x="20916" y="27316"/>
                  </a:lnTo>
                  <a:lnTo>
                    <a:pt x="24252" y="25551"/>
                  </a:lnTo>
                  <a:lnTo>
                    <a:pt x="27304" y="23617"/>
                  </a:lnTo>
                  <a:lnTo>
                    <a:pt x="30074" y="21516"/>
                  </a:lnTo>
                  <a:lnTo>
                    <a:pt x="32561" y="19247"/>
                  </a:lnTo>
                  <a:lnTo>
                    <a:pt x="34766" y="16809"/>
                  </a:lnTo>
                  <a:lnTo>
                    <a:pt x="2674" y="168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823923" y="4017720"/>
              <a:ext cx="81757" cy="47755"/>
            </a:xfrm>
            <a:custGeom>
              <a:avLst/>
              <a:pathLst>
                <a:path w="81757" h="47755">
                  <a:moveTo>
                    <a:pt x="1910" y="18338"/>
                  </a:moveTo>
                  <a:lnTo>
                    <a:pt x="38204" y="18338"/>
                  </a:lnTo>
                  <a:lnTo>
                    <a:pt x="38204" y="0"/>
                  </a:lnTo>
                  <a:lnTo>
                    <a:pt x="45463" y="0"/>
                  </a:lnTo>
                  <a:lnTo>
                    <a:pt x="45463" y="18338"/>
                  </a:lnTo>
                  <a:lnTo>
                    <a:pt x="81757" y="18338"/>
                  </a:lnTo>
                  <a:lnTo>
                    <a:pt x="81757" y="25214"/>
                  </a:lnTo>
                  <a:lnTo>
                    <a:pt x="45463" y="25214"/>
                  </a:lnTo>
                  <a:lnTo>
                    <a:pt x="45463" y="44699"/>
                  </a:lnTo>
                  <a:lnTo>
                    <a:pt x="38204" y="44699"/>
                  </a:lnTo>
                  <a:lnTo>
                    <a:pt x="38204" y="25979"/>
                  </a:lnTo>
                  <a:lnTo>
                    <a:pt x="35602" y="28672"/>
                  </a:lnTo>
                  <a:lnTo>
                    <a:pt x="32840" y="31251"/>
                  </a:lnTo>
                  <a:lnTo>
                    <a:pt x="29917" y="33715"/>
                  </a:lnTo>
                  <a:lnTo>
                    <a:pt x="26834" y="36065"/>
                  </a:lnTo>
                  <a:lnTo>
                    <a:pt x="23591" y="38299"/>
                  </a:lnTo>
                  <a:lnTo>
                    <a:pt x="20187" y="40420"/>
                  </a:lnTo>
                  <a:lnTo>
                    <a:pt x="16622" y="42426"/>
                  </a:lnTo>
                  <a:lnTo>
                    <a:pt x="12897" y="44317"/>
                  </a:lnTo>
                  <a:lnTo>
                    <a:pt x="9012" y="46093"/>
                  </a:lnTo>
                  <a:lnTo>
                    <a:pt x="4966" y="47755"/>
                  </a:lnTo>
                  <a:lnTo>
                    <a:pt x="0" y="41260"/>
                  </a:lnTo>
                  <a:lnTo>
                    <a:pt x="3461" y="40000"/>
                  </a:lnTo>
                  <a:lnTo>
                    <a:pt x="6815" y="38662"/>
                  </a:lnTo>
                  <a:lnTo>
                    <a:pt x="10063" y="37249"/>
                  </a:lnTo>
                  <a:lnTo>
                    <a:pt x="13203" y="35759"/>
                  </a:lnTo>
                  <a:lnTo>
                    <a:pt x="16236" y="34192"/>
                  </a:lnTo>
                  <a:lnTo>
                    <a:pt x="19163" y="32550"/>
                  </a:lnTo>
                  <a:lnTo>
                    <a:pt x="21982" y="30830"/>
                  </a:lnTo>
                  <a:lnTo>
                    <a:pt x="24695" y="29035"/>
                  </a:lnTo>
                  <a:lnTo>
                    <a:pt x="27300" y="27163"/>
                  </a:lnTo>
                  <a:lnTo>
                    <a:pt x="29799" y="25214"/>
                  </a:lnTo>
                  <a:lnTo>
                    <a:pt x="1910" y="252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34238" y="4018484"/>
              <a:ext cx="17574" cy="16045"/>
            </a:xfrm>
            <a:custGeom>
              <a:avLst/>
              <a:pathLst>
                <a:path w="17574" h="16045">
                  <a:moveTo>
                    <a:pt x="5730" y="0"/>
                  </a:moveTo>
                  <a:lnTo>
                    <a:pt x="7086" y="997"/>
                  </a:lnTo>
                  <a:lnTo>
                    <a:pt x="8404" y="2001"/>
                  </a:lnTo>
                  <a:lnTo>
                    <a:pt x="9684" y="3014"/>
                  </a:lnTo>
                  <a:lnTo>
                    <a:pt x="10926" y="4034"/>
                  </a:lnTo>
                  <a:lnTo>
                    <a:pt x="12129" y="5062"/>
                  </a:lnTo>
                  <a:lnTo>
                    <a:pt x="13295" y="6097"/>
                  </a:lnTo>
                  <a:lnTo>
                    <a:pt x="14422" y="7140"/>
                  </a:lnTo>
                  <a:lnTo>
                    <a:pt x="15511" y="8191"/>
                  </a:lnTo>
                  <a:lnTo>
                    <a:pt x="16561" y="9249"/>
                  </a:lnTo>
                  <a:lnTo>
                    <a:pt x="17574" y="10315"/>
                  </a:lnTo>
                  <a:lnTo>
                    <a:pt x="11843" y="16045"/>
                  </a:lnTo>
                  <a:lnTo>
                    <a:pt x="10830" y="14758"/>
                  </a:lnTo>
                  <a:lnTo>
                    <a:pt x="9780" y="13493"/>
                  </a:lnTo>
                  <a:lnTo>
                    <a:pt x="8691" y="12252"/>
                  </a:lnTo>
                  <a:lnTo>
                    <a:pt x="7564" y="11033"/>
                  </a:lnTo>
                  <a:lnTo>
                    <a:pt x="6399" y="9837"/>
                  </a:lnTo>
                  <a:lnTo>
                    <a:pt x="5195" y="8664"/>
                  </a:lnTo>
                  <a:lnTo>
                    <a:pt x="3954" y="7514"/>
                  </a:lnTo>
                  <a:lnTo>
                    <a:pt x="2674" y="6387"/>
                  </a:lnTo>
                  <a:lnTo>
                    <a:pt x="1356" y="5283"/>
                  </a:lnTo>
                  <a:lnTo>
                    <a:pt x="0" y="4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877410" y="4018484"/>
              <a:ext cx="17192" cy="16045"/>
            </a:xfrm>
            <a:custGeom>
              <a:avLst/>
              <a:pathLst>
                <a:path w="17192" h="16045">
                  <a:moveTo>
                    <a:pt x="10697" y="0"/>
                  </a:moveTo>
                  <a:lnTo>
                    <a:pt x="17192" y="3820"/>
                  </a:lnTo>
                  <a:lnTo>
                    <a:pt x="16042" y="5318"/>
                  </a:lnTo>
                  <a:lnTo>
                    <a:pt x="14884" y="6754"/>
                  </a:lnTo>
                  <a:lnTo>
                    <a:pt x="13719" y="8129"/>
                  </a:lnTo>
                  <a:lnTo>
                    <a:pt x="12546" y="9444"/>
                  </a:lnTo>
                  <a:lnTo>
                    <a:pt x="11365" y="10697"/>
                  </a:lnTo>
                  <a:lnTo>
                    <a:pt x="10177" y="11889"/>
                  </a:lnTo>
                  <a:lnTo>
                    <a:pt x="8981" y="13020"/>
                  </a:lnTo>
                  <a:lnTo>
                    <a:pt x="7778" y="14089"/>
                  </a:lnTo>
                  <a:lnTo>
                    <a:pt x="6567" y="15098"/>
                  </a:lnTo>
                  <a:lnTo>
                    <a:pt x="5348" y="16045"/>
                  </a:lnTo>
                  <a:lnTo>
                    <a:pt x="0" y="11079"/>
                  </a:lnTo>
                  <a:lnTo>
                    <a:pt x="1276" y="10074"/>
                  </a:lnTo>
                  <a:lnTo>
                    <a:pt x="2506" y="9046"/>
                  </a:lnTo>
                  <a:lnTo>
                    <a:pt x="3690" y="7996"/>
                  </a:lnTo>
                  <a:lnTo>
                    <a:pt x="4829" y="6922"/>
                  </a:lnTo>
                  <a:lnTo>
                    <a:pt x="5921" y="5826"/>
                  </a:lnTo>
                  <a:lnTo>
                    <a:pt x="6968" y="4706"/>
                  </a:lnTo>
                  <a:lnTo>
                    <a:pt x="7969" y="3564"/>
                  </a:lnTo>
                  <a:lnTo>
                    <a:pt x="8924" y="2399"/>
                  </a:lnTo>
                  <a:lnTo>
                    <a:pt x="9833" y="12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873971" y="4045991"/>
              <a:ext cx="29799" cy="21012"/>
            </a:xfrm>
            <a:custGeom>
              <a:avLst/>
              <a:pathLst>
                <a:path w="29799" h="21012">
                  <a:moveTo>
                    <a:pt x="4584" y="0"/>
                  </a:moveTo>
                  <a:lnTo>
                    <a:pt x="7312" y="1520"/>
                  </a:lnTo>
                  <a:lnTo>
                    <a:pt x="9994" y="3025"/>
                  </a:lnTo>
                  <a:lnTo>
                    <a:pt x="12630" y="4515"/>
                  </a:lnTo>
                  <a:lnTo>
                    <a:pt x="15220" y="5990"/>
                  </a:lnTo>
                  <a:lnTo>
                    <a:pt x="17765" y="7449"/>
                  </a:lnTo>
                  <a:lnTo>
                    <a:pt x="20263" y="8893"/>
                  </a:lnTo>
                  <a:lnTo>
                    <a:pt x="22716" y="10322"/>
                  </a:lnTo>
                  <a:lnTo>
                    <a:pt x="25123" y="11736"/>
                  </a:lnTo>
                  <a:lnTo>
                    <a:pt x="27484" y="13134"/>
                  </a:lnTo>
                  <a:lnTo>
                    <a:pt x="29799" y="14517"/>
                  </a:lnTo>
                  <a:lnTo>
                    <a:pt x="24450" y="21012"/>
                  </a:lnTo>
                  <a:lnTo>
                    <a:pt x="0" y="57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269400" y="3720030"/>
              <a:ext cx="100041" cy="93978"/>
            </a:xfrm>
            <a:custGeom>
              <a:avLst/>
              <a:pathLst>
                <a:path w="100041" h="93978">
                  <a:moveTo>
                    <a:pt x="9960" y="48071"/>
                  </a:moveTo>
                  <a:lnTo>
                    <a:pt x="10580" y="50116"/>
                  </a:lnTo>
                  <a:lnTo>
                    <a:pt x="11225" y="52090"/>
                  </a:lnTo>
                  <a:lnTo>
                    <a:pt x="11896" y="53996"/>
                  </a:lnTo>
                  <a:lnTo>
                    <a:pt x="12593" y="55832"/>
                  </a:lnTo>
                  <a:lnTo>
                    <a:pt x="13317" y="57599"/>
                  </a:lnTo>
                  <a:lnTo>
                    <a:pt x="14066" y="59297"/>
                  </a:lnTo>
                  <a:lnTo>
                    <a:pt x="14841" y="60925"/>
                  </a:lnTo>
                  <a:lnTo>
                    <a:pt x="15642" y="62484"/>
                  </a:lnTo>
                  <a:lnTo>
                    <a:pt x="16470" y="63974"/>
                  </a:lnTo>
                  <a:lnTo>
                    <a:pt x="17323" y="65395"/>
                  </a:lnTo>
                  <a:lnTo>
                    <a:pt x="18172" y="63411"/>
                  </a:lnTo>
                  <a:lnTo>
                    <a:pt x="18986" y="61272"/>
                  </a:lnTo>
                  <a:lnTo>
                    <a:pt x="19765" y="58976"/>
                  </a:lnTo>
                  <a:lnTo>
                    <a:pt x="20510" y="56525"/>
                  </a:lnTo>
                  <a:lnTo>
                    <a:pt x="21220" y="53918"/>
                  </a:lnTo>
                  <a:lnTo>
                    <a:pt x="21896" y="51155"/>
                  </a:lnTo>
                  <a:lnTo>
                    <a:pt x="22537" y="48236"/>
                  </a:lnTo>
                  <a:lnTo>
                    <a:pt x="23143" y="45161"/>
                  </a:lnTo>
                  <a:lnTo>
                    <a:pt x="23715" y="41930"/>
                  </a:lnTo>
                  <a:lnTo>
                    <a:pt x="24252" y="38544"/>
                  </a:lnTo>
                  <a:lnTo>
                    <a:pt x="6929" y="38544"/>
                  </a:lnTo>
                  <a:lnTo>
                    <a:pt x="6063" y="31181"/>
                  </a:lnTo>
                  <a:lnTo>
                    <a:pt x="21654" y="8661"/>
                  </a:lnTo>
                  <a:lnTo>
                    <a:pt x="433" y="8661"/>
                  </a:lnTo>
                  <a:lnTo>
                    <a:pt x="433" y="0"/>
                  </a:lnTo>
                  <a:lnTo>
                    <a:pt x="31614" y="0"/>
                  </a:lnTo>
                  <a:lnTo>
                    <a:pt x="31614" y="8228"/>
                  </a:lnTo>
                  <a:lnTo>
                    <a:pt x="30064" y="10714"/>
                  </a:lnTo>
                  <a:lnTo>
                    <a:pt x="28531" y="13148"/>
                  </a:lnTo>
                  <a:lnTo>
                    <a:pt x="27015" y="15530"/>
                  </a:lnTo>
                  <a:lnTo>
                    <a:pt x="25517" y="17860"/>
                  </a:lnTo>
                  <a:lnTo>
                    <a:pt x="24035" y="20138"/>
                  </a:lnTo>
                  <a:lnTo>
                    <a:pt x="22572" y="22364"/>
                  </a:lnTo>
                  <a:lnTo>
                    <a:pt x="21125" y="24538"/>
                  </a:lnTo>
                  <a:lnTo>
                    <a:pt x="19696" y="26660"/>
                  </a:lnTo>
                  <a:lnTo>
                    <a:pt x="18284" y="28730"/>
                  </a:lnTo>
                  <a:lnTo>
                    <a:pt x="16890" y="30748"/>
                  </a:lnTo>
                  <a:lnTo>
                    <a:pt x="32481" y="30748"/>
                  </a:lnTo>
                  <a:lnTo>
                    <a:pt x="32151" y="36002"/>
                  </a:lnTo>
                  <a:lnTo>
                    <a:pt x="31684" y="41021"/>
                  </a:lnTo>
                  <a:lnTo>
                    <a:pt x="31077" y="45806"/>
                  </a:lnTo>
                  <a:lnTo>
                    <a:pt x="30332" y="50358"/>
                  </a:lnTo>
                  <a:lnTo>
                    <a:pt x="29449" y="54676"/>
                  </a:lnTo>
                  <a:lnTo>
                    <a:pt x="28427" y="58760"/>
                  </a:lnTo>
                  <a:lnTo>
                    <a:pt x="27266" y="62610"/>
                  </a:lnTo>
                  <a:lnTo>
                    <a:pt x="25967" y="66226"/>
                  </a:lnTo>
                  <a:lnTo>
                    <a:pt x="24529" y="69609"/>
                  </a:lnTo>
                  <a:lnTo>
                    <a:pt x="22953" y="72757"/>
                  </a:lnTo>
                  <a:lnTo>
                    <a:pt x="24880" y="74654"/>
                  </a:lnTo>
                  <a:lnTo>
                    <a:pt x="27370" y="76360"/>
                  </a:lnTo>
                  <a:lnTo>
                    <a:pt x="30423" y="77876"/>
                  </a:lnTo>
                  <a:lnTo>
                    <a:pt x="34040" y="79201"/>
                  </a:lnTo>
                  <a:lnTo>
                    <a:pt x="38219" y="80336"/>
                  </a:lnTo>
                  <a:lnTo>
                    <a:pt x="42961" y="81280"/>
                  </a:lnTo>
                  <a:lnTo>
                    <a:pt x="48266" y="82034"/>
                  </a:lnTo>
                  <a:lnTo>
                    <a:pt x="54135" y="82597"/>
                  </a:lnTo>
                  <a:lnTo>
                    <a:pt x="60566" y="82969"/>
                  </a:lnTo>
                  <a:lnTo>
                    <a:pt x="67560" y="83151"/>
                  </a:lnTo>
                  <a:lnTo>
                    <a:pt x="100041" y="83151"/>
                  </a:lnTo>
                  <a:lnTo>
                    <a:pt x="97010" y="91813"/>
                  </a:lnTo>
                  <a:lnTo>
                    <a:pt x="67560" y="91813"/>
                  </a:lnTo>
                  <a:lnTo>
                    <a:pt x="60362" y="91696"/>
                  </a:lnTo>
                  <a:lnTo>
                    <a:pt x="53667" y="91345"/>
                  </a:lnTo>
                  <a:lnTo>
                    <a:pt x="47474" y="90760"/>
                  </a:lnTo>
                  <a:lnTo>
                    <a:pt x="41783" y="89942"/>
                  </a:lnTo>
                  <a:lnTo>
                    <a:pt x="36595" y="88889"/>
                  </a:lnTo>
                  <a:lnTo>
                    <a:pt x="31909" y="87603"/>
                  </a:lnTo>
                  <a:lnTo>
                    <a:pt x="27725" y="86083"/>
                  </a:lnTo>
                  <a:lnTo>
                    <a:pt x="24044" y="84329"/>
                  </a:lnTo>
                  <a:lnTo>
                    <a:pt x="20865" y="82341"/>
                  </a:lnTo>
                  <a:lnTo>
                    <a:pt x="18189" y="80119"/>
                  </a:lnTo>
                  <a:lnTo>
                    <a:pt x="17041" y="81661"/>
                  </a:lnTo>
                  <a:lnTo>
                    <a:pt x="15850" y="83168"/>
                  </a:lnTo>
                  <a:lnTo>
                    <a:pt x="14616" y="84641"/>
                  </a:lnTo>
                  <a:lnTo>
                    <a:pt x="13338" y="86079"/>
                  </a:lnTo>
                  <a:lnTo>
                    <a:pt x="12017" y="87482"/>
                  </a:lnTo>
                  <a:lnTo>
                    <a:pt x="10653" y="88850"/>
                  </a:lnTo>
                  <a:lnTo>
                    <a:pt x="9246" y="90184"/>
                  </a:lnTo>
                  <a:lnTo>
                    <a:pt x="7795" y="91484"/>
                  </a:lnTo>
                  <a:lnTo>
                    <a:pt x="6301" y="92748"/>
                  </a:lnTo>
                  <a:lnTo>
                    <a:pt x="4763" y="93978"/>
                  </a:lnTo>
                  <a:lnTo>
                    <a:pt x="0" y="87049"/>
                  </a:lnTo>
                  <a:lnTo>
                    <a:pt x="1450" y="85823"/>
                  </a:lnTo>
                  <a:lnTo>
                    <a:pt x="2858" y="84572"/>
                  </a:lnTo>
                  <a:lnTo>
                    <a:pt x="4222" y="83294"/>
                  </a:lnTo>
                  <a:lnTo>
                    <a:pt x="5543" y="81990"/>
                  </a:lnTo>
                  <a:lnTo>
                    <a:pt x="6821" y="80661"/>
                  </a:lnTo>
                  <a:lnTo>
                    <a:pt x="8055" y="79305"/>
                  </a:lnTo>
                  <a:lnTo>
                    <a:pt x="9246" y="77924"/>
                  </a:lnTo>
                  <a:lnTo>
                    <a:pt x="10393" y="76516"/>
                  </a:lnTo>
                  <a:lnTo>
                    <a:pt x="11498" y="75083"/>
                  </a:lnTo>
                  <a:lnTo>
                    <a:pt x="12559" y="73623"/>
                  </a:lnTo>
                  <a:lnTo>
                    <a:pt x="11290" y="71839"/>
                  </a:lnTo>
                  <a:lnTo>
                    <a:pt x="10082" y="69951"/>
                  </a:lnTo>
                  <a:lnTo>
                    <a:pt x="8934" y="67959"/>
                  </a:lnTo>
                  <a:lnTo>
                    <a:pt x="7847" y="65862"/>
                  </a:lnTo>
                  <a:lnTo>
                    <a:pt x="6821" y="63662"/>
                  </a:lnTo>
                  <a:lnTo>
                    <a:pt x="5855" y="61358"/>
                  </a:lnTo>
                  <a:lnTo>
                    <a:pt x="4950" y="58950"/>
                  </a:lnTo>
                  <a:lnTo>
                    <a:pt x="4105" y="56439"/>
                  </a:lnTo>
                  <a:lnTo>
                    <a:pt x="3321" y="53823"/>
                  </a:lnTo>
                  <a:lnTo>
                    <a:pt x="2598" y="51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300149" y="3714400"/>
              <a:ext cx="67560" cy="84883"/>
            </a:xfrm>
            <a:custGeom>
              <a:avLst/>
              <a:pathLst>
                <a:path w="67560" h="84883">
                  <a:moveTo>
                    <a:pt x="9527" y="7795"/>
                  </a:moveTo>
                  <a:lnTo>
                    <a:pt x="28583" y="7795"/>
                  </a:lnTo>
                  <a:lnTo>
                    <a:pt x="28583" y="0"/>
                  </a:lnTo>
                  <a:lnTo>
                    <a:pt x="36811" y="0"/>
                  </a:lnTo>
                  <a:lnTo>
                    <a:pt x="36811" y="7795"/>
                  </a:lnTo>
                  <a:lnTo>
                    <a:pt x="60631" y="7795"/>
                  </a:lnTo>
                  <a:lnTo>
                    <a:pt x="60631" y="22520"/>
                  </a:lnTo>
                  <a:lnTo>
                    <a:pt x="67560" y="22520"/>
                  </a:lnTo>
                  <a:lnTo>
                    <a:pt x="67560" y="30315"/>
                  </a:lnTo>
                  <a:lnTo>
                    <a:pt x="60631" y="30315"/>
                  </a:lnTo>
                  <a:lnTo>
                    <a:pt x="60631" y="45040"/>
                  </a:lnTo>
                  <a:lnTo>
                    <a:pt x="36811" y="45040"/>
                  </a:lnTo>
                  <a:lnTo>
                    <a:pt x="36811" y="52402"/>
                  </a:lnTo>
                  <a:lnTo>
                    <a:pt x="61497" y="52402"/>
                  </a:lnTo>
                  <a:lnTo>
                    <a:pt x="61497" y="59765"/>
                  </a:lnTo>
                  <a:lnTo>
                    <a:pt x="36811" y="59765"/>
                  </a:lnTo>
                  <a:lnTo>
                    <a:pt x="36811" y="67560"/>
                  </a:lnTo>
                  <a:lnTo>
                    <a:pt x="67560" y="67560"/>
                  </a:lnTo>
                  <a:lnTo>
                    <a:pt x="67560" y="75789"/>
                  </a:lnTo>
                  <a:lnTo>
                    <a:pt x="36811" y="75789"/>
                  </a:lnTo>
                  <a:lnTo>
                    <a:pt x="36811" y="84883"/>
                  </a:lnTo>
                  <a:lnTo>
                    <a:pt x="28583" y="84883"/>
                  </a:lnTo>
                  <a:lnTo>
                    <a:pt x="28583" y="75789"/>
                  </a:lnTo>
                  <a:lnTo>
                    <a:pt x="0" y="75789"/>
                  </a:lnTo>
                  <a:lnTo>
                    <a:pt x="0" y="67560"/>
                  </a:lnTo>
                  <a:lnTo>
                    <a:pt x="28583" y="67560"/>
                  </a:lnTo>
                  <a:lnTo>
                    <a:pt x="28583" y="59765"/>
                  </a:lnTo>
                  <a:lnTo>
                    <a:pt x="5196" y="59765"/>
                  </a:lnTo>
                  <a:lnTo>
                    <a:pt x="5196" y="52402"/>
                  </a:lnTo>
                  <a:lnTo>
                    <a:pt x="28583" y="52402"/>
                  </a:lnTo>
                  <a:lnTo>
                    <a:pt x="28583" y="45040"/>
                  </a:lnTo>
                  <a:lnTo>
                    <a:pt x="9094" y="45040"/>
                  </a:lnTo>
                  <a:lnTo>
                    <a:pt x="9094" y="37678"/>
                  </a:lnTo>
                  <a:lnTo>
                    <a:pt x="28583" y="37678"/>
                  </a:lnTo>
                  <a:lnTo>
                    <a:pt x="28583" y="30315"/>
                  </a:lnTo>
                  <a:lnTo>
                    <a:pt x="1299" y="30315"/>
                  </a:lnTo>
                  <a:lnTo>
                    <a:pt x="1299" y="22520"/>
                  </a:lnTo>
                  <a:lnTo>
                    <a:pt x="28583" y="22520"/>
                  </a:lnTo>
                  <a:lnTo>
                    <a:pt x="28583" y="15157"/>
                  </a:lnTo>
                  <a:lnTo>
                    <a:pt x="9527" y="151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336960" y="3729557"/>
              <a:ext cx="15590" cy="7362"/>
            </a:xfrm>
            <a:custGeom>
              <a:avLst/>
              <a:pathLst>
                <a:path w="15590" h="7362">
                  <a:moveTo>
                    <a:pt x="0" y="0"/>
                  </a:moveTo>
                  <a:lnTo>
                    <a:pt x="0" y="7362"/>
                  </a:lnTo>
                  <a:lnTo>
                    <a:pt x="15590" y="7362"/>
                  </a:lnTo>
                  <a:lnTo>
                    <a:pt x="155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336960" y="3744715"/>
              <a:ext cx="15590" cy="7362"/>
            </a:xfrm>
            <a:custGeom>
              <a:avLst/>
              <a:pathLst>
                <a:path w="15590" h="7362">
                  <a:moveTo>
                    <a:pt x="0" y="0"/>
                  </a:moveTo>
                  <a:lnTo>
                    <a:pt x="0" y="7362"/>
                  </a:lnTo>
                  <a:lnTo>
                    <a:pt x="15590" y="7362"/>
                  </a:lnTo>
                  <a:lnTo>
                    <a:pt x="155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388064" y="3714400"/>
              <a:ext cx="19921" cy="22953"/>
            </a:xfrm>
            <a:custGeom>
              <a:avLst/>
              <a:pathLst>
                <a:path w="19921" h="22953">
                  <a:moveTo>
                    <a:pt x="7795" y="0"/>
                  </a:moveTo>
                  <a:lnTo>
                    <a:pt x="9241" y="1740"/>
                  </a:lnTo>
                  <a:lnTo>
                    <a:pt x="10636" y="3499"/>
                  </a:lnTo>
                  <a:lnTo>
                    <a:pt x="11979" y="5274"/>
                  </a:lnTo>
                  <a:lnTo>
                    <a:pt x="13269" y="7067"/>
                  </a:lnTo>
                  <a:lnTo>
                    <a:pt x="14508" y="8878"/>
                  </a:lnTo>
                  <a:lnTo>
                    <a:pt x="15694" y="10705"/>
                  </a:lnTo>
                  <a:lnTo>
                    <a:pt x="16829" y="12550"/>
                  </a:lnTo>
                  <a:lnTo>
                    <a:pt x="17912" y="14412"/>
                  </a:lnTo>
                  <a:lnTo>
                    <a:pt x="18942" y="16292"/>
                  </a:lnTo>
                  <a:lnTo>
                    <a:pt x="19921" y="18189"/>
                  </a:lnTo>
                  <a:lnTo>
                    <a:pt x="11693" y="22953"/>
                  </a:lnTo>
                  <a:lnTo>
                    <a:pt x="10796" y="21056"/>
                  </a:lnTo>
                  <a:lnTo>
                    <a:pt x="9839" y="19176"/>
                  </a:lnTo>
                  <a:lnTo>
                    <a:pt x="8821" y="17314"/>
                  </a:lnTo>
                  <a:lnTo>
                    <a:pt x="7743" y="15469"/>
                  </a:lnTo>
                  <a:lnTo>
                    <a:pt x="6604" y="13642"/>
                  </a:lnTo>
                  <a:lnTo>
                    <a:pt x="5404" y="11831"/>
                  </a:lnTo>
                  <a:lnTo>
                    <a:pt x="4144" y="10038"/>
                  </a:lnTo>
                  <a:lnTo>
                    <a:pt x="2823" y="8263"/>
                  </a:lnTo>
                  <a:lnTo>
                    <a:pt x="1442" y="6504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379402" y="3746448"/>
              <a:ext cx="38111" cy="61930"/>
            </a:xfrm>
            <a:custGeom>
              <a:avLst/>
              <a:pathLst>
                <a:path w="38111" h="61930">
                  <a:moveTo>
                    <a:pt x="0" y="0"/>
                  </a:moveTo>
                  <a:lnTo>
                    <a:pt x="23386" y="0"/>
                  </a:lnTo>
                  <a:lnTo>
                    <a:pt x="23386" y="50237"/>
                  </a:lnTo>
                  <a:lnTo>
                    <a:pt x="32481" y="40276"/>
                  </a:lnTo>
                  <a:lnTo>
                    <a:pt x="38111" y="45473"/>
                  </a:lnTo>
                  <a:lnTo>
                    <a:pt x="36855" y="47119"/>
                  </a:lnTo>
                  <a:lnTo>
                    <a:pt x="35512" y="48764"/>
                  </a:lnTo>
                  <a:lnTo>
                    <a:pt x="34083" y="50410"/>
                  </a:lnTo>
                  <a:lnTo>
                    <a:pt x="32567" y="52056"/>
                  </a:lnTo>
                  <a:lnTo>
                    <a:pt x="30965" y="53702"/>
                  </a:lnTo>
                  <a:lnTo>
                    <a:pt x="29276" y="55347"/>
                  </a:lnTo>
                  <a:lnTo>
                    <a:pt x="27500" y="56993"/>
                  </a:lnTo>
                  <a:lnTo>
                    <a:pt x="25638" y="58639"/>
                  </a:lnTo>
                  <a:lnTo>
                    <a:pt x="23689" y="60284"/>
                  </a:lnTo>
                  <a:lnTo>
                    <a:pt x="21654" y="61930"/>
                  </a:lnTo>
                  <a:lnTo>
                    <a:pt x="15157" y="56300"/>
                  </a:lnTo>
                  <a:lnTo>
                    <a:pt x="15157" y="7795"/>
                  </a:lnTo>
                  <a:lnTo>
                    <a:pt x="0" y="7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433971" y="3714400"/>
              <a:ext cx="18622" cy="25984"/>
            </a:xfrm>
            <a:custGeom>
              <a:avLst/>
              <a:pathLst>
                <a:path w="18622" h="25984">
                  <a:moveTo>
                    <a:pt x="8228" y="0"/>
                  </a:moveTo>
                  <a:lnTo>
                    <a:pt x="9735" y="2338"/>
                  </a:lnTo>
                  <a:lnTo>
                    <a:pt x="11138" y="4677"/>
                  </a:lnTo>
                  <a:lnTo>
                    <a:pt x="12438" y="7015"/>
                  </a:lnTo>
                  <a:lnTo>
                    <a:pt x="13633" y="9354"/>
                  </a:lnTo>
                  <a:lnTo>
                    <a:pt x="14724" y="11693"/>
                  </a:lnTo>
                  <a:lnTo>
                    <a:pt x="15712" y="14031"/>
                  </a:lnTo>
                  <a:lnTo>
                    <a:pt x="16595" y="16370"/>
                  </a:lnTo>
                  <a:lnTo>
                    <a:pt x="17375" y="18709"/>
                  </a:lnTo>
                  <a:lnTo>
                    <a:pt x="18050" y="21047"/>
                  </a:lnTo>
                  <a:lnTo>
                    <a:pt x="18622" y="23386"/>
                  </a:lnTo>
                  <a:lnTo>
                    <a:pt x="9960" y="25984"/>
                  </a:lnTo>
                  <a:lnTo>
                    <a:pt x="9393" y="23403"/>
                  </a:lnTo>
                  <a:lnTo>
                    <a:pt x="8730" y="20857"/>
                  </a:lnTo>
                  <a:lnTo>
                    <a:pt x="7973" y="18345"/>
                  </a:lnTo>
                  <a:lnTo>
                    <a:pt x="7119" y="15868"/>
                  </a:lnTo>
                  <a:lnTo>
                    <a:pt x="6171" y="13425"/>
                  </a:lnTo>
                  <a:lnTo>
                    <a:pt x="5127" y="11017"/>
                  </a:lnTo>
                  <a:lnTo>
                    <a:pt x="3988" y="8644"/>
                  </a:lnTo>
                  <a:lnTo>
                    <a:pt x="2754" y="6305"/>
                  </a:lnTo>
                  <a:lnTo>
                    <a:pt x="1424" y="4001"/>
                  </a:lnTo>
                  <a:lnTo>
                    <a:pt x="0" y="1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412317" y="3728691"/>
              <a:ext cx="67560" cy="85750"/>
            </a:xfrm>
            <a:custGeom>
              <a:avLst/>
              <a:pathLst>
                <a:path w="67560" h="85750">
                  <a:moveTo>
                    <a:pt x="12992" y="2165"/>
                  </a:moveTo>
                  <a:lnTo>
                    <a:pt x="14062" y="7236"/>
                  </a:lnTo>
                  <a:lnTo>
                    <a:pt x="15365" y="12230"/>
                  </a:lnTo>
                  <a:lnTo>
                    <a:pt x="16903" y="17145"/>
                  </a:lnTo>
                  <a:lnTo>
                    <a:pt x="18674" y="21983"/>
                  </a:lnTo>
                  <a:lnTo>
                    <a:pt x="20679" y="26742"/>
                  </a:lnTo>
                  <a:lnTo>
                    <a:pt x="22918" y="31424"/>
                  </a:lnTo>
                  <a:lnTo>
                    <a:pt x="25391" y="36028"/>
                  </a:lnTo>
                  <a:lnTo>
                    <a:pt x="28098" y="40553"/>
                  </a:lnTo>
                  <a:lnTo>
                    <a:pt x="31038" y="45001"/>
                  </a:lnTo>
                  <a:lnTo>
                    <a:pt x="34213" y="49371"/>
                  </a:lnTo>
                  <a:lnTo>
                    <a:pt x="37045" y="45681"/>
                  </a:lnTo>
                  <a:lnTo>
                    <a:pt x="39652" y="41714"/>
                  </a:lnTo>
                  <a:lnTo>
                    <a:pt x="42034" y="37470"/>
                  </a:lnTo>
                  <a:lnTo>
                    <a:pt x="44191" y="32948"/>
                  </a:lnTo>
                  <a:lnTo>
                    <a:pt x="46123" y="28150"/>
                  </a:lnTo>
                  <a:lnTo>
                    <a:pt x="47829" y="23074"/>
                  </a:lnTo>
                  <a:lnTo>
                    <a:pt x="49310" y="17721"/>
                  </a:lnTo>
                  <a:lnTo>
                    <a:pt x="50566" y="12091"/>
                  </a:lnTo>
                  <a:lnTo>
                    <a:pt x="51597" y="6184"/>
                  </a:lnTo>
                  <a:lnTo>
                    <a:pt x="52402" y="0"/>
                  </a:lnTo>
                  <a:lnTo>
                    <a:pt x="61497" y="866"/>
                  </a:lnTo>
                  <a:lnTo>
                    <a:pt x="60588" y="7977"/>
                  </a:lnTo>
                  <a:lnTo>
                    <a:pt x="59418" y="14759"/>
                  </a:lnTo>
                  <a:lnTo>
                    <a:pt x="57989" y="21212"/>
                  </a:lnTo>
                  <a:lnTo>
                    <a:pt x="56300" y="27336"/>
                  </a:lnTo>
                  <a:lnTo>
                    <a:pt x="54351" y="33130"/>
                  </a:lnTo>
                  <a:lnTo>
                    <a:pt x="52142" y="38596"/>
                  </a:lnTo>
                  <a:lnTo>
                    <a:pt x="49674" y="43732"/>
                  </a:lnTo>
                  <a:lnTo>
                    <a:pt x="46945" y="48539"/>
                  </a:lnTo>
                  <a:lnTo>
                    <a:pt x="43957" y="53017"/>
                  </a:lnTo>
                  <a:lnTo>
                    <a:pt x="40709" y="57166"/>
                  </a:lnTo>
                  <a:lnTo>
                    <a:pt x="42849" y="59392"/>
                  </a:lnTo>
                  <a:lnTo>
                    <a:pt x="45109" y="61566"/>
                  </a:lnTo>
                  <a:lnTo>
                    <a:pt x="47491" y="63688"/>
                  </a:lnTo>
                  <a:lnTo>
                    <a:pt x="49994" y="65759"/>
                  </a:lnTo>
                  <a:lnTo>
                    <a:pt x="52619" y="67777"/>
                  </a:lnTo>
                  <a:lnTo>
                    <a:pt x="55365" y="69743"/>
                  </a:lnTo>
                  <a:lnTo>
                    <a:pt x="58232" y="71657"/>
                  </a:lnTo>
                  <a:lnTo>
                    <a:pt x="61220" y="73519"/>
                  </a:lnTo>
                  <a:lnTo>
                    <a:pt x="64329" y="75330"/>
                  </a:lnTo>
                  <a:lnTo>
                    <a:pt x="67560" y="77088"/>
                  </a:lnTo>
                  <a:lnTo>
                    <a:pt x="62796" y="85750"/>
                  </a:lnTo>
                  <a:lnTo>
                    <a:pt x="59630" y="84052"/>
                  </a:lnTo>
                  <a:lnTo>
                    <a:pt x="56543" y="82250"/>
                  </a:lnTo>
                  <a:lnTo>
                    <a:pt x="53533" y="80345"/>
                  </a:lnTo>
                  <a:lnTo>
                    <a:pt x="50601" y="78335"/>
                  </a:lnTo>
                  <a:lnTo>
                    <a:pt x="47747" y="76222"/>
                  </a:lnTo>
                  <a:lnTo>
                    <a:pt x="44971" y="74004"/>
                  </a:lnTo>
                  <a:lnTo>
                    <a:pt x="42273" y="71683"/>
                  </a:lnTo>
                  <a:lnTo>
                    <a:pt x="39652" y="69258"/>
                  </a:lnTo>
                  <a:lnTo>
                    <a:pt x="37110" y="66729"/>
                  </a:lnTo>
                  <a:lnTo>
                    <a:pt x="34646" y="64095"/>
                  </a:lnTo>
                  <a:lnTo>
                    <a:pt x="32255" y="66495"/>
                  </a:lnTo>
                  <a:lnTo>
                    <a:pt x="29761" y="68842"/>
                  </a:lnTo>
                  <a:lnTo>
                    <a:pt x="27162" y="71137"/>
                  </a:lnTo>
                  <a:lnTo>
                    <a:pt x="24460" y="73381"/>
                  </a:lnTo>
                  <a:lnTo>
                    <a:pt x="21654" y="75572"/>
                  </a:lnTo>
                  <a:lnTo>
                    <a:pt x="18743" y="77712"/>
                  </a:lnTo>
                  <a:lnTo>
                    <a:pt x="15729" y="79799"/>
                  </a:lnTo>
                  <a:lnTo>
                    <a:pt x="12611" y="81834"/>
                  </a:lnTo>
                  <a:lnTo>
                    <a:pt x="9389" y="83818"/>
                  </a:lnTo>
                  <a:lnTo>
                    <a:pt x="6063" y="85750"/>
                  </a:lnTo>
                  <a:lnTo>
                    <a:pt x="0" y="77521"/>
                  </a:lnTo>
                  <a:lnTo>
                    <a:pt x="3243" y="75672"/>
                  </a:lnTo>
                  <a:lnTo>
                    <a:pt x="6392" y="73762"/>
                  </a:lnTo>
                  <a:lnTo>
                    <a:pt x="9445" y="71791"/>
                  </a:lnTo>
                  <a:lnTo>
                    <a:pt x="12403" y="69760"/>
                  </a:lnTo>
                  <a:lnTo>
                    <a:pt x="15266" y="67668"/>
                  </a:lnTo>
                  <a:lnTo>
                    <a:pt x="18033" y="65516"/>
                  </a:lnTo>
                  <a:lnTo>
                    <a:pt x="20705" y="63303"/>
                  </a:lnTo>
                  <a:lnTo>
                    <a:pt x="23282" y="61029"/>
                  </a:lnTo>
                  <a:lnTo>
                    <a:pt x="25763" y="58695"/>
                  </a:lnTo>
                  <a:lnTo>
                    <a:pt x="28150" y="56300"/>
                  </a:lnTo>
                  <a:lnTo>
                    <a:pt x="24720" y="51722"/>
                  </a:lnTo>
                  <a:lnTo>
                    <a:pt x="21532" y="46997"/>
                  </a:lnTo>
                  <a:lnTo>
                    <a:pt x="18587" y="42125"/>
                  </a:lnTo>
                  <a:lnTo>
                    <a:pt x="15885" y="37106"/>
                  </a:lnTo>
                  <a:lnTo>
                    <a:pt x="13425" y="31939"/>
                  </a:lnTo>
                  <a:lnTo>
                    <a:pt x="11208" y="26625"/>
                  </a:lnTo>
                  <a:lnTo>
                    <a:pt x="9233" y="21164"/>
                  </a:lnTo>
                  <a:lnTo>
                    <a:pt x="7500" y="15556"/>
                  </a:lnTo>
                  <a:lnTo>
                    <a:pt x="6011" y="9800"/>
                  </a:lnTo>
                  <a:lnTo>
                    <a:pt x="4763" y="38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334755" y="3907693"/>
              <a:ext cx="87106" cy="85577"/>
            </a:xfrm>
            <a:custGeom>
              <a:avLst/>
              <a:pathLst>
                <a:path w="87106" h="85577">
                  <a:moveTo>
                    <a:pt x="3056" y="0"/>
                  </a:moveTo>
                  <a:lnTo>
                    <a:pt x="84813" y="0"/>
                  </a:lnTo>
                  <a:lnTo>
                    <a:pt x="84813" y="7258"/>
                  </a:lnTo>
                  <a:lnTo>
                    <a:pt x="47373" y="7258"/>
                  </a:lnTo>
                  <a:lnTo>
                    <a:pt x="47373" y="15281"/>
                  </a:lnTo>
                  <a:lnTo>
                    <a:pt x="78319" y="15281"/>
                  </a:lnTo>
                  <a:lnTo>
                    <a:pt x="78319" y="51958"/>
                  </a:lnTo>
                  <a:lnTo>
                    <a:pt x="46991" y="51958"/>
                  </a:lnTo>
                  <a:lnTo>
                    <a:pt x="46731" y="53906"/>
                  </a:lnTo>
                  <a:lnTo>
                    <a:pt x="46410" y="55778"/>
                  </a:lnTo>
                  <a:lnTo>
                    <a:pt x="46028" y="57574"/>
                  </a:lnTo>
                  <a:lnTo>
                    <a:pt x="45585" y="59293"/>
                  </a:lnTo>
                  <a:lnTo>
                    <a:pt x="45081" y="60936"/>
                  </a:lnTo>
                  <a:lnTo>
                    <a:pt x="44515" y="62502"/>
                  </a:lnTo>
                  <a:lnTo>
                    <a:pt x="43889" y="63992"/>
                  </a:lnTo>
                  <a:lnTo>
                    <a:pt x="43201" y="65406"/>
                  </a:lnTo>
                  <a:lnTo>
                    <a:pt x="42452" y="66743"/>
                  </a:lnTo>
                  <a:lnTo>
                    <a:pt x="41642" y="68003"/>
                  </a:lnTo>
                  <a:lnTo>
                    <a:pt x="45192" y="69539"/>
                  </a:lnTo>
                  <a:lnTo>
                    <a:pt x="48962" y="70938"/>
                  </a:lnTo>
                  <a:lnTo>
                    <a:pt x="52955" y="72198"/>
                  </a:lnTo>
                  <a:lnTo>
                    <a:pt x="57169" y="73321"/>
                  </a:lnTo>
                  <a:lnTo>
                    <a:pt x="61604" y="74307"/>
                  </a:lnTo>
                  <a:lnTo>
                    <a:pt x="66261" y="75155"/>
                  </a:lnTo>
                  <a:lnTo>
                    <a:pt x="71140" y="75866"/>
                  </a:lnTo>
                  <a:lnTo>
                    <a:pt x="76240" y="76439"/>
                  </a:lnTo>
                  <a:lnTo>
                    <a:pt x="81562" y="76875"/>
                  </a:lnTo>
                  <a:lnTo>
                    <a:pt x="87106" y="77173"/>
                  </a:lnTo>
                  <a:lnTo>
                    <a:pt x="84813" y="85195"/>
                  </a:lnTo>
                  <a:lnTo>
                    <a:pt x="79029" y="84947"/>
                  </a:lnTo>
                  <a:lnTo>
                    <a:pt x="73444" y="84508"/>
                  </a:lnTo>
                  <a:lnTo>
                    <a:pt x="68057" y="83877"/>
                  </a:lnTo>
                  <a:lnTo>
                    <a:pt x="62869" y="83056"/>
                  </a:lnTo>
                  <a:lnTo>
                    <a:pt x="57879" y="82044"/>
                  </a:lnTo>
                  <a:lnTo>
                    <a:pt x="53088" y="80840"/>
                  </a:lnTo>
                  <a:lnTo>
                    <a:pt x="48496" y="79446"/>
                  </a:lnTo>
                  <a:lnTo>
                    <a:pt x="44103" y="77860"/>
                  </a:lnTo>
                  <a:lnTo>
                    <a:pt x="39908" y="76084"/>
                  </a:lnTo>
                  <a:lnTo>
                    <a:pt x="35912" y="74116"/>
                  </a:lnTo>
                  <a:lnTo>
                    <a:pt x="33658" y="75744"/>
                  </a:lnTo>
                  <a:lnTo>
                    <a:pt x="31174" y="77264"/>
                  </a:lnTo>
                  <a:lnTo>
                    <a:pt x="28462" y="78678"/>
                  </a:lnTo>
                  <a:lnTo>
                    <a:pt x="25520" y="79984"/>
                  </a:lnTo>
                  <a:lnTo>
                    <a:pt x="22349" y="81184"/>
                  </a:lnTo>
                  <a:lnTo>
                    <a:pt x="18949" y="82277"/>
                  </a:lnTo>
                  <a:lnTo>
                    <a:pt x="15319" y="83262"/>
                  </a:lnTo>
                  <a:lnTo>
                    <a:pt x="11461" y="84141"/>
                  </a:lnTo>
                  <a:lnTo>
                    <a:pt x="7373" y="84913"/>
                  </a:lnTo>
                  <a:lnTo>
                    <a:pt x="3056" y="85577"/>
                  </a:lnTo>
                  <a:lnTo>
                    <a:pt x="0" y="78319"/>
                  </a:lnTo>
                  <a:lnTo>
                    <a:pt x="3793" y="77822"/>
                  </a:lnTo>
                  <a:lnTo>
                    <a:pt x="7381" y="77249"/>
                  </a:lnTo>
                  <a:lnTo>
                    <a:pt x="10762" y="76599"/>
                  </a:lnTo>
                  <a:lnTo>
                    <a:pt x="13936" y="75874"/>
                  </a:lnTo>
                  <a:lnTo>
                    <a:pt x="16905" y="75071"/>
                  </a:lnTo>
                  <a:lnTo>
                    <a:pt x="19667" y="74193"/>
                  </a:lnTo>
                  <a:lnTo>
                    <a:pt x="22223" y="73237"/>
                  </a:lnTo>
                  <a:lnTo>
                    <a:pt x="24573" y="72206"/>
                  </a:lnTo>
                  <a:lnTo>
                    <a:pt x="26716" y="71098"/>
                  </a:lnTo>
                  <a:lnTo>
                    <a:pt x="28653" y="69914"/>
                  </a:lnTo>
                  <a:lnTo>
                    <a:pt x="27148" y="68905"/>
                  </a:lnTo>
                  <a:lnTo>
                    <a:pt x="25688" y="67866"/>
                  </a:lnTo>
                  <a:lnTo>
                    <a:pt x="24275" y="66796"/>
                  </a:lnTo>
                  <a:lnTo>
                    <a:pt x="22907" y="65696"/>
                  </a:lnTo>
                  <a:lnTo>
                    <a:pt x="21585" y="64565"/>
                  </a:lnTo>
                  <a:lnTo>
                    <a:pt x="20309" y="63404"/>
                  </a:lnTo>
                  <a:lnTo>
                    <a:pt x="19079" y="62212"/>
                  </a:lnTo>
                  <a:lnTo>
                    <a:pt x="17894" y="60989"/>
                  </a:lnTo>
                  <a:lnTo>
                    <a:pt x="16756" y="59736"/>
                  </a:lnTo>
                  <a:lnTo>
                    <a:pt x="15663" y="58452"/>
                  </a:lnTo>
                  <a:lnTo>
                    <a:pt x="21776" y="54632"/>
                  </a:lnTo>
                  <a:lnTo>
                    <a:pt x="22934" y="55763"/>
                  </a:lnTo>
                  <a:lnTo>
                    <a:pt x="24114" y="56863"/>
                  </a:lnTo>
                  <a:lnTo>
                    <a:pt x="25318" y="57933"/>
                  </a:lnTo>
                  <a:lnTo>
                    <a:pt x="26544" y="58972"/>
                  </a:lnTo>
                  <a:lnTo>
                    <a:pt x="27793" y="59980"/>
                  </a:lnTo>
                  <a:lnTo>
                    <a:pt x="29065" y="60959"/>
                  </a:lnTo>
                  <a:lnTo>
                    <a:pt x="30361" y="61906"/>
                  </a:lnTo>
                  <a:lnTo>
                    <a:pt x="31679" y="62823"/>
                  </a:lnTo>
                  <a:lnTo>
                    <a:pt x="33020" y="63709"/>
                  </a:lnTo>
                  <a:lnTo>
                    <a:pt x="34384" y="64565"/>
                  </a:lnTo>
                  <a:lnTo>
                    <a:pt x="35121" y="63545"/>
                  </a:lnTo>
                  <a:lnTo>
                    <a:pt x="35805" y="62471"/>
                  </a:lnTo>
                  <a:lnTo>
                    <a:pt x="36435" y="61344"/>
                  </a:lnTo>
                  <a:lnTo>
                    <a:pt x="37012" y="60164"/>
                  </a:lnTo>
                  <a:lnTo>
                    <a:pt x="37535" y="58930"/>
                  </a:lnTo>
                  <a:lnTo>
                    <a:pt x="38005" y="57642"/>
                  </a:lnTo>
                  <a:lnTo>
                    <a:pt x="38422" y="56301"/>
                  </a:lnTo>
                  <a:lnTo>
                    <a:pt x="38785" y="54907"/>
                  </a:lnTo>
                  <a:lnTo>
                    <a:pt x="39094" y="53459"/>
                  </a:lnTo>
                  <a:lnTo>
                    <a:pt x="39350" y="51958"/>
                  </a:lnTo>
                  <a:lnTo>
                    <a:pt x="9169" y="51958"/>
                  </a:lnTo>
                  <a:lnTo>
                    <a:pt x="9169" y="15281"/>
                  </a:lnTo>
                  <a:lnTo>
                    <a:pt x="39732" y="15281"/>
                  </a:lnTo>
                  <a:lnTo>
                    <a:pt x="39732" y="7258"/>
                  </a:lnTo>
                  <a:lnTo>
                    <a:pt x="3056" y="7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351565" y="3929851"/>
              <a:ext cx="22922" cy="8404"/>
            </a:xfrm>
            <a:custGeom>
              <a:avLst/>
              <a:pathLst>
                <a:path w="22922" h="8404">
                  <a:moveTo>
                    <a:pt x="0" y="8404"/>
                  </a:moveTo>
                  <a:lnTo>
                    <a:pt x="22922" y="8404"/>
                  </a:lnTo>
                  <a:lnTo>
                    <a:pt x="22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382128" y="3929851"/>
              <a:ext cx="23304" cy="8404"/>
            </a:xfrm>
            <a:custGeom>
              <a:avLst/>
              <a:pathLst>
                <a:path w="23304" h="8404">
                  <a:moveTo>
                    <a:pt x="0" y="0"/>
                  </a:moveTo>
                  <a:lnTo>
                    <a:pt x="0" y="8404"/>
                  </a:lnTo>
                  <a:lnTo>
                    <a:pt x="23304" y="8404"/>
                  </a:lnTo>
                  <a:lnTo>
                    <a:pt x="233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351565" y="3944369"/>
              <a:ext cx="22922" cy="8404"/>
            </a:xfrm>
            <a:custGeom>
              <a:avLst/>
              <a:pathLst>
                <a:path w="22922" h="8404">
                  <a:moveTo>
                    <a:pt x="0" y="8404"/>
                  </a:moveTo>
                  <a:lnTo>
                    <a:pt x="22922" y="8404"/>
                  </a:lnTo>
                  <a:lnTo>
                    <a:pt x="22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382128" y="3944369"/>
              <a:ext cx="23304" cy="8404"/>
            </a:xfrm>
            <a:custGeom>
              <a:avLst/>
              <a:pathLst>
                <a:path w="23304" h="8404">
                  <a:moveTo>
                    <a:pt x="0" y="0"/>
                  </a:moveTo>
                  <a:lnTo>
                    <a:pt x="0" y="8404"/>
                  </a:lnTo>
                  <a:lnTo>
                    <a:pt x="23304" y="8404"/>
                  </a:lnTo>
                  <a:lnTo>
                    <a:pt x="233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432558" y="3904637"/>
              <a:ext cx="35148" cy="88252"/>
            </a:xfrm>
            <a:custGeom>
              <a:avLst/>
              <a:pathLst>
                <a:path w="35148" h="88252">
                  <a:moveTo>
                    <a:pt x="14517" y="0"/>
                  </a:moveTo>
                  <a:lnTo>
                    <a:pt x="21394" y="1528"/>
                  </a:lnTo>
                  <a:lnTo>
                    <a:pt x="18720" y="17192"/>
                  </a:lnTo>
                  <a:lnTo>
                    <a:pt x="33619" y="17192"/>
                  </a:lnTo>
                  <a:lnTo>
                    <a:pt x="33325" y="22884"/>
                  </a:lnTo>
                  <a:lnTo>
                    <a:pt x="32901" y="28347"/>
                  </a:lnTo>
                  <a:lnTo>
                    <a:pt x="32347" y="33581"/>
                  </a:lnTo>
                  <a:lnTo>
                    <a:pt x="31663" y="38586"/>
                  </a:lnTo>
                  <a:lnTo>
                    <a:pt x="30850" y="43362"/>
                  </a:lnTo>
                  <a:lnTo>
                    <a:pt x="29906" y="47908"/>
                  </a:lnTo>
                  <a:lnTo>
                    <a:pt x="28832" y="52225"/>
                  </a:lnTo>
                  <a:lnTo>
                    <a:pt x="27629" y="56313"/>
                  </a:lnTo>
                  <a:lnTo>
                    <a:pt x="26296" y="60172"/>
                  </a:lnTo>
                  <a:lnTo>
                    <a:pt x="24832" y="63801"/>
                  </a:lnTo>
                  <a:lnTo>
                    <a:pt x="25898" y="65027"/>
                  </a:lnTo>
                  <a:lnTo>
                    <a:pt x="26957" y="66261"/>
                  </a:lnTo>
                  <a:lnTo>
                    <a:pt x="28007" y="67503"/>
                  </a:lnTo>
                  <a:lnTo>
                    <a:pt x="29050" y="68752"/>
                  </a:lnTo>
                  <a:lnTo>
                    <a:pt x="30086" y="70009"/>
                  </a:lnTo>
                  <a:lnTo>
                    <a:pt x="31113" y="71274"/>
                  </a:lnTo>
                  <a:lnTo>
                    <a:pt x="32133" y="72546"/>
                  </a:lnTo>
                  <a:lnTo>
                    <a:pt x="33146" y="73826"/>
                  </a:lnTo>
                  <a:lnTo>
                    <a:pt x="34150" y="75113"/>
                  </a:lnTo>
                  <a:lnTo>
                    <a:pt x="35148" y="76408"/>
                  </a:lnTo>
                  <a:lnTo>
                    <a:pt x="28653" y="81375"/>
                  </a:lnTo>
                  <a:lnTo>
                    <a:pt x="27958" y="80236"/>
                  </a:lnTo>
                  <a:lnTo>
                    <a:pt x="27247" y="79113"/>
                  </a:lnTo>
                  <a:lnTo>
                    <a:pt x="26521" y="78005"/>
                  </a:lnTo>
                  <a:lnTo>
                    <a:pt x="25780" y="76913"/>
                  </a:lnTo>
                  <a:lnTo>
                    <a:pt x="25023" y="75835"/>
                  </a:lnTo>
                  <a:lnTo>
                    <a:pt x="24252" y="74773"/>
                  </a:lnTo>
                  <a:lnTo>
                    <a:pt x="23465" y="73726"/>
                  </a:lnTo>
                  <a:lnTo>
                    <a:pt x="22662" y="72695"/>
                  </a:lnTo>
                  <a:lnTo>
                    <a:pt x="21845" y="71679"/>
                  </a:lnTo>
                  <a:lnTo>
                    <a:pt x="21012" y="70678"/>
                  </a:lnTo>
                  <a:lnTo>
                    <a:pt x="19335" y="72985"/>
                  </a:lnTo>
                  <a:lnTo>
                    <a:pt x="17665" y="75171"/>
                  </a:lnTo>
                  <a:lnTo>
                    <a:pt x="16003" y="77234"/>
                  </a:lnTo>
                  <a:lnTo>
                    <a:pt x="14349" y="79174"/>
                  </a:lnTo>
                  <a:lnTo>
                    <a:pt x="12702" y="80993"/>
                  </a:lnTo>
                  <a:lnTo>
                    <a:pt x="11064" y="82689"/>
                  </a:lnTo>
                  <a:lnTo>
                    <a:pt x="9432" y="84263"/>
                  </a:lnTo>
                  <a:lnTo>
                    <a:pt x="7808" y="85715"/>
                  </a:lnTo>
                  <a:lnTo>
                    <a:pt x="6192" y="87045"/>
                  </a:lnTo>
                  <a:lnTo>
                    <a:pt x="4584" y="88252"/>
                  </a:lnTo>
                  <a:lnTo>
                    <a:pt x="0" y="81757"/>
                  </a:lnTo>
                  <a:lnTo>
                    <a:pt x="1738" y="80481"/>
                  </a:lnTo>
                  <a:lnTo>
                    <a:pt x="3438" y="79098"/>
                  </a:lnTo>
                  <a:lnTo>
                    <a:pt x="5100" y="77608"/>
                  </a:lnTo>
                  <a:lnTo>
                    <a:pt x="6723" y="76011"/>
                  </a:lnTo>
                  <a:lnTo>
                    <a:pt x="8309" y="74307"/>
                  </a:lnTo>
                  <a:lnTo>
                    <a:pt x="9856" y="72496"/>
                  </a:lnTo>
                  <a:lnTo>
                    <a:pt x="11365" y="70578"/>
                  </a:lnTo>
                  <a:lnTo>
                    <a:pt x="12836" y="68554"/>
                  </a:lnTo>
                  <a:lnTo>
                    <a:pt x="14269" y="66422"/>
                  </a:lnTo>
                  <a:lnTo>
                    <a:pt x="15663" y="64183"/>
                  </a:lnTo>
                  <a:lnTo>
                    <a:pt x="14506" y="62815"/>
                  </a:lnTo>
                  <a:lnTo>
                    <a:pt x="13325" y="61463"/>
                  </a:lnTo>
                  <a:lnTo>
                    <a:pt x="12122" y="60126"/>
                  </a:lnTo>
                  <a:lnTo>
                    <a:pt x="10895" y="58804"/>
                  </a:lnTo>
                  <a:lnTo>
                    <a:pt x="9646" y="57497"/>
                  </a:lnTo>
                  <a:lnTo>
                    <a:pt x="8374" y="56206"/>
                  </a:lnTo>
                  <a:lnTo>
                    <a:pt x="7079" y="54930"/>
                  </a:lnTo>
                  <a:lnTo>
                    <a:pt x="5761" y="53669"/>
                  </a:lnTo>
                  <a:lnTo>
                    <a:pt x="4420" y="52424"/>
                  </a:lnTo>
                  <a:lnTo>
                    <a:pt x="3056" y="51193"/>
                  </a:lnTo>
                  <a:lnTo>
                    <a:pt x="3808" y="48588"/>
                  </a:lnTo>
                  <a:lnTo>
                    <a:pt x="4538" y="45967"/>
                  </a:lnTo>
                  <a:lnTo>
                    <a:pt x="5245" y="43331"/>
                  </a:lnTo>
                  <a:lnTo>
                    <a:pt x="5929" y="40680"/>
                  </a:lnTo>
                  <a:lnTo>
                    <a:pt x="6590" y="38013"/>
                  </a:lnTo>
                  <a:lnTo>
                    <a:pt x="7228" y="35331"/>
                  </a:lnTo>
                  <a:lnTo>
                    <a:pt x="7843" y="32634"/>
                  </a:lnTo>
                  <a:lnTo>
                    <a:pt x="8435" y="29921"/>
                  </a:lnTo>
                  <a:lnTo>
                    <a:pt x="9004" y="27193"/>
                  </a:lnTo>
                  <a:lnTo>
                    <a:pt x="9551" y="24450"/>
                  </a:lnTo>
                  <a:lnTo>
                    <a:pt x="0" y="24450"/>
                  </a:lnTo>
                  <a:lnTo>
                    <a:pt x="0" y="17192"/>
                  </a:lnTo>
                  <a:lnTo>
                    <a:pt x="11461" y="17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443638" y="3929087"/>
              <a:ext cx="14517" cy="32855"/>
            </a:xfrm>
            <a:custGeom>
              <a:avLst/>
              <a:pathLst>
                <a:path w="14517" h="32855">
                  <a:moveTo>
                    <a:pt x="8022" y="32855"/>
                  </a:moveTo>
                  <a:lnTo>
                    <a:pt x="9050" y="30257"/>
                  </a:lnTo>
                  <a:lnTo>
                    <a:pt x="9994" y="27507"/>
                  </a:lnTo>
                  <a:lnTo>
                    <a:pt x="10853" y="24603"/>
                  </a:lnTo>
                  <a:lnTo>
                    <a:pt x="11629" y="21547"/>
                  </a:lnTo>
                  <a:lnTo>
                    <a:pt x="12320" y="18338"/>
                  </a:lnTo>
                  <a:lnTo>
                    <a:pt x="12928" y="14976"/>
                  </a:lnTo>
                  <a:lnTo>
                    <a:pt x="13451" y="11461"/>
                  </a:lnTo>
                  <a:lnTo>
                    <a:pt x="13891" y="7793"/>
                  </a:lnTo>
                  <a:lnTo>
                    <a:pt x="14246" y="3973"/>
                  </a:lnTo>
                  <a:lnTo>
                    <a:pt x="14517" y="0"/>
                  </a:lnTo>
                  <a:lnTo>
                    <a:pt x="6112" y="0"/>
                  </a:lnTo>
                  <a:lnTo>
                    <a:pt x="5501" y="2651"/>
                  </a:lnTo>
                  <a:lnTo>
                    <a:pt x="4890" y="5256"/>
                  </a:lnTo>
                  <a:lnTo>
                    <a:pt x="4278" y="7816"/>
                  </a:lnTo>
                  <a:lnTo>
                    <a:pt x="3667" y="10330"/>
                  </a:lnTo>
                  <a:lnTo>
                    <a:pt x="3056" y="12798"/>
                  </a:lnTo>
                  <a:lnTo>
                    <a:pt x="2445" y="15220"/>
                  </a:lnTo>
                  <a:lnTo>
                    <a:pt x="1833" y="17596"/>
                  </a:lnTo>
                  <a:lnTo>
                    <a:pt x="1222" y="19927"/>
                  </a:lnTo>
                  <a:lnTo>
                    <a:pt x="611" y="22212"/>
                  </a:lnTo>
                  <a:lnTo>
                    <a:pt x="0" y="24450"/>
                  </a:lnTo>
                  <a:lnTo>
                    <a:pt x="836" y="25291"/>
                  </a:lnTo>
                  <a:lnTo>
                    <a:pt x="1665" y="26131"/>
                  </a:lnTo>
                  <a:lnTo>
                    <a:pt x="2487" y="26972"/>
                  </a:lnTo>
                  <a:lnTo>
                    <a:pt x="3300" y="27812"/>
                  </a:lnTo>
                  <a:lnTo>
                    <a:pt x="4106" y="28653"/>
                  </a:lnTo>
                  <a:lnTo>
                    <a:pt x="4905" y="29493"/>
                  </a:lnTo>
                  <a:lnTo>
                    <a:pt x="5696" y="30334"/>
                  </a:lnTo>
                  <a:lnTo>
                    <a:pt x="6479" y="31174"/>
                  </a:lnTo>
                  <a:lnTo>
                    <a:pt x="7255" y="32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465414" y="3908075"/>
              <a:ext cx="55396" cy="84431"/>
            </a:xfrm>
            <a:custGeom>
              <a:avLst/>
              <a:pathLst>
                <a:path w="55396" h="84431">
                  <a:moveTo>
                    <a:pt x="6112" y="0"/>
                  </a:moveTo>
                  <a:lnTo>
                    <a:pt x="50047" y="0"/>
                  </a:lnTo>
                  <a:lnTo>
                    <a:pt x="50047" y="8022"/>
                  </a:lnTo>
                  <a:lnTo>
                    <a:pt x="48351" y="9994"/>
                  </a:lnTo>
                  <a:lnTo>
                    <a:pt x="46624" y="11935"/>
                  </a:lnTo>
                  <a:lnTo>
                    <a:pt x="44867" y="13845"/>
                  </a:lnTo>
                  <a:lnTo>
                    <a:pt x="43079" y="15724"/>
                  </a:lnTo>
                  <a:lnTo>
                    <a:pt x="41260" y="17574"/>
                  </a:lnTo>
                  <a:lnTo>
                    <a:pt x="39411" y="19392"/>
                  </a:lnTo>
                  <a:lnTo>
                    <a:pt x="37532" y="21180"/>
                  </a:lnTo>
                  <a:lnTo>
                    <a:pt x="35621" y="22937"/>
                  </a:lnTo>
                  <a:lnTo>
                    <a:pt x="33681" y="24664"/>
                  </a:lnTo>
                  <a:lnTo>
                    <a:pt x="31709" y="26361"/>
                  </a:lnTo>
                  <a:lnTo>
                    <a:pt x="31709" y="35148"/>
                  </a:lnTo>
                  <a:lnTo>
                    <a:pt x="55396" y="35148"/>
                  </a:lnTo>
                  <a:lnTo>
                    <a:pt x="55396" y="42406"/>
                  </a:lnTo>
                  <a:lnTo>
                    <a:pt x="31709" y="42406"/>
                  </a:lnTo>
                  <a:lnTo>
                    <a:pt x="31709" y="77555"/>
                  </a:lnTo>
                  <a:lnTo>
                    <a:pt x="31688" y="78225"/>
                  </a:lnTo>
                  <a:lnTo>
                    <a:pt x="31625" y="78861"/>
                  </a:lnTo>
                  <a:lnTo>
                    <a:pt x="31520" y="79463"/>
                  </a:lnTo>
                  <a:lnTo>
                    <a:pt x="31373" y="80030"/>
                  </a:lnTo>
                  <a:lnTo>
                    <a:pt x="31184" y="80563"/>
                  </a:lnTo>
                  <a:lnTo>
                    <a:pt x="30953" y="81062"/>
                  </a:lnTo>
                  <a:lnTo>
                    <a:pt x="30680" y="81526"/>
                  </a:lnTo>
                  <a:lnTo>
                    <a:pt x="30364" y="81956"/>
                  </a:lnTo>
                  <a:lnTo>
                    <a:pt x="30007" y="82351"/>
                  </a:lnTo>
                  <a:lnTo>
                    <a:pt x="29608" y="82712"/>
                  </a:lnTo>
                  <a:lnTo>
                    <a:pt x="29163" y="83039"/>
                  </a:lnTo>
                  <a:lnTo>
                    <a:pt x="28668" y="83331"/>
                  </a:lnTo>
                  <a:lnTo>
                    <a:pt x="28124" y="83589"/>
                  </a:lnTo>
                  <a:lnTo>
                    <a:pt x="27530" y="83812"/>
                  </a:lnTo>
                  <a:lnTo>
                    <a:pt x="26886" y="84002"/>
                  </a:lnTo>
                  <a:lnTo>
                    <a:pt x="26192" y="84156"/>
                  </a:lnTo>
                  <a:lnTo>
                    <a:pt x="25449" y="84277"/>
                  </a:lnTo>
                  <a:lnTo>
                    <a:pt x="24657" y="84363"/>
                  </a:lnTo>
                  <a:lnTo>
                    <a:pt x="23814" y="84414"/>
                  </a:lnTo>
                  <a:lnTo>
                    <a:pt x="22922" y="84431"/>
                  </a:lnTo>
                  <a:lnTo>
                    <a:pt x="22085" y="84424"/>
                  </a:lnTo>
                  <a:lnTo>
                    <a:pt x="21256" y="84401"/>
                  </a:lnTo>
                  <a:lnTo>
                    <a:pt x="20435" y="84363"/>
                  </a:lnTo>
                  <a:lnTo>
                    <a:pt x="19621" y="84309"/>
                  </a:lnTo>
                  <a:lnTo>
                    <a:pt x="18815" y="84240"/>
                  </a:lnTo>
                  <a:lnTo>
                    <a:pt x="18017" y="84156"/>
                  </a:lnTo>
                  <a:lnTo>
                    <a:pt x="17226" y="84057"/>
                  </a:lnTo>
                  <a:lnTo>
                    <a:pt x="16443" y="83942"/>
                  </a:lnTo>
                  <a:lnTo>
                    <a:pt x="15667" y="83812"/>
                  </a:lnTo>
                  <a:lnTo>
                    <a:pt x="14899" y="83667"/>
                  </a:lnTo>
                  <a:lnTo>
                    <a:pt x="13753" y="76790"/>
                  </a:lnTo>
                  <a:lnTo>
                    <a:pt x="14376" y="76936"/>
                  </a:lnTo>
                  <a:lnTo>
                    <a:pt x="15021" y="77066"/>
                  </a:lnTo>
                  <a:lnTo>
                    <a:pt x="15690" y="77180"/>
                  </a:lnTo>
                  <a:lnTo>
                    <a:pt x="16382" y="77279"/>
                  </a:lnTo>
                  <a:lnTo>
                    <a:pt x="17096" y="77364"/>
                  </a:lnTo>
                  <a:lnTo>
                    <a:pt x="17833" y="77432"/>
                  </a:lnTo>
                  <a:lnTo>
                    <a:pt x="18594" y="77486"/>
                  </a:lnTo>
                  <a:lnTo>
                    <a:pt x="19377" y="77524"/>
                  </a:lnTo>
                  <a:lnTo>
                    <a:pt x="20183" y="77547"/>
                  </a:lnTo>
                  <a:lnTo>
                    <a:pt x="21012" y="77555"/>
                  </a:lnTo>
                  <a:lnTo>
                    <a:pt x="21738" y="77543"/>
                  </a:lnTo>
                  <a:lnTo>
                    <a:pt x="22387" y="77509"/>
                  </a:lnTo>
                  <a:lnTo>
                    <a:pt x="22960" y="77451"/>
                  </a:lnTo>
                  <a:lnTo>
                    <a:pt x="23457" y="77371"/>
                  </a:lnTo>
                  <a:lnTo>
                    <a:pt x="23877" y="77268"/>
                  </a:lnTo>
                  <a:lnTo>
                    <a:pt x="24221" y="77142"/>
                  </a:lnTo>
                  <a:lnTo>
                    <a:pt x="24489" y="76993"/>
                  </a:lnTo>
                  <a:lnTo>
                    <a:pt x="24680" y="76821"/>
                  </a:lnTo>
                  <a:lnTo>
                    <a:pt x="24794" y="76626"/>
                  </a:lnTo>
                  <a:lnTo>
                    <a:pt x="24832" y="76408"/>
                  </a:lnTo>
                  <a:lnTo>
                    <a:pt x="24832" y="42406"/>
                  </a:lnTo>
                  <a:lnTo>
                    <a:pt x="0" y="42406"/>
                  </a:lnTo>
                  <a:lnTo>
                    <a:pt x="0" y="35148"/>
                  </a:lnTo>
                  <a:lnTo>
                    <a:pt x="24832" y="35148"/>
                  </a:lnTo>
                  <a:lnTo>
                    <a:pt x="24832" y="22540"/>
                  </a:lnTo>
                  <a:lnTo>
                    <a:pt x="26643" y="21012"/>
                  </a:lnTo>
                  <a:lnTo>
                    <a:pt x="28408" y="19484"/>
                  </a:lnTo>
                  <a:lnTo>
                    <a:pt x="30128" y="17956"/>
                  </a:lnTo>
                  <a:lnTo>
                    <a:pt x="31801" y="16427"/>
                  </a:lnTo>
                  <a:lnTo>
                    <a:pt x="33428" y="14899"/>
                  </a:lnTo>
                  <a:lnTo>
                    <a:pt x="35010" y="13371"/>
                  </a:lnTo>
                  <a:lnTo>
                    <a:pt x="36546" y="11843"/>
                  </a:lnTo>
                  <a:lnTo>
                    <a:pt x="38036" y="10315"/>
                  </a:lnTo>
                  <a:lnTo>
                    <a:pt x="39480" y="8787"/>
                  </a:lnTo>
                  <a:lnTo>
                    <a:pt x="40878" y="7258"/>
                  </a:lnTo>
                  <a:lnTo>
                    <a:pt x="6112" y="7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11040" y="3825751"/>
              <a:ext cx="84640" cy="82479"/>
            </a:xfrm>
            <a:custGeom>
              <a:avLst/>
              <a:pathLst>
                <a:path w="84640" h="82479">
                  <a:moveTo>
                    <a:pt x="3961" y="20889"/>
                  </a:moveTo>
                  <a:lnTo>
                    <a:pt x="37457" y="20889"/>
                  </a:lnTo>
                  <a:lnTo>
                    <a:pt x="37457" y="0"/>
                  </a:lnTo>
                  <a:lnTo>
                    <a:pt x="45381" y="0"/>
                  </a:lnTo>
                  <a:lnTo>
                    <a:pt x="45381" y="20889"/>
                  </a:lnTo>
                  <a:lnTo>
                    <a:pt x="80678" y="20889"/>
                  </a:lnTo>
                  <a:lnTo>
                    <a:pt x="80678" y="28093"/>
                  </a:lnTo>
                  <a:lnTo>
                    <a:pt x="46822" y="28093"/>
                  </a:lnTo>
                  <a:lnTo>
                    <a:pt x="48950" y="34716"/>
                  </a:lnTo>
                  <a:lnTo>
                    <a:pt x="51446" y="40901"/>
                  </a:lnTo>
                  <a:lnTo>
                    <a:pt x="54310" y="46645"/>
                  </a:lnTo>
                  <a:lnTo>
                    <a:pt x="57541" y="51951"/>
                  </a:lnTo>
                  <a:lnTo>
                    <a:pt x="61139" y="56817"/>
                  </a:lnTo>
                  <a:lnTo>
                    <a:pt x="65104" y="61243"/>
                  </a:lnTo>
                  <a:lnTo>
                    <a:pt x="69437" y="65230"/>
                  </a:lnTo>
                  <a:lnTo>
                    <a:pt x="74137" y="68778"/>
                  </a:lnTo>
                  <a:lnTo>
                    <a:pt x="79205" y="71886"/>
                  </a:lnTo>
                  <a:lnTo>
                    <a:pt x="84640" y="74555"/>
                  </a:lnTo>
                  <a:lnTo>
                    <a:pt x="80678" y="82479"/>
                  </a:lnTo>
                  <a:lnTo>
                    <a:pt x="75700" y="79907"/>
                  </a:lnTo>
                  <a:lnTo>
                    <a:pt x="70997" y="76947"/>
                  </a:lnTo>
                  <a:lnTo>
                    <a:pt x="66566" y="73597"/>
                  </a:lnTo>
                  <a:lnTo>
                    <a:pt x="62410" y="69858"/>
                  </a:lnTo>
                  <a:lnTo>
                    <a:pt x="58527" y="65731"/>
                  </a:lnTo>
                  <a:lnTo>
                    <a:pt x="54918" y="61214"/>
                  </a:lnTo>
                  <a:lnTo>
                    <a:pt x="51583" y="56309"/>
                  </a:lnTo>
                  <a:lnTo>
                    <a:pt x="48522" y="51014"/>
                  </a:lnTo>
                  <a:lnTo>
                    <a:pt x="45734" y="45331"/>
                  </a:lnTo>
                  <a:lnTo>
                    <a:pt x="43220" y="39258"/>
                  </a:lnTo>
                  <a:lnTo>
                    <a:pt x="41401" y="44423"/>
                  </a:lnTo>
                  <a:lnTo>
                    <a:pt x="39114" y="49401"/>
                  </a:lnTo>
                  <a:lnTo>
                    <a:pt x="36359" y="54191"/>
                  </a:lnTo>
                  <a:lnTo>
                    <a:pt x="33135" y="58794"/>
                  </a:lnTo>
                  <a:lnTo>
                    <a:pt x="29444" y="63210"/>
                  </a:lnTo>
                  <a:lnTo>
                    <a:pt x="25284" y="67438"/>
                  </a:lnTo>
                  <a:lnTo>
                    <a:pt x="20655" y="71479"/>
                  </a:lnTo>
                  <a:lnTo>
                    <a:pt x="15559" y="75333"/>
                  </a:lnTo>
                  <a:lnTo>
                    <a:pt x="9994" y="79000"/>
                  </a:lnTo>
                  <a:lnTo>
                    <a:pt x="3961" y="82479"/>
                  </a:lnTo>
                  <a:lnTo>
                    <a:pt x="0" y="75636"/>
                  </a:lnTo>
                  <a:lnTo>
                    <a:pt x="6659" y="71594"/>
                  </a:lnTo>
                  <a:lnTo>
                    <a:pt x="12663" y="67395"/>
                  </a:lnTo>
                  <a:lnTo>
                    <a:pt x="18012" y="63037"/>
                  </a:lnTo>
                  <a:lnTo>
                    <a:pt x="22705" y="58520"/>
                  </a:lnTo>
                  <a:lnTo>
                    <a:pt x="26742" y="53845"/>
                  </a:lnTo>
                  <a:lnTo>
                    <a:pt x="30124" y="49012"/>
                  </a:lnTo>
                  <a:lnTo>
                    <a:pt x="32851" y="44020"/>
                  </a:lnTo>
                  <a:lnTo>
                    <a:pt x="34922" y="38869"/>
                  </a:lnTo>
                  <a:lnTo>
                    <a:pt x="36337" y="33560"/>
                  </a:lnTo>
                  <a:lnTo>
                    <a:pt x="37097" y="28093"/>
                  </a:lnTo>
                  <a:lnTo>
                    <a:pt x="3961" y="28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403244" y="3825031"/>
              <a:ext cx="84280" cy="39618"/>
            </a:xfrm>
            <a:custGeom>
              <a:avLst/>
              <a:pathLst>
                <a:path w="84280" h="39618">
                  <a:moveTo>
                    <a:pt x="40339" y="0"/>
                  </a:moveTo>
                  <a:lnTo>
                    <a:pt x="47542" y="2161"/>
                  </a:lnTo>
                  <a:lnTo>
                    <a:pt x="47326" y="2513"/>
                  </a:lnTo>
                  <a:lnTo>
                    <a:pt x="47110" y="2852"/>
                  </a:lnTo>
                  <a:lnTo>
                    <a:pt x="46894" y="3176"/>
                  </a:lnTo>
                  <a:lnTo>
                    <a:pt x="46678" y="3486"/>
                  </a:lnTo>
                  <a:lnTo>
                    <a:pt x="46462" y="3781"/>
                  </a:lnTo>
                  <a:lnTo>
                    <a:pt x="46246" y="4062"/>
                  </a:lnTo>
                  <a:lnTo>
                    <a:pt x="46029" y="4329"/>
                  </a:lnTo>
                  <a:lnTo>
                    <a:pt x="45813" y="4581"/>
                  </a:lnTo>
                  <a:lnTo>
                    <a:pt x="45597" y="4819"/>
                  </a:lnTo>
                  <a:lnTo>
                    <a:pt x="45381" y="5042"/>
                  </a:lnTo>
                  <a:lnTo>
                    <a:pt x="48882" y="8355"/>
                  </a:lnTo>
                  <a:lnTo>
                    <a:pt x="52469" y="11525"/>
                  </a:lnTo>
                  <a:lnTo>
                    <a:pt x="56143" y="14550"/>
                  </a:lnTo>
                  <a:lnTo>
                    <a:pt x="59903" y="17432"/>
                  </a:lnTo>
                  <a:lnTo>
                    <a:pt x="63750" y="20169"/>
                  </a:lnTo>
                  <a:lnTo>
                    <a:pt x="67683" y="22762"/>
                  </a:lnTo>
                  <a:lnTo>
                    <a:pt x="71702" y="25212"/>
                  </a:lnTo>
                  <a:lnTo>
                    <a:pt x="75808" y="27517"/>
                  </a:lnTo>
                  <a:lnTo>
                    <a:pt x="80001" y="29678"/>
                  </a:lnTo>
                  <a:lnTo>
                    <a:pt x="84280" y="31695"/>
                  </a:lnTo>
                  <a:lnTo>
                    <a:pt x="79958" y="39258"/>
                  </a:lnTo>
                  <a:lnTo>
                    <a:pt x="76003" y="37220"/>
                  </a:lnTo>
                  <a:lnTo>
                    <a:pt x="72063" y="34994"/>
                  </a:lnTo>
                  <a:lnTo>
                    <a:pt x="68137" y="32581"/>
                  </a:lnTo>
                  <a:lnTo>
                    <a:pt x="64225" y="29980"/>
                  </a:lnTo>
                  <a:lnTo>
                    <a:pt x="60328" y="27192"/>
                  </a:lnTo>
                  <a:lnTo>
                    <a:pt x="56446" y="24217"/>
                  </a:lnTo>
                  <a:lnTo>
                    <a:pt x="52577" y="21055"/>
                  </a:lnTo>
                  <a:lnTo>
                    <a:pt x="48724" y="17706"/>
                  </a:lnTo>
                  <a:lnTo>
                    <a:pt x="44884" y="14169"/>
                  </a:lnTo>
                  <a:lnTo>
                    <a:pt x="41059" y="10444"/>
                  </a:lnTo>
                  <a:lnTo>
                    <a:pt x="37836" y="13978"/>
                  </a:lnTo>
                  <a:lnTo>
                    <a:pt x="34504" y="17374"/>
                  </a:lnTo>
                  <a:lnTo>
                    <a:pt x="31064" y="20634"/>
                  </a:lnTo>
                  <a:lnTo>
                    <a:pt x="27517" y="23756"/>
                  </a:lnTo>
                  <a:lnTo>
                    <a:pt x="23861" y="26742"/>
                  </a:lnTo>
                  <a:lnTo>
                    <a:pt x="20097" y="29591"/>
                  </a:lnTo>
                  <a:lnTo>
                    <a:pt x="16225" y="32303"/>
                  </a:lnTo>
                  <a:lnTo>
                    <a:pt x="12245" y="34879"/>
                  </a:lnTo>
                  <a:lnTo>
                    <a:pt x="8157" y="37317"/>
                  </a:lnTo>
                  <a:lnTo>
                    <a:pt x="3961" y="39618"/>
                  </a:lnTo>
                  <a:lnTo>
                    <a:pt x="0" y="32775"/>
                  </a:lnTo>
                  <a:lnTo>
                    <a:pt x="5460" y="29660"/>
                  </a:lnTo>
                  <a:lnTo>
                    <a:pt x="10603" y="26508"/>
                  </a:lnTo>
                  <a:lnTo>
                    <a:pt x="15429" y="23321"/>
                  </a:lnTo>
                  <a:lnTo>
                    <a:pt x="19939" y="20097"/>
                  </a:lnTo>
                  <a:lnTo>
                    <a:pt x="24131" y="16838"/>
                  </a:lnTo>
                  <a:lnTo>
                    <a:pt x="28006" y="13542"/>
                  </a:lnTo>
                  <a:lnTo>
                    <a:pt x="31565" y="10210"/>
                  </a:lnTo>
                  <a:lnTo>
                    <a:pt x="34807" y="6843"/>
                  </a:lnTo>
                  <a:lnTo>
                    <a:pt x="37731" y="3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436380" y="3859968"/>
              <a:ext cx="49703" cy="48983"/>
            </a:xfrm>
            <a:custGeom>
              <a:avLst/>
              <a:pathLst>
                <a:path w="49703" h="48983">
                  <a:moveTo>
                    <a:pt x="19089" y="0"/>
                  </a:moveTo>
                  <a:lnTo>
                    <a:pt x="26292" y="0"/>
                  </a:lnTo>
                  <a:lnTo>
                    <a:pt x="26292" y="12606"/>
                  </a:lnTo>
                  <a:lnTo>
                    <a:pt x="26348" y="13117"/>
                  </a:lnTo>
                  <a:lnTo>
                    <a:pt x="26515" y="13787"/>
                  </a:lnTo>
                  <a:lnTo>
                    <a:pt x="26794" y="14615"/>
                  </a:lnTo>
                  <a:lnTo>
                    <a:pt x="27185" y="15602"/>
                  </a:lnTo>
                  <a:lnTo>
                    <a:pt x="27688" y="16747"/>
                  </a:lnTo>
                  <a:lnTo>
                    <a:pt x="28302" y="18051"/>
                  </a:lnTo>
                  <a:lnTo>
                    <a:pt x="29028" y="19514"/>
                  </a:lnTo>
                  <a:lnTo>
                    <a:pt x="29865" y="21134"/>
                  </a:lnTo>
                  <a:lnTo>
                    <a:pt x="30814" y="22914"/>
                  </a:lnTo>
                  <a:lnTo>
                    <a:pt x="31875" y="24851"/>
                  </a:lnTo>
                  <a:lnTo>
                    <a:pt x="33058" y="26832"/>
                  </a:lnTo>
                  <a:lnTo>
                    <a:pt x="34374" y="28741"/>
                  </a:lnTo>
                  <a:lnTo>
                    <a:pt x="35824" y="30578"/>
                  </a:lnTo>
                  <a:lnTo>
                    <a:pt x="37407" y="32343"/>
                  </a:lnTo>
                  <a:lnTo>
                    <a:pt x="39123" y="34036"/>
                  </a:lnTo>
                  <a:lnTo>
                    <a:pt x="40973" y="35657"/>
                  </a:lnTo>
                  <a:lnTo>
                    <a:pt x="42955" y="37205"/>
                  </a:lnTo>
                  <a:lnTo>
                    <a:pt x="45071" y="38682"/>
                  </a:lnTo>
                  <a:lnTo>
                    <a:pt x="47321" y="40087"/>
                  </a:lnTo>
                  <a:lnTo>
                    <a:pt x="49703" y="41419"/>
                  </a:lnTo>
                  <a:lnTo>
                    <a:pt x="44661" y="48983"/>
                  </a:lnTo>
                  <a:lnTo>
                    <a:pt x="41866" y="47067"/>
                  </a:lnTo>
                  <a:lnTo>
                    <a:pt x="39244" y="45064"/>
                  </a:lnTo>
                  <a:lnTo>
                    <a:pt x="36795" y="42975"/>
                  </a:lnTo>
                  <a:lnTo>
                    <a:pt x="34518" y="40800"/>
                  </a:lnTo>
                  <a:lnTo>
                    <a:pt x="32415" y="38538"/>
                  </a:lnTo>
                  <a:lnTo>
                    <a:pt x="30484" y="36190"/>
                  </a:lnTo>
                  <a:lnTo>
                    <a:pt x="28727" y="33755"/>
                  </a:lnTo>
                  <a:lnTo>
                    <a:pt x="27142" y="31234"/>
                  </a:lnTo>
                  <a:lnTo>
                    <a:pt x="25730" y="28626"/>
                  </a:lnTo>
                  <a:lnTo>
                    <a:pt x="24491" y="25932"/>
                  </a:lnTo>
                  <a:lnTo>
                    <a:pt x="23378" y="28626"/>
                  </a:lnTo>
                  <a:lnTo>
                    <a:pt x="22056" y="31234"/>
                  </a:lnTo>
                  <a:lnTo>
                    <a:pt x="20526" y="33755"/>
                  </a:lnTo>
                  <a:lnTo>
                    <a:pt x="18786" y="36190"/>
                  </a:lnTo>
                  <a:lnTo>
                    <a:pt x="16838" y="38538"/>
                  </a:lnTo>
                  <a:lnTo>
                    <a:pt x="14680" y="40800"/>
                  </a:lnTo>
                  <a:lnTo>
                    <a:pt x="12314" y="42975"/>
                  </a:lnTo>
                  <a:lnTo>
                    <a:pt x="9739" y="45064"/>
                  </a:lnTo>
                  <a:lnTo>
                    <a:pt x="6954" y="47067"/>
                  </a:lnTo>
                  <a:lnTo>
                    <a:pt x="3961" y="48983"/>
                  </a:lnTo>
                  <a:lnTo>
                    <a:pt x="0" y="42140"/>
                  </a:lnTo>
                  <a:lnTo>
                    <a:pt x="3626" y="39788"/>
                  </a:lnTo>
                  <a:lnTo>
                    <a:pt x="6872" y="37342"/>
                  </a:lnTo>
                  <a:lnTo>
                    <a:pt x="9735" y="34803"/>
                  </a:lnTo>
                  <a:lnTo>
                    <a:pt x="12217" y="32170"/>
                  </a:lnTo>
                  <a:lnTo>
                    <a:pt x="14316" y="29444"/>
                  </a:lnTo>
                  <a:lnTo>
                    <a:pt x="16034" y="26623"/>
                  </a:lnTo>
                  <a:lnTo>
                    <a:pt x="17371" y="23710"/>
                  </a:lnTo>
                  <a:lnTo>
                    <a:pt x="18325" y="20702"/>
                  </a:lnTo>
                  <a:lnTo>
                    <a:pt x="18898" y="17601"/>
                  </a:lnTo>
                  <a:lnTo>
                    <a:pt x="1908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404685" y="3859968"/>
              <a:ext cx="37818" cy="47542"/>
            </a:xfrm>
            <a:custGeom>
              <a:avLst/>
              <a:pathLst>
                <a:path w="37818" h="47542">
                  <a:moveTo>
                    <a:pt x="16567" y="0"/>
                  </a:moveTo>
                  <a:lnTo>
                    <a:pt x="23771" y="0"/>
                  </a:lnTo>
                  <a:lnTo>
                    <a:pt x="23771" y="11165"/>
                  </a:lnTo>
                  <a:lnTo>
                    <a:pt x="23764" y="11954"/>
                  </a:lnTo>
                  <a:lnTo>
                    <a:pt x="23742" y="12735"/>
                  </a:lnTo>
                  <a:lnTo>
                    <a:pt x="23706" y="13510"/>
                  </a:lnTo>
                  <a:lnTo>
                    <a:pt x="23656" y="14277"/>
                  </a:lnTo>
                  <a:lnTo>
                    <a:pt x="23591" y="15037"/>
                  </a:lnTo>
                  <a:lnTo>
                    <a:pt x="23512" y="15789"/>
                  </a:lnTo>
                  <a:lnTo>
                    <a:pt x="23418" y="16535"/>
                  </a:lnTo>
                  <a:lnTo>
                    <a:pt x="23310" y="17273"/>
                  </a:lnTo>
                  <a:lnTo>
                    <a:pt x="23187" y="18004"/>
                  </a:lnTo>
                  <a:lnTo>
                    <a:pt x="23050" y="18728"/>
                  </a:lnTo>
                  <a:lnTo>
                    <a:pt x="24754" y="19823"/>
                  </a:lnTo>
                  <a:lnTo>
                    <a:pt x="26407" y="20947"/>
                  </a:lnTo>
                  <a:lnTo>
                    <a:pt x="28010" y="22100"/>
                  </a:lnTo>
                  <a:lnTo>
                    <a:pt x="29562" y="23281"/>
                  </a:lnTo>
                  <a:lnTo>
                    <a:pt x="31064" y="24491"/>
                  </a:lnTo>
                  <a:lnTo>
                    <a:pt x="32516" y="25730"/>
                  </a:lnTo>
                  <a:lnTo>
                    <a:pt x="33917" y="26998"/>
                  </a:lnTo>
                  <a:lnTo>
                    <a:pt x="35268" y="28295"/>
                  </a:lnTo>
                  <a:lnTo>
                    <a:pt x="36568" y="29620"/>
                  </a:lnTo>
                  <a:lnTo>
                    <a:pt x="37818" y="30974"/>
                  </a:lnTo>
                  <a:lnTo>
                    <a:pt x="33495" y="37457"/>
                  </a:lnTo>
                  <a:lnTo>
                    <a:pt x="32469" y="36240"/>
                  </a:lnTo>
                  <a:lnTo>
                    <a:pt x="31406" y="35037"/>
                  </a:lnTo>
                  <a:lnTo>
                    <a:pt x="30308" y="33848"/>
                  </a:lnTo>
                  <a:lnTo>
                    <a:pt x="29173" y="32674"/>
                  </a:lnTo>
                  <a:lnTo>
                    <a:pt x="28003" y="31515"/>
                  </a:lnTo>
                  <a:lnTo>
                    <a:pt x="26796" y="30369"/>
                  </a:lnTo>
                  <a:lnTo>
                    <a:pt x="25554" y="29238"/>
                  </a:lnTo>
                  <a:lnTo>
                    <a:pt x="24275" y="28122"/>
                  </a:lnTo>
                  <a:lnTo>
                    <a:pt x="22960" y="27020"/>
                  </a:lnTo>
                  <a:lnTo>
                    <a:pt x="21610" y="25932"/>
                  </a:lnTo>
                  <a:lnTo>
                    <a:pt x="20612" y="28547"/>
                  </a:lnTo>
                  <a:lnTo>
                    <a:pt x="19492" y="31061"/>
                  </a:lnTo>
                  <a:lnTo>
                    <a:pt x="18249" y="33474"/>
                  </a:lnTo>
                  <a:lnTo>
                    <a:pt x="16884" y="35786"/>
                  </a:lnTo>
                  <a:lnTo>
                    <a:pt x="15397" y="37998"/>
                  </a:lnTo>
                  <a:lnTo>
                    <a:pt x="13787" y="40108"/>
                  </a:lnTo>
                  <a:lnTo>
                    <a:pt x="12054" y="42118"/>
                  </a:lnTo>
                  <a:lnTo>
                    <a:pt x="10200" y="44027"/>
                  </a:lnTo>
                  <a:lnTo>
                    <a:pt x="8222" y="45835"/>
                  </a:lnTo>
                  <a:lnTo>
                    <a:pt x="6122" y="47542"/>
                  </a:lnTo>
                  <a:lnTo>
                    <a:pt x="0" y="42500"/>
                  </a:lnTo>
                  <a:lnTo>
                    <a:pt x="3147" y="39917"/>
                  </a:lnTo>
                  <a:lnTo>
                    <a:pt x="5964" y="37212"/>
                  </a:lnTo>
                  <a:lnTo>
                    <a:pt x="8449" y="34385"/>
                  </a:lnTo>
                  <a:lnTo>
                    <a:pt x="10603" y="31435"/>
                  </a:lnTo>
                  <a:lnTo>
                    <a:pt x="12425" y="28363"/>
                  </a:lnTo>
                  <a:lnTo>
                    <a:pt x="13917" y="25168"/>
                  </a:lnTo>
                  <a:lnTo>
                    <a:pt x="15076" y="21851"/>
                  </a:lnTo>
                  <a:lnTo>
                    <a:pt x="15905" y="18411"/>
                  </a:lnTo>
                  <a:lnTo>
                    <a:pt x="16402" y="14849"/>
                  </a:lnTo>
                  <a:lnTo>
                    <a:pt x="16567" y="11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331481" y="3305028"/>
              <a:ext cx="354578" cy="356250"/>
            </a:xfrm>
            <a:custGeom>
              <a:avLst/>
              <a:pathLst>
                <a:path w="354578" h="356250">
                  <a:moveTo>
                    <a:pt x="337852" y="0"/>
                  </a:moveTo>
                  <a:lnTo>
                    <a:pt x="337852" y="31778"/>
                  </a:lnTo>
                  <a:lnTo>
                    <a:pt x="33450" y="31778"/>
                  </a:lnTo>
                  <a:lnTo>
                    <a:pt x="33450" y="324472"/>
                  </a:lnTo>
                  <a:lnTo>
                    <a:pt x="354578" y="324472"/>
                  </a:lnTo>
                  <a:lnTo>
                    <a:pt x="354578" y="356250"/>
                  </a:lnTo>
                  <a:lnTo>
                    <a:pt x="0" y="35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398383" y="3343496"/>
              <a:ext cx="269278" cy="279313"/>
            </a:xfrm>
            <a:custGeom>
              <a:avLst/>
              <a:pathLst>
                <a:path w="269278" h="279313">
                  <a:moveTo>
                    <a:pt x="63556" y="0"/>
                  </a:moveTo>
                  <a:lnTo>
                    <a:pt x="95334" y="11707"/>
                  </a:lnTo>
                  <a:lnTo>
                    <a:pt x="85299" y="36795"/>
                  </a:lnTo>
                  <a:lnTo>
                    <a:pt x="247535" y="36795"/>
                  </a:lnTo>
                  <a:lnTo>
                    <a:pt x="247535" y="68574"/>
                  </a:lnTo>
                  <a:lnTo>
                    <a:pt x="155546" y="68574"/>
                  </a:lnTo>
                  <a:lnTo>
                    <a:pt x="155512" y="75498"/>
                  </a:lnTo>
                  <a:lnTo>
                    <a:pt x="155412" y="82221"/>
                  </a:lnTo>
                  <a:lnTo>
                    <a:pt x="155245" y="88744"/>
                  </a:lnTo>
                  <a:lnTo>
                    <a:pt x="155010" y="95067"/>
                  </a:lnTo>
                  <a:lnTo>
                    <a:pt x="154709" y="101188"/>
                  </a:lnTo>
                  <a:lnTo>
                    <a:pt x="154341" y="107109"/>
                  </a:lnTo>
                  <a:lnTo>
                    <a:pt x="153907" y="112829"/>
                  </a:lnTo>
                  <a:lnTo>
                    <a:pt x="153405" y="118348"/>
                  </a:lnTo>
                  <a:lnTo>
                    <a:pt x="152836" y="123667"/>
                  </a:lnTo>
                  <a:lnTo>
                    <a:pt x="152201" y="128785"/>
                  </a:lnTo>
                  <a:lnTo>
                    <a:pt x="269278" y="128785"/>
                  </a:lnTo>
                  <a:lnTo>
                    <a:pt x="269278" y="160563"/>
                  </a:lnTo>
                  <a:lnTo>
                    <a:pt x="145510" y="160563"/>
                  </a:lnTo>
                  <a:lnTo>
                    <a:pt x="145477" y="161918"/>
                  </a:lnTo>
                  <a:lnTo>
                    <a:pt x="145377" y="163306"/>
                  </a:lnTo>
                  <a:lnTo>
                    <a:pt x="145209" y="164728"/>
                  </a:lnTo>
                  <a:lnTo>
                    <a:pt x="144975" y="166183"/>
                  </a:lnTo>
                  <a:lnTo>
                    <a:pt x="144674" y="167671"/>
                  </a:lnTo>
                  <a:lnTo>
                    <a:pt x="144306" y="169194"/>
                  </a:lnTo>
                  <a:lnTo>
                    <a:pt x="143871" y="170749"/>
                  </a:lnTo>
                  <a:lnTo>
                    <a:pt x="143370" y="172338"/>
                  </a:lnTo>
                  <a:lnTo>
                    <a:pt x="142801" y="173960"/>
                  </a:lnTo>
                  <a:lnTo>
                    <a:pt x="142165" y="175616"/>
                  </a:lnTo>
                  <a:lnTo>
                    <a:pt x="156348" y="182975"/>
                  </a:lnTo>
                  <a:lnTo>
                    <a:pt x="170130" y="190334"/>
                  </a:lnTo>
                  <a:lnTo>
                    <a:pt x="183510" y="197694"/>
                  </a:lnTo>
                  <a:lnTo>
                    <a:pt x="196489" y="205053"/>
                  </a:lnTo>
                  <a:lnTo>
                    <a:pt x="209067" y="212412"/>
                  </a:lnTo>
                  <a:lnTo>
                    <a:pt x="221243" y="219771"/>
                  </a:lnTo>
                  <a:lnTo>
                    <a:pt x="233018" y="227130"/>
                  </a:lnTo>
                  <a:lnTo>
                    <a:pt x="244391" y="234489"/>
                  </a:lnTo>
                  <a:lnTo>
                    <a:pt x="255363" y="241849"/>
                  </a:lnTo>
                  <a:lnTo>
                    <a:pt x="265933" y="249208"/>
                  </a:lnTo>
                  <a:lnTo>
                    <a:pt x="244190" y="279313"/>
                  </a:lnTo>
                  <a:lnTo>
                    <a:pt x="232783" y="270717"/>
                  </a:lnTo>
                  <a:lnTo>
                    <a:pt x="221310" y="262320"/>
                  </a:lnTo>
                  <a:lnTo>
                    <a:pt x="209769" y="254125"/>
                  </a:lnTo>
                  <a:lnTo>
                    <a:pt x="198162" y="246130"/>
                  </a:lnTo>
                  <a:lnTo>
                    <a:pt x="186488" y="238336"/>
                  </a:lnTo>
                  <a:lnTo>
                    <a:pt x="174746" y="230743"/>
                  </a:lnTo>
                  <a:lnTo>
                    <a:pt x="162938" y="223350"/>
                  </a:lnTo>
                  <a:lnTo>
                    <a:pt x="151063" y="216158"/>
                  </a:lnTo>
                  <a:lnTo>
                    <a:pt x="139121" y="209167"/>
                  </a:lnTo>
                  <a:lnTo>
                    <a:pt x="127112" y="202377"/>
                  </a:lnTo>
                  <a:lnTo>
                    <a:pt x="120339" y="211224"/>
                  </a:lnTo>
                  <a:lnTo>
                    <a:pt x="112729" y="219704"/>
                  </a:lnTo>
                  <a:lnTo>
                    <a:pt x="104282" y="227816"/>
                  </a:lnTo>
                  <a:lnTo>
                    <a:pt x="95000" y="235560"/>
                  </a:lnTo>
                  <a:lnTo>
                    <a:pt x="84881" y="242936"/>
                  </a:lnTo>
                  <a:lnTo>
                    <a:pt x="73926" y="249944"/>
                  </a:lnTo>
                  <a:lnTo>
                    <a:pt x="62134" y="256584"/>
                  </a:lnTo>
                  <a:lnTo>
                    <a:pt x="49507" y="262856"/>
                  </a:lnTo>
                  <a:lnTo>
                    <a:pt x="36043" y="268760"/>
                  </a:lnTo>
                  <a:lnTo>
                    <a:pt x="21743" y="274296"/>
                  </a:lnTo>
                  <a:lnTo>
                    <a:pt x="3345" y="244190"/>
                  </a:lnTo>
                  <a:lnTo>
                    <a:pt x="19150" y="238236"/>
                  </a:lnTo>
                  <a:lnTo>
                    <a:pt x="33785" y="231746"/>
                  </a:lnTo>
                  <a:lnTo>
                    <a:pt x="47249" y="224722"/>
                  </a:lnTo>
                  <a:lnTo>
                    <a:pt x="59542" y="217162"/>
                  </a:lnTo>
                  <a:lnTo>
                    <a:pt x="70664" y="209067"/>
                  </a:lnTo>
                  <a:lnTo>
                    <a:pt x="80616" y="200437"/>
                  </a:lnTo>
                  <a:lnTo>
                    <a:pt x="89397" y="191271"/>
                  </a:lnTo>
                  <a:lnTo>
                    <a:pt x="97007" y="181570"/>
                  </a:lnTo>
                  <a:lnTo>
                    <a:pt x="103446" y="171334"/>
                  </a:lnTo>
                  <a:lnTo>
                    <a:pt x="108715" y="160563"/>
                  </a:lnTo>
                  <a:lnTo>
                    <a:pt x="0" y="160563"/>
                  </a:lnTo>
                  <a:lnTo>
                    <a:pt x="0" y="128785"/>
                  </a:lnTo>
                  <a:lnTo>
                    <a:pt x="117077" y="128785"/>
                  </a:lnTo>
                  <a:lnTo>
                    <a:pt x="118031" y="123968"/>
                  </a:lnTo>
                  <a:lnTo>
                    <a:pt x="118884" y="118884"/>
                  </a:lnTo>
                  <a:lnTo>
                    <a:pt x="119636" y="113531"/>
                  </a:lnTo>
                  <a:lnTo>
                    <a:pt x="120288" y="107912"/>
                  </a:lnTo>
                  <a:lnTo>
                    <a:pt x="120840" y="102024"/>
                  </a:lnTo>
                  <a:lnTo>
                    <a:pt x="121292" y="95869"/>
                  </a:lnTo>
                  <a:lnTo>
                    <a:pt x="121643" y="89447"/>
                  </a:lnTo>
                  <a:lnTo>
                    <a:pt x="121894" y="82757"/>
                  </a:lnTo>
                  <a:lnTo>
                    <a:pt x="122045" y="75799"/>
                  </a:lnTo>
                  <a:lnTo>
                    <a:pt x="122095" y="68574"/>
                  </a:lnTo>
                  <a:lnTo>
                    <a:pt x="66901" y="68574"/>
                  </a:lnTo>
                  <a:lnTo>
                    <a:pt x="63824" y="74193"/>
                  </a:lnTo>
                  <a:lnTo>
                    <a:pt x="60612" y="79679"/>
                  </a:lnTo>
                  <a:lnTo>
                    <a:pt x="57267" y="85031"/>
                  </a:lnTo>
                  <a:lnTo>
                    <a:pt x="53788" y="90250"/>
                  </a:lnTo>
                  <a:lnTo>
                    <a:pt x="50176" y="95334"/>
                  </a:lnTo>
                  <a:lnTo>
                    <a:pt x="46429" y="100285"/>
                  </a:lnTo>
                  <a:lnTo>
                    <a:pt x="42549" y="105102"/>
                  </a:lnTo>
                  <a:lnTo>
                    <a:pt x="38535" y="109785"/>
                  </a:lnTo>
                  <a:lnTo>
                    <a:pt x="34387" y="114334"/>
                  </a:lnTo>
                  <a:lnTo>
                    <a:pt x="30105" y="118750"/>
                  </a:lnTo>
                  <a:lnTo>
                    <a:pt x="3345" y="97007"/>
                  </a:lnTo>
                  <a:lnTo>
                    <a:pt x="11774" y="88209"/>
                  </a:lnTo>
                  <a:lnTo>
                    <a:pt x="19669" y="79211"/>
                  </a:lnTo>
                  <a:lnTo>
                    <a:pt x="27028" y="70012"/>
                  </a:lnTo>
                  <a:lnTo>
                    <a:pt x="33852" y="60612"/>
                  </a:lnTo>
                  <a:lnTo>
                    <a:pt x="40140" y="51012"/>
                  </a:lnTo>
                  <a:lnTo>
                    <a:pt x="45894" y="41211"/>
                  </a:lnTo>
                  <a:lnTo>
                    <a:pt x="51112" y="31209"/>
                  </a:lnTo>
                  <a:lnTo>
                    <a:pt x="55795" y="21007"/>
                  </a:lnTo>
                  <a:lnTo>
                    <a:pt x="59943" y="10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732891" y="3291648"/>
              <a:ext cx="122095" cy="384683"/>
            </a:xfrm>
            <a:custGeom>
              <a:avLst/>
              <a:pathLst>
                <a:path w="122095" h="384683">
                  <a:moveTo>
                    <a:pt x="88644" y="0"/>
                  </a:moveTo>
                  <a:lnTo>
                    <a:pt x="122095" y="10035"/>
                  </a:lnTo>
                  <a:lnTo>
                    <a:pt x="119385" y="17728"/>
                  </a:lnTo>
                  <a:lnTo>
                    <a:pt x="116609" y="25422"/>
                  </a:lnTo>
                  <a:lnTo>
                    <a:pt x="113766" y="33116"/>
                  </a:lnTo>
                  <a:lnTo>
                    <a:pt x="110855" y="40809"/>
                  </a:lnTo>
                  <a:lnTo>
                    <a:pt x="107878" y="48503"/>
                  </a:lnTo>
                  <a:lnTo>
                    <a:pt x="104834" y="56197"/>
                  </a:lnTo>
                  <a:lnTo>
                    <a:pt x="101723" y="63890"/>
                  </a:lnTo>
                  <a:lnTo>
                    <a:pt x="98545" y="71584"/>
                  </a:lnTo>
                  <a:lnTo>
                    <a:pt x="95301" y="79278"/>
                  </a:lnTo>
                  <a:lnTo>
                    <a:pt x="91989" y="86972"/>
                  </a:lnTo>
                  <a:lnTo>
                    <a:pt x="91989" y="384683"/>
                  </a:lnTo>
                  <a:lnTo>
                    <a:pt x="58538" y="384683"/>
                  </a:lnTo>
                  <a:lnTo>
                    <a:pt x="58538" y="150528"/>
                  </a:lnTo>
                  <a:lnTo>
                    <a:pt x="54508" y="156833"/>
                  </a:lnTo>
                  <a:lnTo>
                    <a:pt x="50443" y="163039"/>
                  </a:lnTo>
                  <a:lnTo>
                    <a:pt x="46346" y="169143"/>
                  </a:lnTo>
                  <a:lnTo>
                    <a:pt x="42214" y="175148"/>
                  </a:lnTo>
                  <a:lnTo>
                    <a:pt x="38050" y="181052"/>
                  </a:lnTo>
                  <a:lnTo>
                    <a:pt x="33852" y="186856"/>
                  </a:lnTo>
                  <a:lnTo>
                    <a:pt x="29620" y="192559"/>
                  </a:lnTo>
                  <a:lnTo>
                    <a:pt x="25355" y="198162"/>
                  </a:lnTo>
                  <a:lnTo>
                    <a:pt x="21057" y="203665"/>
                  </a:lnTo>
                  <a:lnTo>
                    <a:pt x="16725" y="209067"/>
                  </a:lnTo>
                  <a:lnTo>
                    <a:pt x="0" y="175616"/>
                  </a:lnTo>
                  <a:lnTo>
                    <a:pt x="12025" y="158807"/>
                  </a:lnTo>
                  <a:lnTo>
                    <a:pt x="23348" y="141831"/>
                  </a:lnTo>
                  <a:lnTo>
                    <a:pt x="33969" y="124687"/>
                  </a:lnTo>
                  <a:lnTo>
                    <a:pt x="43887" y="107376"/>
                  </a:lnTo>
                  <a:lnTo>
                    <a:pt x="53103" y="89898"/>
                  </a:lnTo>
                  <a:lnTo>
                    <a:pt x="61616" y="72253"/>
                  </a:lnTo>
                  <a:lnTo>
                    <a:pt x="69427" y="54441"/>
                  </a:lnTo>
                  <a:lnTo>
                    <a:pt x="76535" y="36461"/>
                  </a:lnTo>
                  <a:lnTo>
                    <a:pt x="82941" y="18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838261" y="3305028"/>
              <a:ext cx="289349" cy="371303"/>
            </a:xfrm>
            <a:custGeom>
              <a:avLst/>
              <a:pathLst>
                <a:path w="289349" h="371303">
                  <a:moveTo>
                    <a:pt x="41813" y="0"/>
                  </a:moveTo>
                  <a:lnTo>
                    <a:pt x="244190" y="0"/>
                  </a:lnTo>
                  <a:lnTo>
                    <a:pt x="244190" y="130458"/>
                  </a:lnTo>
                  <a:lnTo>
                    <a:pt x="160563" y="130458"/>
                  </a:lnTo>
                  <a:lnTo>
                    <a:pt x="160563" y="175616"/>
                  </a:lnTo>
                  <a:lnTo>
                    <a:pt x="275968" y="175616"/>
                  </a:lnTo>
                  <a:lnTo>
                    <a:pt x="275968" y="205722"/>
                  </a:lnTo>
                  <a:lnTo>
                    <a:pt x="175616" y="205722"/>
                  </a:lnTo>
                  <a:lnTo>
                    <a:pt x="184581" y="219738"/>
                  </a:lnTo>
                  <a:lnTo>
                    <a:pt x="194081" y="233018"/>
                  </a:lnTo>
                  <a:lnTo>
                    <a:pt x="204116" y="245562"/>
                  </a:lnTo>
                  <a:lnTo>
                    <a:pt x="214687" y="257370"/>
                  </a:lnTo>
                  <a:lnTo>
                    <a:pt x="225792" y="268442"/>
                  </a:lnTo>
                  <a:lnTo>
                    <a:pt x="237433" y="278778"/>
                  </a:lnTo>
                  <a:lnTo>
                    <a:pt x="249609" y="288379"/>
                  </a:lnTo>
                  <a:lnTo>
                    <a:pt x="262320" y="297243"/>
                  </a:lnTo>
                  <a:lnTo>
                    <a:pt x="275567" y="305372"/>
                  </a:lnTo>
                  <a:lnTo>
                    <a:pt x="289349" y="312764"/>
                  </a:lnTo>
                  <a:lnTo>
                    <a:pt x="272623" y="346215"/>
                  </a:lnTo>
                  <a:lnTo>
                    <a:pt x="259460" y="337902"/>
                  </a:lnTo>
                  <a:lnTo>
                    <a:pt x="246732" y="329021"/>
                  </a:lnTo>
                  <a:lnTo>
                    <a:pt x="234439" y="319571"/>
                  </a:lnTo>
                  <a:lnTo>
                    <a:pt x="222581" y="309553"/>
                  </a:lnTo>
                  <a:lnTo>
                    <a:pt x="211158" y="298966"/>
                  </a:lnTo>
                  <a:lnTo>
                    <a:pt x="200169" y="287810"/>
                  </a:lnTo>
                  <a:lnTo>
                    <a:pt x="189615" y="276085"/>
                  </a:lnTo>
                  <a:lnTo>
                    <a:pt x="179496" y="263792"/>
                  </a:lnTo>
                  <a:lnTo>
                    <a:pt x="169812" y="250930"/>
                  </a:lnTo>
                  <a:lnTo>
                    <a:pt x="160563" y="237500"/>
                  </a:lnTo>
                  <a:lnTo>
                    <a:pt x="160563" y="371303"/>
                  </a:lnTo>
                  <a:lnTo>
                    <a:pt x="127112" y="371303"/>
                  </a:lnTo>
                  <a:lnTo>
                    <a:pt x="127112" y="237500"/>
                  </a:lnTo>
                  <a:lnTo>
                    <a:pt x="118532" y="251265"/>
                  </a:lnTo>
                  <a:lnTo>
                    <a:pt x="109517" y="264461"/>
                  </a:lnTo>
                  <a:lnTo>
                    <a:pt x="100067" y="277089"/>
                  </a:lnTo>
                  <a:lnTo>
                    <a:pt x="90183" y="289148"/>
                  </a:lnTo>
                  <a:lnTo>
                    <a:pt x="79863" y="300638"/>
                  </a:lnTo>
                  <a:lnTo>
                    <a:pt x="69109" y="311560"/>
                  </a:lnTo>
                  <a:lnTo>
                    <a:pt x="57920" y="321913"/>
                  </a:lnTo>
                  <a:lnTo>
                    <a:pt x="46295" y="331697"/>
                  </a:lnTo>
                  <a:lnTo>
                    <a:pt x="34236" y="340913"/>
                  </a:lnTo>
                  <a:lnTo>
                    <a:pt x="21743" y="349560"/>
                  </a:lnTo>
                  <a:lnTo>
                    <a:pt x="0" y="321127"/>
                  </a:lnTo>
                  <a:lnTo>
                    <a:pt x="13748" y="312145"/>
                  </a:lnTo>
                  <a:lnTo>
                    <a:pt x="26894" y="302595"/>
                  </a:lnTo>
                  <a:lnTo>
                    <a:pt x="39438" y="292476"/>
                  </a:lnTo>
                  <a:lnTo>
                    <a:pt x="51380" y="281789"/>
                  </a:lnTo>
                  <a:lnTo>
                    <a:pt x="62720" y="270533"/>
                  </a:lnTo>
                  <a:lnTo>
                    <a:pt x="73457" y="258708"/>
                  </a:lnTo>
                  <a:lnTo>
                    <a:pt x="83593" y="246314"/>
                  </a:lnTo>
                  <a:lnTo>
                    <a:pt x="93126" y="233352"/>
                  </a:lnTo>
                  <a:lnTo>
                    <a:pt x="102058" y="219821"/>
                  </a:lnTo>
                  <a:lnTo>
                    <a:pt x="110387" y="205722"/>
                  </a:lnTo>
                  <a:lnTo>
                    <a:pt x="10035" y="205722"/>
                  </a:lnTo>
                  <a:lnTo>
                    <a:pt x="10035" y="175616"/>
                  </a:lnTo>
                  <a:lnTo>
                    <a:pt x="127112" y="175616"/>
                  </a:lnTo>
                  <a:lnTo>
                    <a:pt x="127112" y="130458"/>
                  </a:lnTo>
                  <a:lnTo>
                    <a:pt x="41813" y="130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913525" y="3335134"/>
              <a:ext cx="137148" cy="70246"/>
            </a:xfrm>
            <a:custGeom>
              <a:avLst/>
              <a:pathLst>
                <a:path w="137148" h="70246">
                  <a:moveTo>
                    <a:pt x="0" y="70246"/>
                  </a:moveTo>
                  <a:lnTo>
                    <a:pt x="137148" y="70246"/>
                  </a:lnTo>
                  <a:lnTo>
                    <a:pt x="13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992766" y="3417336"/>
              <a:ext cx="70233" cy="45021"/>
            </a:xfrm>
            <a:custGeom>
              <a:avLst/>
              <a:pathLst>
                <a:path w="70233" h="45021">
                  <a:moveTo>
                    <a:pt x="21250" y="20529"/>
                  </a:moveTo>
                  <a:lnTo>
                    <a:pt x="19867" y="23551"/>
                  </a:lnTo>
                  <a:lnTo>
                    <a:pt x="18455" y="26422"/>
                  </a:lnTo>
                  <a:lnTo>
                    <a:pt x="17014" y="29141"/>
                  </a:lnTo>
                  <a:lnTo>
                    <a:pt x="15545" y="31709"/>
                  </a:lnTo>
                  <a:lnTo>
                    <a:pt x="14046" y="34126"/>
                  </a:lnTo>
                  <a:lnTo>
                    <a:pt x="12519" y="36391"/>
                  </a:lnTo>
                  <a:lnTo>
                    <a:pt x="10963" y="38505"/>
                  </a:lnTo>
                  <a:lnTo>
                    <a:pt x="9378" y="40468"/>
                  </a:lnTo>
                  <a:lnTo>
                    <a:pt x="7765" y="42280"/>
                  </a:lnTo>
                  <a:lnTo>
                    <a:pt x="6122" y="43940"/>
                  </a:lnTo>
                  <a:lnTo>
                    <a:pt x="0" y="38538"/>
                  </a:lnTo>
                  <a:lnTo>
                    <a:pt x="2600" y="35754"/>
                  </a:lnTo>
                  <a:lnTo>
                    <a:pt x="5071" y="32732"/>
                  </a:lnTo>
                  <a:lnTo>
                    <a:pt x="7412" y="29472"/>
                  </a:lnTo>
                  <a:lnTo>
                    <a:pt x="9623" y="25975"/>
                  </a:lnTo>
                  <a:lnTo>
                    <a:pt x="11705" y="22240"/>
                  </a:lnTo>
                  <a:lnTo>
                    <a:pt x="13657" y="18267"/>
                  </a:lnTo>
                  <a:lnTo>
                    <a:pt x="15480" y="14057"/>
                  </a:lnTo>
                  <a:lnTo>
                    <a:pt x="17172" y="9609"/>
                  </a:lnTo>
                  <a:lnTo>
                    <a:pt x="18736" y="4923"/>
                  </a:lnTo>
                  <a:lnTo>
                    <a:pt x="20169" y="0"/>
                  </a:lnTo>
                  <a:lnTo>
                    <a:pt x="27012" y="1440"/>
                  </a:lnTo>
                  <a:lnTo>
                    <a:pt x="26721" y="2726"/>
                  </a:lnTo>
                  <a:lnTo>
                    <a:pt x="26422" y="3990"/>
                  </a:lnTo>
                  <a:lnTo>
                    <a:pt x="26116" y="5233"/>
                  </a:lnTo>
                  <a:lnTo>
                    <a:pt x="25802" y="6454"/>
                  </a:lnTo>
                  <a:lnTo>
                    <a:pt x="25482" y="7653"/>
                  </a:lnTo>
                  <a:lnTo>
                    <a:pt x="25154" y="8831"/>
                  </a:lnTo>
                  <a:lnTo>
                    <a:pt x="24819" y="9987"/>
                  </a:lnTo>
                  <a:lnTo>
                    <a:pt x="24477" y="11122"/>
                  </a:lnTo>
                  <a:lnTo>
                    <a:pt x="24127" y="12235"/>
                  </a:lnTo>
                  <a:lnTo>
                    <a:pt x="23771" y="13326"/>
                  </a:lnTo>
                  <a:lnTo>
                    <a:pt x="70233" y="13326"/>
                  </a:lnTo>
                  <a:lnTo>
                    <a:pt x="70233" y="20169"/>
                  </a:lnTo>
                  <a:lnTo>
                    <a:pt x="70204" y="20457"/>
                  </a:lnTo>
                  <a:lnTo>
                    <a:pt x="70118" y="20889"/>
                  </a:lnTo>
                  <a:lnTo>
                    <a:pt x="69974" y="21466"/>
                  </a:lnTo>
                  <a:lnTo>
                    <a:pt x="69772" y="22186"/>
                  </a:lnTo>
                  <a:lnTo>
                    <a:pt x="69513" y="23050"/>
                  </a:lnTo>
                  <a:lnTo>
                    <a:pt x="69196" y="24059"/>
                  </a:lnTo>
                  <a:lnTo>
                    <a:pt x="68821" y="25212"/>
                  </a:lnTo>
                  <a:lnTo>
                    <a:pt x="68389" y="26508"/>
                  </a:lnTo>
                  <a:lnTo>
                    <a:pt x="67899" y="27949"/>
                  </a:lnTo>
                  <a:lnTo>
                    <a:pt x="67352" y="29534"/>
                  </a:lnTo>
                  <a:lnTo>
                    <a:pt x="66768" y="31180"/>
                  </a:lnTo>
                  <a:lnTo>
                    <a:pt x="66170" y="32804"/>
                  </a:lnTo>
                  <a:lnTo>
                    <a:pt x="65558" y="34407"/>
                  </a:lnTo>
                  <a:lnTo>
                    <a:pt x="64931" y="35988"/>
                  </a:lnTo>
                  <a:lnTo>
                    <a:pt x="64290" y="37547"/>
                  </a:lnTo>
                  <a:lnTo>
                    <a:pt x="63635" y="39085"/>
                  </a:lnTo>
                  <a:lnTo>
                    <a:pt x="62965" y="40602"/>
                  </a:lnTo>
                  <a:lnTo>
                    <a:pt x="62280" y="42096"/>
                  </a:lnTo>
                  <a:lnTo>
                    <a:pt x="61582" y="43569"/>
                  </a:lnTo>
                  <a:lnTo>
                    <a:pt x="60869" y="45021"/>
                  </a:lnTo>
                  <a:lnTo>
                    <a:pt x="54385" y="41059"/>
                  </a:lnTo>
                  <a:lnTo>
                    <a:pt x="55434" y="39103"/>
                  </a:lnTo>
                  <a:lnTo>
                    <a:pt x="56417" y="37126"/>
                  </a:lnTo>
                  <a:lnTo>
                    <a:pt x="57335" y="35127"/>
                  </a:lnTo>
                  <a:lnTo>
                    <a:pt x="58189" y="33106"/>
                  </a:lnTo>
                  <a:lnTo>
                    <a:pt x="58978" y="31064"/>
                  </a:lnTo>
                  <a:lnTo>
                    <a:pt x="59702" y="29001"/>
                  </a:lnTo>
                  <a:lnTo>
                    <a:pt x="60361" y="26915"/>
                  </a:lnTo>
                  <a:lnTo>
                    <a:pt x="60955" y="24808"/>
                  </a:lnTo>
                  <a:lnTo>
                    <a:pt x="61484" y="22680"/>
                  </a:lnTo>
                  <a:lnTo>
                    <a:pt x="61949" y="20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988444" y="3441828"/>
              <a:ext cx="82839" cy="59068"/>
            </a:xfrm>
            <a:custGeom>
              <a:avLst/>
              <a:pathLst>
                <a:path w="82839" h="59068">
                  <a:moveTo>
                    <a:pt x="37097" y="0"/>
                  </a:moveTo>
                  <a:lnTo>
                    <a:pt x="44301" y="0"/>
                  </a:lnTo>
                  <a:lnTo>
                    <a:pt x="44293" y="1570"/>
                  </a:lnTo>
                  <a:lnTo>
                    <a:pt x="44272" y="3111"/>
                  </a:lnTo>
                  <a:lnTo>
                    <a:pt x="44236" y="4624"/>
                  </a:lnTo>
                  <a:lnTo>
                    <a:pt x="44185" y="6108"/>
                  </a:lnTo>
                  <a:lnTo>
                    <a:pt x="44121" y="7563"/>
                  </a:lnTo>
                  <a:lnTo>
                    <a:pt x="44041" y="8989"/>
                  </a:lnTo>
                  <a:lnTo>
                    <a:pt x="43948" y="10387"/>
                  </a:lnTo>
                  <a:lnTo>
                    <a:pt x="43840" y="11756"/>
                  </a:lnTo>
                  <a:lnTo>
                    <a:pt x="43717" y="13095"/>
                  </a:lnTo>
                  <a:lnTo>
                    <a:pt x="43580" y="14406"/>
                  </a:lnTo>
                  <a:lnTo>
                    <a:pt x="45918" y="19442"/>
                  </a:lnTo>
                  <a:lnTo>
                    <a:pt x="48608" y="24174"/>
                  </a:lnTo>
                  <a:lnTo>
                    <a:pt x="51652" y="28604"/>
                  </a:lnTo>
                  <a:lnTo>
                    <a:pt x="55048" y="32732"/>
                  </a:lnTo>
                  <a:lnTo>
                    <a:pt x="58798" y="36557"/>
                  </a:lnTo>
                  <a:lnTo>
                    <a:pt x="62900" y="40079"/>
                  </a:lnTo>
                  <a:lnTo>
                    <a:pt x="67355" y="43299"/>
                  </a:lnTo>
                  <a:lnTo>
                    <a:pt x="72164" y="46217"/>
                  </a:lnTo>
                  <a:lnTo>
                    <a:pt x="77325" y="48832"/>
                  </a:lnTo>
                  <a:lnTo>
                    <a:pt x="82839" y="51144"/>
                  </a:lnTo>
                  <a:lnTo>
                    <a:pt x="77797" y="58708"/>
                  </a:lnTo>
                  <a:lnTo>
                    <a:pt x="72772" y="56179"/>
                  </a:lnTo>
                  <a:lnTo>
                    <a:pt x="68072" y="53492"/>
                  </a:lnTo>
                  <a:lnTo>
                    <a:pt x="63696" y="50647"/>
                  </a:lnTo>
                  <a:lnTo>
                    <a:pt x="59644" y="47643"/>
                  </a:lnTo>
                  <a:lnTo>
                    <a:pt x="55916" y="44481"/>
                  </a:lnTo>
                  <a:lnTo>
                    <a:pt x="52513" y="41160"/>
                  </a:lnTo>
                  <a:lnTo>
                    <a:pt x="49433" y="37681"/>
                  </a:lnTo>
                  <a:lnTo>
                    <a:pt x="46678" y="34043"/>
                  </a:lnTo>
                  <a:lnTo>
                    <a:pt x="44247" y="30247"/>
                  </a:lnTo>
                  <a:lnTo>
                    <a:pt x="42140" y="26292"/>
                  </a:lnTo>
                  <a:lnTo>
                    <a:pt x="40850" y="30639"/>
                  </a:lnTo>
                  <a:lnTo>
                    <a:pt x="38999" y="34749"/>
                  </a:lnTo>
                  <a:lnTo>
                    <a:pt x="36586" y="38621"/>
                  </a:lnTo>
                  <a:lnTo>
                    <a:pt x="33611" y="42255"/>
                  </a:lnTo>
                  <a:lnTo>
                    <a:pt x="30074" y="45651"/>
                  </a:lnTo>
                  <a:lnTo>
                    <a:pt x="25975" y="48810"/>
                  </a:lnTo>
                  <a:lnTo>
                    <a:pt x="21314" y="51731"/>
                  </a:lnTo>
                  <a:lnTo>
                    <a:pt x="16092" y="54414"/>
                  </a:lnTo>
                  <a:lnTo>
                    <a:pt x="10308" y="56860"/>
                  </a:lnTo>
                  <a:lnTo>
                    <a:pt x="3961" y="59068"/>
                  </a:lnTo>
                  <a:lnTo>
                    <a:pt x="0" y="51864"/>
                  </a:lnTo>
                  <a:lnTo>
                    <a:pt x="2957" y="50976"/>
                  </a:lnTo>
                  <a:lnTo>
                    <a:pt x="5777" y="50042"/>
                  </a:lnTo>
                  <a:lnTo>
                    <a:pt x="8460" y="49060"/>
                  </a:lnTo>
                  <a:lnTo>
                    <a:pt x="11006" y="48032"/>
                  </a:lnTo>
                  <a:lnTo>
                    <a:pt x="13416" y="46957"/>
                  </a:lnTo>
                  <a:lnTo>
                    <a:pt x="15689" y="45835"/>
                  </a:lnTo>
                  <a:lnTo>
                    <a:pt x="17824" y="44666"/>
                  </a:lnTo>
                  <a:lnTo>
                    <a:pt x="19823" y="43451"/>
                  </a:lnTo>
                  <a:lnTo>
                    <a:pt x="21685" y="42188"/>
                  </a:lnTo>
                  <a:lnTo>
                    <a:pt x="23411" y="40879"/>
                  </a:lnTo>
                  <a:lnTo>
                    <a:pt x="25012" y="39536"/>
                  </a:lnTo>
                  <a:lnTo>
                    <a:pt x="26501" y="38171"/>
                  </a:lnTo>
                  <a:lnTo>
                    <a:pt x="27879" y="36784"/>
                  </a:lnTo>
                  <a:lnTo>
                    <a:pt x="29145" y="35376"/>
                  </a:lnTo>
                  <a:lnTo>
                    <a:pt x="30299" y="33946"/>
                  </a:lnTo>
                  <a:lnTo>
                    <a:pt x="31342" y="32494"/>
                  </a:lnTo>
                  <a:lnTo>
                    <a:pt x="32273" y="31021"/>
                  </a:lnTo>
                  <a:lnTo>
                    <a:pt x="33092" y="29526"/>
                  </a:lnTo>
                  <a:lnTo>
                    <a:pt x="33800" y="28010"/>
                  </a:lnTo>
                  <a:lnTo>
                    <a:pt x="34396" y="26472"/>
                  </a:lnTo>
                  <a:lnTo>
                    <a:pt x="34909" y="24814"/>
                  </a:lnTo>
                  <a:lnTo>
                    <a:pt x="35368" y="22935"/>
                  </a:lnTo>
                  <a:lnTo>
                    <a:pt x="35774" y="20837"/>
                  </a:lnTo>
                  <a:lnTo>
                    <a:pt x="36125" y="18520"/>
                  </a:lnTo>
                  <a:lnTo>
                    <a:pt x="36422" y="15982"/>
                  </a:lnTo>
                  <a:lnTo>
                    <a:pt x="36665" y="13225"/>
                  </a:lnTo>
                  <a:lnTo>
                    <a:pt x="36854" y="10248"/>
                  </a:lnTo>
                  <a:lnTo>
                    <a:pt x="36989" y="7052"/>
                  </a:lnTo>
                  <a:lnTo>
                    <a:pt x="37070" y="3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7386" y="3417697"/>
              <a:ext cx="46462" cy="82839"/>
            </a:xfrm>
            <a:custGeom>
              <a:avLst/>
              <a:pathLst>
                <a:path w="46462" h="82839">
                  <a:moveTo>
                    <a:pt x="5042" y="14767"/>
                  </a:moveTo>
                  <a:lnTo>
                    <a:pt x="17648" y="14767"/>
                  </a:lnTo>
                  <a:lnTo>
                    <a:pt x="17648" y="0"/>
                  </a:lnTo>
                  <a:lnTo>
                    <a:pt x="24851" y="0"/>
                  </a:lnTo>
                  <a:lnTo>
                    <a:pt x="24851" y="14767"/>
                  </a:lnTo>
                  <a:lnTo>
                    <a:pt x="42500" y="14767"/>
                  </a:lnTo>
                  <a:lnTo>
                    <a:pt x="40699" y="41059"/>
                  </a:lnTo>
                  <a:lnTo>
                    <a:pt x="46101" y="41059"/>
                  </a:lnTo>
                  <a:lnTo>
                    <a:pt x="46101" y="48263"/>
                  </a:lnTo>
                  <a:lnTo>
                    <a:pt x="27733" y="48263"/>
                  </a:lnTo>
                  <a:lnTo>
                    <a:pt x="28892" y="51717"/>
                  </a:lnTo>
                  <a:lnTo>
                    <a:pt x="30211" y="55019"/>
                  </a:lnTo>
                  <a:lnTo>
                    <a:pt x="31687" y="58171"/>
                  </a:lnTo>
                  <a:lnTo>
                    <a:pt x="33323" y="61171"/>
                  </a:lnTo>
                  <a:lnTo>
                    <a:pt x="35116" y="64020"/>
                  </a:lnTo>
                  <a:lnTo>
                    <a:pt x="37068" y="66718"/>
                  </a:lnTo>
                  <a:lnTo>
                    <a:pt x="39179" y="69264"/>
                  </a:lnTo>
                  <a:lnTo>
                    <a:pt x="41448" y="71659"/>
                  </a:lnTo>
                  <a:lnTo>
                    <a:pt x="43876" y="73903"/>
                  </a:lnTo>
                  <a:lnTo>
                    <a:pt x="46462" y="75996"/>
                  </a:lnTo>
                  <a:lnTo>
                    <a:pt x="41059" y="82839"/>
                  </a:lnTo>
                  <a:lnTo>
                    <a:pt x="38671" y="80473"/>
                  </a:lnTo>
                  <a:lnTo>
                    <a:pt x="36406" y="77984"/>
                  </a:lnTo>
                  <a:lnTo>
                    <a:pt x="34263" y="75373"/>
                  </a:lnTo>
                  <a:lnTo>
                    <a:pt x="32242" y="72639"/>
                  </a:lnTo>
                  <a:lnTo>
                    <a:pt x="30344" y="69783"/>
                  </a:lnTo>
                  <a:lnTo>
                    <a:pt x="28568" y="66804"/>
                  </a:lnTo>
                  <a:lnTo>
                    <a:pt x="26915" y="63703"/>
                  </a:lnTo>
                  <a:lnTo>
                    <a:pt x="25384" y="60480"/>
                  </a:lnTo>
                  <a:lnTo>
                    <a:pt x="23976" y="57134"/>
                  </a:lnTo>
                  <a:lnTo>
                    <a:pt x="22690" y="53665"/>
                  </a:lnTo>
                  <a:lnTo>
                    <a:pt x="21812" y="57069"/>
                  </a:lnTo>
                  <a:lnTo>
                    <a:pt x="20760" y="60364"/>
                  </a:lnTo>
                  <a:lnTo>
                    <a:pt x="19535" y="63552"/>
                  </a:lnTo>
                  <a:lnTo>
                    <a:pt x="18138" y="66631"/>
                  </a:lnTo>
                  <a:lnTo>
                    <a:pt x="16567" y="69603"/>
                  </a:lnTo>
                  <a:lnTo>
                    <a:pt x="14824" y="72466"/>
                  </a:lnTo>
                  <a:lnTo>
                    <a:pt x="12908" y="75221"/>
                  </a:lnTo>
                  <a:lnTo>
                    <a:pt x="10819" y="77869"/>
                  </a:lnTo>
                  <a:lnTo>
                    <a:pt x="8557" y="80408"/>
                  </a:lnTo>
                  <a:lnTo>
                    <a:pt x="6122" y="82839"/>
                  </a:lnTo>
                  <a:lnTo>
                    <a:pt x="0" y="77797"/>
                  </a:lnTo>
                  <a:lnTo>
                    <a:pt x="2629" y="75103"/>
                  </a:lnTo>
                  <a:lnTo>
                    <a:pt x="5042" y="72351"/>
                  </a:lnTo>
                  <a:lnTo>
                    <a:pt x="7239" y="69541"/>
                  </a:lnTo>
                  <a:lnTo>
                    <a:pt x="9220" y="66675"/>
                  </a:lnTo>
                  <a:lnTo>
                    <a:pt x="10985" y="63750"/>
                  </a:lnTo>
                  <a:lnTo>
                    <a:pt x="12533" y="60768"/>
                  </a:lnTo>
                  <a:lnTo>
                    <a:pt x="13866" y="57728"/>
                  </a:lnTo>
                  <a:lnTo>
                    <a:pt x="14983" y="54630"/>
                  </a:lnTo>
                  <a:lnTo>
                    <a:pt x="15883" y="51475"/>
                  </a:lnTo>
                  <a:lnTo>
                    <a:pt x="16567" y="48263"/>
                  </a:lnTo>
                  <a:lnTo>
                    <a:pt x="1800" y="48263"/>
                  </a:lnTo>
                  <a:lnTo>
                    <a:pt x="1800" y="41059"/>
                  </a:lnTo>
                  <a:lnTo>
                    <a:pt x="17648" y="41059"/>
                  </a:lnTo>
                  <a:lnTo>
                    <a:pt x="17648" y="21610"/>
                  </a:lnTo>
                  <a:lnTo>
                    <a:pt x="5042" y="21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142238" y="3439307"/>
              <a:ext cx="10084" cy="19449"/>
            </a:xfrm>
            <a:custGeom>
              <a:avLst/>
              <a:pathLst>
                <a:path w="10084" h="19449">
                  <a:moveTo>
                    <a:pt x="0" y="0"/>
                  </a:moveTo>
                  <a:lnTo>
                    <a:pt x="0" y="14767"/>
                  </a:lnTo>
                  <a:lnTo>
                    <a:pt x="0" y="19449"/>
                  </a:lnTo>
                  <a:lnTo>
                    <a:pt x="9004" y="19449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079928" y="3417336"/>
              <a:ext cx="39618" cy="78877"/>
            </a:xfrm>
            <a:custGeom>
              <a:avLst/>
              <a:pathLst>
                <a:path w="39618" h="78877">
                  <a:moveTo>
                    <a:pt x="9004" y="0"/>
                  </a:moveTo>
                  <a:lnTo>
                    <a:pt x="15487" y="2521"/>
                  </a:lnTo>
                  <a:lnTo>
                    <a:pt x="13326" y="9364"/>
                  </a:lnTo>
                  <a:lnTo>
                    <a:pt x="38178" y="9364"/>
                  </a:lnTo>
                  <a:lnTo>
                    <a:pt x="38178" y="16207"/>
                  </a:lnTo>
                  <a:lnTo>
                    <a:pt x="24131" y="16207"/>
                  </a:lnTo>
                  <a:lnTo>
                    <a:pt x="24131" y="32775"/>
                  </a:lnTo>
                  <a:lnTo>
                    <a:pt x="39618" y="32775"/>
                  </a:lnTo>
                  <a:lnTo>
                    <a:pt x="39618" y="39618"/>
                  </a:lnTo>
                  <a:lnTo>
                    <a:pt x="24131" y="39618"/>
                  </a:lnTo>
                  <a:lnTo>
                    <a:pt x="24131" y="69513"/>
                  </a:lnTo>
                  <a:lnTo>
                    <a:pt x="30254" y="68432"/>
                  </a:lnTo>
                  <a:lnTo>
                    <a:pt x="30254" y="46462"/>
                  </a:lnTo>
                  <a:lnTo>
                    <a:pt x="37097" y="46462"/>
                  </a:lnTo>
                  <a:lnTo>
                    <a:pt x="37097" y="77076"/>
                  </a:lnTo>
                  <a:lnTo>
                    <a:pt x="30254" y="77076"/>
                  </a:lnTo>
                  <a:lnTo>
                    <a:pt x="30254" y="74915"/>
                  </a:lnTo>
                  <a:lnTo>
                    <a:pt x="3601" y="78877"/>
                  </a:lnTo>
                  <a:lnTo>
                    <a:pt x="3601" y="46462"/>
                  </a:lnTo>
                  <a:lnTo>
                    <a:pt x="10805" y="46462"/>
                  </a:lnTo>
                  <a:lnTo>
                    <a:pt x="10805" y="71314"/>
                  </a:lnTo>
                  <a:lnTo>
                    <a:pt x="16928" y="70593"/>
                  </a:lnTo>
                  <a:lnTo>
                    <a:pt x="16928" y="39618"/>
                  </a:lnTo>
                  <a:lnTo>
                    <a:pt x="720" y="39618"/>
                  </a:lnTo>
                  <a:lnTo>
                    <a:pt x="720" y="32775"/>
                  </a:lnTo>
                  <a:lnTo>
                    <a:pt x="16928" y="32775"/>
                  </a:lnTo>
                  <a:lnTo>
                    <a:pt x="16928" y="16207"/>
                  </a:lnTo>
                  <a:lnTo>
                    <a:pt x="11165" y="16207"/>
                  </a:lnTo>
                  <a:lnTo>
                    <a:pt x="11165" y="16567"/>
                  </a:lnTo>
                  <a:lnTo>
                    <a:pt x="10722" y="17713"/>
                  </a:lnTo>
                  <a:lnTo>
                    <a:pt x="10257" y="18844"/>
                  </a:lnTo>
                  <a:lnTo>
                    <a:pt x="9771" y="19960"/>
                  </a:lnTo>
                  <a:lnTo>
                    <a:pt x="9263" y="21062"/>
                  </a:lnTo>
                  <a:lnTo>
                    <a:pt x="8734" y="22150"/>
                  </a:lnTo>
                  <a:lnTo>
                    <a:pt x="8183" y="23223"/>
                  </a:lnTo>
                  <a:lnTo>
                    <a:pt x="7610" y="24282"/>
                  </a:lnTo>
                  <a:lnTo>
                    <a:pt x="7016" y="25327"/>
                  </a:lnTo>
                  <a:lnTo>
                    <a:pt x="6400" y="26357"/>
                  </a:lnTo>
                  <a:lnTo>
                    <a:pt x="5762" y="27373"/>
                  </a:lnTo>
                  <a:lnTo>
                    <a:pt x="0" y="23050"/>
                  </a:lnTo>
                  <a:lnTo>
                    <a:pt x="1192" y="21005"/>
                  </a:lnTo>
                  <a:lnTo>
                    <a:pt x="2319" y="18901"/>
                  </a:lnTo>
                  <a:lnTo>
                    <a:pt x="3382" y="16740"/>
                  </a:lnTo>
                  <a:lnTo>
                    <a:pt x="4379" y="14522"/>
                  </a:lnTo>
                  <a:lnTo>
                    <a:pt x="5312" y="12245"/>
                  </a:lnTo>
                  <a:lnTo>
                    <a:pt x="6180" y="9911"/>
                  </a:lnTo>
                  <a:lnTo>
                    <a:pt x="6983" y="7520"/>
                  </a:lnTo>
                  <a:lnTo>
                    <a:pt x="7722" y="5071"/>
                  </a:lnTo>
                  <a:lnTo>
                    <a:pt x="8395" y="25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393639" y="3348629"/>
              <a:ext cx="215817" cy="219620"/>
            </a:xfrm>
            <a:custGeom>
              <a:avLst/>
              <a:pathLst>
                <a:path w="215817" h="219620">
                  <a:moveTo>
                    <a:pt x="121694" y="0"/>
                  </a:moveTo>
                  <a:lnTo>
                    <a:pt x="122816" y="1739"/>
                  </a:lnTo>
                  <a:lnTo>
                    <a:pt x="123900" y="3536"/>
                  </a:lnTo>
                  <a:lnTo>
                    <a:pt x="124945" y="5390"/>
                  </a:lnTo>
                  <a:lnTo>
                    <a:pt x="125953" y="7301"/>
                  </a:lnTo>
                  <a:lnTo>
                    <a:pt x="126923" y="9269"/>
                  </a:lnTo>
                  <a:lnTo>
                    <a:pt x="127855" y="11294"/>
                  </a:lnTo>
                  <a:lnTo>
                    <a:pt x="128748" y="13376"/>
                  </a:lnTo>
                  <a:lnTo>
                    <a:pt x="129604" y="15516"/>
                  </a:lnTo>
                  <a:lnTo>
                    <a:pt x="130422" y="17712"/>
                  </a:lnTo>
                  <a:lnTo>
                    <a:pt x="131201" y="19965"/>
                  </a:lnTo>
                  <a:lnTo>
                    <a:pt x="215817" y="19965"/>
                  </a:lnTo>
                  <a:lnTo>
                    <a:pt x="215817" y="37078"/>
                  </a:lnTo>
                  <a:lnTo>
                    <a:pt x="42783" y="37078"/>
                  </a:lnTo>
                  <a:lnTo>
                    <a:pt x="42783" y="111236"/>
                  </a:lnTo>
                  <a:lnTo>
                    <a:pt x="42535" y="123272"/>
                  </a:lnTo>
                  <a:lnTo>
                    <a:pt x="41794" y="135042"/>
                  </a:lnTo>
                  <a:lnTo>
                    <a:pt x="40558" y="146546"/>
                  </a:lnTo>
                  <a:lnTo>
                    <a:pt x="38828" y="157784"/>
                  </a:lnTo>
                  <a:lnTo>
                    <a:pt x="36603" y="168755"/>
                  </a:lnTo>
                  <a:lnTo>
                    <a:pt x="33884" y="179461"/>
                  </a:lnTo>
                  <a:lnTo>
                    <a:pt x="30670" y="189900"/>
                  </a:lnTo>
                  <a:lnTo>
                    <a:pt x="26962" y="200073"/>
                  </a:lnTo>
                  <a:lnTo>
                    <a:pt x="22760" y="209979"/>
                  </a:lnTo>
                  <a:lnTo>
                    <a:pt x="18064" y="219620"/>
                  </a:lnTo>
                  <a:lnTo>
                    <a:pt x="0" y="208211"/>
                  </a:lnTo>
                  <a:lnTo>
                    <a:pt x="2581" y="202749"/>
                  </a:lnTo>
                  <a:lnTo>
                    <a:pt x="5000" y="197391"/>
                  </a:lnTo>
                  <a:lnTo>
                    <a:pt x="7258" y="192139"/>
                  </a:lnTo>
                  <a:lnTo>
                    <a:pt x="9355" y="186990"/>
                  </a:lnTo>
                  <a:lnTo>
                    <a:pt x="11290" y="181947"/>
                  </a:lnTo>
                  <a:lnTo>
                    <a:pt x="13063" y="177008"/>
                  </a:lnTo>
                  <a:lnTo>
                    <a:pt x="14674" y="172173"/>
                  </a:lnTo>
                  <a:lnTo>
                    <a:pt x="16124" y="167443"/>
                  </a:lnTo>
                  <a:lnTo>
                    <a:pt x="17412" y="162818"/>
                  </a:lnTo>
                  <a:lnTo>
                    <a:pt x="18539" y="158297"/>
                  </a:lnTo>
                  <a:lnTo>
                    <a:pt x="19532" y="153738"/>
                  </a:lnTo>
                  <a:lnTo>
                    <a:pt x="20421" y="148999"/>
                  </a:lnTo>
                  <a:lnTo>
                    <a:pt x="21206" y="144079"/>
                  </a:lnTo>
                  <a:lnTo>
                    <a:pt x="21885" y="138978"/>
                  </a:lnTo>
                  <a:lnTo>
                    <a:pt x="22461" y="133697"/>
                  </a:lnTo>
                  <a:lnTo>
                    <a:pt x="22931" y="128235"/>
                  </a:lnTo>
                  <a:lnTo>
                    <a:pt x="23297" y="122592"/>
                  </a:lnTo>
                  <a:lnTo>
                    <a:pt x="23559" y="116769"/>
                  </a:lnTo>
                  <a:lnTo>
                    <a:pt x="23716" y="110765"/>
                  </a:lnTo>
                  <a:lnTo>
                    <a:pt x="23768" y="104581"/>
                  </a:lnTo>
                  <a:lnTo>
                    <a:pt x="23768" y="19965"/>
                  </a:lnTo>
                  <a:lnTo>
                    <a:pt x="110285" y="19965"/>
                  </a:lnTo>
                  <a:lnTo>
                    <a:pt x="109696" y="18453"/>
                  </a:lnTo>
                  <a:lnTo>
                    <a:pt x="109068" y="16961"/>
                  </a:lnTo>
                  <a:lnTo>
                    <a:pt x="108403" y="15487"/>
                  </a:lnTo>
                  <a:lnTo>
                    <a:pt x="107699" y="14032"/>
                  </a:lnTo>
                  <a:lnTo>
                    <a:pt x="106957" y="12597"/>
                  </a:lnTo>
                  <a:lnTo>
                    <a:pt x="106178" y="11180"/>
                  </a:lnTo>
                  <a:lnTo>
                    <a:pt x="105360" y="9783"/>
                  </a:lnTo>
                  <a:lnTo>
                    <a:pt x="104504" y="8404"/>
                  </a:lnTo>
                  <a:lnTo>
                    <a:pt x="103611" y="7044"/>
                  </a:lnTo>
                  <a:lnTo>
                    <a:pt x="102679" y="5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444978" y="3393314"/>
              <a:ext cx="165428" cy="174935"/>
            </a:xfrm>
            <a:custGeom>
              <a:avLst/>
              <a:pathLst>
                <a:path w="165428" h="174935">
                  <a:moveTo>
                    <a:pt x="2852" y="22817"/>
                  </a:moveTo>
                  <a:lnTo>
                    <a:pt x="47536" y="22817"/>
                  </a:lnTo>
                  <a:lnTo>
                    <a:pt x="48858" y="20535"/>
                  </a:lnTo>
                  <a:lnTo>
                    <a:pt x="50160" y="18254"/>
                  </a:lnTo>
                  <a:lnTo>
                    <a:pt x="51444" y="15972"/>
                  </a:lnTo>
                  <a:lnTo>
                    <a:pt x="52708" y="13690"/>
                  </a:lnTo>
                  <a:lnTo>
                    <a:pt x="53954" y="11408"/>
                  </a:lnTo>
                  <a:lnTo>
                    <a:pt x="55180" y="9127"/>
                  </a:lnTo>
                  <a:lnTo>
                    <a:pt x="56388" y="6845"/>
                  </a:lnTo>
                  <a:lnTo>
                    <a:pt x="57576" y="4563"/>
                  </a:lnTo>
                  <a:lnTo>
                    <a:pt x="58746" y="2281"/>
                  </a:lnTo>
                  <a:lnTo>
                    <a:pt x="59896" y="0"/>
                  </a:lnTo>
                  <a:lnTo>
                    <a:pt x="77960" y="3802"/>
                  </a:lnTo>
                  <a:lnTo>
                    <a:pt x="77190" y="5875"/>
                  </a:lnTo>
                  <a:lnTo>
                    <a:pt x="76401" y="7910"/>
                  </a:lnTo>
                  <a:lnTo>
                    <a:pt x="75593" y="9906"/>
                  </a:lnTo>
                  <a:lnTo>
                    <a:pt x="74765" y="11865"/>
                  </a:lnTo>
                  <a:lnTo>
                    <a:pt x="73919" y="13785"/>
                  </a:lnTo>
                  <a:lnTo>
                    <a:pt x="73054" y="15668"/>
                  </a:lnTo>
                  <a:lnTo>
                    <a:pt x="72170" y="17512"/>
                  </a:lnTo>
                  <a:lnTo>
                    <a:pt x="71267" y="19318"/>
                  </a:lnTo>
                  <a:lnTo>
                    <a:pt x="70345" y="21087"/>
                  </a:lnTo>
                  <a:lnTo>
                    <a:pt x="69403" y="22817"/>
                  </a:lnTo>
                  <a:lnTo>
                    <a:pt x="158773" y="22817"/>
                  </a:lnTo>
                  <a:lnTo>
                    <a:pt x="158773" y="39930"/>
                  </a:lnTo>
                  <a:lnTo>
                    <a:pt x="58945" y="39930"/>
                  </a:lnTo>
                  <a:lnTo>
                    <a:pt x="56245" y="44066"/>
                  </a:lnTo>
                  <a:lnTo>
                    <a:pt x="53469" y="48107"/>
                  </a:lnTo>
                  <a:lnTo>
                    <a:pt x="50617" y="52052"/>
                  </a:lnTo>
                  <a:lnTo>
                    <a:pt x="47688" y="55903"/>
                  </a:lnTo>
                  <a:lnTo>
                    <a:pt x="44684" y="59658"/>
                  </a:lnTo>
                  <a:lnTo>
                    <a:pt x="41604" y="63319"/>
                  </a:lnTo>
                  <a:lnTo>
                    <a:pt x="38447" y="66884"/>
                  </a:lnTo>
                  <a:lnTo>
                    <a:pt x="35215" y="70354"/>
                  </a:lnTo>
                  <a:lnTo>
                    <a:pt x="31906" y="73729"/>
                  </a:lnTo>
                  <a:lnTo>
                    <a:pt x="28522" y="77009"/>
                  </a:lnTo>
                  <a:lnTo>
                    <a:pt x="77960" y="77009"/>
                  </a:lnTo>
                  <a:lnTo>
                    <a:pt x="77960" y="49438"/>
                  </a:lnTo>
                  <a:lnTo>
                    <a:pt x="96024" y="49438"/>
                  </a:lnTo>
                  <a:lnTo>
                    <a:pt x="96024" y="77009"/>
                  </a:lnTo>
                  <a:lnTo>
                    <a:pt x="151167" y="77009"/>
                  </a:lnTo>
                  <a:lnTo>
                    <a:pt x="151167" y="94122"/>
                  </a:lnTo>
                  <a:lnTo>
                    <a:pt x="96024" y="94122"/>
                  </a:lnTo>
                  <a:lnTo>
                    <a:pt x="96024" y="121694"/>
                  </a:lnTo>
                  <a:lnTo>
                    <a:pt x="165428" y="121694"/>
                  </a:lnTo>
                  <a:lnTo>
                    <a:pt x="165428" y="139758"/>
                  </a:lnTo>
                  <a:lnTo>
                    <a:pt x="96024" y="139758"/>
                  </a:lnTo>
                  <a:lnTo>
                    <a:pt x="96024" y="174935"/>
                  </a:lnTo>
                  <a:lnTo>
                    <a:pt x="77960" y="174935"/>
                  </a:lnTo>
                  <a:lnTo>
                    <a:pt x="77960" y="139758"/>
                  </a:lnTo>
                  <a:lnTo>
                    <a:pt x="0" y="139758"/>
                  </a:lnTo>
                  <a:lnTo>
                    <a:pt x="0" y="121694"/>
                  </a:lnTo>
                  <a:lnTo>
                    <a:pt x="77960" y="121694"/>
                  </a:lnTo>
                  <a:lnTo>
                    <a:pt x="77960" y="94122"/>
                  </a:lnTo>
                  <a:lnTo>
                    <a:pt x="5704" y="94122"/>
                  </a:lnTo>
                  <a:lnTo>
                    <a:pt x="1901" y="76058"/>
                  </a:lnTo>
                  <a:lnTo>
                    <a:pt x="5666" y="72959"/>
                  </a:lnTo>
                  <a:lnTo>
                    <a:pt x="9355" y="69746"/>
                  </a:lnTo>
                  <a:lnTo>
                    <a:pt x="12968" y="66418"/>
                  </a:lnTo>
                  <a:lnTo>
                    <a:pt x="16504" y="62976"/>
                  </a:lnTo>
                  <a:lnTo>
                    <a:pt x="19965" y="59421"/>
                  </a:lnTo>
                  <a:lnTo>
                    <a:pt x="23350" y="55751"/>
                  </a:lnTo>
                  <a:lnTo>
                    <a:pt x="26658" y="51967"/>
                  </a:lnTo>
                  <a:lnTo>
                    <a:pt x="29891" y="48069"/>
                  </a:lnTo>
                  <a:lnTo>
                    <a:pt x="33047" y="44057"/>
                  </a:lnTo>
                  <a:lnTo>
                    <a:pt x="36128" y="39930"/>
                  </a:lnTo>
                  <a:lnTo>
                    <a:pt x="2852" y="399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412231" y="3351523"/>
              <a:ext cx="83559" cy="82839"/>
            </a:xfrm>
            <a:custGeom>
              <a:avLst/>
              <a:pathLst>
                <a:path w="83559" h="82839">
                  <a:moveTo>
                    <a:pt x="9004" y="13686"/>
                  </a:moveTo>
                  <a:lnTo>
                    <a:pt x="38178" y="13686"/>
                  </a:lnTo>
                  <a:lnTo>
                    <a:pt x="38178" y="0"/>
                  </a:lnTo>
                  <a:lnTo>
                    <a:pt x="45381" y="0"/>
                  </a:lnTo>
                  <a:lnTo>
                    <a:pt x="45381" y="13686"/>
                  </a:lnTo>
                  <a:lnTo>
                    <a:pt x="75275" y="13686"/>
                  </a:lnTo>
                  <a:lnTo>
                    <a:pt x="75275" y="20529"/>
                  </a:lnTo>
                  <a:lnTo>
                    <a:pt x="45381" y="20529"/>
                  </a:lnTo>
                  <a:lnTo>
                    <a:pt x="45381" y="33856"/>
                  </a:lnTo>
                  <a:lnTo>
                    <a:pt x="78877" y="33856"/>
                  </a:lnTo>
                  <a:lnTo>
                    <a:pt x="78877" y="40699"/>
                  </a:lnTo>
                  <a:lnTo>
                    <a:pt x="50063" y="40699"/>
                  </a:lnTo>
                  <a:lnTo>
                    <a:pt x="52797" y="44549"/>
                  </a:lnTo>
                  <a:lnTo>
                    <a:pt x="55668" y="48176"/>
                  </a:lnTo>
                  <a:lnTo>
                    <a:pt x="58675" y="51580"/>
                  </a:lnTo>
                  <a:lnTo>
                    <a:pt x="61819" y="54760"/>
                  </a:lnTo>
                  <a:lnTo>
                    <a:pt x="65101" y="57717"/>
                  </a:lnTo>
                  <a:lnTo>
                    <a:pt x="68519" y="60451"/>
                  </a:lnTo>
                  <a:lnTo>
                    <a:pt x="72073" y="62961"/>
                  </a:lnTo>
                  <a:lnTo>
                    <a:pt x="75765" y="65248"/>
                  </a:lnTo>
                  <a:lnTo>
                    <a:pt x="79594" y="67312"/>
                  </a:lnTo>
                  <a:lnTo>
                    <a:pt x="83559" y="69152"/>
                  </a:lnTo>
                  <a:lnTo>
                    <a:pt x="79597" y="77076"/>
                  </a:lnTo>
                  <a:lnTo>
                    <a:pt x="75430" y="74750"/>
                  </a:lnTo>
                  <a:lnTo>
                    <a:pt x="71429" y="72236"/>
                  </a:lnTo>
                  <a:lnTo>
                    <a:pt x="67593" y="69534"/>
                  </a:lnTo>
                  <a:lnTo>
                    <a:pt x="63923" y="66646"/>
                  </a:lnTo>
                  <a:lnTo>
                    <a:pt x="60418" y="63570"/>
                  </a:lnTo>
                  <a:lnTo>
                    <a:pt x="57080" y="60307"/>
                  </a:lnTo>
                  <a:lnTo>
                    <a:pt x="53906" y="56856"/>
                  </a:lnTo>
                  <a:lnTo>
                    <a:pt x="50899" y="53218"/>
                  </a:lnTo>
                  <a:lnTo>
                    <a:pt x="48057" y="49393"/>
                  </a:lnTo>
                  <a:lnTo>
                    <a:pt x="45381" y="45381"/>
                  </a:lnTo>
                  <a:lnTo>
                    <a:pt x="45381" y="82839"/>
                  </a:lnTo>
                  <a:lnTo>
                    <a:pt x="38178" y="82839"/>
                  </a:lnTo>
                  <a:lnTo>
                    <a:pt x="38178" y="45381"/>
                  </a:lnTo>
                  <a:lnTo>
                    <a:pt x="35509" y="49329"/>
                  </a:lnTo>
                  <a:lnTo>
                    <a:pt x="32689" y="53103"/>
                  </a:lnTo>
                  <a:lnTo>
                    <a:pt x="29717" y="56705"/>
                  </a:lnTo>
                  <a:lnTo>
                    <a:pt x="26595" y="60134"/>
                  </a:lnTo>
                  <a:lnTo>
                    <a:pt x="23321" y="63390"/>
                  </a:lnTo>
                  <a:lnTo>
                    <a:pt x="19895" y="66473"/>
                  </a:lnTo>
                  <a:lnTo>
                    <a:pt x="16319" y="69383"/>
                  </a:lnTo>
                  <a:lnTo>
                    <a:pt x="12591" y="72120"/>
                  </a:lnTo>
                  <a:lnTo>
                    <a:pt x="8712" y="74685"/>
                  </a:lnTo>
                  <a:lnTo>
                    <a:pt x="4682" y="77076"/>
                  </a:lnTo>
                  <a:lnTo>
                    <a:pt x="0" y="70593"/>
                  </a:lnTo>
                  <a:lnTo>
                    <a:pt x="4221" y="68220"/>
                  </a:lnTo>
                  <a:lnTo>
                    <a:pt x="8240" y="65709"/>
                  </a:lnTo>
                  <a:lnTo>
                    <a:pt x="12058" y="63062"/>
                  </a:lnTo>
                  <a:lnTo>
                    <a:pt x="15674" y="60278"/>
                  </a:lnTo>
                  <a:lnTo>
                    <a:pt x="19089" y="57357"/>
                  </a:lnTo>
                  <a:lnTo>
                    <a:pt x="22301" y="54299"/>
                  </a:lnTo>
                  <a:lnTo>
                    <a:pt x="25312" y="51104"/>
                  </a:lnTo>
                  <a:lnTo>
                    <a:pt x="28122" y="47773"/>
                  </a:lnTo>
                  <a:lnTo>
                    <a:pt x="30729" y="44304"/>
                  </a:lnTo>
                  <a:lnTo>
                    <a:pt x="33135" y="40699"/>
                  </a:lnTo>
                  <a:lnTo>
                    <a:pt x="4322" y="40699"/>
                  </a:lnTo>
                  <a:lnTo>
                    <a:pt x="4322" y="33856"/>
                  </a:lnTo>
                  <a:lnTo>
                    <a:pt x="38178" y="33856"/>
                  </a:lnTo>
                  <a:lnTo>
                    <a:pt x="38178" y="20529"/>
                  </a:lnTo>
                  <a:lnTo>
                    <a:pt x="9004" y="20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792517" y="3338654"/>
              <a:ext cx="37758" cy="50461"/>
            </a:xfrm>
            <a:custGeom>
              <a:avLst/>
              <a:pathLst>
                <a:path w="37758" h="50461">
                  <a:moveTo>
                    <a:pt x="37758" y="0"/>
                  </a:moveTo>
                  <a:lnTo>
                    <a:pt x="37758" y="50461"/>
                  </a:lnTo>
                  <a:lnTo>
                    <a:pt x="30700" y="50461"/>
                  </a:lnTo>
                  <a:lnTo>
                    <a:pt x="30700" y="6351"/>
                  </a:lnTo>
                  <a:lnTo>
                    <a:pt x="7057" y="6351"/>
                  </a:lnTo>
                  <a:lnTo>
                    <a:pt x="7057" y="50461"/>
                  </a:lnTo>
                  <a:lnTo>
                    <a:pt x="0" y="50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781578" y="3353475"/>
              <a:ext cx="57872" cy="64577"/>
            </a:xfrm>
            <a:custGeom>
              <a:avLst/>
              <a:pathLst>
                <a:path w="57872" h="64577">
                  <a:moveTo>
                    <a:pt x="26466" y="0"/>
                  </a:moveTo>
                  <a:lnTo>
                    <a:pt x="33170" y="0"/>
                  </a:lnTo>
                  <a:lnTo>
                    <a:pt x="33153" y="3934"/>
                  </a:lnTo>
                  <a:lnTo>
                    <a:pt x="33100" y="7692"/>
                  </a:lnTo>
                  <a:lnTo>
                    <a:pt x="33012" y="11274"/>
                  </a:lnTo>
                  <a:lnTo>
                    <a:pt x="32888" y="14679"/>
                  </a:lnTo>
                  <a:lnTo>
                    <a:pt x="32729" y="17908"/>
                  </a:lnTo>
                  <a:lnTo>
                    <a:pt x="32535" y="20961"/>
                  </a:lnTo>
                  <a:lnTo>
                    <a:pt x="32306" y="23837"/>
                  </a:lnTo>
                  <a:lnTo>
                    <a:pt x="32041" y="26536"/>
                  </a:lnTo>
                  <a:lnTo>
                    <a:pt x="31741" y="29059"/>
                  </a:lnTo>
                  <a:lnTo>
                    <a:pt x="31406" y="31406"/>
                  </a:lnTo>
                  <a:lnTo>
                    <a:pt x="36346" y="31406"/>
                  </a:lnTo>
                  <a:lnTo>
                    <a:pt x="36346" y="53637"/>
                  </a:lnTo>
                  <a:lnTo>
                    <a:pt x="36357" y="53913"/>
                  </a:lnTo>
                  <a:lnTo>
                    <a:pt x="36389" y="54174"/>
                  </a:lnTo>
                  <a:lnTo>
                    <a:pt x="36442" y="54421"/>
                  </a:lnTo>
                  <a:lnTo>
                    <a:pt x="36516" y="54654"/>
                  </a:lnTo>
                  <a:lnTo>
                    <a:pt x="36611" y="54872"/>
                  </a:lnTo>
                  <a:lnTo>
                    <a:pt x="36727" y="55077"/>
                  </a:lnTo>
                  <a:lnTo>
                    <a:pt x="36865" y="55268"/>
                  </a:lnTo>
                  <a:lnTo>
                    <a:pt x="37024" y="55444"/>
                  </a:lnTo>
                  <a:lnTo>
                    <a:pt x="37204" y="55606"/>
                  </a:lnTo>
                  <a:lnTo>
                    <a:pt x="37405" y="55755"/>
                  </a:lnTo>
                  <a:lnTo>
                    <a:pt x="37645" y="55889"/>
                  </a:lnTo>
                  <a:lnTo>
                    <a:pt x="37941" y="56009"/>
                  </a:lnTo>
                  <a:lnTo>
                    <a:pt x="38294" y="56115"/>
                  </a:lnTo>
                  <a:lnTo>
                    <a:pt x="38703" y="56206"/>
                  </a:lnTo>
                  <a:lnTo>
                    <a:pt x="39169" y="56284"/>
                  </a:lnTo>
                  <a:lnTo>
                    <a:pt x="39692" y="56348"/>
                  </a:lnTo>
                  <a:lnTo>
                    <a:pt x="40270" y="56397"/>
                  </a:lnTo>
                  <a:lnTo>
                    <a:pt x="40905" y="56432"/>
                  </a:lnTo>
                  <a:lnTo>
                    <a:pt x="41597" y="56453"/>
                  </a:lnTo>
                  <a:lnTo>
                    <a:pt x="42345" y="56460"/>
                  </a:lnTo>
                  <a:lnTo>
                    <a:pt x="43497" y="56446"/>
                  </a:lnTo>
                  <a:lnTo>
                    <a:pt x="44554" y="56404"/>
                  </a:lnTo>
                  <a:lnTo>
                    <a:pt x="45516" y="56333"/>
                  </a:lnTo>
                  <a:lnTo>
                    <a:pt x="46382" y="56235"/>
                  </a:lnTo>
                  <a:lnTo>
                    <a:pt x="47153" y="56108"/>
                  </a:lnTo>
                  <a:lnTo>
                    <a:pt x="47829" y="55952"/>
                  </a:lnTo>
                  <a:lnTo>
                    <a:pt x="48409" y="55769"/>
                  </a:lnTo>
                  <a:lnTo>
                    <a:pt x="48895" y="55557"/>
                  </a:lnTo>
                  <a:lnTo>
                    <a:pt x="49285" y="55317"/>
                  </a:lnTo>
                  <a:lnTo>
                    <a:pt x="49579" y="55049"/>
                  </a:lnTo>
                  <a:lnTo>
                    <a:pt x="49817" y="54707"/>
                  </a:lnTo>
                  <a:lnTo>
                    <a:pt x="50038" y="54244"/>
                  </a:lnTo>
                  <a:lnTo>
                    <a:pt x="50241" y="53662"/>
                  </a:lnTo>
                  <a:lnTo>
                    <a:pt x="50426" y="52960"/>
                  </a:lnTo>
                  <a:lnTo>
                    <a:pt x="50594" y="52138"/>
                  </a:lnTo>
                  <a:lnTo>
                    <a:pt x="50744" y="51195"/>
                  </a:lnTo>
                  <a:lnTo>
                    <a:pt x="50876" y="50133"/>
                  </a:lnTo>
                  <a:lnTo>
                    <a:pt x="50991" y="48951"/>
                  </a:lnTo>
                  <a:lnTo>
                    <a:pt x="51088" y="47649"/>
                  </a:lnTo>
                  <a:lnTo>
                    <a:pt x="51167" y="46227"/>
                  </a:lnTo>
                  <a:lnTo>
                    <a:pt x="57872" y="47991"/>
                  </a:lnTo>
                  <a:lnTo>
                    <a:pt x="57710" y="49830"/>
                  </a:lnTo>
                  <a:lnTo>
                    <a:pt x="57505" y="51534"/>
                  </a:lnTo>
                  <a:lnTo>
                    <a:pt x="57258" y="53105"/>
                  </a:lnTo>
                  <a:lnTo>
                    <a:pt x="56969" y="54541"/>
                  </a:lnTo>
                  <a:lnTo>
                    <a:pt x="56637" y="55843"/>
                  </a:lnTo>
                  <a:lnTo>
                    <a:pt x="56263" y="57011"/>
                  </a:lnTo>
                  <a:lnTo>
                    <a:pt x="55846" y="58045"/>
                  </a:lnTo>
                  <a:lnTo>
                    <a:pt x="55388" y="58945"/>
                  </a:lnTo>
                  <a:lnTo>
                    <a:pt x="54887" y="59710"/>
                  </a:lnTo>
                  <a:lnTo>
                    <a:pt x="54343" y="60342"/>
                  </a:lnTo>
                  <a:lnTo>
                    <a:pt x="53906" y="60744"/>
                  </a:lnTo>
                  <a:lnTo>
                    <a:pt x="53299" y="61104"/>
                  </a:lnTo>
                  <a:lnTo>
                    <a:pt x="52522" y="61422"/>
                  </a:lnTo>
                  <a:lnTo>
                    <a:pt x="51577" y="61697"/>
                  </a:lnTo>
                  <a:lnTo>
                    <a:pt x="50461" y="61930"/>
                  </a:lnTo>
                  <a:lnTo>
                    <a:pt x="49177" y="62121"/>
                  </a:lnTo>
                  <a:lnTo>
                    <a:pt x="47723" y="62269"/>
                  </a:lnTo>
                  <a:lnTo>
                    <a:pt x="46100" y="62375"/>
                  </a:lnTo>
                  <a:lnTo>
                    <a:pt x="44307" y="62438"/>
                  </a:lnTo>
                  <a:lnTo>
                    <a:pt x="42345" y="62459"/>
                  </a:lnTo>
                  <a:lnTo>
                    <a:pt x="40648" y="62445"/>
                  </a:lnTo>
                  <a:lnTo>
                    <a:pt x="39085" y="62403"/>
                  </a:lnTo>
                  <a:lnTo>
                    <a:pt x="37655" y="62332"/>
                  </a:lnTo>
                  <a:lnTo>
                    <a:pt x="36360" y="62234"/>
                  </a:lnTo>
                  <a:lnTo>
                    <a:pt x="35199" y="62107"/>
                  </a:lnTo>
                  <a:lnTo>
                    <a:pt x="34172" y="61951"/>
                  </a:lnTo>
                  <a:lnTo>
                    <a:pt x="33280" y="61768"/>
                  </a:lnTo>
                  <a:lnTo>
                    <a:pt x="32521" y="61556"/>
                  </a:lnTo>
                  <a:lnTo>
                    <a:pt x="31896" y="61316"/>
                  </a:lnTo>
                  <a:lnTo>
                    <a:pt x="31406" y="61048"/>
                  </a:lnTo>
                  <a:lnTo>
                    <a:pt x="31004" y="60741"/>
                  </a:lnTo>
                  <a:lnTo>
                    <a:pt x="30644" y="60384"/>
                  </a:lnTo>
                  <a:lnTo>
                    <a:pt x="30326" y="59979"/>
                  </a:lnTo>
                  <a:lnTo>
                    <a:pt x="30051" y="59523"/>
                  </a:lnTo>
                  <a:lnTo>
                    <a:pt x="29818" y="59019"/>
                  </a:lnTo>
                  <a:lnTo>
                    <a:pt x="29627" y="58465"/>
                  </a:lnTo>
                  <a:lnTo>
                    <a:pt x="29479" y="57861"/>
                  </a:lnTo>
                  <a:lnTo>
                    <a:pt x="29373" y="57209"/>
                  </a:lnTo>
                  <a:lnTo>
                    <a:pt x="29310" y="56506"/>
                  </a:lnTo>
                  <a:lnTo>
                    <a:pt x="29289" y="55755"/>
                  </a:lnTo>
                  <a:lnTo>
                    <a:pt x="29289" y="38464"/>
                  </a:lnTo>
                  <a:lnTo>
                    <a:pt x="27951" y="41774"/>
                  </a:lnTo>
                  <a:lnTo>
                    <a:pt x="26339" y="44928"/>
                  </a:lnTo>
                  <a:lnTo>
                    <a:pt x="24451" y="47928"/>
                  </a:lnTo>
                  <a:lnTo>
                    <a:pt x="22287" y="50772"/>
                  </a:lnTo>
                  <a:lnTo>
                    <a:pt x="19849" y="53461"/>
                  </a:lnTo>
                  <a:lnTo>
                    <a:pt x="17135" y="55995"/>
                  </a:lnTo>
                  <a:lnTo>
                    <a:pt x="14146" y="58373"/>
                  </a:lnTo>
                  <a:lnTo>
                    <a:pt x="10882" y="60596"/>
                  </a:lnTo>
                  <a:lnTo>
                    <a:pt x="7343" y="62664"/>
                  </a:lnTo>
                  <a:lnTo>
                    <a:pt x="3528" y="64577"/>
                  </a:lnTo>
                  <a:lnTo>
                    <a:pt x="0" y="58578"/>
                  </a:lnTo>
                  <a:lnTo>
                    <a:pt x="2004" y="57568"/>
                  </a:lnTo>
                  <a:lnTo>
                    <a:pt x="3924" y="56517"/>
                  </a:lnTo>
                  <a:lnTo>
                    <a:pt x="5759" y="55423"/>
                  </a:lnTo>
                  <a:lnTo>
                    <a:pt x="7509" y="54287"/>
                  </a:lnTo>
                  <a:lnTo>
                    <a:pt x="9174" y="53108"/>
                  </a:lnTo>
                  <a:lnTo>
                    <a:pt x="10755" y="51887"/>
                  </a:lnTo>
                  <a:lnTo>
                    <a:pt x="12252" y="50624"/>
                  </a:lnTo>
                  <a:lnTo>
                    <a:pt x="13663" y="49318"/>
                  </a:lnTo>
                  <a:lnTo>
                    <a:pt x="14990" y="47970"/>
                  </a:lnTo>
                  <a:lnTo>
                    <a:pt x="16232" y="46580"/>
                  </a:lnTo>
                  <a:lnTo>
                    <a:pt x="17393" y="45149"/>
                  </a:lnTo>
                  <a:lnTo>
                    <a:pt x="18476" y="43679"/>
                  </a:lnTo>
                  <a:lnTo>
                    <a:pt x="19482" y="42171"/>
                  </a:lnTo>
                  <a:lnTo>
                    <a:pt x="20410" y="40623"/>
                  </a:lnTo>
                  <a:lnTo>
                    <a:pt x="21261" y="39037"/>
                  </a:lnTo>
                  <a:lnTo>
                    <a:pt x="22033" y="37412"/>
                  </a:lnTo>
                  <a:lnTo>
                    <a:pt x="22729" y="35748"/>
                  </a:lnTo>
                  <a:lnTo>
                    <a:pt x="23346" y="34045"/>
                  </a:lnTo>
                  <a:lnTo>
                    <a:pt x="23886" y="32304"/>
                  </a:lnTo>
                  <a:lnTo>
                    <a:pt x="24348" y="30524"/>
                  </a:lnTo>
                  <a:lnTo>
                    <a:pt x="24751" y="28599"/>
                  </a:lnTo>
                  <a:lnTo>
                    <a:pt x="25111" y="26423"/>
                  </a:lnTo>
                  <a:lnTo>
                    <a:pt x="25428" y="23997"/>
                  </a:lnTo>
                  <a:lnTo>
                    <a:pt x="25703" y="21321"/>
                  </a:lnTo>
                  <a:lnTo>
                    <a:pt x="25936" y="18393"/>
                  </a:lnTo>
                  <a:lnTo>
                    <a:pt x="26127" y="15216"/>
                  </a:lnTo>
                  <a:lnTo>
                    <a:pt x="26275" y="11787"/>
                  </a:lnTo>
                  <a:lnTo>
                    <a:pt x="26381" y="8109"/>
                  </a:lnTo>
                  <a:lnTo>
                    <a:pt x="26444" y="41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757582" y="3340419"/>
              <a:ext cx="30347" cy="67400"/>
            </a:xfrm>
            <a:custGeom>
              <a:avLst/>
              <a:pathLst>
                <a:path w="30347" h="67400">
                  <a:moveTo>
                    <a:pt x="0" y="0"/>
                  </a:moveTo>
                  <a:lnTo>
                    <a:pt x="28583" y="0"/>
                  </a:lnTo>
                  <a:lnTo>
                    <a:pt x="28583" y="6704"/>
                  </a:lnTo>
                  <a:lnTo>
                    <a:pt x="17996" y="6704"/>
                  </a:lnTo>
                  <a:lnTo>
                    <a:pt x="17996" y="27171"/>
                  </a:lnTo>
                  <a:lnTo>
                    <a:pt x="27877" y="27171"/>
                  </a:lnTo>
                  <a:lnTo>
                    <a:pt x="27877" y="33876"/>
                  </a:lnTo>
                  <a:lnTo>
                    <a:pt x="17996" y="33876"/>
                  </a:lnTo>
                  <a:lnTo>
                    <a:pt x="17996" y="54696"/>
                  </a:lnTo>
                  <a:lnTo>
                    <a:pt x="19189" y="54202"/>
                  </a:lnTo>
                  <a:lnTo>
                    <a:pt x="20368" y="53708"/>
                  </a:lnTo>
                  <a:lnTo>
                    <a:pt x="21532" y="53214"/>
                  </a:lnTo>
                  <a:lnTo>
                    <a:pt x="22683" y="52720"/>
                  </a:lnTo>
                  <a:lnTo>
                    <a:pt x="23819" y="52226"/>
                  </a:lnTo>
                  <a:lnTo>
                    <a:pt x="24941" y="51732"/>
                  </a:lnTo>
                  <a:lnTo>
                    <a:pt x="26049" y="51238"/>
                  </a:lnTo>
                  <a:lnTo>
                    <a:pt x="27143" y="50744"/>
                  </a:lnTo>
                  <a:lnTo>
                    <a:pt x="28223" y="50250"/>
                  </a:lnTo>
                  <a:lnTo>
                    <a:pt x="29289" y="49756"/>
                  </a:lnTo>
                  <a:lnTo>
                    <a:pt x="30347" y="56108"/>
                  </a:lnTo>
                  <a:lnTo>
                    <a:pt x="27708" y="57427"/>
                  </a:lnTo>
                  <a:lnTo>
                    <a:pt x="25012" y="58705"/>
                  </a:lnTo>
                  <a:lnTo>
                    <a:pt x="22259" y="59940"/>
                  </a:lnTo>
                  <a:lnTo>
                    <a:pt x="19450" y="61133"/>
                  </a:lnTo>
                  <a:lnTo>
                    <a:pt x="16585" y="62283"/>
                  </a:lnTo>
                  <a:lnTo>
                    <a:pt x="13663" y="63391"/>
                  </a:lnTo>
                  <a:lnTo>
                    <a:pt x="10685" y="64457"/>
                  </a:lnTo>
                  <a:lnTo>
                    <a:pt x="7650" y="65480"/>
                  </a:lnTo>
                  <a:lnTo>
                    <a:pt x="4559" y="66461"/>
                  </a:lnTo>
                  <a:lnTo>
                    <a:pt x="1411" y="67400"/>
                  </a:lnTo>
                  <a:lnTo>
                    <a:pt x="0" y="60342"/>
                  </a:lnTo>
                  <a:lnTo>
                    <a:pt x="10939" y="57166"/>
                  </a:lnTo>
                  <a:lnTo>
                    <a:pt x="10939" y="33876"/>
                  </a:lnTo>
                  <a:lnTo>
                    <a:pt x="1058" y="33876"/>
                  </a:lnTo>
                  <a:lnTo>
                    <a:pt x="1058" y="27171"/>
                  </a:lnTo>
                  <a:lnTo>
                    <a:pt x="10939" y="27171"/>
                  </a:lnTo>
                  <a:lnTo>
                    <a:pt x="10939" y="6704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848625" y="3335478"/>
              <a:ext cx="78692" cy="81868"/>
            </a:xfrm>
            <a:custGeom>
              <a:avLst/>
              <a:pathLst>
                <a:path w="78692" h="81868">
                  <a:moveTo>
                    <a:pt x="1411" y="9880"/>
                  </a:moveTo>
                  <a:lnTo>
                    <a:pt x="28230" y="9880"/>
                  </a:lnTo>
                  <a:lnTo>
                    <a:pt x="28720" y="8892"/>
                  </a:lnTo>
                  <a:lnTo>
                    <a:pt x="29204" y="7904"/>
                  </a:lnTo>
                  <a:lnTo>
                    <a:pt x="29680" y="6916"/>
                  </a:lnTo>
                  <a:lnTo>
                    <a:pt x="30150" y="5928"/>
                  </a:lnTo>
                  <a:lnTo>
                    <a:pt x="30612" y="4940"/>
                  </a:lnTo>
                  <a:lnTo>
                    <a:pt x="31067" y="3952"/>
                  </a:lnTo>
                  <a:lnTo>
                    <a:pt x="31515" y="2964"/>
                  </a:lnTo>
                  <a:lnTo>
                    <a:pt x="31956" y="1976"/>
                  </a:lnTo>
                  <a:lnTo>
                    <a:pt x="32390" y="988"/>
                  </a:lnTo>
                  <a:lnTo>
                    <a:pt x="32817" y="0"/>
                  </a:lnTo>
                  <a:lnTo>
                    <a:pt x="39522" y="1411"/>
                  </a:lnTo>
                  <a:lnTo>
                    <a:pt x="39236" y="2258"/>
                  </a:lnTo>
                  <a:lnTo>
                    <a:pt x="38943" y="3105"/>
                  </a:lnTo>
                  <a:lnTo>
                    <a:pt x="38643" y="3952"/>
                  </a:lnTo>
                  <a:lnTo>
                    <a:pt x="38336" y="4799"/>
                  </a:lnTo>
                  <a:lnTo>
                    <a:pt x="38022" y="5646"/>
                  </a:lnTo>
                  <a:lnTo>
                    <a:pt x="37701" y="6493"/>
                  </a:lnTo>
                  <a:lnTo>
                    <a:pt x="37373" y="7339"/>
                  </a:lnTo>
                  <a:lnTo>
                    <a:pt x="37038" y="8186"/>
                  </a:lnTo>
                  <a:lnTo>
                    <a:pt x="36696" y="9033"/>
                  </a:lnTo>
                  <a:lnTo>
                    <a:pt x="36346" y="9880"/>
                  </a:lnTo>
                  <a:lnTo>
                    <a:pt x="78692" y="9880"/>
                  </a:lnTo>
                  <a:lnTo>
                    <a:pt x="78692" y="16585"/>
                  </a:lnTo>
                  <a:lnTo>
                    <a:pt x="32817" y="16585"/>
                  </a:lnTo>
                  <a:lnTo>
                    <a:pt x="32242" y="17644"/>
                  </a:lnTo>
                  <a:lnTo>
                    <a:pt x="31646" y="18702"/>
                  </a:lnTo>
                  <a:lnTo>
                    <a:pt x="31028" y="19761"/>
                  </a:lnTo>
                  <a:lnTo>
                    <a:pt x="30390" y="20819"/>
                  </a:lnTo>
                  <a:lnTo>
                    <a:pt x="29730" y="21878"/>
                  </a:lnTo>
                  <a:lnTo>
                    <a:pt x="29049" y="22937"/>
                  </a:lnTo>
                  <a:lnTo>
                    <a:pt x="28346" y="23995"/>
                  </a:lnTo>
                  <a:lnTo>
                    <a:pt x="27623" y="25054"/>
                  </a:lnTo>
                  <a:lnTo>
                    <a:pt x="26878" y="26113"/>
                  </a:lnTo>
                  <a:lnTo>
                    <a:pt x="26113" y="27171"/>
                  </a:lnTo>
                  <a:lnTo>
                    <a:pt x="71634" y="27171"/>
                  </a:lnTo>
                  <a:lnTo>
                    <a:pt x="71634" y="72340"/>
                  </a:lnTo>
                  <a:lnTo>
                    <a:pt x="71610" y="73168"/>
                  </a:lnTo>
                  <a:lnTo>
                    <a:pt x="71536" y="73956"/>
                  </a:lnTo>
                  <a:lnTo>
                    <a:pt x="71412" y="74706"/>
                  </a:lnTo>
                  <a:lnTo>
                    <a:pt x="71239" y="75417"/>
                  </a:lnTo>
                  <a:lnTo>
                    <a:pt x="71017" y="76089"/>
                  </a:lnTo>
                  <a:lnTo>
                    <a:pt x="70745" y="76723"/>
                  </a:lnTo>
                  <a:lnTo>
                    <a:pt x="70424" y="77317"/>
                  </a:lnTo>
                  <a:lnTo>
                    <a:pt x="70053" y="77873"/>
                  </a:lnTo>
                  <a:lnTo>
                    <a:pt x="69633" y="78390"/>
                  </a:lnTo>
                  <a:lnTo>
                    <a:pt x="69164" y="78868"/>
                  </a:lnTo>
                  <a:lnTo>
                    <a:pt x="68645" y="79304"/>
                  </a:lnTo>
                  <a:lnTo>
                    <a:pt x="68077" y="79694"/>
                  </a:lnTo>
                  <a:lnTo>
                    <a:pt x="67460" y="80038"/>
                  </a:lnTo>
                  <a:lnTo>
                    <a:pt x="66793" y="80336"/>
                  </a:lnTo>
                  <a:lnTo>
                    <a:pt x="66076" y="80589"/>
                  </a:lnTo>
                  <a:lnTo>
                    <a:pt x="65311" y="80795"/>
                  </a:lnTo>
                  <a:lnTo>
                    <a:pt x="64496" y="80956"/>
                  </a:lnTo>
                  <a:lnTo>
                    <a:pt x="63631" y="81070"/>
                  </a:lnTo>
                  <a:lnTo>
                    <a:pt x="62717" y="81139"/>
                  </a:lnTo>
                  <a:lnTo>
                    <a:pt x="61754" y="81162"/>
                  </a:lnTo>
                  <a:lnTo>
                    <a:pt x="60674" y="81155"/>
                  </a:lnTo>
                  <a:lnTo>
                    <a:pt x="59552" y="81134"/>
                  </a:lnTo>
                  <a:lnTo>
                    <a:pt x="58387" y="81099"/>
                  </a:lnTo>
                  <a:lnTo>
                    <a:pt x="57180" y="81049"/>
                  </a:lnTo>
                  <a:lnTo>
                    <a:pt x="55931" y="80986"/>
                  </a:lnTo>
                  <a:lnTo>
                    <a:pt x="54640" y="80908"/>
                  </a:lnTo>
                  <a:lnTo>
                    <a:pt x="53306" y="80816"/>
                  </a:lnTo>
                  <a:lnTo>
                    <a:pt x="51929" y="80710"/>
                  </a:lnTo>
                  <a:lnTo>
                    <a:pt x="50511" y="80590"/>
                  </a:lnTo>
                  <a:lnTo>
                    <a:pt x="49050" y="80456"/>
                  </a:lnTo>
                  <a:lnTo>
                    <a:pt x="47286" y="73399"/>
                  </a:lnTo>
                  <a:lnTo>
                    <a:pt x="49142" y="73533"/>
                  </a:lnTo>
                  <a:lnTo>
                    <a:pt x="50899" y="73653"/>
                  </a:lnTo>
                  <a:lnTo>
                    <a:pt x="52558" y="73759"/>
                  </a:lnTo>
                  <a:lnTo>
                    <a:pt x="54117" y="73850"/>
                  </a:lnTo>
                  <a:lnTo>
                    <a:pt x="55578" y="73928"/>
                  </a:lnTo>
                  <a:lnTo>
                    <a:pt x="56940" y="73992"/>
                  </a:lnTo>
                  <a:lnTo>
                    <a:pt x="58204" y="74041"/>
                  </a:lnTo>
                  <a:lnTo>
                    <a:pt x="59368" y="74076"/>
                  </a:lnTo>
                  <a:lnTo>
                    <a:pt x="60434" y="74097"/>
                  </a:lnTo>
                  <a:lnTo>
                    <a:pt x="61401" y="74104"/>
                  </a:lnTo>
                  <a:lnTo>
                    <a:pt x="62004" y="74069"/>
                  </a:lnTo>
                  <a:lnTo>
                    <a:pt x="62544" y="73963"/>
                  </a:lnTo>
                  <a:lnTo>
                    <a:pt x="63020" y="73787"/>
                  </a:lnTo>
                  <a:lnTo>
                    <a:pt x="63433" y="73540"/>
                  </a:lnTo>
                  <a:lnTo>
                    <a:pt x="63783" y="73222"/>
                  </a:lnTo>
                  <a:lnTo>
                    <a:pt x="64069" y="72834"/>
                  </a:lnTo>
                  <a:lnTo>
                    <a:pt x="64291" y="72375"/>
                  </a:lnTo>
                  <a:lnTo>
                    <a:pt x="64450" y="71846"/>
                  </a:lnTo>
                  <a:lnTo>
                    <a:pt x="64545" y="71246"/>
                  </a:lnTo>
                  <a:lnTo>
                    <a:pt x="64577" y="70576"/>
                  </a:lnTo>
                  <a:lnTo>
                    <a:pt x="64577" y="63165"/>
                  </a:lnTo>
                  <a:lnTo>
                    <a:pt x="25054" y="63165"/>
                  </a:lnTo>
                  <a:lnTo>
                    <a:pt x="25054" y="81868"/>
                  </a:lnTo>
                  <a:lnTo>
                    <a:pt x="17996" y="81868"/>
                  </a:lnTo>
                  <a:lnTo>
                    <a:pt x="17996" y="37758"/>
                  </a:lnTo>
                  <a:lnTo>
                    <a:pt x="16790" y="39018"/>
                  </a:lnTo>
                  <a:lnTo>
                    <a:pt x="15569" y="40256"/>
                  </a:lnTo>
                  <a:lnTo>
                    <a:pt x="14334" y="41474"/>
                  </a:lnTo>
                  <a:lnTo>
                    <a:pt x="13084" y="42670"/>
                  </a:lnTo>
                  <a:lnTo>
                    <a:pt x="11821" y="43845"/>
                  </a:lnTo>
                  <a:lnTo>
                    <a:pt x="10544" y="44999"/>
                  </a:lnTo>
                  <a:lnTo>
                    <a:pt x="9252" y="46132"/>
                  </a:lnTo>
                  <a:lnTo>
                    <a:pt x="7946" y="47243"/>
                  </a:lnTo>
                  <a:lnTo>
                    <a:pt x="6627" y="48334"/>
                  </a:lnTo>
                  <a:lnTo>
                    <a:pt x="5293" y="49403"/>
                  </a:lnTo>
                  <a:lnTo>
                    <a:pt x="0" y="44462"/>
                  </a:lnTo>
                  <a:lnTo>
                    <a:pt x="3041" y="41897"/>
                  </a:lnTo>
                  <a:lnTo>
                    <a:pt x="5956" y="39282"/>
                  </a:lnTo>
                  <a:lnTo>
                    <a:pt x="8744" y="36618"/>
                  </a:lnTo>
                  <a:lnTo>
                    <a:pt x="11405" y="33904"/>
                  </a:lnTo>
                  <a:lnTo>
                    <a:pt x="13938" y="31141"/>
                  </a:lnTo>
                  <a:lnTo>
                    <a:pt x="16345" y="28329"/>
                  </a:lnTo>
                  <a:lnTo>
                    <a:pt x="18625" y="25467"/>
                  </a:lnTo>
                  <a:lnTo>
                    <a:pt x="20777" y="22556"/>
                  </a:lnTo>
                  <a:lnTo>
                    <a:pt x="22803" y="19595"/>
                  </a:lnTo>
                  <a:lnTo>
                    <a:pt x="24701" y="16585"/>
                  </a:lnTo>
                  <a:lnTo>
                    <a:pt x="1411" y="165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873680" y="3369355"/>
              <a:ext cx="39522" cy="8469"/>
            </a:xfrm>
            <a:custGeom>
              <a:avLst/>
              <a:pathLst>
                <a:path w="39522" h="8469">
                  <a:moveTo>
                    <a:pt x="0" y="8469"/>
                  </a:moveTo>
                  <a:lnTo>
                    <a:pt x="39522" y="8469"/>
                  </a:lnTo>
                  <a:lnTo>
                    <a:pt x="39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873680" y="3384176"/>
              <a:ext cx="39522" cy="8116"/>
            </a:xfrm>
            <a:custGeom>
              <a:avLst/>
              <a:pathLst>
                <a:path w="39522" h="8116">
                  <a:moveTo>
                    <a:pt x="0" y="8116"/>
                  </a:moveTo>
                  <a:lnTo>
                    <a:pt x="39522" y="8116"/>
                  </a:lnTo>
                  <a:lnTo>
                    <a:pt x="39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004207" y="3320514"/>
              <a:ext cx="88051" cy="90430"/>
            </a:xfrm>
            <a:custGeom>
              <a:avLst/>
              <a:pathLst>
                <a:path w="88051" h="90430">
                  <a:moveTo>
                    <a:pt x="0" y="36093"/>
                  </a:moveTo>
                  <a:lnTo>
                    <a:pt x="20624" y="36093"/>
                  </a:lnTo>
                  <a:lnTo>
                    <a:pt x="20624" y="0"/>
                  </a:lnTo>
                  <a:lnTo>
                    <a:pt x="28557" y="0"/>
                  </a:lnTo>
                  <a:lnTo>
                    <a:pt x="28557" y="36093"/>
                  </a:lnTo>
                  <a:lnTo>
                    <a:pt x="88051" y="36093"/>
                  </a:lnTo>
                  <a:lnTo>
                    <a:pt x="88051" y="43628"/>
                  </a:lnTo>
                  <a:lnTo>
                    <a:pt x="51164" y="43628"/>
                  </a:lnTo>
                  <a:lnTo>
                    <a:pt x="53318" y="48479"/>
                  </a:lnTo>
                  <a:lnTo>
                    <a:pt x="55813" y="53036"/>
                  </a:lnTo>
                  <a:lnTo>
                    <a:pt x="58649" y="57300"/>
                  </a:lnTo>
                  <a:lnTo>
                    <a:pt x="61826" y="61270"/>
                  </a:lnTo>
                  <a:lnTo>
                    <a:pt x="65344" y="64947"/>
                  </a:lnTo>
                  <a:lnTo>
                    <a:pt x="69203" y="68330"/>
                  </a:lnTo>
                  <a:lnTo>
                    <a:pt x="73403" y="71420"/>
                  </a:lnTo>
                  <a:lnTo>
                    <a:pt x="77945" y="74216"/>
                  </a:lnTo>
                  <a:lnTo>
                    <a:pt x="82827" y="76719"/>
                  </a:lnTo>
                  <a:lnTo>
                    <a:pt x="88051" y="78928"/>
                  </a:lnTo>
                  <a:lnTo>
                    <a:pt x="83291" y="87257"/>
                  </a:lnTo>
                  <a:lnTo>
                    <a:pt x="77385" y="84536"/>
                  </a:lnTo>
                  <a:lnTo>
                    <a:pt x="71884" y="81451"/>
                  </a:lnTo>
                  <a:lnTo>
                    <a:pt x="66787" y="78000"/>
                  </a:lnTo>
                  <a:lnTo>
                    <a:pt x="62095" y="74185"/>
                  </a:lnTo>
                  <a:lnTo>
                    <a:pt x="57808" y="70004"/>
                  </a:lnTo>
                  <a:lnTo>
                    <a:pt x="53925" y="65459"/>
                  </a:lnTo>
                  <a:lnTo>
                    <a:pt x="50446" y="60548"/>
                  </a:lnTo>
                  <a:lnTo>
                    <a:pt x="47373" y="55273"/>
                  </a:lnTo>
                  <a:lnTo>
                    <a:pt x="44703" y="49633"/>
                  </a:lnTo>
                  <a:lnTo>
                    <a:pt x="42439" y="43628"/>
                  </a:lnTo>
                  <a:lnTo>
                    <a:pt x="28557" y="43628"/>
                  </a:lnTo>
                  <a:lnTo>
                    <a:pt x="28557" y="80118"/>
                  </a:lnTo>
                  <a:lnTo>
                    <a:pt x="30278" y="79162"/>
                  </a:lnTo>
                  <a:lnTo>
                    <a:pt x="31952" y="78198"/>
                  </a:lnTo>
                  <a:lnTo>
                    <a:pt x="33578" y="77227"/>
                  </a:lnTo>
                  <a:lnTo>
                    <a:pt x="35156" y="76247"/>
                  </a:lnTo>
                  <a:lnTo>
                    <a:pt x="36687" y="75259"/>
                  </a:lnTo>
                  <a:lnTo>
                    <a:pt x="38171" y="74264"/>
                  </a:lnTo>
                  <a:lnTo>
                    <a:pt x="39607" y="73260"/>
                  </a:lnTo>
                  <a:lnTo>
                    <a:pt x="40995" y="72249"/>
                  </a:lnTo>
                  <a:lnTo>
                    <a:pt x="42335" y="71230"/>
                  </a:lnTo>
                  <a:lnTo>
                    <a:pt x="43628" y="70202"/>
                  </a:lnTo>
                  <a:lnTo>
                    <a:pt x="45215" y="77738"/>
                  </a:lnTo>
                  <a:lnTo>
                    <a:pt x="43434" y="79079"/>
                  </a:lnTo>
                  <a:lnTo>
                    <a:pt x="41582" y="80404"/>
                  </a:lnTo>
                  <a:lnTo>
                    <a:pt x="39658" y="81712"/>
                  </a:lnTo>
                  <a:lnTo>
                    <a:pt x="37663" y="83005"/>
                  </a:lnTo>
                  <a:lnTo>
                    <a:pt x="35597" y="84283"/>
                  </a:lnTo>
                  <a:lnTo>
                    <a:pt x="33459" y="85544"/>
                  </a:lnTo>
                  <a:lnTo>
                    <a:pt x="31250" y="86789"/>
                  </a:lnTo>
                  <a:lnTo>
                    <a:pt x="28969" y="88019"/>
                  </a:lnTo>
                  <a:lnTo>
                    <a:pt x="26617" y="89233"/>
                  </a:lnTo>
                  <a:lnTo>
                    <a:pt x="24194" y="90430"/>
                  </a:lnTo>
                  <a:lnTo>
                    <a:pt x="20624" y="86464"/>
                  </a:lnTo>
                  <a:lnTo>
                    <a:pt x="20624" y="43628"/>
                  </a:lnTo>
                  <a:lnTo>
                    <a:pt x="0" y="436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1490" y="3320910"/>
              <a:ext cx="38472" cy="32126"/>
            </a:xfrm>
            <a:custGeom>
              <a:avLst/>
              <a:pathLst>
                <a:path w="38472" h="32126">
                  <a:moveTo>
                    <a:pt x="32126" y="0"/>
                  </a:moveTo>
                  <a:lnTo>
                    <a:pt x="38472" y="5156"/>
                  </a:lnTo>
                  <a:lnTo>
                    <a:pt x="35632" y="8495"/>
                  </a:lnTo>
                  <a:lnTo>
                    <a:pt x="32666" y="11692"/>
                  </a:lnTo>
                  <a:lnTo>
                    <a:pt x="29572" y="14746"/>
                  </a:lnTo>
                  <a:lnTo>
                    <a:pt x="26351" y="17657"/>
                  </a:lnTo>
                  <a:lnTo>
                    <a:pt x="23004" y="20426"/>
                  </a:lnTo>
                  <a:lnTo>
                    <a:pt x="19529" y="23051"/>
                  </a:lnTo>
                  <a:lnTo>
                    <a:pt x="15928" y="25534"/>
                  </a:lnTo>
                  <a:lnTo>
                    <a:pt x="12200" y="27874"/>
                  </a:lnTo>
                  <a:lnTo>
                    <a:pt x="8345" y="30072"/>
                  </a:lnTo>
                  <a:lnTo>
                    <a:pt x="4362" y="32126"/>
                  </a:lnTo>
                  <a:lnTo>
                    <a:pt x="0" y="24987"/>
                  </a:lnTo>
                  <a:lnTo>
                    <a:pt x="3533" y="23166"/>
                  </a:lnTo>
                  <a:lnTo>
                    <a:pt x="6996" y="21195"/>
                  </a:lnTo>
                  <a:lnTo>
                    <a:pt x="10387" y="19073"/>
                  </a:lnTo>
                  <a:lnTo>
                    <a:pt x="13707" y="16801"/>
                  </a:lnTo>
                  <a:lnTo>
                    <a:pt x="16955" y="14377"/>
                  </a:lnTo>
                  <a:lnTo>
                    <a:pt x="20132" y="11803"/>
                  </a:lnTo>
                  <a:lnTo>
                    <a:pt x="23238" y="9078"/>
                  </a:lnTo>
                  <a:lnTo>
                    <a:pt x="26272" y="6203"/>
                  </a:lnTo>
                  <a:lnTo>
                    <a:pt x="29235" y="31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149769" y="3323290"/>
              <a:ext cx="43232" cy="88051"/>
            </a:xfrm>
            <a:custGeom>
              <a:avLst/>
              <a:pathLst>
                <a:path w="43232" h="88051">
                  <a:moveTo>
                    <a:pt x="43232" y="0"/>
                  </a:moveTo>
                  <a:lnTo>
                    <a:pt x="43232" y="76548"/>
                  </a:lnTo>
                  <a:lnTo>
                    <a:pt x="43208" y="77631"/>
                  </a:lnTo>
                  <a:lnTo>
                    <a:pt x="43137" y="78658"/>
                  </a:lnTo>
                  <a:lnTo>
                    <a:pt x="43018" y="79630"/>
                  </a:lnTo>
                  <a:lnTo>
                    <a:pt x="42851" y="80546"/>
                  </a:lnTo>
                  <a:lnTo>
                    <a:pt x="42637" y="81407"/>
                  </a:lnTo>
                  <a:lnTo>
                    <a:pt x="42375" y="82212"/>
                  </a:lnTo>
                  <a:lnTo>
                    <a:pt x="42066" y="82962"/>
                  </a:lnTo>
                  <a:lnTo>
                    <a:pt x="41709" y="83656"/>
                  </a:lnTo>
                  <a:lnTo>
                    <a:pt x="41304" y="84295"/>
                  </a:lnTo>
                  <a:lnTo>
                    <a:pt x="40852" y="84878"/>
                  </a:lnTo>
                  <a:lnTo>
                    <a:pt x="40352" y="85405"/>
                  </a:lnTo>
                  <a:lnTo>
                    <a:pt x="39805" y="85877"/>
                  </a:lnTo>
                  <a:lnTo>
                    <a:pt x="39210" y="86294"/>
                  </a:lnTo>
                  <a:lnTo>
                    <a:pt x="38567" y="86654"/>
                  </a:lnTo>
                  <a:lnTo>
                    <a:pt x="37877" y="86960"/>
                  </a:lnTo>
                  <a:lnTo>
                    <a:pt x="37140" y="87210"/>
                  </a:lnTo>
                  <a:lnTo>
                    <a:pt x="36354" y="87404"/>
                  </a:lnTo>
                  <a:lnTo>
                    <a:pt x="35521" y="87543"/>
                  </a:lnTo>
                  <a:lnTo>
                    <a:pt x="34641" y="87626"/>
                  </a:lnTo>
                  <a:lnTo>
                    <a:pt x="33713" y="87654"/>
                  </a:lnTo>
                  <a:lnTo>
                    <a:pt x="32975" y="87646"/>
                  </a:lnTo>
                  <a:lnTo>
                    <a:pt x="32190" y="87622"/>
                  </a:lnTo>
                  <a:lnTo>
                    <a:pt x="31357" y="87583"/>
                  </a:lnTo>
                  <a:lnTo>
                    <a:pt x="30476" y="87527"/>
                  </a:lnTo>
                  <a:lnTo>
                    <a:pt x="29548" y="87456"/>
                  </a:lnTo>
                  <a:lnTo>
                    <a:pt x="28572" y="87368"/>
                  </a:lnTo>
                  <a:lnTo>
                    <a:pt x="27549" y="87265"/>
                  </a:lnTo>
                  <a:lnTo>
                    <a:pt x="26478" y="87146"/>
                  </a:lnTo>
                  <a:lnTo>
                    <a:pt x="25360" y="87011"/>
                  </a:lnTo>
                  <a:lnTo>
                    <a:pt x="24194" y="86861"/>
                  </a:lnTo>
                  <a:lnTo>
                    <a:pt x="22211" y="78532"/>
                  </a:lnTo>
                  <a:lnTo>
                    <a:pt x="23452" y="78758"/>
                  </a:lnTo>
                  <a:lnTo>
                    <a:pt x="24638" y="78960"/>
                  </a:lnTo>
                  <a:lnTo>
                    <a:pt x="25768" y="79138"/>
                  </a:lnTo>
                  <a:lnTo>
                    <a:pt x="26843" y="79293"/>
                  </a:lnTo>
                  <a:lnTo>
                    <a:pt x="27863" y="79424"/>
                  </a:lnTo>
                  <a:lnTo>
                    <a:pt x="28826" y="79531"/>
                  </a:lnTo>
                  <a:lnTo>
                    <a:pt x="29735" y="79614"/>
                  </a:lnTo>
                  <a:lnTo>
                    <a:pt x="30587" y="79674"/>
                  </a:lnTo>
                  <a:lnTo>
                    <a:pt x="31385" y="79710"/>
                  </a:lnTo>
                  <a:lnTo>
                    <a:pt x="32126" y="79721"/>
                  </a:lnTo>
                  <a:lnTo>
                    <a:pt x="32729" y="79666"/>
                  </a:lnTo>
                  <a:lnTo>
                    <a:pt x="33269" y="79499"/>
                  </a:lnTo>
                  <a:lnTo>
                    <a:pt x="33744" y="79222"/>
                  </a:lnTo>
                  <a:lnTo>
                    <a:pt x="34157" y="78833"/>
                  </a:lnTo>
                  <a:lnTo>
                    <a:pt x="34506" y="78333"/>
                  </a:lnTo>
                  <a:lnTo>
                    <a:pt x="34792" y="77722"/>
                  </a:lnTo>
                  <a:lnTo>
                    <a:pt x="35014" y="77001"/>
                  </a:lnTo>
                  <a:lnTo>
                    <a:pt x="35172" y="76168"/>
                  </a:lnTo>
                  <a:lnTo>
                    <a:pt x="35268" y="75224"/>
                  </a:lnTo>
                  <a:lnTo>
                    <a:pt x="35299" y="74169"/>
                  </a:lnTo>
                  <a:lnTo>
                    <a:pt x="35299" y="55131"/>
                  </a:lnTo>
                  <a:lnTo>
                    <a:pt x="17054" y="55131"/>
                  </a:lnTo>
                  <a:lnTo>
                    <a:pt x="16598" y="58744"/>
                  </a:lnTo>
                  <a:lnTo>
                    <a:pt x="16023" y="62286"/>
                  </a:lnTo>
                  <a:lnTo>
                    <a:pt x="15329" y="65756"/>
                  </a:lnTo>
                  <a:lnTo>
                    <a:pt x="14516" y="69155"/>
                  </a:lnTo>
                  <a:lnTo>
                    <a:pt x="13584" y="72483"/>
                  </a:lnTo>
                  <a:lnTo>
                    <a:pt x="12533" y="75739"/>
                  </a:lnTo>
                  <a:lnTo>
                    <a:pt x="11363" y="78924"/>
                  </a:lnTo>
                  <a:lnTo>
                    <a:pt x="10074" y="82038"/>
                  </a:lnTo>
                  <a:lnTo>
                    <a:pt x="8666" y="85080"/>
                  </a:lnTo>
                  <a:lnTo>
                    <a:pt x="7139" y="88051"/>
                  </a:lnTo>
                  <a:lnTo>
                    <a:pt x="0" y="82894"/>
                  </a:lnTo>
                  <a:lnTo>
                    <a:pt x="1808" y="79527"/>
                  </a:lnTo>
                  <a:lnTo>
                    <a:pt x="3426" y="76088"/>
                  </a:lnTo>
                  <a:lnTo>
                    <a:pt x="4854" y="72578"/>
                  </a:lnTo>
                  <a:lnTo>
                    <a:pt x="6092" y="68997"/>
                  </a:lnTo>
                  <a:lnTo>
                    <a:pt x="7139" y="65344"/>
                  </a:lnTo>
                  <a:lnTo>
                    <a:pt x="7995" y="61619"/>
                  </a:lnTo>
                  <a:lnTo>
                    <a:pt x="8662" y="57824"/>
                  </a:lnTo>
                  <a:lnTo>
                    <a:pt x="9138" y="53957"/>
                  </a:lnTo>
                  <a:lnTo>
                    <a:pt x="9423" y="50018"/>
                  </a:lnTo>
                  <a:lnTo>
                    <a:pt x="9519" y="46008"/>
                  </a:lnTo>
                  <a:lnTo>
                    <a:pt x="95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167617" y="3330826"/>
              <a:ext cx="17451" cy="16658"/>
            </a:xfrm>
            <a:custGeom>
              <a:avLst/>
              <a:pathLst>
                <a:path w="17451" h="16658">
                  <a:moveTo>
                    <a:pt x="0" y="16658"/>
                  </a:moveTo>
                  <a:lnTo>
                    <a:pt x="17451" y="16658"/>
                  </a:lnTo>
                  <a:lnTo>
                    <a:pt x="174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167617" y="3354624"/>
              <a:ext cx="17451" cy="16658"/>
            </a:xfrm>
            <a:custGeom>
              <a:avLst/>
              <a:pathLst>
                <a:path w="17451" h="16658">
                  <a:moveTo>
                    <a:pt x="0" y="16658"/>
                  </a:moveTo>
                  <a:lnTo>
                    <a:pt x="17451" y="16658"/>
                  </a:lnTo>
                  <a:lnTo>
                    <a:pt x="174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105347" y="3320117"/>
              <a:ext cx="49578" cy="69409"/>
            </a:xfrm>
            <a:custGeom>
              <a:avLst/>
              <a:pathLst>
                <a:path w="49578" h="69409">
                  <a:moveTo>
                    <a:pt x="1189" y="11898"/>
                  </a:moveTo>
                  <a:lnTo>
                    <a:pt x="9122" y="11898"/>
                  </a:lnTo>
                  <a:lnTo>
                    <a:pt x="9122" y="0"/>
                  </a:lnTo>
                  <a:lnTo>
                    <a:pt x="17054" y="0"/>
                  </a:lnTo>
                  <a:lnTo>
                    <a:pt x="17054" y="11898"/>
                  </a:lnTo>
                  <a:lnTo>
                    <a:pt x="33713" y="11898"/>
                  </a:lnTo>
                  <a:lnTo>
                    <a:pt x="33713" y="0"/>
                  </a:lnTo>
                  <a:lnTo>
                    <a:pt x="41645" y="0"/>
                  </a:lnTo>
                  <a:lnTo>
                    <a:pt x="41645" y="11898"/>
                  </a:lnTo>
                  <a:lnTo>
                    <a:pt x="49578" y="11898"/>
                  </a:lnTo>
                  <a:lnTo>
                    <a:pt x="49578" y="19038"/>
                  </a:lnTo>
                  <a:lnTo>
                    <a:pt x="41645" y="19038"/>
                  </a:lnTo>
                  <a:lnTo>
                    <a:pt x="41645" y="62270"/>
                  </a:lnTo>
                  <a:lnTo>
                    <a:pt x="49181" y="62270"/>
                  </a:lnTo>
                  <a:lnTo>
                    <a:pt x="49181" y="69409"/>
                  </a:lnTo>
                  <a:lnTo>
                    <a:pt x="0" y="69409"/>
                  </a:lnTo>
                  <a:lnTo>
                    <a:pt x="0" y="62270"/>
                  </a:lnTo>
                  <a:lnTo>
                    <a:pt x="9122" y="62270"/>
                  </a:lnTo>
                  <a:lnTo>
                    <a:pt x="9122" y="19038"/>
                  </a:lnTo>
                  <a:lnTo>
                    <a:pt x="1189" y="19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122402" y="3339155"/>
              <a:ext cx="16658" cy="9915"/>
            </a:xfrm>
            <a:custGeom>
              <a:avLst/>
              <a:pathLst>
                <a:path w="16658" h="9915">
                  <a:moveTo>
                    <a:pt x="0" y="9915"/>
                  </a:moveTo>
                  <a:lnTo>
                    <a:pt x="16658" y="9915"/>
                  </a:lnTo>
                  <a:lnTo>
                    <a:pt x="16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122402" y="3355813"/>
              <a:ext cx="16658" cy="9915"/>
            </a:xfrm>
            <a:custGeom>
              <a:avLst/>
              <a:pathLst>
                <a:path w="16658" h="9915">
                  <a:moveTo>
                    <a:pt x="0" y="9915"/>
                  </a:moveTo>
                  <a:lnTo>
                    <a:pt x="16658" y="9915"/>
                  </a:lnTo>
                  <a:lnTo>
                    <a:pt x="16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122402" y="3372472"/>
              <a:ext cx="16658" cy="9915"/>
            </a:xfrm>
            <a:custGeom>
              <a:avLst/>
              <a:pathLst>
                <a:path w="16658" h="9915">
                  <a:moveTo>
                    <a:pt x="0" y="9915"/>
                  </a:moveTo>
                  <a:lnTo>
                    <a:pt x="16658" y="9915"/>
                  </a:lnTo>
                  <a:lnTo>
                    <a:pt x="16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106537" y="3391510"/>
              <a:ext cx="21417" cy="20227"/>
            </a:xfrm>
            <a:custGeom>
              <a:avLst/>
              <a:pathLst>
                <a:path w="21417" h="20227">
                  <a:moveTo>
                    <a:pt x="14675" y="0"/>
                  </a:moveTo>
                  <a:lnTo>
                    <a:pt x="21417" y="4362"/>
                  </a:lnTo>
                  <a:lnTo>
                    <a:pt x="20049" y="6306"/>
                  </a:lnTo>
                  <a:lnTo>
                    <a:pt x="18641" y="8170"/>
                  </a:lnTo>
                  <a:lnTo>
                    <a:pt x="17193" y="9955"/>
                  </a:lnTo>
                  <a:lnTo>
                    <a:pt x="15706" y="11660"/>
                  </a:lnTo>
                  <a:lnTo>
                    <a:pt x="14179" y="13286"/>
                  </a:lnTo>
                  <a:lnTo>
                    <a:pt x="12612" y="14833"/>
                  </a:lnTo>
                  <a:lnTo>
                    <a:pt x="11006" y="16301"/>
                  </a:lnTo>
                  <a:lnTo>
                    <a:pt x="9360" y="17689"/>
                  </a:lnTo>
                  <a:lnTo>
                    <a:pt x="7674" y="18998"/>
                  </a:lnTo>
                  <a:lnTo>
                    <a:pt x="5949" y="20227"/>
                  </a:lnTo>
                  <a:lnTo>
                    <a:pt x="0" y="13485"/>
                  </a:lnTo>
                  <a:lnTo>
                    <a:pt x="1788" y="12279"/>
                  </a:lnTo>
                  <a:lnTo>
                    <a:pt x="3506" y="11042"/>
                  </a:lnTo>
                  <a:lnTo>
                    <a:pt x="5152" y="9772"/>
                  </a:lnTo>
                  <a:lnTo>
                    <a:pt x="6726" y="8471"/>
                  </a:lnTo>
                  <a:lnTo>
                    <a:pt x="8229" y="7139"/>
                  </a:lnTo>
                  <a:lnTo>
                    <a:pt x="9661" y="5774"/>
                  </a:lnTo>
                  <a:lnTo>
                    <a:pt x="11022" y="4378"/>
                  </a:lnTo>
                  <a:lnTo>
                    <a:pt x="12311" y="2950"/>
                  </a:lnTo>
                  <a:lnTo>
                    <a:pt x="13528" y="14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33904" y="3391510"/>
              <a:ext cx="14675" cy="16261"/>
            </a:xfrm>
            <a:custGeom>
              <a:avLst/>
              <a:pathLst>
                <a:path w="14675" h="16261">
                  <a:moveTo>
                    <a:pt x="6346" y="0"/>
                  </a:moveTo>
                  <a:lnTo>
                    <a:pt x="7357" y="1197"/>
                  </a:lnTo>
                  <a:lnTo>
                    <a:pt x="8329" y="2411"/>
                  </a:lnTo>
                  <a:lnTo>
                    <a:pt x="9261" y="3641"/>
                  </a:lnTo>
                  <a:lnTo>
                    <a:pt x="10153" y="4886"/>
                  </a:lnTo>
                  <a:lnTo>
                    <a:pt x="11006" y="6147"/>
                  </a:lnTo>
                  <a:lnTo>
                    <a:pt x="11819" y="7424"/>
                  </a:lnTo>
                  <a:lnTo>
                    <a:pt x="12592" y="8717"/>
                  </a:lnTo>
                  <a:lnTo>
                    <a:pt x="13326" y="10026"/>
                  </a:lnTo>
                  <a:lnTo>
                    <a:pt x="14020" y="11351"/>
                  </a:lnTo>
                  <a:lnTo>
                    <a:pt x="14675" y="12692"/>
                  </a:lnTo>
                  <a:lnTo>
                    <a:pt x="8329" y="16261"/>
                  </a:lnTo>
                  <a:lnTo>
                    <a:pt x="7674" y="14996"/>
                  </a:lnTo>
                  <a:lnTo>
                    <a:pt x="6980" y="13739"/>
                  </a:lnTo>
                  <a:lnTo>
                    <a:pt x="6246" y="12489"/>
                  </a:lnTo>
                  <a:lnTo>
                    <a:pt x="5473" y="11248"/>
                  </a:lnTo>
                  <a:lnTo>
                    <a:pt x="4660" y="10014"/>
                  </a:lnTo>
                  <a:lnTo>
                    <a:pt x="3807" y="8789"/>
                  </a:lnTo>
                  <a:lnTo>
                    <a:pt x="2915" y="7571"/>
                  </a:lnTo>
                  <a:lnTo>
                    <a:pt x="1983" y="6361"/>
                  </a:lnTo>
                  <a:lnTo>
                    <a:pt x="1011" y="5160"/>
                  </a:lnTo>
                  <a:lnTo>
                    <a:pt x="0" y="3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540119" y="4036675"/>
              <a:ext cx="84640" cy="82479"/>
            </a:xfrm>
            <a:custGeom>
              <a:avLst/>
              <a:pathLst>
                <a:path w="84640" h="82479">
                  <a:moveTo>
                    <a:pt x="3961" y="20889"/>
                  </a:moveTo>
                  <a:lnTo>
                    <a:pt x="37457" y="20889"/>
                  </a:lnTo>
                  <a:lnTo>
                    <a:pt x="37457" y="0"/>
                  </a:lnTo>
                  <a:lnTo>
                    <a:pt x="45381" y="0"/>
                  </a:lnTo>
                  <a:lnTo>
                    <a:pt x="45381" y="20889"/>
                  </a:lnTo>
                  <a:lnTo>
                    <a:pt x="80678" y="20889"/>
                  </a:lnTo>
                  <a:lnTo>
                    <a:pt x="80678" y="28093"/>
                  </a:lnTo>
                  <a:lnTo>
                    <a:pt x="46822" y="28093"/>
                  </a:lnTo>
                  <a:lnTo>
                    <a:pt x="48950" y="34716"/>
                  </a:lnTo>
                  <a:lnTo>
                    <a:pt x="51446" y="40901"/>
                  </a:lnTo>
                  <a:lnTo>
                    <a:pt x="54310" y="46645"/>
                  </a:lnTo>
                  <a:lnTo>
                    <a:pt x="57541" y="51951"/>
                  </a:lnTo>
                  <a:lnTo>
                    <a:pt x="61139" y="56817"/>
                  </a:lnTo>
                  <a:lnTo>
                    <a:pt x="65104" y="61243"/>
                  </a:lnTo>
                  <a:lnTo>
                    <a:pt x="69437" y="65230"/>
                  </a:lnTo>
                  <a:lnTo>
                    <a:pt x="74137" y="68778"/>
                  </a:lnTo>
                  <a:lnTo>
                    <a:pt x="79205" y="71886"/>
                  </a:lnTo>
                  <a:lnTo>
                    <a:pt x="84640" y="74555"/>
                  </a:lnTo>
                  <a:lnTo>
                    <a:pt x="80678" y="82479"/>
                  </a:lnTo>
                  <a:lnTo>
                    <a:pt x="75700" y="79907"/>
                  </a:lnTo>
                  <a:lnTo>
                    <a:pt x="70997" y="76947"/>
                  </a:lnTo>
                  <a:lnTo>
                    <a:pt x="66566" y="73597"/>
                  </a:lnTo>
                  <a:lnTo>
                    <a:pt x="62410" y="69858"/>
                  </a:lnTo>
                  <a:lnTo>
                    <a:pt x="58527" y="65731"/>
                  </a:lnTo>
                  <a:lnTo>
                    <a:pt x="54918" y="61214"/>
                  </a:lnTo>
                  <a:lnTo>
                    <a:pt x="51583" y="56309"/>
                  </a:lnTo>
                  <a:lnTo>
                    <a:pt x="48522" y="51014"/>
                  </a:lnTo>
                  <a:lnTo>
                    <a:pt x="45734" y="45331"/>
                  </a:lnTo>
                  <a:lnTo>
                    <a:pt x="43220" y="39258"/>
                  </a:lnTo>
                  <a:lnTo>
                    <a:pt x="41401" y="44423"/>
                  </a:lnTo>
                  <a:lnTo>
                    <a:pt x="39114" y="49401"/>
                  </a:lnTo>
                  <a:lnTo>
                    <a:pt x="36359" y="54191"/>
                  </a:lnTo>
                  <a:lnTo>
                    <a:pt x="33135" y="58794"/>
                  </a:lnTo>
                  <a:lnTo>
                    <a:pt x="29444" y="63210"/>
                  </a:lnTo>
                  <a:lnTo>
                    <a:pt x="25284" y="67438"/>
                  </a:lnTo>
                  <a:lnTo>
                    <a:pt x="20655" y="71479"/>
                  </a:lnTo>
                  <a:lnTo>
                    <a:pt x="15559" y="75333"/>
                  </a:lnTo>
                  <a:lnTo>
                    <a:pt x="9994" y="79000"/>
                  </a:lnTo>
                  <a:lnTo>
                    <a:pt x="3961" y="82479"/>
                  </a:lnTo>
                  <a:lnTo>
                    <a:pt x="0" y="75636"/>
                  </a:lnTo>
                  <a:lnTo>
                    <a:pt x="6659" y="71594"/>
                  </a:lnTo>
                  <a:lnTo>
                    <a:pt x="12663" y="67395"/>
                  </a:lnTo>
                  <a:lnTo>
                    <a:pt x="18012" y="63037"/>
                  </a:lnTo>
                  <a:lnTo>
                    <a:pt x="22705" y="58520"/>
                  </a:lnTo>
                  <a:lnTo>
                    <a:pt x="26742" y="53845"/>
                  </a:lnTo>
                  <a:lnTo>
                    <a:pt x="30124" y="49012"/>
                  </a:lnTo>
                  <a:lnTo>
                    <a:pt x="32851" y="44020"/>
                  </a:lnTo>
                  <a:lnTo>
                    <a:pt x="34922" y="38869"/>
                  </a:lnTo>
                  <a:lnTo>
                    <a:pt x="36337" y="33560"/>
                  </a:lnTo>
                  <a:lnTo>
                    <a:pt x="37097" y="28093"/>
                  </a:lnTo>
                  <a:lnTo>
                    <a:pt x="3961" y="28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928525" y="3477851"/>
              <a:ext cx="140095" cy="36113"/>
            </a:xfrm>
            <a:custGeom>
              <a:avLst/>
              <a:pathLst>
                <a:path w="140095" h="36113">
                  <a:moveTo>
                    <a:pt x="0" y="13075"/>
                  </a:moveTo>
                  <a:lnTo>
                    <a:pt x="36736" y="13075"/>
                  </a:lnTo>
                  <a:lnTo>
                    <a:pt x="36736" y="0"/>
                  </a:lnTo>
                  <a:lnTo>
                    <a:pt x="49811" y="0"/>
                  </a:lnTo>
                  <a:lnTo>
                    <a:pt x="49811" y="13075"/>
                  </a:lnTo>
                  <a:lnTo>
                    <a:pt x="90283" y="13075"/>
                  </a:lnTo>
                  <a:lnTo>
                    <a:pt x="90283" y="0"/>
                  </a:lnTo>
                  <a:lnTo>
                    <a:pt x="102736" y="0"/>
                  </a:lnTo>
                  <a:lnTo>
                    <a:pt x="102736" y="13075"/>
                  </a:lnTo>
                  <a:lnTo>
                    <a:pt x="140095" y="13075"/>
                  </a:lnTo>
                  <a:lnTo>
                    <a:pt x="140095" y="24905"/>
                  </a:lnTo>
                  <a:lnTo>
                    <a:pt x="102736" y="24905"/>
                  </a:lnTo>
                  <a:lnTo>
                    <a:pt x="102736" y="36113"/>
                  </a:lnTo>
                  <a:lnTo>
                    <a:pt x="90283" y="36113"/>
                  </a:lnTo>
                  <a:lnTo>
                    <a:pt x="90283" y="24905"/>
                  </a:lnTo>
                  <a:lnTo>
                    <a:pt x="49811" y="24905"/>
                  </a:lnTo>
                  <a:lnTo>
                    <a:pt x="49811" y="36113"/>
                  </a:lnTo>
                  <a:lnTo>
                    <a:pt x="36736" y="36113"/>
                  </a:lnTo>
                  <a:lnTo>
                    <a:pt x="36736" y="24905"/>
                  </a:lnTo>
                  <a:lnTo>
                    <a:pt x="0" y="24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982696" y="3518323"/>
              <a:ext cx="82189" cy="102113"/>
            </a:xfrm>
            <a:custGeom>
              <a:avLst/>
              <a:pathLst>
                <a:path w="82189" h="102113">
                  <a:moveTo>
                    <a:pt x="23037" y="0"/>
                  </a:moveTo>
                  <a:lnTo>
                    <a:pt x="34245" y="3735"/>
                  </a:lnTo>
                  <a:lnTo>
                    <a:pt x="29886" y="14943"/>
                  </a:lnTo>
                  <a:lnTo>
                    <a:pt x="82189" y="14943"/>
                  </a:lnTo>
                  <a:lnTo>
                    <a:pt x="82133" y="26449"/>
                  </a:lnTo>
                  <a:lnTo>
                    <a:pt x="81965" y="37059"/>
                  </a:lnTo>
                  <a:lnTo>
                    <a:pt x="81684" y="46773"/>
                  </a:lnTo>
                  <a:lnTo>
                    <a:pt x="81292" y="55589"/>
                  </a:lnTo>
                  <a:lnTo>
                    <a:pt x="80788" y="63509"/>
                  </a:lnTo>
                  <a:lnTo>
                    <a:pt x="80171" y="70533"/>
                  </a:lnTo>
                  <a:lnTo>
                    <a:pt x="79443" y="76660"/>
                  </a:lnTo>
                  <a:lnTo>
                    <a:pt x="78602" y="81890"/>
                  </a:lnTo>
                  <a:lnTo>
                    <a:pt x="77650" y="86223"/>
                  </a:lnTo>
                  <a:lnTo>
                    <a:pt x="76585" y="89660"/>
                  </a:lnTo>
                  <a:lnTo>
                    <a:pt x="75601" y="92026"/>
                  </a:lnTo>
                  <a:lnTo>
                    <a:pt x="74393" y="94143"/>
                  </a:lnTo>
                  <a:lnTo>
                    <a:pt x="72961" y="96011"/>
                  </a:lnTo>
                  <a:lnTo>
                    <a:pt x="71305" y="97630"/>
                  </a:lnTo>
                  <a:lnTo>
                    <a:pt x="69424" y="99000"/>
                  </a:lnTo>
                  <a:lnTo>
                    <a:pt x="67320" y="100121"/>
                  </a:lnTo>
                  <a:lnTo>
                    <a:pt x="64991" y="100993"/>
                  </a:lnTo>
                  <a:lnTo>
                    <a:pt x="62438" y="101615"/>
                  </a:lnTo>
                  <a:lnTo>
                    <a:pt x="59661" y="101989"/>
                  </a:lnTo>
                  <a:lnTo>
                    <a:pt x="56660" y="102113"/>
                  </a:lnTo>
                  <a:lnTo>
                    <a:pt x="55135" y="102088"/>
                  </a:lnTo>
                  <a:lnTo>
                    <a:pt x="53547" y="102014"/>
                  </a:lnTo>
                  <a:lnTo>
                    <a:pt x="51897" y="101889"/>
                  </a:lnTo>
                  <a:lnTo>
                    <a:pt x="50185" y="101715"/>
                  </a:lnTo>
                  <a:lnTo>
                    <a:pt x="48410" y="101491"/>
                  </a:lnTo>
                  <a:lnTo>
                    <a:pt x="46573" y="101217"/>
                  </a:lnTo>
                  <a:lnTo>
                    <a:pt x="44674" y="100893"/>
                  </a:lnTo>
                  <a:lnTo>
                    <a:pt x="42713" y="100519"/>
                  </a:lnTo>
                  <a:lnTo>
                    <a:pt x="40689" y="100096"/>
                  </a:lnTo>
                  <a:lnTo>
                    <a:pt x="38603" y="99623"/>
                  </a:lnTo>
                  <a:lnTo>
                    <a:pt x="35490" y="87792"/>
                  </a:lnTo>
                  <a:lnTo>
                    <a:pt x="38392" y="88266"/>
                  </a:lnTo>
                  <a:lnTo>
                    <a:pt x="41119" y="88689"/>
                  </a:lnTo>
                  <a:lnTo>
                    <a:pt x="43672" y="89063"/>
                  </a:lnTo>
                  <a:lnTo>
                    <a:pt x="46050" y="89386"/>
                  </a:lnTo>
                  <a:lnTo>
                    <a:pt x="48254" y="89660"/>
                  </a:lnTo>
                  <a:lnTo>
                    <a:pt x="50284" y="89885"/>
                  </a:lnTo>
                  <a:lnTo>
                    <a:pt x="52140" y="90059"/>
                  </a:lnTo>
                  <a:lnTo>
                    <a:pt x="53821" y="90183"/>
                  </a:lnTo>
                  <a:lnTo>
                    <a:pt x="55328" y="90258"/>
                  </a:lnTo>
                  <a:lnTo>
                    <a:pt x="56660" y="90283"/>
                  </a:lnTo>
                  <a:lnTo>
                    <a:pt x="57986" y="90215"/>
                  </a:lnTo>
                  <a:lnTo>
                    <a:pt x="59226" y="90009"/>
                  </a:lnTo>
                  <a:lnTo>
                    <a:pt x="60377" y="89667"/>
                  </a:lnTo>
                  <a:lnTo>
                    <a:pt x="61442" y="89187"/>
                  </a:lnTo>
                  <a:lnTo>
                    <a:pt x="62420" y="88571"/>
                  </a:lnTo>
                  <a:lnTo>
                    <a:pt x="63310" y="87817"/>
                  </a:lnTo>
                  <a:lnTo>
                    <a:pt x="64113" y="86927"/>
                  </a:lnTo>
                  <a:lnTo>
                    <a:pt x="64829" y="85900"/>
                  </a:lnTo>
                  <a:lnTo>
                    <a:pt x="65458" y="84735"/>
                  </a:lnTo>
                  <a:lnTo>
                    <a:pt x="66000" y="83434"/>
                  </a:lnTo>
                  <a:lnTo>
                    <a:pt x="66591" y="80725"/>
                  </a:lnTo>
                  <a:lnTo>
                    <a:pt x="67121" y="77332"/>
                  </a:lnTo>
                  <a:lnTo>
                    <a:pt x="67588" y="73254"/>
                  </a:lnTo>
                  <a:lnTo>
                    <a:pt x="67992" y="68490"/>
                  </a:lnTo>
                  <a:lnTo>
                    <a:pt x="68335" y="63042"/>
                  </a:lnTo>
                  <a:lnTo>
                    <a:pt x="68615" y="56909"/>
                  </a:lnTo>
                  <a:lnTo>
                    <a:pt x="68833" y="50091"/>
                  </a:lnTo>
                  <a:lnTo>
                    <a:pt x="68989" y="42588"/>
                  </a:lnTo>
                  <a:lnTo>
                    <a:pt x="69082" y="34401"/>
                  </a:lnTo>
                  <a:lnTo>
                    <a:pt x="69113" y="25528"/>
                  </a:lnTo>
                  <a:lnTo>
                    <a:pt x="25528" y="25528"/>
                  </a:lnTo>
                  <a:lnTo>
                    <a:pt x="24139" y="28591"/>
                  </a:lnTo>
                  <a:lnTo>
                    <a:pt x="22714" y="31555"/>
                  </a:lnTo>
                  <a:lnTo>
                    <a:pt x="21250" y="34419"/>
                  </a:lnTo>
                  <a:lnTo>
                    <a:pt x="19750" y="37184"/>
                  </a:lnTo>
                  <a:lnTo>
                    <a:pt x="18212" y="39849"/>
                  </a:lnTo>
                  <a:lnTo>
                    <a:pt x="16637" y="42414"/>
                  </a:lnTo>
                  <a:lnTo>
                    <a:pt x="15024" y="44880"/>
                  </a:lnTo>
                  <a:lnTo>
                    <a:pt x="13374" y="47246"/>
                  </a:lnTo>
                  <a:lnTo>
                    <a:pt x="11687" y="49512"/>
                  </a:lnTo>
                  <a:lnTo>
                    <a:pt x="9962" y="51679"/>
                  </a:lnTo>
                  <a:lnTo>
                    <a:pt x="0" y="44207"/>
                  </a:lnTo>
                  <a:lnTo>
                    <a:pt x="2920" y="40291"/>
                  </a:lnTo>
                  <a:lnTo>
                    <a:pt x="5703" y="36262"/>
                  </a:lnTo>
                  <a:lnTo>
                    <a:pt x="8349" y="32122"/>
                  </a:lnTo>
                  <a:lnTo>
                    <a:pt x="10858" y="27869"/>
                  </a:lnTo>
                  <a:lnTo>
                    <a:pt x="13231" y="23504"/>
                  </a:lnTo>
                  <a:lnTo>
                    <a:pt x="15466" y="19028"/>
                  </a:lnTo>
                  <a:lnTo>
                    <a:pt x="17564" y="14439"/>
                  </a:lnTo>
                  <a:lnTo>
                    <a:pt x="19526" y="9738"/>
                  </a:lnTo>
                  <a:lnTo>
                    <a:pt x="21350" y="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006356" y="3558795"/>
              <a:ext cx="29886" cy="35490"/>
            </a:xfrm>
            <a:custGeom>
              <a:avLst/>
              <a:pathLst>
                <a:path w="29886" h="35490">
                  <a:moveTo>
                    <a:pt x="10584" y="0"/>
                  </a:moveTo>
                  <a:lnTo>
                    <a:pt x="12907" y="2640"/>
                  </a:lnTo>
                  <a:lnTo>
                    <a:pt x="15142" y="5329"/>
                  </a:lnTo>
                  <a:lnTo>
                    <a:pt x="17290" y="8069"/>
                  </a:lnTo>
                  <a:lnTo>
                    <a:pt x="19351" y="10858"/>
                  </a:lnTo>
                  <a:lnTo>
                    <a:pt x="21325" y="13698"/>
                  </a:lnTo>
                  <a:lnTo>
                    <a:pt x="23212" y="16587"/>
                  </a:lnTo>
                  <a:lnTo>
                    <a:pt x="25011" y="19526"/>
                  </a:lnTo>
                  <a:lnTo>
                    <a:pt x="26723" y="22514"/>
                  </a:lnTo>
                  <a:lnTo>
                    <a:pt x="28349" y="25553"/>
                  </a:lnTo>
                  <a:lnTo>
                    <a:pt x="29886" y="28641"/>
                  </a:lnTo>
                  <a:lnTo>
                    <a:pt x="18056" y="35490"/>
                  </a:lnTo>
                  <a:lnTo>
                    <a:pt x="16643" y="32508"/>
                  </a:lnTo>
                  <a:lnTo>
                    <a:pt x="15142" y="29538"/>
                  </a:lnTo>
                  <a:lnTo>
                    <a:pt x="13554" y="26580"/>
                  </a:lnTo>
                  <a:lnTo>
                    <a:pt x="11880" y="23635"/>
                  </a:lnTo>
                  <a:lnTo>
                    <a:pt x="10117" y="20702"/>
                  </a:lnTo>
                  <a:lnTo>
                    <a:pt x="8268" y="17782"/>
                  </a:lnTo>
                  <a:lnTo>
                    <a:pt x="6332" y="14874"/>
                  </a:lnTo>
                  <a:lnTo>
                    <a:pt x="4308" y="11979"/>
                  </a:lnTo>
                  <a:lnTo>
                    <a:pt x="2197" y="9096"/>
                  </a:lnTo>
                  <a:lnTo>
                    <a:pt x="0" y="62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929148" y="3516455"/>
              <a:ext cx="56660" cy="78453"/>
            </a:xfrm>
            <a:custGeom>
              <a:avLst/>
              <a:pathLst>
                <a:path w="56660" h="78453">
                  <a:moveTo>
                    <a:pt x="16188" y="34245"/>
                  </a:moveTo>
                  <a:lnTo>
                    <a:pt x="18529" y="34114"/>
                  </a:lnTo>
                  <a:lnTo>
                    <a:pt x="20821" y="33971"/>
                  </a:lnTo>
                  <a:lnTo>
                    <a:pt x="23062" y="33815"/>
                  </a:lnTo>
                  <a:lnTo>
                    <a:pt x="25254" y="33647"/>
                  </a:lnTo>
                  <a:lnTo>
                    <a:pt x="27396" y="33467"/>
                  </a:lnTo>
                  <a:lnTo>
                    <a:pt x="29488" y="33274"/>
                  </a:lnTo>
                  <a:lnTo>
                    <a:pt x="31530" y="33068"/>
                  </a:lnTo>
                  <a:lnTo>
                    <a:pt x="33523" y="32850"/>
                  </a:lnTo>
                  <a:lnTo>
                    <a:pt x="35465" y="32620"/>
                  </a:lnTo>
                  <a:lnTo>
                    <a:pt x="37358" y="32377"/>
                  </a:lnTo>
                  <a:lnTo>
                    <a:pt x="38224" y="31132"/>
                  </a:lnTo>
                  <a:lnTo>
                    <a:pt x="39077" y="29886"/>
                  </a:lnTo>
                  <a:lnTo>
                    <a:pt x="39917" y="28641"/>
                  </a:lnTo>
                  <a:lnTo>
                    <a:pt x="40745" y="27396"/>
                  </a:lnTo>
                  <a:lnTo>
                    <a:pt x="41561" y="26151"/>
                  </a:lnTo>
                  <a:lnTo>
                    <a:pt x="42364" y="24905"/>
                  </a:lnTo>
                  <a:lnTo>
                    <a:pt x="43155" y="23660"/>
                  </a:lnTo>
                  <a:lnTo>
                    <a:pt x="43933" y="22415"/>
                  </a:lnTo>
                  <a:lnTo>
                    <a:pt x="44699" y="21169"/>
                  </a:lnTo>
                  <a:lnTo>
                    <a:pt x="45453" y="19924"/>
                  </a:lnTo>
                  <a:lnTo>
                    <a:pt x="56660" y="23660"/>
                  </a:lnTo>
                  <a:lnTo>
                    <a:pt x="53285" y="29121"/>
                  </a:lnTo>
                  <a:lnTo>
                    <a:pt x="49886" y="34295"/>
                  </a:lnTo>
                  <a:lnTo>
                    <a:pt x="46461" y="39183"/>
                  </a:lnTo>
                  <a:lnTo>
                    <a:pt x="43012" y="43784"/>
                  </a:lnTo>
                  <a:lnTo>
                    <a:pt x="39537" y="48099"/>
                  </a:lnTo>
                  <a:lnTo>
                    <a:pt x="36038" y="52127"/>
                  </a:lnTo>
                  <a:lnTo>
                    <a:pt x="32514" y="55869"/>
                  </a:lnTo>
                  <a:lnTo>
                    <a:pt x="28965" y="59325"/>
                  </a:lnTo>
                  <a:lnTo>
                    <a:pt x="25391" y="62494"/>
                  </a:lnTo>
                  <a:lnTo>
                    <a:pt x="21792" y="65377"/>
                  </a:lnTo>
                  <a:lnTo>
                    <a:pt x="25123" y="64867"/>
                  </a:lnTo>
                  <a:lnTo>
                    <a:pt x="28392" y="64331"/>
                  </a:lnTo>
                  <a:lnTo>
                    <a:pt x="31599" y="63771"/>
                  </a:lnTo>
                  <a:lnTo>
                    <a:pt x="34743" y="63186"/>
                  </a:lnTo>
                  <a:lnTo>
                    <a:pt x="37825" y="62575"/>
                  </a:lnTo>
                  <a:lnTo>
                    <a:pt x="40845" y="61940"/>
                  </a:lnTo>
                  <a:lnTo>
                    <a:pt x="43803" y="61280"/>
                  </a:lnTo>
                  <a:lnTo>
                    <a:pt x="46698" y="60595"/>
                  </a:lnTo>
                  <a:lnTo>
                    <a:pt x="49531" y="59886"/>
                  </a:lnTo>
                  <a:lnTo>
                    <a:pt x="52302" y="59151"/>
                  </a:lnTo>
                  <a:lnTo>
                    <a:pt x="55415" y="68490"/>
                  </a:lnTo>
                  <a:lnTo>
                    <a:pt x="50888" y="69711"/>
                  </a:lnTo>
                  <a:lnTo>
                    <a:pt x="46274" y="70881"/>
                  </a:lnTo>
                  <a:lnTo>
                    <a:pt x="41574" y="72002"/>
                  </a:lnTo>
                  <a:lnTo>
                    <a:pt x="36785" y="73073"/>
                  </a:lnTo>
                  <a:lnTo>
                    <a:pt x="31910" y="74094"/>
                  </a:lnTo>
                  <a:lnTo>
                    <a:pt x="26948" y="75066"/>
                  </a:lnTo>
                  <a:lnTo>
                    <a:pt x="21898" y="75987"/>
                  </a:lnTo>
                  <a:lnTo>
                    <a:pt x="16761" y="76859"/>
                  </a:lnTo>
                  <a:lnTo>
                    <a:pt x="11537" y="77681"/>
                  </a:lnTo>
                  <a:lnTo>
                    <a:pt x="6226" y="78453"/>
                  </a:lnTo>
                  <a:lnTo>
                    <a:pt x="3113" y="68490"/>
                  </a:lnTo>
                  <a:lnTo>
                    <a:pt x="5840" y="66324"/>
                  </a:lnTo>
                  <a:lnTo>
                    <a:pt x="8542" y="64057"/>
                  </a:lnTo>
                  <a:lnTo>
                    <a:pt x="11220" y="61691"/>
                  </a:lnTo>
                  <a:lnTo>
                    <a:pt x="13872" y="59226"/>
                  </a:lnTo>
                  <a:lnTo>
                    <a:pt x="16500" y="56660"/>
                  </a:lnTo>
                  <a:lnTo>
                    <a:pt x="19102" y="53995"/>
                  </a:lnTo>
                  <a:lnTo>
                    <a:pt x="21680" y="51231"/>
                  </a:lnTo>
                  <a:lnTo>
                    <a:pt x="24233" y="48367"/>
                  </a:lnTo>
                  <a:lnTo>
                    <a:pt x="26761" y="45403"/>
                  </a:lnTo>
                  <a:lnTo>
                    <a:pt x="29264" y="42339"/>
                  </a:lnTo>
                  <a:lnTo>
                    <a:pt x="26642" y="42943"/>
                  </a:lnTo>
                  <a:lnTo>
                    <a:pt x="24009" y="43510"/>
                  </a:lnTo>
                  <a:lnTo>
                    <a:pt x="21362" y="44039"/>
                  </a:lnTo>
                  <a:lnTo>
                    <a:pt x="18704" y="44531"/>
                  </a:lnTo>
                  <a:lnTo>
                    <a:pt x="16033" y="44986"/>
                  </a:lnTo>
                  <a:lnTo>
                    <a:pt x="13349" y="45403"/>
                  </a:lnTo>
                  <a:lnTo>
                    <a:pt x="10653" y="45783"/>
                  </a:lnTo>
                  <a:lnTo>
                    <a:pt x="7944" y="46125"/>
                  </a:lnTo>
                  <a:lnTo>
                    <a:pt x="5223" y="46430"/>
                  </a:lnTo>
                  <a:lnTo>
                    <a:pt x="2490" y="46698"/>
                  </a:lnTo>
                  <a:lnTo>
                    <a:pt x="0" y="35490"/>
                  </a:lnTo>
                  <a:lnTo>
                    <a:pt x="3175" y="32670"/>
                  </a:lnTo>
                  <a:lnTo>
                    <a:pt x="6226" y="29687"/>
                  </a:lnTo>
                  <a:lnTo>
                    <a:pt x="9152" y="26543"/>
                  </a:lnTo>
                  <a:lnTo>
                    <a:pt x="11954" y="23237"/>
                  </a:lnTo>
                  <a:lnTo>
                    <a:pt x="14632" y="19768"/>
                  </a:lnTo>
                  <a:lnTo>
                    <a:pt x="17185" y="16138"/>
                  </a:lnTo>
                  <a:lnTo>
                    <a:pt x="19613" y="12347"/>
                  </a:lnTo>
                  <a:lnTo>
                    <a:pt x="21917" y="8393"/>
                  </a:lnTo>
                  <a:lnTo>
                    <a:pt x="24096" y="4277"/>
                  </a:lnTo>
                  <a:lnTo>
                    <a:pt x="26151" y="0"/>
                  </a:lnTo>
                  <a:lnTo>
                    <a:pt x="37358" y="3113"/>
                  </a:lnTo>
                  <a:lnTo>
                    <a:pt x="35577" y="6898"/>
                  </a:lnTo>
                  <a:lnTo>
                    <a:pt x="33722" y="10535"/>
                  </a:lnTo>
                  <a:lnTo>
                    <a:pt x="31792" y="14021"/>
                  </a:lnTo>
                  <a:lnTo>
                    <a:pt x="29787" y="17359"/>
                  </a:lnTo>
                  <a:lnTo>
                    <a:pt x="27707" y="20547"/>
                  </a:lnTo>
                  <a:lnTo>
                    <a:pt x="25553" y="23585"/>
                  </a:lnTo>
                  <a:lnTo>
                    <a:pt x="23324" y="26474"/>
                  </a:lnTo>
                  <a:lnTo>
                    <a:pt x="21020" y="29214"/>
                  </a:lnTo>
                  <a:lnTo>
                    <a:pt x="18641" y="31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930393" y="3598021"/>
              <a:ext cx="56660" cy="22415"/>
            </a:xfrm>
            <a:custGeom>
              <a:avLst/>
              <a:pathLst>
                <a:path w="56660" h="22415">
                  <a:moveTo>
                    <a:pt x="54792" y="0"/>
                  </a:moveTo>
                  <a:lnTo>
                    <a:pt x="56660" y="10584"/>
                  </a:lnTo>
                  <a:lnTo>
                    <a:pt x="51741" y="11936"/>
                  </a:lnTo>
                  <a:lnTo>
                    <a:pt x="46698" y="13249"/>
                  </a:lnTo>
                  <a:lnTo>
                    <a:pt x="41530" y="14526"/>
                  </a:lnTo>
                  <a:lnTo>
                    <a:pt x="36237" y="15765"/>
                  </a:lnTo>
                  <a:lnTo>
                    <a:pt x="30820" y="16967"/>
                  </a:lnTo>
                  <a:lnTo>
                    <a:pt x="25279" y="18131"/>
                  </a:lnTo>
                  <a:lnTo>
                    <a:pt x="19613" y="19258"/>
                  </a:lnTo>
                  <a:lnTo>
                    <a:pt x="13822" y="20348"/>
                  </a:lnTo>
                  <a:lnTo>
                    <a:pt x="7907" y="21400"/>
                  </a:lnTo>
                  <a:lnTo>
                    <a:pt x="1867" y="22415"/>
                  </a:lnTo>
                  <a:lnTo>
                    <a:pt x="0" y="10584"/>
                  </a:lnTo>
                  <a:lnTo>
                    <a:pt x="6487" y="9582"/>
                  </a:lnTo>
                  <a:lnTo>
                    <a:pt x="12751" y="8567"/>
                  </a:lnTo>
                  <a:lnTo>
                    <a:pt x="18791" y="7540"/>
                  </a:lnTo>
                  <a:lnTo>
                    <a:pt x="24606" y="6500"/>
                  </a:lnTo>
                  <a:lnTo>
                    <a:pt x="30198" y="5448"/>
                  </a:lnTo>
                  <a:lnTo>
                    <a:pt x="35565" y="4383"/>
                  </a:lnTo>
                  <a:lnTo>
                    <a:pt x="40708" y="3306"/>
                  </a:lnTo>
                  <a:lnTo>
                    <a:pt x="45627" y="2216"/>
                  </a:lnTo>
                  <a:lnTo>
                    <a:pt x="50322" y="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134621" y="3477851"/>
              <a:ext cx="92774" cy="141340"/>
            </a:xfrm>
            <a:custGeom>
              <a:avLst/>
              <a:pathLst>
                <a:path w="92774" h="141340">
                  <a:moveTo>
                    <a:pt x="27396" y="0"/>
                  </a:moveTo>
                  <a:lnTo>
                    <a:pt x="39226" y="2490"/>
                  </a:lnTo>
                  <a:lnTo>
                    <a:pt x="38716" y="4358"/>
                  </a:lnTo>
                  <a:lnTo>
                    <a:pt x="38180" y="6226"/>
                  </a:lnTo>
                  <a:lnTo>
                    <a:pt x="37620" y="8094"/>
                  </a:lnTo>
                  <a:lnTo>
                    <a:pt x="37034" y="9962"/>
                  </a:lnTo>
                  <a:lnTo>
                    <a:pt x="36424" y="11830"/>
                  </a:lnTo>
                  <a:lnTo>
                    <a:pt x="35789" y="13698"/>
                  </a:lnTo>
                  <a:lnTo>
                    <a:pt x="35129" y="15566"/>
                  </a:lnTo>
                  <a:lnTo>
                    <a:pt x="34444" y="17434"/>
                  </a:lnTo>
                  <a:lnTo>
                    <a:pt x="33734" y="19301"/>
                  </a:lnTo>
                  <a:lnTo>
                    <a:pt x="33000" y="21169"/>
                  </a:lnTo>
                  <a:lnTo>
                    <a:pt x="92774" y="21169"/>
                  </a:lnTo>
                  <a:lnTo>
                    <a:pt x="92481" y="38473"/>
                  </a:lnTo>
                  <a:lnTo>
                    <a:pt x="92101" y="54269"/>
                  </a:lnTo>
                  <a:lnTo>
                    <a:pt x="91634" y="68559"/>
                  </a:lnTo>
                  <a:lnTo>
                    <a:pt x="91080" y="81342"/>
                  </a:lnTo>
                  <a:lnTo>
                    <a:pt x="90439" y="92618"/>
                  </a:lnTo>
                  <a:lnTo>
                    <a:pt x="89710" y="102387"/>
                  </a:lnTo>
                  <a:lnTo>
                    <a:pt x="88895" y="110650"/>
                  </a:lnTo>
                  <a:lnTo>
                    <a:pt x="87992" y="117405"/>
                  </a:lnTo>
                  <a:lnTo>
                    <a:pt x="87002" y="122654"/>
                  </a:lnTo>
                  <a:lnTo>
                    <a:pt x="85925" y="126396"/>
                  </a:lnTo>
                  <a:lnTo>
                    <a:pt x="84698" y="129236"/>
                  </a:lnTo>
                  <a:lnTo>
                    <a:pt x="83260" y="131776"/>
                  </a:lnTo>
                  <a:lnTo>
                    <a:pt x="81610" y="134018"/>
                  </a:lnTo>
                  <a:lnTo>
                    <a:pt x="79748" y="135960"/>
                  </a:lnTo>
                  <a:lnTo>
                    <a:pt x="77674" y="137604"/>
                  </a:lnTo>
                  <a:lnTo>
                    <a:pt x="75389" y="138949"/>
                  </a:lnTo>
                  <a:lnTo>
                    <a:pt x="72893" y="139995"/>
                  </a:lnTo>
                  <a:lnTo>
                    <a:pt x="70184" y="140742"/>
                  </a:lnTo>
                  <a:lnTo>
                    <a:pt x="67264" y="141191"/>
                  </a:lnTo>
                  <a:lnTo>
                    <a:pt x="64132" y="141340"/>
                  </a:lnTo>
                  <a:lnTo>
                    <a:pt x="62606" y="141327"/>
                  </a:lnTo>
                  <a:lnTo>
                    <a:pt x="61019" y="141290"/>
                  </a:lnTo>
                  <a:lnTo>
                    <a:pt x="59369" y="141228"/>
                  </a:lnTo>
                  <a:lnTo>
                    <a:pt x="57656" y="141141"/>
                  </a:lnTo>
                  <a:lnTo>
                    <a:pt x="55882" y="141029"/>
                  </a:lnTo>
                  <a:lnTo>
                    <a:pt x="54045" y="140892"/>
                  </a:lnTo>
                  <a:lnTo>
                    <a:pt x="52146" y="140730"/>
                  </a:lnTo>
                  <a:lnTo>
                    <a:pt x="50185" y="140543"/>
                  </a:lnTo>
                  <a:lnTo>
                    <a:pt x="48161" y="140331"/>
                  </a:lnTo>
                  <a:lnTo>
                    <a:pt x="46075" y="140095"/>
                  </a:lnTo>
                  <a:lnTo>
                    <a:pt x="44207" y="128264"/>
                  </a:lnTo>
                  <a:lnTo>
                    <a:pt x="46530" y="128501"/>
                  </a:lnTo>
                  <a:lnTo>
                    <a:pt x="48765" y="128713"/>
                  </a:lnTo>
                  <a:lnTo>
                    <a:pt x="50913" y="128899"/>
                  </a:lnTo>
                  <a:lnTo>
                    <a:pt x="52974" y="129061"/>
                  </a:lnTo>
                  <a:lnTo>
                    <a:pt x="54948" y="129198"/>
                  </a:lnTo>
                  <a:lnTo>
                    <a:pt x="56835" y="129310"/>
                  </a:lnTo>
                  <a:lnTo>
                    <a:pt x="58634" y="129398"/>
                  </a:lnTo>
                  <a:lnTo>
                    <a:pt x="60346" y="129460"/>
                  </a:lnTo>
                  <a:lnTo>
                    <a:pt x="61971" y="129497"/>
                  </a:lnTo>
                  <a:lnTo>
                    <a:pt x="63509" y="129510"/>
                  </a:lnTo>
                  <a:lnTo>
                    <a:pt x="65190" y="129366"/>
                  </a:lnTo>
                  <a:lnTo>
                    <a:pt x="66747" y="128937"/>
                  </a:lnTo>
                  <a:lnTo>
                    <a:pt x="68179" y="128221"/>
                  </a:lnTo>
                  <a:lnTo>
                    <a:pt x="69487" y="127218"/>
                  </a:lnTo>
                  <a:lnTo>
                    <a:pt x="70670" y="125929"/>
                  </a:lnTo>
                  <a:lnTo>
                    <a:pt x="71728" y="124354"/>
                  </a:lnTo>
                  <a:lnTo>
                    <a:pt x="72662" y="122492"/>
                  </a:lnTo>
                  <a:lnTo>
                    <a:pt x="73472" y="120344"/>
                  </a:lnTo>
                  <a:lnTo>
                    <a:pt x="74157" y="117910"/>
                  </a:lnTo>
                  <a:lnTo>
                    <a:pt x="74717" y="115189"/>
                  </a:lnTo>
                  <a:lnTo>
                    <a:pt x="75670" y="109199"/>
                  </a:lnTo>
                  <a:lnTo>
                    <a:pt x="76535" y="102686"/>
                  </a:lnTo>
                  <a:lnTo>
                    <a:pt x="77313" y="95650"/>
                  </a:lnTo>
                  <a:lnTo>
                    <a:pt x="78004" y="88091"/>
                  </a:lnTo>
                  <a:lnTo>
                    <a:pt x="78608" y="80009"/>
                  </a:lnTo>
                  <a:lnTo>
                    <a:pt x="79125" y="71404"/>
                  </a:lnTo>
                  <a:lnTo>
                    <a:pt x="79555" y="62276"/>
                  </a:lnTo>
                  <a:lnTo>
                    <a:pt x="79897" y="52625"/>
                  </a:lnTo>
                  <a:lnTo>
                    <a:pt x="80153" y="42451"/>
                  </a:lnTo>
                  <a:lnTo>
                    <a:pt x="80321" y="31754"/>
                  </a:lnTo>
                  <a:lnTo>
                    <a:pt x="72226" y="31754"/>
                  </a:lnTo>
                  <a:lnTo>
                    <a:pt x="70682" y="44998"/>
                  </a:lnTo>
                  <a:lnTo>
                    <a:pt x="68291" y="57582"/>
                  </a:lnTo>
                  <a:lnTo>
                    <a:pt x="65053" y="69505"/>
                  </a:lnTo>
                  <a:lnTo>
                    <a:pt x="60969" y="80769"/>
                  </a:lnTo>
                  <a:lnTo>
                    <a:pt x="56038" y="91373"/>
                  </a:lnTo>
                  <a:lnTo>
                    <a:pt x="50259" y="101316"/>
                  </a:lnTo>
                  <a:lnTo>
                    <a:pt x="43634" y="110600"/>
                  </a:lnTo>
                  <a:lnTo>
                    <a:pt x="36163" y="119224"/>
                  </a:lnTo>
                  <a:lnTo>
                    <a:pt x="27844" y="127187"/>
                  </a:lnTo>
                  <a:lnTo>
                    <a:pt x="18679" y="134491"/>
                  </a:lnTo>
                  <a:lnTo>
                    <a:pt x="11207" y="124529"/>
                  </a:lnTo>
                  <a:lnTo>
                    <a:pt x="19538" y="117885"/>
                  </a:lnTo>
                  <a:lnTo>
                    <a:pt x="27097" y="110656"/>
                  </a:lnTo>
                  <a:lnTo>
                    <a:pt x="33884" y="102842"/>
                  </a:lnTo>
                  <a:lnTo>
                    <a:pt x="39899" y="94442"/>
                  </a:lnTo>
                  <a:lnTo>
                    <a:pt x="45141" y="85458"/>
                  </a:lnTo>
                  <a:lnTo>
                    <a:pt x="49612" y="75887"/>
                  </a:lnTo>
                  <a:lnTo>
                    <a:pt x="53310" y="65732"/>
                  </a:lnTo>
                  <a:lnTo>
                    <a:pt x="56237" y="54992"/>
                  </a:lnTo>
                  <a:lnTo>
                    <a:pt x="58391" y="43666"/>
                  </a:lnTo>
                  <a:lnTo>
                    <a:pt x="59773" y="31754"/>
                  </a:lnTo>
                  <a:lnTo>
                    <a:pt x="48566" y="31754"/>
                  </a:lnTo>
                  <a:lnTo>
                    <a:pt x="47364" y="41356"/>
                  </a:lnTo>
                  <a:lnTo>
                    <a:pt x="45502" y="50484"/>
                  </a:lnTo>
                  <a:lnTo>
                    <a:pt x="42981" y="59138"/>
                  </a:lnTo>
                  <a:lnTo>
                    <a:pt x="39799" y="67320"/>
                  </a:lnTo>
                  <a:lnTo>
                    <a:pt x="35957" y="75028"/>
                  </a:lnTo>
                  <a:lnTo>
                    <a:pt x="31456" y="82263"/>
                  </a:lnTo>
                  <a:lnTo>
                    <a:pt x="26294" y="89025"/>
                  </a:lnTo>
                  <a:lnTo>
                    <a:pt x="20472" y="95314"/>
                  </a:lnTo>
                  <a:lnTo>
                    <a:pt x="13990" y="101130"/>
                  </a:lnTo>
                  <a:lnTo>
                    <a:pt x="6849" y="106472"/>
                  </a:lnTo>
                  <a:lnTo>
                    <a:pt x="0" y="97132"/>
                  </a:lnTo>
                  <a:lnTo>
                    <a:pt x="6313" y="92332"/>
                  </a:lnTo>
                  <a:lnTo>
                    <a:pt x="12054" y="87145"/>
                  </a:lnTo>
                  <a:lnTo>
                    <a:pt x="17222" y="81572"/>
                  </a:lnTo>
                  <a:lnTo>
                    <a:pt x="21817" y="75614"/>
                  </a:lnTo>
                  <a:lnTo>
                    <a:pt x="25839" y="69269"/>
                  </a:lnTo>
                  <a:lnTo>
                    <a:pt x="29289" y="62538"/>
                  </a:lnTo>
                  <a:lnTo>
                    <a:pt x="32165" y="55421"/>
                  </a:lnTo>
                  <a:lnTo>
                    <a:pt x="34469" y="47918"/>
                  </a:lnTo>
                  <a:lnTo>
                    <a:pt x="36200" y="40029"/>
                  </a:lnTo>
                  <a:lnTo>
                    <a:pt x="37358" y="31754"/>
                  </a:lnTo>
                  <a:lnTo>
                    <a:pt x="28019" y="31754"/>
                  </a:lnTo>
                  <a:lnTo>
                    <a:pt x="26369" y="35061"/>
                  </a:lnTo>
                  <a:lnTo>
                    <a:pt x="24656" y="38255"/>
                  </a:lnTo>
                  <a:lnTo>
                    <a:pt x="22882" y="41337"/>
                  </a:lnTo>
                  <a:lnTo>
                    <a:pt x="21045" y="44307"/>
                  </a:lnTo>
                  <a:lnTo>
                    <a:pt x="19146" y="47165"/>
                  </a:lnTo>
                  <a:lnTo>
                    <a:pt x="17185" y="49911"/>
                  </a:lnTo>
                  <a:lnTo>
                    <a:pt x="15161" y="52545"/>
                  </a:lnTo>
                  <a:lnTo>
                    <a:pt x="13075" y="55066"/>
                  </a:lnTo>
                  <a:lnTo>
                    <a:pt x="10927" y="57476"/>
                  </a:lnTo>
                  <a:lnTo>
                    <a:pt x="8717" y="59773"/>
                  </a:lnTo>
                  <a:lnTo>
                    <a:pt x="0" y="51056"/>
                  </a:lnTo>
                  <a:lnTo>
                    <a:pt x="3636" y="46847"/>
                  </a:lnTo>
                  <a:lnTo>
                    <a:pt x="7073" y="42439"/>
                  </a:lnTo>
                  <a:lnTo>
                    <a:pt x="10311" y="37831"/>
                  </a:lnTo>
                  <a:lnTo>
                    <a:pt x="13349" y="33025"/>
                  </a:lnTo>
                  <a:lnTo>
                    <a:pt x="16188" y="28019"/>
                  </a:lnTo>
                  <a:lnTo>
                    <a:pt x="18828" y="22813"/>
                  </a:lnTo>
                  <a:lnTo>
                    <a:pt x="21269" y="17409"/>
                  </a:lnTo>
                  <a:lnTo>
                    <a:pt x="23511" y="11805"/>
                  </a:lnTo>
                  <a:lnTo>
                    <a:pt x="25553" y="6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083564" y="3477851"/>
              <a:ext cx="54792" cy="143208"/>
            </a:xfrm>
            <a:custGeom>
              <a:avLst/>
              <a:pathLst>
                <a:path w="54792" h="143208">
                  <a:moveTo>
                    <a:pt x="11207" y="6849"/>
                  </a:moveTo>
                  <a:lnTo>
                    <a:pt x="22415" y="10584"/>
                  </a:lnTo>
                  <a:lnTo>
                    <a:pt x="22159" y="12577"/>
                  </a:lnTo>
                  <a:lnTo>
                    <a:pt x="21892" y="14569"/>
                  </a:lnTo>
                  <a:lnTo>
                    <a:pt x="21612" y="16562"/>
                  </a:lnTo>
                  <a:lnTo>
                    <a:pt x="21319" y="18554"/>
                  </a:lnTo>
                  <a:lnTo>
                    <a:pt x="21014" y="20547"/>
                  </a:lnTo>
                  <a:lnTo>
                    <a:pt x="20696" y="22539"/>
                  </a:lnTo>
                  <a:lnTo>
                    <a:pt x="20366" y="24532"/>
                  </a:lnTo>
                  <a:lnTo>
                    <a:pt x="20024" y="26524"/>
                  </a:lnTo>
                  <a:lnTo>
                    <a:pt x="19669" y="28517"/>
                  </a:lnTo>
                  <a:lnTo>
                    <a:pt x="19301" y="30509"/>
                  </a:lnTo>
                  <a:lnTo>
                    <a:pt x="27396" y="30509"/>
                  </a:lnTo>
                  <a:lnTo>
                    <a:pt x="27396" y="0"/>
                  </a:lnTo>
                  <a:lnTo>
                    <a:pt x="40471" y="0"/>
                  </a:lnTo>
                  <a:lnTo>
                    <a:pt x="40471" y="30509"/>
                  </a:lnTo>
                  <a:lnTo>
                    <a:pt x="52924" y="30509"/>
                  </a:lnTo>
                  <a:lnTo>
                    <a:pt x="52924" y="42339"/>
                  </a:lnTo>
                  <a:lnTo>
                    <a:pt x="40471" y="42339"/>
                  </a:lnTo>
                  <a:lnTo>
                    <a:pt x="40471" y="77207"/>
                  </a:lnTo>
                  <a:lnTo>
                    <a:pt x="41717" y="76454"/>
                  </a:lnTo>
                  <a:lnTo>
                    <a:pt x="42962" y="75688"/>
                  </a:lnTo>
                  <a:lnTo>
                    <a:pt x="44207" y="74910"/>
                  </a:lnTo>
                  <a:lnTo>
                    <a:pt x="45453" y="74119"/>
                  </a:lnTo>
                  <a:lnTo>
                    <a:pt x="46698" y="73316"/>
                  </a:lnTo>
                  <a:lnTo>
                    <a:pt x="47943" y="72500"/>
                  </a:lnTo>
                  <a:lnTo>
                    <a:pt x="49188" y="71672"/>
                  </a:lnTo>
                  <a:lnTo>
                    <a:pt x="50434" y="70832"/>
                  </a:lnTo>
                  <a:lnTo>
                    <a:pt x="51679" y="69979"/>
                  </a:lnTo>
                  <a:lnTo>
                    <a:pt x="52924" y="69113"/>
                  </a:lnTo>
                  <a:lnTo>
                    <a:pt x="54792" y="80943"/>
                  </a:lnTo>
                  <a:lnTo>
                    <a:pt x="53416" y="82052"/>
                  </a:lnTo>
                  <a:lnTo>
                    <a:pt x="52028" y="83135"/>
                  </a:lnTo>
                  <a:lnTo>
                    <a:pt x="50627" y="84194"/>
                  </a:lnTo>
                  <a:lnTo>
                    <a:pt x="49213" y="85227"/>
                  </a:lnTo>
                  <a:lnTo>
                    <a:pt x="47788" y="86236"/>
                  </a:lnTo>
                  <a:lnTo>
                    <a:pt x="46349" y="87220"/>
                  </a:lnTo>
                  <a:lnTo>
                    <a:pt x="44898" y="88179"/>
                  </a:lnTo>
                  <a:lnTo>
                    <a:pt x="43435" y="89112"/>
                  </a:lnTo>
                  <a:lnTo>
                    <a:pt x="41960" y="90022"/>
                  </a:lnTo>
                  <a:lnTo>
                    <a:pt x="40471" y="90906"/>
                  </a:lnTo>
                  <a:lnTo>
                    <a:pt x="40471" y="143208"/>
                  </a:lnTo>
                  <a:lnTo>
                    <a:pt x="27396" y="143208"/>
                  </a:lnTo>
                  <a:lnTo>
                    <a:pt x="27396" y="97755"/>
                  </a:lnTo>
                  <a:lnTo>
                    <a:pt x="25397" y="98863"/>
                  </a:lnTo>
                  <a:lnTo>
                    <a:pt x="23386" y="99946"/>
                  </a:lnTo>
                  <a:lnTo>
                    <a:pt x="21362" y="101005"/>
                  </a:lnTo>
                  <a:lnTo>
                    <a:pt x="19326" y="102039"/>
                  </a:lnTo>
                  <a:lnTo>
                    <a:pt x="17278" y="103047"/>
                  </a:lnTo>
                  <a:lnTo>
                    <a:pt x="15217" y="104031"/>
                  </a:lnTo>
                  <a:lnTo>
                    <a:pt x="13144" y="104990"/>
                  </a:lnTo>
                  <a:lnTo>
                    <a:pt x="11058" y="105924"/>
                  </a:lnTo>
                  <a:lnTo>
                    <a:pt x="8959" y="106833"/>
                  </a:lnTo>
                  <a:lnTo>
                    <a:pt x="6849" y="107717"/>
                  </a:lnTo>
                  <a:lnTo>
                    <a:pt x="1867" y="95264"/>
                  </a:lnTo>
                  <a:lnTo>
                    <a:pt x="4588" y="94256"/>
                  </a:lnTo>
                  <a:lnTo>
                    <a:pt x="7272" y="93222"/>
                  </a:lnTo>
                  <a:lnTo>
                    <a:pt x="9918" y="92163"/>
                  </a:lnTo>
                  <a:lnTo>
                    <a:pt x="12527" y="91080"/>
                  </a:lnTo>
                  <a:lnTo>
                    <a:pt x="15099" y="89972"/>
                  </a:lnTo>
                  <a:lnTo>
                    <a:pt x="17633" y="88839"/>
                  </a:lnTo>
                  <a:lnTo>
                    <a:pt x="20130" y="87680"/>
                  </a:lnTo>
                  <a:lnTo>
                    <a:pt x="22589" y="86497"/>
                  </a:lnTo>
                  <a:lnTo>
                    <a:pt x="25011" y="85289"/>
                  </a:lnTo>
                  <a:lnTo>
                    <a:pt x="27396" y="84057"/>
                  </a:lnTo>
                  <a:lnTo>
                    <a:pt x="27396" y="42339"/>
                  </a:lnTo>
                  <a:lnTo>
                    <a:pt x="17434" y="42339"/>
                  </a:lnTo>
                  <a:lnTo>
                    <a:pt x="16798" y="45415"/>
                  </a:lnTo>
                  <a:lnTo>
                    <a:pt x="16138" y="48416"/>
                  </a:lnTo>
                  <a:lnTo>
                    <a:pt x="15454" y="51343"/>
                  </a:lnTo>
                  <a:lnTo>
                    <a:pt x="14744" y="54195"/>
                  </a:lnTo>
                  <a:lnTo>
                    <a:pt x="14009" y="56972"/>
                  </a:lnTo>
                  <a:lnTo>
                    <a:pt x="13249" y="59674"/>
                  </a:lnTo>
                  <a:lnTo>
                    <a:pt x="12465" y="62301"/>
                  </a:lnTo>
                  <a:lnTo>
                    <a:pt x="11655" y="64854"/>
                  </a:lnTo>
                  <a:lnTo>
                    <a:pt x="10821" y="67332"/>
                  </a:lnTo>
                  <a:lnTo>
                    <a:pt x="9962" y="69736"/>
                  </a:lnTo>
                  <a:lnTo>
                    <a:pt x="0" y="61641"/>
                  </a:lnTo>
                  <a:lnTo>
                    <a:pt x="1569" y="56610"/>
                  </a:lnTo>
                  <a:lnTo>
                    <a:pt x="3038" y="51480"/>
                  </a:lnTo>
                  <a:lnTo>
                    <a:pt x="4408" y="46250"/>
                  </a:lnTo>
                  <a:lnTo>
                    <a:pt x="5678" y="40920"/>
                  </a:lnTo>
                  <a:lnTo>
                    <a:pt x="6849" y="35490"/>
                  </a:lnTo>
                  <a:lnTo>
                    <a:pt x="7920" y="29961"/>
                  </a:lnTo>
                  <a:lnTo>
                    <a:pt x="8891" y="24332"/>
                  </a:lnTo>
                  <a:lnTo>
                    <a:pt x="9763" y="18604"/>
                  </a:lnTo>
                  <a:lnTo>
                    <a:pt x="10535" y="12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974230" y="4182391"/>
              <a:ext cx="81162" cy="78339"/>
            </a:xfrm>
            <a:custGeom>
              <a:avLst/>
              <a:pathLst>
                <a:path w="81162" h="78339">
                  <a:moveTo>
                    <a:pt x="11997" y="0"/>
                  </a:moveTo>
                  <a:lnTo>
                    <a:pt x="69870" y="0"/>
                  </a:lnTo>
                  <a:lnTo>
                    <a:pt x="69870" y="31053"/>
                  </a:lnTo>
                  <a:lnTo>
                    <a:pt x="45521" y="31053"/>
                  </a:lnTo>
                  <a:lnTo>
                    <a:pt x="45521" y="44110"/>
                  </a:lnTo>
                  <a:lnTo>
                    <a:pt x="75516" y="44110"/>
                  </a:lnTo>
                  <a:lnTo>
                    <a:pt x="75516" y="50814"/>
                  </a:lnTo>
                  <a:lnTo>
                    <a:pt x="45521" y="50814"/>
                  </a:lnTo>
                  <a:lnTo>
                    <a:pt x="45521" y="67753"/>
                  </a:lnTo>
                  <a:lnTo>
                    <a:pt x="47469" y="68021"/>
                  </a:lnTo>
                  <a:lnTo>
                    <a:pt x="49502" y="68261"/>
                  </a:lnTo>
                  <a:lnTo>
                    <a:pt x="51619" y="68473"/>
                  </a:lnTo>
                  <a:lnTo>
                    <a:pt x="53821" y="68656"/>
                  </a:lnTo>
                  <a:lnTo>
                    <a:pt x="56108" y="68811"/>
                  </a:lnTo>
                  <a:lnTo>
                    <a:pt x="58479" y="68938"/>
                  </a:lnTo>
                  <a:lnTo>
                    <a:pt x="60935" y="69037"/>
                  </a:lnTo>
                  <a:lnTo>
                    <a:pt x="63476" y="69108"/>
                  </a:lnTo>
                  <a:lnTo>
                    <a:pt x="66101" y="69150"/>
                  </a:lnTo>
                  <a:lnTo>
                    <a:pt x="68811" y="69164"/>
                  </a:lnTo>
                  <a:lnTo>
                    <a:pt x="81162" y="69164"/>
                  </a:lnTo>
                  <a:lnTo>
                    <a:pt x="78692" y="76928"/>
                  </a:lnTo>
                  <a:lnTo>
                    <a:pt x="68811" y="76928"/>
                  </a:lnTo>
                  <a:lnTo>
                    <a:pt x="64473" y="76885"/>
                  </a:lnTo>
                  <a:lnTo>
                    <a:pt x="60349" y="76758"/>
                  </a:lnTo>
                  <a:lnTo>
                    <a:pt x="56441" y="76546"/>
                  </a:lnTo>
                  <a:lnTo>
                    <a:pt x="52748" y="76250"/>
                  </a:lnTo>
                  <a:lnTo>
                    <a:pt x="49270" y="75869"/>
                  </a:lnTo>
                  <a:lnTo>
                    <a:pt x="46008" y="75403"/>
                  </a:lnTo>
                  <a:lnTo>
                    <a:pt x="42961" y="74853"/>
                  </a:lnTo>
                  <a:lnTo>
                    <a:pt x="40129" y="74217"/>
                  </a:lnTo>
                  <a:lnTo>
                    <a:pt x="37512" y="73498"/>
                  </a:lnTo>
                  <a:lnTo>
                    <a:pt x="35111" y="72693"/>
                  </a:lnTo>
                  <a:lnTo>
                    <a:pt x="32865" y="71811"/>
                  </a:lnTo>
                  <a:lnTo>
                    <a:pt x="30714" y="70858"/>
                  </a:lnTo>
                  <a:lnTo>
                    <a:pt x="28659" y="69835"/>
                  </a:lnTo>
                  <a:lnTo>
                    <a:pt x="26698" y="68741"/>
                  </a:lnTo>
                  <a:lnTo>
                    <a:pt x="24833" y="67576"/>
                  </a:lnTo>
                  <a:lnTo>
                    <a:pt x="23064" y="66341"/>
                  </a:lnTo>
                  <a:lnTo>
                    <a:pt x="21389" y="65035"/>
                  </a:lnTo>
                  <a:lnTo>
                    <a:pt x="19810" y="63659"/>
                  </a:lnTo>
                  <a:lnTo>
                    <a:pt x="18326" y="62212"/>
                  </a:lnTo>
                  <a:lnTo>
                    <a:pt x="16938" y="60695"/>
                  </a:lnTo>
                  <a:lnTo>
                    <a:pt x="15999" y="62650"/>
                  </a:lnTo>
                  <a:lnTo>
                    <a:pt x="15018" y="64563"/>
                  </a:lnTo>
                  <a:lnTo>
                    <a:pt x="13995" y="66433"/>
                  </a:lnTo>
                  <a:lnTo>
                    <a:pt x="12929" y="68261"/>
                  </a:lnTo>
                  <a:lnTo>
                    <a:pt x="11821" y="70046"/>
                  </a:lnTo>
                  <a:lnTo>
                    <a:pt x="10671" y="71790"/>
                  </a:lnTo>
                  <a:lnTo>
                    <a:pt x="9478" y="73490"/>
                  </a:lnTo>
                  <a:lnTo>
                    <a:pt x="8243" y="75149"/>
                  </a:lnTo>
                  <a:lnTo>
                    <a:pt x="6965" y="76765"/>
                  </a:lnTo>
                  <a:lnTo>
                    <a:pt x="5646" y="78339"/>
                  </a:lnTo>
                  <a:lnTo>
                    <a:pt x="0" y="73046"/>
                  </a:lnTo>
                  <a:lnTo>
                    <a:pt x="2703" y="69757"/>
                  </a:lnTo>
                  <a:lnTo>
                    <a:pt x="5166" y="66383"/>
                  </a:lnTo>
                  <a:lnTo>
                    <a:pt x="7389" y="62925"/>
                  </a:lnTo>
                  <a:lnTo>
                    <a:pt x="9372" y="59382"/>
                  </a:lnTo>
                  <a:lnTo>
                    <a:pt x="11115" y="55755"/>
                  </a:lnTo>
                  <a:lnTo>
                    <a:pt x="12619" y="52042"/>
                  </a:lnTo>
                  <a:lnTo>
                    <a:pt x="13882" y="48245"/>
                  </a:lnTo>
                  <a:lnTo>
                    <a:pt x="14905" y="44364"/>
                  </a:lnTo>
                  <a:lnTo>
                    <a:pt x="15689" y="40397"/>
                  </a:lnTo>
                  <a:lnTo>
                    <a:pt x="16232" y="36346"/>
                  </a:lnTo>
                  <a:lnTo>
                    <a:pt x="23290" y="37758"/>
                  </a:lnTo>
                  <a:lnTo>
                    <a:pt x="23064" y="39437"/>
                  </a:lnTo>
                  <a:lnTo>
                    <a:pt x="22810" y="41089"/>
                  </a:lnTo>
                  <a:lnTo>
                    <a:pt x="22527" y="42712"/>
                  </a:lnTo>
                  <a:lnTo>
                    <a:pt x="22217" y="44307"/>
                  </a:lnTo>
                  <a:lnTo>
                    <a:pt x="21878" y="45874"/>
                  </a:lnTo>
                  <a:lnTo>
                    <a:pt x="21511" y="47413"/>
                  </a:lnTo>
                  <a:lnTo>
                    <a:pt x="21116" y="48923"/>
                  </a:lnTo>
                  <a:lnTo>
                    <a:pt x="20692" y="50405"/>
                  </a:lnTo>
                  <a:lnTo>
                    <a:pt x="20241" y="51859"/>
                  </a:lnTo>
                  <a:lnTo>
                    <a:pt x="19761" y="53285"/>
                  </a:lnTo>
                  <a:lnTo>
                    <a:pt x="21218" y="55063"/>
                  </a:lnTo>
                  <a:lnTo>
                    <a:pt x="22767" y="56729"/>
                  </a:lnTo>
                  <a:lnTo>
                    <a:pt x="24408" y="58281"/>
                  </a:lnTo>
                  <a:lnTo>
                    <a:pt x="26141" y="59721"/>
                  </a:lnTo>
                  <a:lnTo>
                    <a:pt x="27965" y="61048"/>
                  </a:lnTo>
                  <a:lnTo>
                    <a:pt x="29881" y="62262"/>
                  </a:lnTo>
                  <a:lnTo>
                    <a:pt x="31889" y="63363"/>
                  </a:lnTo>
                  <a:lnTo>
                    <a:pt x="33989" y="64351"/>
                  </a:lnTo>
                  <a:lnTo>
                    <a:pt x="36180" y="65226"/>
                  </a:lnTo>
                  <a:lnTo>
                    <a:pt x="38464" y="65988"/>
                  </a:lnTo>
                  <a:lnTo>
                    <a:pt x="38464" y="31053"/>
                  </a:lnTo>
                  <a:lnTo>
                    <a:pt x="11997" y="310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993286" y="4189095"/>
              <a:ext cx="43757" cy="17644"/>
            </a:xfrm>
            <a:custGeom>
              <a:avLst/>
              <a:pathLst>
                <a:path w="43757" h="17644">
                  <a:moveTo>
                    <a:pt x="0" y="17644"/>
                  </a:moveTo>
                  <a:lnTo>
                    <a:pt x="43757" y="17644"/>
                  </a:lnTo>
                  <a:lnTo>
                    <a:pt x="43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062803" y="4179568"/>
              <a:ext cx="41992" cy="80456"/>
            </a:xfrm>
            <a:custGeom>
              <a:avLst/>
              <a:pathLst>
                <a:path w="41992" h="80456">
                  <a:moveTo>
                    <a:pt x="13056" y="0"/>
                  </a:moveTo>
                  <a:lnTo>
                    <a:pt x="19408" y="1764"/>
                  </a:lnTo>
                  <a:lnTo>
                    <a:pt x="19122" y="2819"/>
                  </a:lnTo>
                  <a:lnTo>
                    <a:pt x="18829" y="3867"/>
                  </a:lnTo>
                  <a:lnTo>
                    <a:pt x="18529" y="4908"/>
                  </a:lnTo>
                  <a:lnTo>
                    <a:pt x="18222" y="5942"/>
                  </a:lnTo>
                  <a:lnTo>
                    <a:pt x="17908" y="6969"/>
                  </a:lnTo>
                  <a:lnTo>
                    <a:pt x="17587" y="7989"/>
                  </a:lnTo>
                  <a:lnTo>
                    <a:pt x="17259" y="9001"/>
                  </a:lnTo>
                  <a:lnTo>
                    <a:pt x="16924" y="10007"/>
                  </a:lnTo>
                  <a:lnTo>
                    <a:pt x="16581" y="11006"/>
                  </a:lnTo>
                  <a:lnTo>
                    <a:pt x="16232" y="11997"/>
                  </a:lnTo>
                  <a:lnTo>
                    <a:pt x="41992" y="11997"/>
                  </a:lnTo>
                  <a:lnTo>
                    <a:pt x="41968" y="22067"/>
                  </a:lnTo>
                  <a:lnTo>
                    <a:pt x="41894" y="31244"/>
                  </a:lnTo>
                  <a:lnTo>
                    <a:pt x="41770" y="39527"/>
                  </a:lnTo>
                  <a:lnTo>
                    <a:pt x="41597" y="46919"/>
                  </a:lnTo>
                  <a:lnTo>
                    <a:pt x="41375" y="53417"/>
                  </a:lnTo>
                  <a:lnTo>
                    <a:pt x="41103" y="59022"/>
                  </a:lnTo>
                  <a:lnTo>
                    <a:pt x="40782" y="63735"/>
                  </a:lnTo>
                  <a:lnTo>
                    <a:pt x="40411" y="67555"/>
                  </a:lnTo>
                  <a:lnTo>
                    <a:pt x="39991" y="70482"/>
                  </a:lnTo>
                  <a:lnTo>
                    <a:pt x="39522" y="72517"/>
                  </a:lnTo>
                  <a:lnTo>
                    <a:pt x="38996" y="74025"/>
                  </a:lnTo>
                  <a:lnTo>
                    <a:pt x="38407" y="75375"/>
                  </a:lnTo>
                  <a:lnTo>
                    <a:pt x="37754" y="76566"/>
                  </a:lnTo>
                  <a:lnTo>
                    <a:pt x="37038" y="77598"/>
                  </a:lnTo>
                  <a:lnTo>
                    <a:pt x="36258" y="78471"/>
                  </a:lnTo>
                  <a:lnTo>
                    <a:pt x="35415" y="79186"/>
                  </a:lnTo>
                  <a:lnTo>
                    <a:pt x="34508" y="79742"/>
                  </a:lnTo>
                  <a:lnTo>
                    <a:pt x="33537" y="80139"/>
                  </a:lnTo>
                  <a:lnTo>
                    <a:pt x="32503" y="80377"/>
                  </a:lnTo>
                  <a:lnTo>
                    <a:pt x="31406" y="80456"/>
                  </a:lnTo>
                  <a:lnTo>
                    <a:pt x="30757" y="80446"/>
                  </a:lnTo>
                  <a:lnTo>
                    <a:pt x="30079" y="80414"/>
                  </a:lnTo>
                  <a:lnTo>
                    <a:pt x="29373" y="80361"/>
                  </a:lnTo>
                  <a:lnTo>
                    <a:pt x="28639" y="80287"/>
                  </a:lnTo>
                  <a:lnTo>
                    <a:pt x="27877" y="80192"/>
                  </a:lnTo>
                  <a:lnTo>
                    <a:pt x="27087" y="80075"/>
                  </a:lnTo>
                  <a:lnTo>
                    <a:pt x="26268" y="79938"/>
                  </a:lnTo>
                  <a:lnTo>
                    <a:pt x="25421" y="79779"/>
                  </a:lnTo>
                  <a:lnTo>
                    <a:pt x="24546" y="79599"/>
                  </a:lnTo>
                  <a:lnTo>
                    <a:pt x="23643" y="79398"/>
                  </a:lnTo>
                  <a:lnTo>
                    <a:pt x="22231" y="72693"/>
                  </a:lnTo>
                  <a:lnTo>
                    <a:pt x="23205" y="72894"/>
                  </a:lnTo>
                  <a:lnTo>
                    <a:pt x="24151" y="73074"/>
                  </a:lnTo>
                  <a:lnTo>
                    <a:pt x="25068" y="73233"/>
                  </a:lnTo>
                  <a:lnTo>
                    <a:pt x="25957" y="73370"/>
                  </a:lnTo>
                  <a:lnTo>
                    <a:pt x="26818" y="73487"/>
                  </a:lnTo>
                  <a:lnTo>
                    <a:pt x="27651" y="73582"/>
                  </a:lnTo>
                  <a:lnTo>
                    <a:pt x="28456" y="73656"/>
                  </a:lnTo>
                  <a:lnTo>
                    <a:pt x="29232" y="73709"/>
                  </a:lnTo>
                  <a:lnTo>
                    <a:pt x="29980" y="73741"/>
                  </a:lnTo>
                  <a:lnTo>
                    <a:pt x="30700" y="73752"/>
                  </a:lnTo>
                  <a:lnTo>
                    <a:pt x="31046" y="73702"/>
                  </a:lnTo>
                  <a:lnTo>
                    <a:pt x="31378" y="73554"/>
                  </a:lnTo>
                  <a:lnTo>
                    <a:pt x="31695" y="73307"/>
                  </a:lnTo>
                  <a:lnTo>
                    <a:pt x="31999" y="72961"/>
                  </a:lnTo>
                  <a:lnTo>
                    <a:pt x="32288" y="72517"/>
                  </a:lnTo>
                  <a:lnTo>
                    <a:pt x="32563" y="71973"/>
                  </a:lnTo>
                  <a:lnTo>
                    <a:pt x="32824" y="71331"/>
                  </a:lnTo>
                  <a:lnTo>
                    <a:pt x="33071" y="70590"/>
                  </a:lnTo>
                  <a:lnTo>
                    <a:pt x="33304" y="69750"/>
                  </a:lnTo>
                  <a:lnTo>
                    <a:pt x="33523" y="68811"/>
                  </a:lnTo>
                  <a:lnTo>
                    <a:pt x="33731" y="67421"/>
                  </a:lnTo>
                  <a:lnTo>
                    <a:pt x="33933" y="65226"/>
                  </a:lnTo>
                  <a:lnTo>
                    <a:pt x="34127" y="62227"/>
                  </a:lnTo>
                  <a:lnTo>
                    <a:pt x="34314" y="58422"/>
                  </a:lnTo>
                  <a:lnTo>
                    <a:pt x="34494" y="53814"/>
                  </a:lnTo>
                  <a:lnTo>
                    <a:pt x="34667" y="48401"/>
                  </a:lnTo>
                  <a:lnTo>
                    <a:pt x="34832" y="42183"/>
                  </a:lnTo>
                  <a:lnTo>
                    <a:pt x="34991" y="35161"/>
                  </a:lnTo>
                  <a:lnTo>
                    <a:pt x="35143" y="27334"/>
                  </a:lnTo>
                  <a:lnTo>
                    <a:pt x="35288" y="18702"/>
                  </a:lnTo>
                  <a:lnTo>
                    <a:pt x="13762" y="18702"/>
                  </a:lnTo>
                  <a:lnTo>
                    <a:pt x="13229" y="20258"/>
                  </a:lnTo>
                  <a:lnTo>
                    <a:pt x="12619" y="21822"/>
                  </a:lnTo>
                  <a:lnTo>
                    <a:pt x="11930" y="23392"/>
                  </a:lnTo>
                  <a:lnTo>
                    <a:pt x="11165" y="24969"/>
                  </a:lnTo>
                  <a:lnTo>
                    <a:pt x="10321" y="26554"/>
                  </a:lnTo>
                  <a:lnTo>
                    <a:pt x="9400" y="28145"/>
                  </a:lnTo>
                  <a:lnTo>
                    <a:pt x="8402" y="29744"/>
                  </a:lnTo>
                  <a:lnTo>
                    <a:pt x="7325" y="31349"/>
                  </a:lnTo>
                  <a:lnTo>
                    <a:pt x="6171" y="32962"/>
                  </a:lnTo>
                  <a:lnTo>
                    <a:pt x="4940" y="34582"/>
                  </a:lnTo>
                  <a:lnTo>
                    <a:pt x="0" y="29994"/>
                  </a:lnTo>
                  <a:lnTo>
                    <a:pt x="1718" y="27344"/>
                  </a:lnTo>
                  <a:lnTo>
                    <a:pt x="3345" y="24616"/>
                  </a:lnTo>
                  <a:lnTo>
                    <a:pt x="4880" y="21811"/>
                  </a:lnTo>
                  <a:lnTo>
                    <a:pt x="6323" y="18928"/>
                  </a:lnTo>
                  <a:lnTo>
                    <a:pt x="7675" y="15967"/>
                  </a:lnTo>
                  <a:lnTo>
                    <a:pt x="8934" y="12929"/>
                  </a:lnTo>
                  <a:lnTo>
                    <a:pt x="10102" y="9813"/>
                  </a:lnTo>
                  <a:lnTo>
                    <a:pt x="11179" y="6620"/>
                  </a:lnTo>
                  <a:lnTo>
                    <a:pt x="12163" y="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071625" y="4210621"/>
              <a:ext cx="20819" cy="35993"/>
            </a:xfrm>
            <a:custGeom>
              <a:avLst/>
              <a:pathLst>
                <a:path w="20819" h="35993">
                  <a:moveTo>
                    <a:pt x="20819" y="0"/>
                  </a:moveTo>
                  <a:lnTo>
                    <a:pt x="20819" y="30700"/>
                  </a:lnTo>
                  <a:lnTo>
                    <a:pt x="6351" y="30700"/>
                  </a:lnTo>
                  <a:lnTo>
                    <a:pt x="6351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077977" y="4216267"/>
              <a:ext cx="8116" cy="19055"/>
            </a:xfrm>
            <a:custGeom>
              <a:avLst/>
              <a:pathLst>
                <a:path w="8116" h="19055">
                  <a:moveTo>
                    <a:pt x="0" y="19055"/>
                  </a:moveTo>
                  <a:lnTo>
                    <a:pt x="8116" y="19055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106208" y="4179215"/>
              <a:ext cx="35993" cy="41639"/>
            </a:xfrm>
            <a:custGeom>
              <a:avLst/>
              <a:pathLst>
                <a:path w="35993" h="41639">
                  <a:moveTo>
                    <a:pt x="16232" y="0"/>
                  </a:moveTo>
                  <a:lnTo>
                    <a:pt x="22937" y="1411"/>
                  </a:lnTo>
                  <a:lnTo>
                    <a:pt x="20114" y="7410"/>
                  </a:lnTo>
                  <a:lnTo>
                    <a:pt x="35993" y="7410"/>
                  </a:lnTo>
                  <a:lnTo>
                    <a:pt x="35993" y="13409"/>
                  </a:lnTo>
                  <a:lnTo>
                    <a:pt x="35951" y="13882"/>
                  </a:lnTo>
                  <a:lnTo>
                    <a:pt x="35824" y="14454"/>
                  </a:lnTo>
                  <a:lnTo>
                    <a:pt x="35612" y="15124"/>
                  </a:lnTo>
                  <a:lnTo>
                    <a:pt x="35316" y="15893"/>
                  </a:lnTo>
                  <a:lnTo>
                    <a:pt x="34935" y="16761"/>
                  </a:lnTo>
                  <a:lnTo>
                    <a:pt x="34469" y="17728"/>
                  </a:lnTo>
                  <a:lnTo>
                    <a:pt x="33918" y="18794"/>
                  </a:lnTo>
                  <a:lnTo>
                    <a:pt x="33283" y="19958"/>
                  </a:lnTo>
                  <a:lnTo>
                    <a:pt x="32563" y="21222"/>
                  </a:lnTo>
                  <a:lnTo>
                    <a:pt x="31759" y="22584"/>
                  </a:lnTo>
                  <a:lnTo>
                    <a:pt x="30880" y="23972"/>
                  </a:lnTo>
                  <a:lnTo>
                    <a:pt x="29938" y="25315"/>
                  </a:lnTo>
                  <a:lnTo>
                    <a:pt x="28932" y="26612"/>
                  </a:lnTo>
                  <a:lnTo>
                    <a:pt x="27863" y="27863"/>
                  </a:lnTo>
                  <a:lnTo>
                    <a:pt x="26730" y="29068"/>
                  </a:lnTo>
                  <a:lnTo>
                    <a:pt x="25534" y="30227"/>
                  </a:lnTo>
                  <a:lnTo>
                    <a:pt x="24274" y="31341"/>
                  </a:lnTo>
                  <a:lnTo>
                    <a:pt x="22951" y="32408"/>
                  </a:lnTo>
                  <a:lnTo>
                    <a:pt x="21564" y="33430"/>
                  </a:lnTo>
                  <a:lnTo>
                    <a:pt x="20114" y="34405"/>
                  </a:lnTo>
                  <a:lnTo>
                    <a:pt x="18610" y="35335"/>
                  </a:lnTo>
                  <a:lnTo>
                    <a:pt x="17065" y="36219"/>
                  </a:lnTo>
                  <a:lnTo>
                    <a:pt x="15477" y="37057"/>
                  </a:lnTo>
                  <a:lnTo>
                    <a:pt x="13847" y="37850"/>
                  </a:lnTo>
                  <a:lnTo>
                    <a:pt x="12174" y="38596"/>
                  </a:lnTo>
                  <a:lnTo>
                    <a:pt x="10459" y="39296"/>
                  </a:lnTo>
                  <a:lnTo>
                    <a:pt x="8702" y="39951"/>
                  </a:lnTo>
                  <a:lnTo>
                    <a:pt x="6902" y="40560"/>
                  </a:lnTo>
                  <a:lnTo>
                    <a:pt x="5060" y="41122"/>
                  </a:lnTo>
                  <a:lnTo>
                    <a:pt x="3175" y="41639"/>
                  </a:lnTo>
                  <a:lnTo>
                    <a:pt x="352" y="35288"/>
                  </a:lnTo>
                  <a:lnTo>
                    <a:pt x="4707" y="34180"/>
                  </a:lnTo>
                  <a:lnTo>
                    <a:pt x="8737" y="32832"/>
                  </a:lnTo>
                  <a:lnTo>
                    <a:pt x="12442" y="31244"/>
                  </a:lnTo>
                  <a:lnTo>
                    <a:pt x="15823" y="29416"/>
                  </a:lnTo>
                  <a:lnTo>
                    <a:pt x="18879" y="27348"/>
                  </a:lnTo>
                  <a:lnTo>
                    <a:pt x="21610" y="25040"/>
                  </a:lnTo>
                  <a:lnTo>
                    <a:pt x="24017" y="22492"/>
                  </a:lnTo>
                  <a:lnTo>
                    <a:pt x="26099" y="19704"/>
                  </a:lnTo>
                  <a:lnTo>
                    <a:pt x="27856" y="16677"/>
                  </a:lnTo>
                  <a:lnTo>
                    <a:pt x="29289" y="13409"/>
                  </a:lnTo>
                  <a:lnTo>
                    <a:pt x="16232" y="13409"/>
                  </a:lnTo>
                  <a:lnTo>
                    <a:pt x="16066" y="13582"/>
                  </a:lnTo>
                  <a:lnTo>
                    <a:pt x="15851" y="13818"/>
                  </a:lnTo>
                  <a:lnTo>
                    <a:pt x="15586" y="14118"/>
                  </a:lnTo>
                  <a:lnTo>
                    <a:pt x="15272" y="14482"/>
                  </a:lnTo>
                  <a:lnTo>
                    <a:pt x="14909" y="14909"/>
                  </a:lnTo>
                  <a:lnTo>
                    <a:pt x="14496" y="15399"/>
                  </a:lnTo>
                  <a:lnTo>
                    <a:pt x="14034" y="15953"/>
                  </a:lnTo>
                  <a:lnTo>
                    <a:pt x="13522" y="16571"/>
                  </a:lnTo>
                  <a:lnTo>
                    <a:pt x="12961" y="17252"/>
                  </a:lnTo>
                  <a:lnTo>
                    <a:pt x="12350" y="17996"/>
                  </a:lnTo>
                  <a:lnTo>
                    <a:pt x="12844" y="18494"/>
                  </a:lnTo>
                  <a:lnTo>
                    <a:pt x="13338" y="18999"/>
                  </a:lnTo>
                  <a:lnTo>
                    <a:pt x="13832" y="19510"/>
                  </a:lnTo>
                  <a:lnTo>
                    <a:pt x="14326" y="20029"/>
                  </a:lnTo>
                  <a:lnTo>
                    <a:pt x="14820" y="20555"/>
                  </a:lnTo>
                  <a:lnTo>
                    <a:pt x="15315" y="21088"/>
                  </a:lnTo>
                  <a:lnTo>
                    <a:pt x="15809" y="21628"/>
                  </a:lnTo>
                  <a:lnTo>
                    <a:pt x="16303" y="22175"/>
                  </a:lnTo>
                  <a:lnTo>
                    <a:pt x="16797" y="22729"/>
                  </a:lnTo>
                  <a:lnTo>
                    <a:pt x="17291" y="23290"/>
                  </a:lnTo>
                  <a:lnTo>
                    <a:pt x="13056" y="27877"/>
                  </a:lnTo>
                  <a:lnTo>
                    <a:pt x="12626" y="27312"/>
                  </a:lnTo>
                  <a:lnTo>
                    <a:pt x="12181" y="26748"/>
                  </a:lnTo>
                  <a:lnTo>
                    <a:pt x="11722" y="26183"/>
                  </a:lnTo>
                  <a:lnTo>
                    <a:pt x="11249" y="25619"/>
                  </a:lnTo>
                  <a:lnTo>
                    <a:pt x="10762" y="25054"/>
                  </a:lnTo>
                  <a:lnTo>
                    <a:pt x="10261" y="24489"/>
                  </a:lnTo>
                  <a:lnTo>
                    <a:pt x="9746" y="23925"/>
                  </a:lnTo>
                  <a:lnTo>
                    <a:pt x="9217" y="23360"/>
                  </a:lnTo>
                  <a:lnTo>
                    <a:pt x="8673" y="22796"/>
                  </a:lnTo>
                  <a:lnTo>
                    <a:pt x="8116" y="22231"/>
                  </a:lnTo>
                  <a:lnTo>
                    <a:pt x="7759" y="22513"/>
                  </a:lnTo>
                  <a:lnTo>
                    <a:pt x="7396" y="22796"/>
                  </a:lnTo>
                  <a:lnTo>
                    <a:pt x="7025" y="23078"/>
                  </a:lnTo>
                  <a:lnTo>
                    <a:pt x="6648" y="23360"/>
                  </a:lnTo>
                  <a:lnTo>
                    <a:pt x="6263" y="23643"/>
                  </a:lnTo>
                  <a:lnTo>
                    <a:pt x="5871" y="23925"/>
                  </a:lnTo>
                  <a:lnTo>
                    <a:pt x="5473" y="24207"/>
                  </a:lnTo>
                  <a:lnTo>
                    <a:pt x="5067" y="24489"/>
                  </a:lnTo>
                  <a:lnTo>
                    <a:pt x="4654" y="24772"/>
                  </a:lnTo>
                  <a:lnTo>
                    <a:pt x="4234" y="25054"/>
                  </a:lnTo>
                  <a:lnTo>
                    <a:pt x="0" y="20467"/>
                  </a:lnTo>
                  <a:lnTo>
                    <a:pt x="2067" y="18801"/>
                  </a:lnTo>
                  <a:lnTo>
                    <a:pt x="4036" y="17051"/>
                  </a:lnTo>
                  <a:lnTo>
                    <a:pt x="5907" y="15216"/>
                  </a:lnTo>
                  <a:lnTo>
                    <a:pt x="7678" y="13296"/>
                  </a:lnTo>
                  <a:lnTo>
                    <a:pt x="9351" y="11292"/>
                  </a:lnTo>
                  <a:lnTo>
                    <a:pt x="10925" y="9203"/>
                  </a:lnTo>
                  <a:lnTo>
                    <a:pt x="12400" y="7029"/>
                  </a:lnTo>
                  <a:lnTo>
                    <a:pt x="13776" y="4770"/>
                  </a:lnTo>
                  <a:lnTo>
                    <a:pt x="15053" y="2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04796" y="4215209"/>
              <a:ext cx="39169" cy="45521"/>
            </a:xfrm>
            <a:custGeom>
              <a:avLst/>
              <a:pathLst>
                <a:path w="39169" h="45521">
                  <a:moveTo>
                    <a:pt x="21525" y="0"/>
                  </a:moveTo>
                  <a:lnTo>
                    <a:pt x="27171" y="3175"/>
                  </a:lnTo>
                  <a:lnTo>
                    <a:pt x="26960" y="3461"/>
                  </a:lnTo>
                  <a:lnTo>
                    <a:pt x="26748" y="3754"/>
                  </a:lnTo>
                  <a:lnTo>
                    <a:pt x="26536" y="4054"/>
                  </a:lnTo>
                  <a:lnTo>
                    <a:pt x="26324" y="4361"/>
                  </a:lnTo>
                  <a:lnTo>
                    <a:pt x="26113" y="4675"/>
                  </a:lnTo>
                  <a:lnTo>
                    <a:pt x="25901" y="4996"/>
                  </a:lnTo>
                  <a:lnTo>
                    <a:pt x="25689" y="5324"/>
                  </a:lnTo>
                  <a:lnTo>
                    <a:pt x="25477" y="5660"/>
                  </a:lnTo>
                  <a:lnTo>
                    <a:pt x="25266" y="6002"/>
                  </a:lnTo>
                  <a:lnTo>
                    <a:pt x="25054" y="6351"/>
                  </a:lnTo>
                  <a:lnTo>
                    <a:pt x="39169" y="6351"/>
                  </a:lnTo>
                  <a:lnTo>
                    <a:pt x="39169" y="12350"/>
                  </a:lnTo>
                  <a:lnTo>
                    <a:pt x="39120" y="12903"/>
                  </a:lnTo>
                  <a:lnTo>
                    <a:pt x="38972" y="13571"/>
                  </a:lnTo>
                  <a:lnTo>
                    <a:pt x="38725" y="14356"/>
                  </a:lnTo>
                  <a:lnTo>
                    <a:pt x="38379" y="15258"/>
                  </a:lnTo>
                  <a:lnTo>
                    <a:pt x="37934" y="16276"/>
                  </a:lnTo>
                  <a:lnTo>
                    <a:pt x="37391" y="17411"/>
                  </a:lnTo>
                  <a:lnTo>
                    <a:pt x="36749" y="18662"/>
                  </a:lnTo>
                  <a:lnTo>
                    <a:pt x="36007" y="20029"/>
                  </a:lnTo>
                  <a:lnTo>
                    <a:pt x="35168" y="21513"/>
                  </a:lnTo>
                  <a:lnTo>
                    <a:pt x="34229" y="23113"/>
                  </a:lnTo>
                  <a:lnTo>
                    <a:pt x="33211" y="24745"/>
                  </a:lnTo>
                  <a:lnTo>
                    <a:pt x="32133" y="26324"/>
                  </a:lnTo>
                  <a:lnTo>
                    <a:pt x="30995" y="27851"/>
                  </a:lnTo>
                  <a:lnTo>
                    <a:pt x="29797" y="29324"/>
                  </a:lnTo>
                  <a:lnTo>
                    <a:pt x="28539" y="30744"/>
                  </a:lnTo>
                  <a:lnTo>
                    <a:pt x="27221" y="32112"/>
                  </a:lnTo>
                  <a:lnTo>
                    <a:pt x="25843" y="33426"/>
                  </a:lnTo>
                  <a:lnTo>
                    <a:pt x="24405" y="34688"/>
                  </a:lnTo>
                  <a:lnTo>
                    <a:pt x="22907" y="35896"/>
                  </a:lnTo>
                  <a:lnTo>
                    <a:pt x="21349" y="37052"/>
                  </a:lnTo>
                  <a:lnTo>
                    <a:pt x="19734" y="38153"/>
                  </a:lnTo>
                  <a:lnTo>
                    <a:pt x="18067" y="39198"/>
                  </a:lnTo>
                  <a:lnTo>
                    <a:pt x="16347" y="40186"/>
                  </a:lnTo>
                  <a:lnTo>
                    <a:pt x="14573" y="41117"/>
                  </a:lnTo>
                  <a:lnTo>
                    <a:pt x="12747" y="41992"/>
                  </a:lnTo>
                  <a:lnTo>
                    <a:pt x="10868" y="42811"/>
                  </a:lnTo>
                  <a:lnTo>
                    <a:pt x="8936" y="43573"/>
                  </a:lnTo>
                  <a:lnTo>
                    <a:pt x="6951" y="44279"/>
                  </a:lnTo>
                  <a:lnTo>
                    <a:pt x="4913" y="44928"/>
                  </a:lnTo>
                  <a:lnTo>
                    <a:pt x="2823" y="45521"/>
                  </a:lnTo>
                  <a:lnTo>
                    <a:pt x="0" y="38816"/>
                  </a:lnTo>
                  <a:lnTo>
                    <a:pt x="4961" y="37472"/>
                  </a:lnTo>
                  <a:lnTo>
                    <a:pt x="9541" y="35838"/>
                  </a:lnTo>
                  <a:lnTo>
                    <a:pt x="13741" y="33915"/>
                  </a:lnTo>
                  <a:lnTo>
                    <a:pt x="17559" y="31702"/>
                  </a:lnTo>
                  <a:lnTo>
                    <a:pt x="20996" y="29200"/>
                  </a:lnTo>
                  <a:lnTo>
                    <a:pt x="24052" y="26409"/>
                  </a:lnTo>
                  <a:lnTo>
                    <a:pt x="26727" y="23328"/>
                  </a:lnTo>
                  <a:lnTo>
                    <a:pt x="29020" y="19958"/>
                  </a:lnTo>
                  <a:lnTo>
                    <a:pt x="30933" y="16299"/>
                  </a:lnTo>
                  <a:lnTo>
                    <a:pt x="32465" y="12350"/>
                  </a:lnTo>
                  <a:lnTo>
                    <a:pt x="20467" y="12350"/>
                  </a:lnTo>
                  <a:lnTo>
                    <a:pt x="16585" y="16585"/>
                  </a:lnTo>
                  <a:lnTo>
                    <a:pt x="21878" y="22937"/>
                  </a:lnTo>
                  <a:lnTo>
                    <a:pt x="16938" y="27524"/>
                  </a:lnTo>
                  <a:lnTo>
                    <a:pt x="16507" y="26889"/>
                  </a:lnTo>
                  <a:lnTo>
                    <a:pt x="16063" y="26254"/>
                  </a:lnTo>
                  <a:lnTo>
                    <a:pt x="15604" y="25619"/>
                  </a:lnTo>
                  <a:lnTo>
                    <a:pt x="15131" y="24983"/>
                  </a:lnTo>
                  <a:lnTo>
                    <a:pt x="14644" y="24348"/>
                  </a:lnTo>
                  <a:lnTo>
                    <a:pt x="14143" y="23713"/>
                  </a:lnTo>
                  <a:lnTo>
                    <a:pt x="13628" y="23078"/>
                  </a:lnTo>
                  <a:lnTo>
                    <a:pt x="13098" y="22443"/>
                  </a:lnTo>
                  <a:lnTo>
                    <a:pt x="12555" y="21808"/>
                  </a:lnTo>
                  <a:lnTo>
                    <a:pt x="11997" y="21172"/>
                  </a:lnTo>
                  <a:lnTo>
                    <a:pt x="11433" y="21663"/>
                  </a:lnTo>
                  <a:lnTo>
                    <a:pt x="10868" y="22146"/>
                  </a:lnTo>
                  <a:lnTo>
                    <a:pt x="10304" y="22623"/>
                  </a:lnTo>
                  <a:lnTo>
                    <a:pt x="9739" y="23092"/>
                  </a:lnTo>
                  <a:lnTo>
                    <a:pt x="9174" y="23554"/>
                  </a:lnTo>
                  <a:lnTo>
                    <a:pt x="8610" y="24010"/>
                  </a:lnTo>
                  <a:lnTo>
                    <a:pt x="8045" y="24458"/>
                  </a:lnTo>
                  <a:lnTo>
                    <a:pt x="7481" y="24899"/>
                  </a:lnTo>
                  <a:lnTo>
                    <a:pt x="6916" y="25333"/>
                  </a:lnTo>
                  <a:lnTo>
                    <a:pt x="6351" y="25760"/>
                  </a:lnTo>
                  <a:lnTo>
                    <a:pt x="2470" y="20114"/>
                  </a:lnTo>
                  <a:lnTo>
                    <a:pt x="4629" y="18579"/>
                  </a:lnTo>
                  <a:lnTo>
                    <a:pt x="6732" y="16938"/>
                  </a:lnTo>
                  <a:lnTo>
                    <a:pt x="8779" y="15191"/>
                  </a:lnTo>
                  <a:lnTo>
                    <a:pt x="10769" y="13338"/>
                  </a:lnTo>
                  <a:lnTo>
                    <a:pt x="12703" y="11380"/>
                  </a:lnTo>
                  <a:lnTo>
                    <a:pt x="14581" y="9316"/>
                  </a:lnTo>
                  <a:lnTo>
                    <a:pt x="16401" y="7145"/>
                  </a:lnTo>
                  <a:lnTo>
                    <a:pt x="18166" y="4869"/>
                  </a:lnTo>
                  <a:lnTo>
                    <a:pt x="19874" y="2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698346" y="3230314"/>
              <a:ext cx="16232" cy="18702"/>
            </a:xfrm>
            <a:custGeom>
              <a:avLst/>
              <a:pathLst>
                <a:path w="16232" h="18702">
                  <a:moveTo>
                    <a:pt x="6351" y="0"/>
                  </a:moveTo>
                  <a:lnTo>
                    <a:pt x="7530" y="1418"/>
                  </a:lnTo>
                  <a:lnTo>
                    <a:pt x="8666" y="2851"/>
                  </a:lnTo>
                  <a:lnTo>
                    <a:pt x="9760" y="4298"/>
                  </a:lnTo>
                  <a:lnTo>
                    <a:pt x="10812" y="5759"/>
                  </a:lnTo>
                  <a:lnTo>
                    <a:pt x="11821" y="7234"/>
                  </a:lnTo>
                  <a:lnTo>
                    <a:pt x="12788" y="8723"/>
                  </a:lnTo>
                  <a:lnTo>
                    <a:pt x="13712" y="10226"/>
                  </a:lnTo>
                  <a:lnTo>
                    <a:pt x="14595" y="11743"/>
                  </a:lnTo>
                  <a:lnTo>
                    <a:pt x="15435" y="13275"/>
                  </a:lnTo>
                  <a:lnTo>
                    <a:pt x="16232" y="14820"/>
                  </a:lnTo>
                  <a:lnTo>
                    <a:pt x="9527" y="18702"/>
                  </a:lnTo>
                  <a:lnTo>
                    <a:pt x="8797" y="17157"/>
                  </a:lnTo>
                  <a:lnTo>
                    <a:pt x="8017" y="15625"/>
                  </a:lnTo>
                  <a:lnTo>
                    <a:pt x="7188" y="14108"/>
                  </a:lnTo>
                  <a:lnTo>
                    <a:pt x="6309" y="12604"/>
                  </a:lnTo>
                  <a:lnTo>
                    <a:pt x="5381" y="11115"/>
                  </a:lnTo>
                  <a:lnTo>
                    <a:pt x="4403" y="9640"/>
                  </a:lnTo>
                  <a:lnTo>
                    <a:pt x="3377" y="8179"/>
                  </a:lnTo>
                  <a:lnTo>
                    <a:pt x="2300" y="6732"/>
                  </a:lnTo>
                  <a:lnTo>
                    <a:pt x="1175" y="5300"/>
                  </a:lnTo>
                  <a:lnTo>
                    <a:pt x="0" y="3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691288" y="3256427"/>
              <a:ext cx="31053" cy="50461"/>
            </a:xfrm>
            <a:custGeom>
              <a:avLst/>
              <a:pathLst>
                <a:path w="31053" h="50461">
                  <a:moveTo>
                    <a:pt x="0" y="0"/>
                  </a:moveTo>
                  <a:lnTo>
                    <a:pt x="19055" y="0"/>
                  </a:lnTo>
                  <a:lnTo>
                    <a:pt x="19055" y="40934"/>
                  </a:lnTo>
                  <a:lnTo>
                    <a:pt x="26466" y="32817"/>
                  </a:lnTo>
                  <a:lnTo>
                    <a:pt x="31053" y="37052"/>
                  </a:lnTo>
                  <a:lnTo>
                    <a:pt x="30030" y="38393"/>
                  </a:lnTo>
                  <a:lnTo>
                    <a:pt x="28936" y="39734"/>
                  </a:lnTo>
                  <a:lnTo>
                    <a:pt x="27771" y="41075"/>
                  </a:lnTo>
                  <a:lnTo>
                    <a:pt x="26536" y="42416"/>
                  </a:lnTo>
                  <a:lnTo>
                    <a:pt x="25230" y="43757"/>
                  </a:lnTo>
                  <a:lnTo>
                    <a:pt x="23854" y="45098"/>
                  </a:lnTo>
                  <a:lnTo>
                    <a:pt x="22407" y="46439"/>
                  </a:lnTo>
                  <a:lnTo>
                    <a:pt x="20890" y="47780"/>
                  </a:lnTo>
                  <a:lnTo>
                    <a:pt x="19302" y="49121"/>
                  </a:lnTo>
                  <a:lnTo>
                    <a:pt x="17644" y="50461"/>
                  </a:lnTo>
                  <a:lnTo>
                    <a:pt x="12350" y="45874"/>
                  </a:lnTo>
                  <a:lnTo>
                    <a:pt x="1235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727635" y="3229608"/>
              <a:ext cx="14115" cy="15173"/>
            </a:xfrm>
            <a:custGeom>
              <a:avLst/>
              <a:pathLst>
                <a:path w="14115" h="15173">
                  <a:moveTo>
                    <a:pt x="5998" y="0"/>
                  </a:moveTo>
                  <a:lnTo>
                    <a:pt x="6969" y="1065"/>
                  </a:lnTo>
                  <a:lnTo>
                    <a:pt x="7904" y="2145"/>
                  </a:lnTo>
                  <a:lnTo>
                    <a:pt x="8804" y="3239"/>
                  </a:lnTo>
                  <a:lnTo>
                    <a:pt x="9668" y="4347"/>
                  </a:lnTo>
                  <a:lnTo>
                    <a:pt x="10498" y="5469"/>
                  </a:lnTo>
                  <a:lnTo>
                    <a:pt x="11292" y="6605"/>
                  </a:lnTo>
                  <a:lnTo>
                    <a:pt x="12050" y="7756"/>
                  </a:lnTo>
                  <a:lnTo>
                    <a:pt x="12774" y="8920"/>
                  </a:lnTo>
                  <a:lnTo>
                    <a:pt x="13462" y="10099"/>
                  </a:lnTo>
                  <a:lnTo>
                    <a:pt x="14115" y="11292"/>
                  </a:lnTo>
                  <a:lnTo>
                    <a:pt x="7763" y="15173"/>
                  </a:lnTo>
                  <a:lnTo>
                    <a:pt x="7177" y="13977"/>
                  </a:lnTo>
                  <a:lnTo>
                    <a:pt x="6549" y="12788"/>
                  </a:lnTo>
                  <a:lnTo>
                    <a:pt x="5878" y="11606"/>
                  </a:lnTo>
                  <a:lnTo>
                    <a:pt x="5166" y="10431"/>
                  </a:lnTo>
                  <a:lnTo>
                    <a:pt x="4411" y="9263"/>
                  </a:lnTo>
                  <a:lnTo>
                    <a:pt x="3613" y="8102"/>
                  </a:lnTo>
                  <a:lnTo>
                    <a:pt x="2773" y="6948"/>
                  </a:lnTo>
                  <a:lnTo>
                    <a:pt x="1891" y="5801"/>
                  </a:lnTo>
                  <a:lnTo>
                    <a:pt x="966" y="4661"/>
                  </a:lnTo>
                  <a:lnTo>
                    <a:pt x="0" y="3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713873" y="3229961"/>
              <a:ext cx="59283" cy="81868"/>
            </a:xfrm>
            <a:custGeom>
              <a:avLst/>
              <a:pathLst>
                <a:path w="59283" h="81868">
                  <a:moveTo>
                    <a:pt x="45168" y="0"/>
                  </a:moveTo>
                  <a:lnTo>
                    <a:pt x="52226" y="3881"/>
                  </a:lnTo>
                  <a:lnTo>
                    <a:pt x="51506" y="5282"/>
                  </a:lnTo>
                  <a:lnTo>
                    <a:pt x="50758" y="6662"/>
                  </a:lnTo>
                  <a:lnTo>
                    <a:pt x="49982" y="8020"/>
                  </a:lnTo>
                  <a:lnTo>
                    <a:pt x="49177" y="9358"/>
                  </a:lnTo>
                  <a:lnTo>
                    <a:pt x="48344" y="10674"/>
                  </a:lnTo>
                  <a:lnTo>
                    <a:pt x="47483" y="11969"/>
                  </a:lnTo>
                  <a:lnTo>
                    <a:pt x="46594" y="13243"/>
                  </a:lnTo>
                  <a:lnTo>
                    <a:pt x="45676" y="14496"/>
                  </a:lnTo>
                  <a:lnTo>
                    <a:pt x="44731" y="15727"/>
                  </a:lnTo>
                  <a:lnTo>
                    <a:pt x="43757" y="16938"/>
                  </a:lnTo>
                  <a:lnTo>
                    <a:pt x="52579" y="16938"/>
                  </a:lnTo>
                  <a:lnTo>
                    <a:pt x="52579" y="46580"/>
                  </a:lnTo>
                  <a:lnTo>
                    <a:pt x="41639" y="46580"/>
                  </a:lnTo>
                  <a:lnTo>
                    <a:pt x="41639" y="70929"/>
                  </a:lnTo>
                  <a:lnTo>
                    <a:pt x="41675" y="71465"/>
                  </a:lnTo>
                  <a:lnTo>
                    <a:pt x="41781" y="71945"/>
                  </a:lnTo>
                  <a:lnTo>
                    <a:pt x="41957" y="72368"/>
                  </a:lnTo>
                  <a:lnTo>
                    <a:pt x="42204" y="72735"/>
                  </a:lnTo>
                  <a:lnTo>
                    <a:pt x="42522" y="73046"/>
                  </a:lnTo>
                  <a:lnTo>
                    <a:pt x="42910" y="73300"/>
                  </a:lnTo>
                  <a:lnTo>
                    <a:pt x="43369" y="73498"/>
                  </a:lnTo>
                  <a:lnTo>
                    <a:pt x="43898" y="73639"/>
                  </a:lnTo>
                  <a:lnTo>
                    <a:pt x="44498" y="73723"/>
                  </a:lnTo>
                  <a:lnTo>
                    <a:pt x="45168" y="73752"/>
                  </a:lnTo>
                  <a:lnTo>
                    <a:pt x="46117" y="73739"/>
                  </a:lnTo>
                  <a:lnTo>
                    <a:pt x="46989" y="73702"/>
                  </a:lnTo>
                  <a:lnTo>
                    <a:pt x="47783" y="73640"/>
                  </a:lnTo>
                  <a:lnTo>
                    <a:pt x="48499" y="73554"/>
                  </a:lnTo>
                  <a:lnTo>
                    <a:pt x="49138" y="73443"/>
                  </a:lnTo>
                  <a:lnTo>
                    <a:pt x="49699" y="73307"/>
                  </a:lnTo>
                  <a:lnTo>
                    <a:pt x="50183" y="73146"/>
                  </a:lnTo>
                  <a:lnTo>
                    <a:pt x="50589" y="72961"/>
                  </a:lnTo>
                  <a:lnTo>
                    <a:pt x="50917" y="72751"/>
                  </a:lnTo>
                  <a:lnTo>
                    <a:pt x="51167" y="72517"/>
                  </a:lnTo>
                  <a:lnTo>
                    <a:pt x="51372" y="72197"/>
                  </a:lnTo>
                  <a:lnTo>
                    <a:pt x="51562" y="71733"/>
                  </a:lnTo>
                  <a:lnTo>
                    <a:pt x="51739" y="71124"/>
                  </a:lnTo>
                  <a:lnTo>
                    <a:pt x="51901" y="70371"/>
                  </a:lnTo>
                  <a:lnTo>
                    <a:pt x="52049" y="69473"/>
                  </a:lnTo>
                  <a:lnTo>
                    <a:pt x="52184" y="68430"/>
                  </a:lnTo>
                  <a:lnTo>
                    <a:pt x="52304" y="67243"/>
                  </a:lnTo>
                  <a:lnTo>
                    <a:pt x="52409" y="65911"/>
                  </a:lnTo>
                  <a:lnTo>
                    <a:pt x="52501" y="64434"/>
                  </a:lnTo>
                  <a:lnTo>
                    <a:pt x="52579" y="62812"/>
                  </a:lnTo>
                  <a:lnTo>
                    <a:pt x="59283" y="64930"/>
                  </a:lnTo>
                  <a:lnTo>
                    <a:pt x="59197" y="66900"/>
                  </a:lnTo>
                  <a:lnTo>
                    <a:pt x="59079" y="68720"/>
                  </a:lnTo>
                  <a:lnTo>
                    <a:pt x="58929" y="70387"/>
                  </a:lnTo>
                  <a:lnTo>
                    <a:pt x="58747" y="71903"/>
                  </a:lnTo>
                  <a:lnTo>
                    <a:pt x="58534" y="73266"/>
                  </a:lnTo>
                  <a:lnTo>
                    <a:pt x="58288" y="74479"/>
                  </a:lnTo>
                  <a:lnTo>
                    <a:pt x="58011" y="75539"/>
                  </a:lnTo>
                  <a:lnTo>
                    <a:pt x="57703" y="76448"/>
                  </a:lnTo>
                  <a:lnTo>
                    <a:pt x="57362" y="77205"/>
                  </a:lnTo>
                  <a:lnTo>
                    <a:pt x="56990" y="77810"/>
                  </a:lnTo>
                  <a:lnTo>
                    <a:pt x="56522" y="78313"/>
                  </a:lnTo>
                  <a:lnTo>
                    <a:pt x="55896" y="78763"/>
                  </a:lnTo>
                  <a:lnTo>
                    <a:pt x="55111" y="79159"/>
                  </a:lnTo>
                  <a:lnTo>
                    <a:pt x="54167" y="79504"/>
                  </a:lnTo>
                  <a:lnTo>
                    <a:pt x="53064" y="79795"/>
                  </a:lnTo>
                  <a:lnTo>
                    <a:pt x="51802" y="80033"/>
                  </a:lnTo>
                  <a:lnTo>
                    <a:pt x="50382" y="80218"/>
                  </a:lnTo>
                  <a:lnTo>
                    <a:pt x="48803" y="80350"/>
                  </a:lnTo>
                  <a:lnTo>
                    <a:pt x="47065" y="80430"/>
                  </a:lnTo>
                  <a:lnTo>
                    <a:pt x="45168" y="80456"/>
                  </a:lnTo>
                  <a:lnTo>
                    <a:pt x="44007" y="80442"/>
                  </a:lnTo>
                  <a:lnTo>
                    <a:pt x="42924" y="80400"/>
                  </a:lnTo>
                  <a:lnTo>
                    <a:pt x="41918" y="80329"/>
                  </a:lnTo>
                  <a:lnTo>
                    <a:pt x="40990" y="80230"/>
                  </a:lnTo>
                  <a:lnTo>
                    <a:pt x="40140" y="80103"/>
                  </a:lnTo>
                  <a:lnTo>
                    <a:pt x="39367" y="79948"/>
                  </a:lnTo>
                  <a:lnTo>
                    <a:pt x="38672" y="79765"/>
                  </a:lnTo>
                  <a:lnTo>
                    <a:pt x="38054" y="79553"/>
                  </a:lnTo>
                  <a:lnTo>
                    <a:pt x="37514" y="79313"/>
                  </a:lnTo>
                  <a:lnTo>
                    <a:pt x="37052" y="79045"/>
                  </a:lnTo>
                  <a:lnTo>
                    <a:pt x="36650" y="78734"/>
                  </a:lnTo>
                  <a:lnTo>
                    <a:pt x="36290" y="78367"/>
                  </a:lnTo>
                  <a:lnTo>
                    <a:pt x="35972" y="77944"/>
                  </a:lnTo>
                  <a:lnTo>
                    <a:pt x="35697" y="77464"/>
                  </a:lnTo>
                  <a:lnTo>
                    <a:pt x="35464" y="76928"/>
                  </a:lnTo>
                  <a:lnTo>
                    <a:pt x="35273" y="76335"/>
                  </a:lnTo>
                  <a:lnTo>
                    <a:pt x="35125" y="75685"/>
                  </a:lnTo>
                  <a:lnTo>
                    <a:pt x="35019" y="74980"/>
                  </a:lnTo>
                  <a:lnTo>
                    <a:pt x="34956" y="74217"/>
                  </a:lnTo>
                  <a:lnTo>
                    <a:pt x="34935" y="73399"/>
                  </a:lnTo>
                  <a:lnTo>
                    <a:pt x="34935" y="46580"/>
                  </a:lnTo>
                  <a:lnTo>
                    <a:pt x="26818" y="46580"/>
                  </a:lnTo>
                  <a:lnTo>
                    <a:pt x="26635" y="49207"/>
                  </a:lnTo>
                  <a:lnTo>
                    <a:pt x="26367" y="51725"/>
                  </a:lnTo>
                  <a:lnTo>
                    <a:pt x="26014" y="54133"/>
                  </a:lnTo>
                  <a:lnTo>
                    <a:pt x="25576" y="56432"/>
                  </a:lnTo>
                  <a:lnTo>
                    <a:pt x="25054" y="58622"/>
                  </a:lnTo>
                  <a:lnTo>
                    <a:pt x="24447" y="60702"/>
                  </a:lnTo>
                  <a:lnTo>
                    <a:pt x="23755" y="62673"/>
                  </a:lnTo>
                  <a:lnTo>
                    <a:pt x="22979" y="64534"/>
                  </a:lnTo>
                  <a:lnTo>
                    <a:pt x="22118" y="66286"/>
                  </a:lnTo>
                  <a:lnTo>
                    <a:pt x="21172" y="67929"/>
                  </a:lnTo>
                  <a:lnTo>
                    <a:pt x="20124" y="69498"/>
                  </a:lnTo>
                  <a:lnTo>
                    <a:pt x="18956" y="71027"/>
                  </a:lnTo>
                  <a:lnTo>
                    <a:pt x="17668" y="72518"/>
                  </a:lnTo>
                  <a:lnTo>
                    <a:pt x="16260" y="73970"/>
                  </a:lnTo>
                  <a:lnTo>
                    <a:pt x="14732" y="75384"/>
                  </a:lnTo>
                  <a:lnTo>
                    <a:pt x="13084" y="76758"/>
                  </a:lnTo>
                  <a:lnTo>
                    <a:pt x="11316" y="78094"/>
                  </a:lnTo>
                  <a:lnTo>
                    <a:pt x="9428" y="79391"/>
                  </a:lnTo>
                  <a:lnTo>
                    <a:pt x="7421" y="80649"/>
                  </a:lnTo>
                  <a:lnTo>
                    <a:pt x="5293" y="81868"/>
                  </a:lnTo>
                  <a:lnTo>
                    <a:pt x="0" y="76222"/>
                  </a:lnTo>
                  <a:lnTo>
                    <a:pt x="2055" y="75085"/>
                  </a:lnTo>
                  <a:lnTo>
                    <a:pt x="3987" y="73935"/>
                  </a:lnTo>
                  <a:lnTo>
                    <a:pt x="5796" y="72771"/>
                  </a:lnTo>
                  <a:lnTo>
                    <a:pt x="7481" y="71592"/>
                  </a:lnTo>
                  <a:lnTo>
                    <a:pt x="9042" y="70399"/>
                  </a:lnTo>
                  <a:lnTo>
                    <a:pt x="10480" y="69192"/>
                  </a:lnTo>
                  <a:lnTo>
                    <a:pt x="11795" y="67971"/>
                  </a:lnTo>
                  <a:lnTo>
                    <a:pt x="12986" y="66736"/>
                  </a:lnTo>
                  <a:lnTo>
                    <a:pt x="14053" y="65487"/>
                  </a:lnTo>
                  <a:lnTo>
                    <a:pt x="14997" y="64224"/>
                  </a:lnTo>
                  <a:lnTo>
                    <a:pt x="15842" y="62904"/>
                  </a:lnTo>
                  <a:lnTo>
                    <a:pt x="16613" y="61485"/>
                  </a:lnTo>
                  <a:lnTo>
                    <a:pt x="17310" y="59968"/>
                  </a:lnTo>
                  <a:lnTo>
                    <a:pt x="17933" y="58352"/>
                  </a:lnTo>
                  <a:lnTo>
                    <a:pt x="18482" y="56637"/>
                  </a:lnTo>
                  <a:lnTo>
                    <a:pt x="18956" y="54823"/>
                  </a:lnTo>
                  <a:lnTo>
                    <a:pt x="19357" y="52910"/>
                  </a:lnTo>
                  <a:lnTo>
                    <a:pt x="19683" y="50899"/>
                  </a:lnTo>
                  <a:lnTo>
                    <a:pt x="19936" y="48789"/>
                  </a:lnTo>
                  <a:lnTo>
                    <a:pt x="20114" y="46580"/>
                  </a:lnTo>
                  <a:lnTo>
                    <a:pt x="11292" y="46580"/>
                  </a:lnTo>
                  <a:lnTo>
                    <a:pt x="11292" y="16938"/>
                  </a:lnTo>
                  <a:lnTo>
                    <a:pt x="35640" y="16938"/>
                  </a:lnTo>
                  <a:lnTo>
                    <a:pt x="36816" y="15371"/>
                  </a:lnTo>
                  <a:lnTo>
                    <a:pt x="37941" y="13776"/>
                  </a:lnTo>
                  <a:lnTo>
                    <a:pt x="39018" y="12153"/>
                  </a:lnTo>
                  <a:lnTo>
                    <a:pt x="40044" y="10501"/>
                  </a:lnTo>
                  <a:lnTo>
                    <a:pt x="41022" y="8822"/>
                  </a:lnTo>
                  <a:lnTo>
                    <a:pt x="41950" y="7114"/>
                  </a:lnTo>
                  <a:lnTo>
                    <a:pt x="42829" y="5377"/>
                  </a:lnTo>
                  <a:lnTo>
                    <a:pt x="43658" y="3613"/>
                  </a:lnTo>
                  <a:lnTo>
                    <a:pt x="44438" y="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731869" y="3253251"/>
              <a:ext cx="27877" cy="16938"/>
            </a:xfrm>
            <a:custGeom>
              <a:avLst/>
              <a:pathLst>
                <a:path w="27877" h="16938">
                  <a:moveTo>
                    <a:pt x="0" y="16938"/>
                  </a:moveTo>
                  <a:lnTo>
                    <a:pt x="27877" y="16938"/>
                  </a:lnTo>
                  <a:lnTo>
                    <a:pt x="27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785154" y="3237019"/>
              <a:ext cx="28936" cy="64930"/>
            </a:xfrm>
            <a:custGeom>
              <a:avLst/>
              <a:pathLst>
                <a:path w="28936" h="64930">
                  <a:moveTo>
                    <a:pt x="28936" y="0"/>
                  </a:moveTo>
                  <a:lnTo>
                    <a:pt x="28936" y="57519"/>
                  </a:lnTo>
                  <a:lnTo>
                    <a:pt x="7057" y="57519"/>
                  </a:lnTo>
                  <a:lnTo>
                    <a:pt x="7057" y="64930"/>
                  </a:lnTo>
                  <a:lnTo>
                    <a:pt x="0" y="64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92212" y="3243723"/>
              <a:ext cx="14820" cy="19055"/>
            </a:xfrm>
            <a:custGeom>
              <a:avLst/>
              <a:pathLst>
                <a:path w="14820" h="19055">
                  <a:moveTo>
                    <a:pt x="14820" y="19055"/>
                  </a:moveTo>
                  <a:lnTo>
                    <a:pt x="14820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792212" y="3268778"/>
              <a:ext cx="14820" cy="19055"/>
            </a:xfrm>
            <a:custGeom>
              <a:avLst/>
              <a:pathLst>
                <a:path w="14820" h="19055">
                  <a:moveTo>
                    <a:pt x="0" y="0"/>
                  </a:moveTo>
                  <a:lnTo>
                    <a:pt x="0" y="19055"/>
                  </a:lnTo>
                  <a:lnTo>
                    <a:pt x="14820" y="19055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14796" y="3232431"/>
              <a:ext cx="45168" cy="79045"/>
            </a:xfrm>
            <a:custGeom>
              <a:avLst/>
              <a:pathLst>
                <a:path w="45168" h="79045">
                  <a:moveTo>
                    <a:pt x="45168" y="0"/>
                  </a:moveTo>
                  <a:lnTo>
                    <a:pt x="45168" y="68811"/>
                  </a:lnTo>
                  <a:lnTo>
                    <a:pt x="45149" y="69708"/>
                  </a:lnTo>
                  <a:lnTo>
                    <a:pt x="45091" y="70562"/>
                  </a:lnTo>
                  <a:lnTo>
                    <a:pt x="44994" y="71373"/>
                  </a:lnTo>
                  <a:lnTo>
                    <a:pt x="44858" y="72142"/>
                  </a:lnTo>
                  <a:lnTo>
                    <a:pt x="44683" y="72869"/>
                  </a:lnTo>
                  <a:lnTo>
                    <a:pt x="44470" y="73554"/>
                  </a:lnTo>
                  <a:lnTo>
                    <a:pt x="44217" y="74196"/>
                  </a:lnTo>
                  <a:lnTo>
                    <a:pt x="43926" y="74796"/>
                  </a:lnTo>
                  <a:lnTo>
                    <a:pt x="43596" y="75354"/>
                  </a:lnTo>
                  <a:lnTo>
                    <a:pt x="43227" y="75869"/>
                  </a:lnTo>
                  <a:lnTo>
                    <a:pt x="42820" y="76338"/>
                  </a:lnTo>
                  <a:lnTo>
                    <a:pt x="42373" y="76758"/>
                  </a:lnTo>
                  <a:lnTo>
                    <a:pt x="41888" y="77129"/>
                  </a:lnTo>
                  <a:lnTo>
                    <a:pt x="41364" y="77450"/>
                  </a:lnTo>
                  <a:lnTo>
                    <a:pt x="40801" y="77722"/>
                  </a:lnTo>
                  <a:lnTo>
                    <a:pt x="40200" y="77944"/>
                  </a:lnTo>
                  <a:lnTo>
                    <a:pt x="39559" y="78117"/>
                  </a:lnTo>
                  <a:lnTo>
                    <a:pt x="38880" y="78240"/>
                  </a:lnTo>
                  <a:lnTo>
                    <a:pt x="38162" y="78314"/>
                  </a:lnTo>
                  <a:lnTo>
                    <a:pt x="37405" y="78339"/>
                  </a:lnTo>
                  <a:lnTo>
                    <a:pt x="36537" y="78332"/>
                  </a:lnTo>
                  <a:lnTo>
                    <a:pt x="35626" y="78311"/>
                  </a:lnTo>
                  <a:lnTo>
                    <a:pt x="34674" y="78276"/>
                  </a:lnTo>
                  <a:lnTo>
                    <a:pt x="33678" y="78226"/>
                  </a:lnTo>
                  <a:lnTo>
                    <a:pt x="32641" y="78163"/>
                  </a:lnTo>
                  <a:lnTo>
                    <a:pt x="31561" y="78085"/>
                  </a:lnTo>
                  <a:lnTo>
                    <a:pt x="30439" y="77993"/>
                  </a:lnTo>
                  <a:lnTo>
                    <a:pt x="29274" y="77887"/>
                  </a:lnTo>
                  <a:lnTo>
                    <a:pt x="28068" y="77767"/>
                  </a:lnTo>
                  <a:lnTo>
                    <a:pt x="26818" y="77633"/>
                  </a:lnTo>
                  <a:lnTo>
                    <a:pt x="25054" y="70929"/>
                  </a:lnTo>
                  <a:lnTo>
                    <a:pt x="26370" y="71063"/>
                  </a:lnTo>
                  <a:lnTo>
                    <a:pt x="27637" y="71183"/>
                  </a:lnTo>
                  <a:lnTo>
                    <a:pt x="28855" y="71288"/>
                  </a:lnTo>
                  <a:lnTo>
                    <a:pt x="30023" y="71380"/>
                  </a:lnTo>
                  <a:lnTo>
                    <a:pt x="31141" y="71458"/>
                  </a:lnTo>
                  <a:lnTo>
                    <a:pt x="32210" y="71521"/>
                  </a:lnTo>
                  <a:lnTo>
                    <a:pt x="33230" y="71571"/>
                  </a:lnTo>
                  <a:lnTo>
                    <a:pt x="34201" y="71606"/>
                  </a:lnTo>
                  <a:lnTo>
                    <a:pt x="35122" y="71627"/>
                  </a:lnTo>
                  <a:lnTo>
                    <a:pt x="35993" y="71634"/>
                  </a:lnTo>
                  <a:lnTo>
                    <a:pt x="36463" y="71585"/>
                  </a:lnTo>
                  <a:lnTo>
                    <a:pt x="36883" y="71437"/>
                  </a:lnTo>
                  <a:lnTo>
                    <a:pt x="37253" y="71190"/>
                  </a:lnTo>
                  <a:lnTo>
                    <a:pt x="37574" y="70844"/>
                  </a:lnTo>
                  <a:lnTo>
                    <a:pt x="37846" y="70399"/>
                  </a:lnTo>
                  <a:lnTo>
                    <a:pt x="38068" y="69856"/>
                  </a:lnTo>
                  <a:lnTo>
                    <a:pt x="38241" y="69214"/>
                  </a:lnTo>
                  <a:lnTo>
                    <a:pt x="38365" y="68473"/>
                  </a:lnTo>
                  <a:lnTo>
                    <a:pt x="38439" y="67633"/>
                  </a:lnTo>
                  <a:lnTo>
                    <a:pt x="38464" y="66694"/>
                  </a:lnTo>
                  <a:lnTo>
                    <a:pt x="38464" y="51167"/>
                  </a:lnTo>
                  <a:lnTo>
                    <a:pt x="14115" y="51167"/>
                  </a:lnTo>
                  <a:lnTo>
                    <a:pt x="13656" y="54241"/>
                  </a:lnTo>
                  <a:lnTo>
                    <a:pt x="13127" y="57251"/>
                  </a:lnTo>
                  <a:lnTo>
                    <a:pt x="12527" y="60197"/>
                  </a:lnTo>
                  <a:lnTo>
                    <a:pt x="11856" y="63080"/>
                  </a:lnTo>
                  <a:lnTo>
                    <a:pt x="11115" y="65900"/>
                  </a:lnTo>
                  <a:lnTo>
                    <a:pt x="10304" y="68656"/>
                  </a:lnTo>
                  <a:lnTo>
                    <a:pt x="9421" y="71348"/>
                  </a:lnTo>
                  <a:lnTo>
                    <a:pt x="8469" y="73977"/>
                  </a:lnTo>
                  <a:lnTo>
                    <a:pt x="7445" y="76543"/>
                  </a:lnTo>
                  <a:lnTo>
                    <a:pt x="6351" y="79045"/>
                  </a:lnTo>
                  <a:lnTo>
                    <a:pt x="0" y="75163"/>
                  </a:lnTo>
                  <a:lnTo>
                    <a:pt x="889" y="72998"/>
                  </a:lnTo>
                  <a:lnTo>
                    <a:pt x="1722" y="70879"/>
                  </a:lnTo>
                  <a:lnTo>
                    <a:pt x="2498" y="68806"/>
                  </a:lnTo>
                  <a:lnTo>
                    <a:pt x="3218" y="66779"/>
                  </a:lnTo>
                  <a:lnTo>
                    <a:pt x="3881" y="64797"/>
                  </a:lnTo>
                  <a:lnTo>
                    <a:pt x="4488" y="62862"/>
                  </a:lnTo>
                  <a:lnTo>
                    <a:pt x="5039" y="60972"/>
                  </a:lnTo>
                  <a:lnTo>
                    <a:pt x="5533" y="59128"/>
                  </a:lnTo>
                  <a:lnTo>
                    <a:pt x="5970" y="57330"/>
                  </a:lnTo>
                  <a:lnTo>
                    <a:pt x="6351" y="55578"/>
                  </a:lnTo>
                  <a:lnTo>
                    <a:pt x="6687" y="53805"/>
                  </a:lnTo>
                  <a:lnTo>
                    <a:pt x="6987" y="51944"/>
                  </a:lnTo>
                  <a:lnTo>
                    <a:pt x="7251" y="49994"/>
                  </a:lnTo>
                  <a:lnTo>
                    <a:pt x="7481" y="47956"/>
                  </a:lnTo>
                  <a:lnTo>
                    <a:pt x="7675" y="45830"/>
                  </a:lnTo>
                  <a:lnTo>
                    <a:pt x="7833" y="43616"/>
                  </a:lnTo>
                  <a:lnTo>
                    <a:pt x="7957" y="41313"/>
                  </a:lnTo>
                  <a:lnTo>
                    <a:pt x="8045" y="38922"/>
                  </a:lnTo>
                  <a:lnTo>
                    <a:pt x="8098" y="36443"/>
                  </a:lnTo>
                  <a:lnTo>
                    <a:pt x="8116" y="33876"/>
                  </a:lnTo>
                  <a:lnTo>
                    <a:pt x="81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829617" y="3238430"/>
              <a:ext cx="23643" cy="16232"/>
            </a:xfrm>
            <a:custGeom>
              <a:avLst/>
              <a:pathLst>
                <a:path w="23643" h="16232">
                  <a:moveTo>
                    <a:pt x="0" y="16232"/>
                  </a:moveTo>
                  <a:lnTo>
                    <a:pt x="23643" y="16232"/>
                  </a:lnTo>
                  <a:lnTo>
                    <a:pt x="236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829617" y="3261015"/>
              <a:ext cx="23643" cy="16232"/>
            </a:xfrm>
            <a:custGeom>
              <a:avLst/>
              <a:pathLst>
                <a:path w="23643" h="16232">
                  <a:moveTo>
                    <a:pt x="0" y="16232"/>
                  </a:moveTo>
                  <a:lnTo>
                    <a:pt x="23643" y="16232"/>
                  </a:lnTo>
                  <a:lnTo>
                    <a:pt x="23643" y="0"/>
                  </a:lnTo>
                  <a:lnTo>
                    <a:pt x="0" y="0"/>
                  </a:lnTo>
                  <a:lnTo>
                    <a:pt x="0" y="7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873728" y="3230314"/>
              <a:ext cx="74810" cy="81162"/>
            </a:xfrm>
            <a:custGeom>
              <a:avLst/>
              <a:pathLst>
                <a:path w="74810" h="81162">
                  <a:moveTo>
                    <a:pt x="29641" y="0"/>
                  </a:moveTo>
                  <a:lnTo>
                    <a:pt x="36699" y="0"/>
                  </a:lnTo>
                  <a:lnTo>
                    <a:pt x="36699" y="15879"/>
                  </a:lnTo>
                  <a:lnTo>
                    <a:pt x="61401" y="15879"/>
                  </a:lnTo>
                  <a:lnTo>
                    <a:pt x="61401" y="21878"/>
                  </a:lnTo>
                  <a:lnTo>
                    <a:pt x="61388" y="22079"/>
                  </a:lnTo>
                  <a:lnTo>
                    <a:pt x="61351" y="22400"/>
                  </a:lnTo>
                  <a:lnTo>
                    <a:pt x="61290" y="22841"/>
                  </a:lnTo>
                  <a:lnTo>
                    <a:pt x="61203" y="23403"/>
                  </a:lnTo>
                  <a:lnTo>
                    <a:pt x="61092" y="24084"/>
                  </a:lnTo>
                  <a:lnTo>
                    <a:pt x="60956" y="24885"/>
                  </a:lnTo>
                  <a:lnTo>
                    <a:pt x="60796" y="25806"/>
                  </a:lnTo>
                  <a:lnTo>
                    <a:pt x="60610" y="26847"/>
                  </a:lnTo>
                  <a:lnTo>
                    <a:pt x="60400" y="28008"/>
                  </a:lnTo>
                  <a:lnTo>
                    <a:pt x="60166" y="29289"/>
                  </a:lnTo>
                  <a:lnTo>
                    <a:pt x="59917" y="30612"/>
                  </a:lnTo>
                  <a:lnTo>
                    <a:pt x="59665" y="31900"/>
                  </a:lnTo>
                  <a:lnTo>
                    <a:pt x="59409" y="33153"/>
                  </a:lnTo>
                  <a:lnTo>
                    <a:pt x="59149" y="34370"/>
                  </a:lnTo>
                  <a:lnTo>
                    <a:pt x="58886" y="35552"/>
                  </a:lnTo>
                  <a:lnTo>
                    <a:pt x="58620" y="36699"/>
                  </a:lnTo>
                  <a:lnTo>
                    <a:pt x="58350" y="37811"/>
                  </a:lnTo>
                  <a:lnTo>
                    <a:pt x="58077" y="38887"/>
                  </a:lnTo>
                  <a:lnTo>
                    <a:pt x="57800" y="39928"/>
                  </a:lnTo>
                  <a:lnTo>
                    <a:pt x="57519" y="40934"/>
                  </a:lnTo>
                  <a:lnTo>
                    <a:pt x="74810" y="40934"/>
                  </a:lnTo>
                  <a:lnTo>
                    <a:pt x="74784" y="45481"/>
                  </a:lnTo>
                  <a:lnTo>
                    <a:pt x="74704" y="49664"/>
                  </a:lnTo>
                  <a:lnTo>
                    <a:pt x="74572" y="53484"/>
                  </a:lnTo>
                  <a:lnTo>
                    <a:pt x="74387" y="56940"/>
                  </a:lnTo>
                  <a:lnTo>
                    <a:pt x="74149" y="60033"/>
                  </a:lnTo>
                  <a:lnTo>
                    <a:pt x="73857" y="62763"/>
                  </a:lnTo>
                  <a:lnTo>
                    <a:pt x="73513" y="65129"/>
                  </a:lnTo>
                  <a:lnTo>
                    <a:pt x="73116" y="67132"/>
                  </a:lnTo>
                  <a:lnTo>
                    <a:pt x="72666" y="68771"/>
                  </a:lnTo>
                  <a:lnTo>
                    <a:pt x="72164" y="70046"/>
                  </a:lnTo>
                  <a:lnTo>
                    <a:pt x="71604" y="71086"/>
                  </a:lnTo>
                  <a:lnTo>
                    <a:pt x="70985" y="72015"/>
                  </a:lnTo>
                  <a:lnTo>
                    <a:pt x="70306" y="72836"/>
                  </a:lnTo>
                  <a:lnTo>
                    <a:pt x="69566" y="73547"/>
                  </a:lnTo>
                  <a:lnTo>
                    <a:pt x="68767" y="74149"/>
                  </a:lnTo>
                  <a:lnTo>
                    <a:pt x="67908" y="74641"/>
                  </a:lnTo>
                  <a:lnTo>
                    <a:pt x="66989" y="75024"/>
                  </a:lnTo>
                  <a:lnTo>
                    <a:pt x="66009" y="75297"/>
                  </a:lnTo>
                  <a:lnTo>
                    <a:pt x="64970" y="75461"/>
                  </a:lnTo>
                  <a:lnTo>
                    <a:pt x="63871" y="75516"/>
                  </a:lnTo>
                  <a:lnTo>
                    <a:pt x="62805" y="75505"/>
                  </a:lnTo>
                  <a:lnTo>
                    <a:pt x="61725" y="75474"/>
                  </a:lnTo>
                  <a:lnTo>
                    <a:pt x="60631" y="75421"/>
                  </a:lnTo>
                  <a:lnTo>
                    <a:pt x="59523" y="75347"/>
                  </a:lnTo>
                  <a:lnTo>
                    <a:pt x="58401" y="75251"/>
                  </a:lnTo>
                  <a:lnTo>
                    <a:pt x="57265" y="75135"/>
                  </a:lnTo>
                  <a:lnTo>
                    <a:pt x="56115" y="74997"/>
                  </a:lnTo>
                  <a:lnTo>
                    <a:pt x="54950" y="74838"/>
                  </a:lnTo>
                  <a:lnTo>
                    <a:pt x="53771" y="74659"/>
                  </a:lnTo>
                  <a:lnTo>
                    <a:pt x="52579" y="74457"/>
                  </a:lnTo>
                  <a:lnTo>
                    <a:pt x="51167" y="67400"/>
                  </a:lnTo>
                  <a:lnTo>
                    <a:pt x="52431" y="67601"/>
                  </a:lnTo>
                  <a:lnTo>
                    <a:pt x="53680" y="67781"/>
                  </a:lnTo>
                  <a:lnTo>
                    <a:pt x="54915" y="67940"/>
                  </a:lnTo>
                  <a:lnTo>
                    <a:pt x="56136" y="68077"/>
                  </a:lnTo>
                  <a:lnTo>
                    <a:pt x="57343" y="68194"/>
                  </a:lnTo>
                  <a:lnTo>
                    <a:pt x="58535" y="68289"/>
                  </a:lnTo>
                  <a:lnTo>
                    <a:pt x="59714" y="68363"/>
                  </a:lnTo>
                  <a:lnTo>
                    <a:pt x="60879" y="68416"/>
                  </a:lnTo>
                  <a:lnTo>
                    <a:pt x="62029" y="68448"/>
                  </a:lnTo>
                  <a:lnTo>
                    <a:pt x="63165" y="68458"/>
                  </a:lnTo>
                  <a:lnTo>
                    <a:pt x="63573" y="68441"/>
                  </a:lnTo>
                  <a:lnTo>
                    <a:pt x="63949" y="68388"/>
                  </a:lnTo>
                  <a:lnTo>
                    <a:pt x="64293" y="68300"/>
                  </a:lnTo>
                  <a:lnTo>
                    <a:pt x="64605" y="68176"/>
                  </a:lnTo>
                  <a:lnTo>
                    <a:pt x="64885" y="68017"/>
                  </a:lnTo>
                  <a:lnTo>
                    <a:pt x="65134" y="67823"/>
                  </a:lnTo>
                  <a:lnTo>
                    <a:pt x="65351" y="67594"/>
                  </a:lnTo>
                  <a:lnTo>
                    <a:pt x="65537" y="67329"/>
                  </a:lnTo>
                  <a:lnTo>
                    <a:pt x="65690" y="67029"/>
                  </a:lnTo>
                  <a:lnTo>
                    <a:pt x="65812" y="66694"/>
                  </a:lnTo>
                  <a:lnTo>
                    <a:pt x="65923" y="66186"/>
                  </a:lnTo>
                  <a:lnTo>
                    <a:pt x="66045" y="65367"/>
                  </a:lnTo>
                  <a:lnTo>
                    <a:pt x="66177" y="64238"/>
                  </a:lnTo>
                  <a:lnTo>
                    <a:pt x="66320" y="62798"/>
                  </a:lnTo>
                  <a:lnTo>
                    <a:pt x="66473" y="61048"/>
                  </a:lnTo>
                  <a:lnTo>
                    <a:pt x="66638" y="58987"/>
                  </a:lnTo>
                  <a:lnTo>
                    <a:pt x="66812" y="56616"/>
                  </a:lnTo>
                  <a:lnTo>
                    <a:pt x="66997" y="53934"/>
                  </a:lnTo>
                  <a:lnTo>
                    <a:pt x="67193" y="50941"/>
                  </a:lnTo>
                  <a:lnTo>
                    <a:pt x="67400" y="47638"/>
                  </a:lnTo>
                  <a:lnTo>
                    <a:pt x="36699" y="47638"/>
                  </a:lnTo>
                  <a:lnTo>
                    <a:pt x="36699" y="81162"/>
                  </a:lnTo>
                  <a:lnTo>
                    <a:pt x="29641" y="81162"/>
                  </a:lnTo>
                  <a:lnTo>
                    <a:pt x="29641" y="47638"/>
                  </a:lnTo>
                  <a:lnTo>
                    <a:pt x="0" y="47638"/>
                  </a:lnTo>
                  <a:lnTo>
                    <a:pt x="0" y="40934"/>
                  </a:lnTo>
                  <a:lnTo>
                    <a:pt x="29641" y="40934"/>
                  </a:lnTo>
                  <a:lnTo>
                    <a:pt x="29641" y="22584"/>
                  </a:lnTo>
                  <a:lnTo>
                    <a:pt x="7763" y="22584"/>
                  </a:lnTo>
                  <a:lnTo>
                    <a:pt x="7763" y="15879"/>
                  </a:lnTo>
                  <a:lnTo>
                    <a:pt x="29641" y="158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910427" y="3252898"/>
              <a:ext cx="17644" cy="18349"/>
            </a:xfrm>
            <a:custGeom>
              <a:avLst/>
              <a:pathLst>
                <a:path w="17644" h="18349">
                  <a:moveTo>
                    <a:pt x="13409" y="18349"/>
                  </a:moveTo>
                  <a:lnTo>
                    <a:pt x="13896" y="16832"/>
                  </a:lnTo>
                  <a:lnTo>
                    <a:pt x="14369" y="15244"/>
                  </a:lnTo>
                  <a:lnTo>
                    <a:pt x="14828" y="13585"/>
                  </a:lnTo>
                  <a:lnTo>
                    <a:pt x="15272" y="11856"/>
                  </a:lnTo>
                  <a:lnTo>
                    <a:pt x="15703" y="10057"/>
                  </a:lnTo>
                  <a:lnTo>
                    <a:pt x="16119" y="8186"/>
                  </a:lnTo>
                  <a:lnTo>
                    <a:pt x="16521" y="6245"/>
                  </a:lnTo>
                  <a:lnTo>
                    <a:pt x="16910" y="4234"/>
                  </a:lnTo>
                  <a:lnTo>
                    <a:pt x="17284" y="2152"/>
                  </a:lnTo>
                  <a:lnTo>
                    <a:pt x="17644" y="0"/>
                  </a:lnTo>
                  <a:lnTo>
                    <a:pt x="0" y="0"/>
                  </a:lnTo>
                  <a:lnTo>
                    <a:pt x="0" y="18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927718" y="3231373"/>
              <a:ext cx="21525" cy="17996"/>
            </a:xfrm>
            <a:custGeom>
              <a:avLst/>
              <a:pathLst>
                <a:path w="21525" h="17996">
                  <a:moveTo>
                    <a:pt x="4587" y="0"/>
                  </a:moveTo>
                  <a:lnTo>
                    <a:pt x="6408" y="1076"/>
                  </a:lnTo>
                  <a:lnTo>
                    <a:pt x="8200" y="2187"/>
                  </a:lnTo>
                  <a:lnTo>
                    <a:pt x="9965" y="3334"/>
                  </a:lnTo>
                  <a:lnTo>
                    <a:pt x="11701" y="4516"/>
                  </a:lnTo>
                  <a:lnTo>
                    <a:pt x="13409" y="5734"/>
                  </a:lnTo>
                  <a:lnTo>
                    <a:pt x="15089" y="6987"/>
                  </a:lnTo>
                  <a:lnTo>
                    <a:pt x="16740" y="8275"/>
                  </a:lnTo>
                  <a:lnTo>
                    <a:pt x="18363" y="9598"/>
                  </a:lnTo>
                  <a:lnTo>
                    <a:pt x="19958" y="10956"/>
                  </a:lnTo>
                  <a:lnTo>
                    <a:pt x="21525" y="12350"/>
                  </a:lnTo>
                  <a:lnTo>
                    <a:pt x="16585" y="17996"/>
                  </a:lnTo>
                  <a:lnTo>
                    <a:pt x="15022" y="16468"/>
                  </a:lnTo>
                  <a:lnTo>
                    <a:pt x="13437" y="14990"/>
                  </a:lnTo>
                  <a:lnTo>
                    <a:pt x="11832" y="13561"/>
                  </a:lnTo>
                  <a:lnTo>
                    <a:pt x="10205" y="12181"/>
                  </a:lnTo>
                  <a:lnTo>
                    <a:pt x="8557" y="10851"/>
                  </a:lnTo>
                  <a:lnTo>
                    <a:pt x="6888" y="9570"/>
                  </a:lnTo>
                  <a:lnTo>
                    <a:pt x="5197" y="8338"/>
                  </a:lnTo>
                  <a:lnTo>
                    <a:pt x="3486" y="7156"/>
                  </a:lnTo>
                  <a:lnTo>
                    <a:pt x="1753" y="6023"/>
                  </a:lnTo>
                  <a:lnTo>
                    <a:pt x="0" y="4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882390" y="3726440"/>
              <a:ext cx="127363" cy="127964"/>
            </a:xfrm>
            <a:custGeom>
              <a:avLst/>
              <a:pathLst>
                <a:path w="127363" h="127964">
                  <a:moveTo>
                    <a:pt x="121356" y="0"/>
                  </a:moveTo>
                  <a:lnTo>
                    <a:pt x="121356" y="11414"/>
                  </a:lnTo>
                  <a:lnTo>
                    <a:pt x="12015" y="11414"/>
                  </a:lnTo>
                  <a:lnTo>
                    <a:pt x="12015" y="116549"/>
                  </a:lnTo>
                  <a:lnTo>
                    <a:pt x="127363" y="116549"/>
                  </a:lnTo>
                  <a:lnTo>
                    <a:pt x="127363" y="127964"/>
                  </a:lnTo>
                  <a:lnTo>
                    <a:pt x="0" y="127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906421" y="3740258"/>
              <a:ext cx="96724" cy="100328"/>
            </a:xfrm>
            <a:custGeom>
              <a:avLst/>
              <a:pathLst>
                <a:path w="96724" h="100328">
                  <a:moveTo>
                    <a:pt x="22829" y="0"/>
                  </a:moveTo>
                  <a:lnTo>
                    <a:pt x="34244" y="4205"/>
                  </a:lnTo>
                  <a:lnTo>
                    <a:pt x="30639" y="13216"/>
                  </a:lnTo>
                  <a:lnTo>
                    <a:pt x="88914" y="13216"/>
                  </a:lnTo>
                  <a:lnTo>
                    <a:pt x="88914" y="24631"/>
                  </a:lnTo>
                  <a:lnTo>
                    <a:pt x="55871" y="24631"/>
                  </a:lnTo>
                  <a:lnTo>
                    <a:pt x="55859" y="27118"/>
                  </a:lnTo>
                  <a:lnTo>
                    <a:pt x="55823" y="29533"/>
                  </a:lnTo>
                  <a:lnTo>
                    <a:pt x="55763" y="31876"/>
                  </a:lnTo>
                  <a:lnTo>
                    <a:pt x="55679" y="34147"/>
                  </a:lnTo>
                  <a:lnTo>
                    <a:pt x="55571" y="36346"/>
                  </a:lnTo>
                  <a:lnTo>
                    <a:pt x="55439" y="38473"/>
                  </a:lnTo>
                  <a:lnTo>
                    <a:pt x="55283" y="40528"/>
                  </a:lnTo>
                  <a:lnTo>
                    <a:pt x="55102" y="42510"/>
                  </a:lnTo>
                  <a:lnTo>
                    <a:pt x="54898" y="44421"/>
                  </a:lnTo>
                  <a:lnTo>
                    <a:pt x="54670" y="46259"/>
                  </a:lnTo>
                  <a:lnTo>
                    <a:pt x="96724" y="46259"/>
                  </a:lnTo>
                  <a:lnTo>
                    <a:pt x="96724" y="57674"/>
                  </a:lnTo>
                  <a:lnTo>
                    <a:pt x="52267" y="57674"/>
                  </a:lnTo>
                  <a:lnTo>
                    <a:pt x="52255" y="58160"/>
                  </a:lnTo>
                  <a:lnTo>
                    <a:pt x="52219" y="58659"/>
                  </a:lnTo>
                  <a:lnTo>
                    <a:pt x="52159" y="59170"/>
                  </a:lnTo>
                  <a:lnTo>
                    <a:pt x="52074" y="59692"/>
                  </a:lnTo>
                  <a:lnTo>
                    <a:pt x="51966" y="60227"/>
                  </a:lnTo>
                  <a:lnTo>
                    <a:pt x="51834" y="60774"/>
                  </a:lnTo>
                  <a:lnTo>
                    <a:pt x="51678" y="61332"/>
                  </a:lnTo>
                  <a:lnTo>
                    <a:pt x="51498" y="61903"/>
                  </a:lnTo>
                  <a:lnTo>
                    <a:pt x="51293" y="62486"/>
                  </a:lnTo>
                  <a:lnTo>
                    <a:pt x="51065" y="63081"/>
                  </a:lnTo>
                  <a:lnTo>
                    <a:pt x="56160" y="65724"/>
                  </a:lnTo>
                  <a:lnTo>
                    <a:pt x="61110" y="68367"/>
                  </a:lnTo>
                  <a:lnTo>
                    <a:pt x="65916" y="71011"/>
                  </a:lnTo>
                  <a:lnTo>
                    <a:pt x="70578" y="73654"/>
                  </a:lnTo>
                  <a:lnTo>
                    <a:pt x="75096" y="76298"/>
                  </a:lnTo>
                  <a:lnTo>
                    <a:pt x="79470" y="78941"/>
                  </a:lnTo>
                  <a:lnTo>
                    <a:pt x="83699" y="81584"/>
                  </a:lnTo>
                  <a:lnTo>
                    <a:pt x="87784" y="84228"/>
                  </a:lnTo>
                  <a:lnTo>
                    <a:pt x="91725" y="86871"/>
                  </a:lnTo>
                  <a:lnTo>
                    <a:pt x="95522" y="89515"/>
                  </a:lnTo>
                  <a:lnTo>
                    <a:pt x="87712" y="100328"/>
                  </a:lnTo>
                  <a:lnTo>
                    <a:pt x="83615" y="97241"/>
                  </a:lnTo>
                  <a:lnTo>
                    <a:pt x="79494" y="94225"/>
                  </a:lnTo>
                  <a:lnTo>
                    <a:pt x="75348" y="91281"/>
                  </a:lnTo>
                  <a:lnTo>
                    <a:pt x="71179" y="88409"/>
                  </a:lnTo>
                  <a:lnTo>
                    <a:pt x="66986" y="85610"/>
                  </a:lnTo>
                  <a:lnTo>
                    <a:pt x="62768" y="82882"/>
                  </a:lnTo>
                  <a:lnTo>
                    <a:pt x="58527" y="80227"/>
                  </a:lnTo>
                  <a:lnTo>
                    <a:pt x="54261" y="77643"/>
                  </a:lnTo>
                  <a:lnTo>
                    <a:pt x="49972" y="75132"/>
                  </a:lnTo>
                  <a:lnTo>
                    <a:pt x="45658" y="72693"/>
                  </a:lnTo>
                  <a:lnTo>
                    <a:pt x="43225" y="75871"/>
                  </a:lnTo>
                  <a:lnTo>
                    <a:pt x="40492" y="78917"/>
                  </a:lnTo>
                  <a:lnTo>
                    <a:pt x="37458" y="81831"/>
                  </a:lnTo>
                  <a:lnTo>
                    <a:pt x="34123" y="84612"/>
                  </a:lnTo>
                  <a:lnTo>
                    <a:pt x="30489" y="87262"/>
                  </a:lnTo>
                  <a:lnTo>
                    <a:pt x="26554" y="89779"/>
                  </a:lnTo>
                  <a:lnTo>
                    <a:pt x="22318" y="92164"/>
                  </a:lnTo>
                  <a:lnTo>
                    <a:pt x="17782" y="94417"/>
                  </a:lnTo>
                  <a:lnTo>
                    <a:pt x="12946" y="96538"/>
                  </a:lnTo>
                  <a:lnTo>
                    <a:pt x="7810" y="98526"/>
                  </a:lnTo>
                  <a:lnTo>
                    <a:pt x="1201" y="87712"/>
                  </a:lnTo>
                  <a:lnTo>
                    <a:pt x="6878" y="85574"/>
                  </a:lnTo>
                  <a:lnTo>
                    <a:pt x="12135" y="83243"/>
                  </a:lnTo>
                  <a:lnTo>
                    <a:pt x="16971" y="80719"/>
                  </a:lnTo>
                  <a:lnTo>
                    <a:pt x="21387" y="78004"/>
                  </a:lnTo>
                  <a:lnTo>
                    <a:pt x="25382" y="75096"/>
                  </a:lnTo>
                  <a:lnTo>
                    <a:pt x="28957" y="71996"/>
                  </a:lnTo>
                  <a:lnTo>
                    <a:pt x="32111" y="68704"/>
                  </a:lnTo>
                  <a:lnTo>
                    <a:pt x="34844" y="65219"/>
                  </a:lnTo>
                  <a:lnTo>
                    <a:pt x="37157" y="61543"/>
                  </a:lnTo>
                  <a:lnTo>
                    <a:pt x="39050" y="57674"/>
                  </a:lnTo>
                  <a:lnTo>
                    <a:pt x="0" y="57674"/>
                  </a:lnTo>
                  <a:lnTo>
                    <a:pt x="0" y="46259"/>
                  </a:lnTo>
                  <a:lnTo>
                    <a:pt x="42054" y="46259"/>
                  </a:lnTo>
                  <a:lnTo>
                    <a:pt x="42396" y="44529"/>
                  </a:lnTo>
                  <a:lnTo>
                    <a:pt x="42702" y="42702"/>
                  </a:lnTo>
                  <a:lnTo>
                    <a:pt x="42973" y="40780"/>
                  </a:lnTo>
                  <a:lnTo>
                    <a:pt x="43207" y="38761"/>
                  </a:lnTo>
                  <a:lnTo>
                    <a:pt x="43405" y="36647"/>
                  </a:lnTo>
                  <a:lnTo>
                    <a:pt x="43568" y="34436"/>
                  </a:lnTo>
                  <a:lnTo>
                    <a:pt x="43694" y="32129"/>
                  </a:lnTo>
                  <a:lnTo>
                    <a:pt x="43784" y="29726"/>
                  </a:lnTo>
                  <a:lnTo>
                    <a:pt x="43838" y="27227"/>
                  </a:lnTo>
                  <a:lnTo>
                    <a:pt x="43856" y="24631"/>
                  </a:lnTo>
                  <a:lnTo>
                    <a:pt x="24030" y="24631"/>
                  </a:lnTo>
                  <a:lnTo>
                    <a:pt x="22925" y="26650"/>
                  </a:lnTo>
                  <a:lnTo>
                    <a:pt x="21771" y="28620"/>
                  </a:lnTo>
                  <a:lnTo>
                    <a:pt x="20570" y="30543"/>
                  </a:lnTo>
                  <a:lnTo>
                    <a:pt x="19320" y="32417"/>
                  </a:lnTo>
                  <a:lnTo>
                    <a:pt x="18023" y="34244"/>
                  </a:lnTo>
                  <a:lnTo>
                    <a:pt x="16677" y="36022"/>
                  </a:lnTo>
                  <a:lnTo>
                    <a:pt x="15283" y="37752"/>
                  </a:lnTo>
                  <a:lnTo>
                    <a:pt x="13841" y="39434"/>
                  </a:lnTo>
                  <a:lnTo>
                    <a:pt x="12351" y="41068"/>
                  </a:lnTo>
                  <a:lnTo>
                    <a:pt x="10813" y="42654"/>
                  </a:lnTo>
                  <a:lnTo>
                    <a:pt x="1201" y="34844"/>
                  </a:lnTo>
                  <a:lnTo>
                    <a:pt x="4229" y="31684"/>
                  </a:lnTo>
                  <a:lnTo>
                    <a:pt x="7065" y="28452"/>
                  </a:lnTo>
                  <a:lnTo>
                    <a:pt x="9708" y="25148"/>
                  </a:lnTo>
                  <a:lnTo>
                    <a:pt x="12159" y="21771"/>
                  </a:lnTo>
                  <a:lnTo>
                    <a:pt x="14418" y="18323"/>
                  </a:lnTo>
                  <a:lnTo>
                    <a:pt x="16485" y="14803"/>
                  </a:lnTo>
                  <a:lnTo>
                    <a:pt x="18359" y="11210"/>
                  </a:lnTo>
                  <a:lnTo>
                    <a:pt x="20041" y="7545"/>
                  </a:lnTo>
                  <a:lnTo>
                    <a:pt x="21531" y="3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086653" y="3720432"/>
              <a:ext cx="20426" cy="23430"/>
            </a:xfrm>
            <a:custGeom>
              <a:avLst/>
              <a:pathLst>
                <a:path w="20426" h="23430">
                  <a:moveTo>
                    <a:pt x="10813" y="0"/>
                  </a:moveTo>
                  <a:lnTo>
                    <a:pt x="12099" y="1706"/>
                  </a:lnTo>
                  <a:lnTo>
                    <a:pt x="13313" y="3460"/>
                  </a:lnTo>
                  <a:lnTo>
                    <a:pt x="14454" y="5262"/>
                  </a:lnTo>
                  <a:lnTo>
                    <a:pt x="15523" y="7113"/>
                  </a:lnTo>
                  <a:lnTo>
                    <a:pt x="16521" y="9011"/>
                  </a:lnTo>
                  <a:lnTo>
                    <a:pt x="17446" y="10958"/>
                  </a:lnTo>
                  <a:lnTo>
                    <a:pt x="18299" y="12952"/>
                  </a:lnTo>
                  <a:lnTo>
                    <a:pt x="19080" y="14995"/>
                  </a:lnTo>
                  <a:lnTo>
                    <a:pt x="19789" y="17085"/>
                  </a:lnTo>
                  <a:lnTo>
                    <a:pt x="20426" y="19224"/>
                  </a:lnTo>
                  <a:lnTo>
                    <a:pt x="8410" y="23430"/>
                  </a:lnTo>
                  <a:lnTo>
                    <a:pt x="7894" y="21279"/>
                  </a:lnTo>
                  <a:lnTo>
                    <a:pt x="7305" y="19152"/>
                  </a:lnTo>
                  <a:lnTo>
                    <a:pt x="6644" y="17049"/>
                  </a:lnTo>
                  <a:lnTo>
                    <a:pt x="5911" y="14971"/>
                  </a:lnTo>
                  <a:lnTo>
                    <a:pt x="5106" y="12916"/>
                  </a:lnTo>
                  <a:lnTo>
                    <a:pt x="4229" y="10885"/>
                  </a:lnTo>
                  <a:lnTo>
                    <a:pt x="3280" y="8879"/>
                  </a:lnTo>
                  <a:lnTo>
                    <a:pt x="2258" y="6896"/>
                  </a:lnTo>
                  <a:lnTo>
                    <a:pt x="1165" y="4938"/>
                  </a:lnTo>
                  <a:lnTo>
                    <a:pt x="0" y="3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032584" y="3721634"/>
              <a:ext cx="129166" cy="55271"/>
            </a:xfrm>
            <a:custGeom>
              <a:avLst/>
              <a:pathLst>
                <a:path w="129166" h="55271">
                  <a:moveTo>
                    <a:pt x="101530" y="0"/>
                  </a:moveTo>
                  <a:lnTo>
                    <a:pt x="115348" y="4205"/>
                  </a:lnTo>
                  <a:lnTo>
                    <a:pt x="114092" y="6368"/>
                  </a:lnTo>
                  <a:lnTo>
                    <a:pt x="112728" y="8530"/>
                  </a:lnTo>
                  <a:lnTo>
                    <a:pt x="111257" y="10693"/>
                  </a:lnTo>
                  <a:lnTo>
                    <a:pt x="109677" y="12856"/>
                  </a:lnTo>
                  <a:lnTo>
                    <a:pt x="107988" y="15019"/>
                  </a:lnTo>
                  <a:lnTo>
                    <a:pt x="106192" y="17182"/>
                  </a:lnTo>
                  <a:lnTo>
                    <a:pt x="104288" y="19344"/>
                  </a:lnTo>
                  <a:lnTo>
                    <a:pt x="102275" y="21507"/>
                  </a:lnTo>
                  <a:lnTo>
                    <a:pt x="100154" y="23670"/>
                  </a:lnTo>
                  <a:lnTo>
                    <a:pt x="97925" y="25833"/>
                  </a:lnTo>
                  <a:lnTo>
                    <a:pt x="129166" y="25833"/>
                  </a:lnTo>
                  <a:lnTo>
                    <a:pt x="129166" y="55271"/>
                  </a:lnTo>
                  <a:lnTo>
                    <a:pt x="117751" y="55271"/>
                  </a:lnTo>
                  <a:lnTo>
                    <a:pt x="117751" y="36647"/>
                  </a:lnTo>
                  <a:lnTo>
                    <a:pt x="11414" y="36647"/>
                  </a:lnTo>
                  <a:lnTo>
                    <a:pt x="11414" y="54670"/>
                  </a:lnTo>
                  <a:lnTo>
                    <a:pt x="0" y="54670"/>
                  </a:lnTo>
                  <a:lnTo>
                    <a:pt x="0" y="25833"/>
                  </a:lnTo>
                  <a:lnTo>
                    <a:pt x="84108" y="25833"/>
                  </a:lnTo>
                  <a:lnTo>
                    <a:pt x="86336" y="23303"/>
                  </a:lnTo>
                  <a:lnTo>
                    <a:pt x="88457" y="20762"/>
                  </a:lnTo>
                  <a:lnTo>
                    <a:pt x="90470" y="18209"/>
                  </a:lnTo>
                  <a:lnTo>
                    <a:pt x="92374" y="15644"/>
                  </a:lnTo>
                  <a:lnTo>
                    <a:pt x="94171" y="13066"/>
                  </a:lnTo>
                  <a:lnTo>
                    <a:pt x="95859" y="10477"/>
                  </a:lnTo>
                  <a:lnTo>
                    <a:pt x="97439" y="7876"/>
                  </a:lnTo>
                  <a:lnTo>
                    <a:pt x="98911" y="5262"/>
                  </a:lnTo>
                  <a:lnTo>
                    <a:pt x="100274" y="26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047603" y="3723436"/>
              <a:ext cx="22829" cy="22228"/>
            </a:xfrm>
            <a:custGeom>
              <a:avLst/>
              <a:pathLst>
                <a:path w="22829" h="22228">
                  <a:moveTo>
                    <a:pt x="10213" y="0"/>
                  </a:moveTo>
                  <a:lnTo>
                    <a:pt x="11745" y="1453"/>
                  </a:lnTo>
                  <a:lnTo>
                    <a:pt x="13216" y="2931"/>
                  </a:lnTo>
                  <a:lnTo>
                    <a:pt x="14628" y="4433"/>
                  </a:lnTo>
                  <a:lnTo>
                    <a:pt x="15980" y="5959"/>
                  </a:lnTo>
                  <a:lnTo>
                    <a:pt x="17272" y="7509"/>
                  </a:lnTo>
                  <a:lnTo>
                    <a:pt x="18503" y="9083"/>
                  </a:lnTo>
                  <a:lnTo>
                    <a:pt x="19675" y="10681"/>
                  </a:lnTo>
                  <a:lnTo>
                    <a:pt x="20786" y="12303"/>
                  </a:lnTo>
                  <a:lnTo>
                    <a:pt x="21838" y="13949"/>
                  </a:lnTo>
                  <a:lnTo>
                    <a:pt x="22829" y="15620"/>
                  </a:lnTo>
                  <a:lnTo>
                    <a:pt x="12015" y="22228"/>
                  </a:lnTo>
                  <a:lnTo>
                    <a:pt x="11138" y="20552"/>
                  </a:lnTo>
                  <a:lnTo>
                    <a:pt x="10189" y="18888"/>
                  </a:lnTo>
                  <a:lnTo>
                    <a:pt x="9167" y="17236"/>
                  </a:lnTo>
                  <a:lnTo>
                    <a:pt x="8074" y="15596"/>
                  </a:lnTo>
                  <a:lnTo>
                    <a:pt x="6908" y="13967"/>
                  </a:lnTo>
                  <a:lnTo>
                    <a:pt x="5671" y="12351"/>
                  </a:lnTo>
                  <a:lnTo>
                    <a:pt x="4361" y="10747"/>
                  </a:lnTo>
                  <a:lnTo>
                    <a:pt x="2979" y="9155"/>
                  </a:lnTo>
                  <a:lnTo>
                    <a:pt x="1525" y="7575"/>
                  </a:lnTo>
                  <a:lnTo>
                    <a:pt x="0" y="6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028378" y="3774502"/>
              <a:ext cx="138177" cy="85309"/>
            </a:xfrm>
            <a:custGeom>
              <a:avLst/>
              <a:pathLst>
                <a:path w="138177" h="85309">
                  <a:moveTo>
                    <a:pt x="25232" y="0"/>
                  </a:moveTo>
                  <a:lnTo>
                    <a:pt x="111142" y="0"/>
                  </a:lnTo>
                  <a:lnTo>
                    <a:pt x="111142" y="12015"/>
                  </a:lnTo>
                  <a:lnTo>
                    <a:pt x="107868" y="13931"/>
                  </a:lnTo>
                  <a:lnTo>
                    <a:pt x="104534" y="15836"/>
                  </a:lnTo>
                  <a:lnTo>
                    <a:pt x="101140" y="17728"/>
                  </a:lnTo>
                  <a:lnTo>
                    <a:pt x="97685" y="19609"/>
                  </a:lnTo>
                  <a:lnTo>
                    <a:pt x="94171" y="21477"/>
                  </a:lnTo>
                  <a:lnTo>
                    <a:pt x="90596" y="23333"/>
                  </a:lnTo>
                  <a:lnTo>
                    <a:pt x="86961" y="25178"/>
                  </a:lnTo>
                  <a:lnTo>
                    <a:pt x="83267" y="27010"/>
                  </a:lnTo>
                  <a:lnTo>
                    <a:pt x="79512" y="28831"/>
                  </a:lnTo>
                  <a:lnTo>
                    <a:pt x="75697" y="30639"/>
                  </a:lnTo>
                  <a:lnTo>
                    <a:pt x="75697" y="34844"/>
                  </a:lnTo>
                  <a:lnTo>
                    <a:pt x="138177" y="34844"/>
                  </a:lnTo>
                  <a:lnTo>
                    <a:pt x="138177" y="46259"/>
                  </a:lnTo>
                  <a:lnTo>
                    <a:pt x="75697" y="46259"/>
                  </a:lnTo>
                  <a:lnTo>
                    <a:pt x="75697" y="73895"/>
                  </a:lnTo>
                  <a:lnTo>
                    <a:pt x="75658" y="74952"/>
                  </a:lnTo>
                  <a:lnTo>
                    <a:pt x="75541" y="75961"/>
                  </a:lnTo>
                  <a:lnTo>
                    <a:pt x="75345" y="76922"/>
                  </a:lnTo>
                  <a:lnTo>
                    <a:pt x="75072" y="77836"/>
                  </a:lnTo>
                  <a:lnTo>
                    <a:pt x="74721" y="78701"/>
                  </a:lnTo>
                  <a:lnTo>
                    <a:pt x="74291" y="79518"/>
                  </a:lnTo>
                  <a:lnTo>
                    <a:pt x="73783" y="80287"/>
                  </a:lnTo>
                  <a:lnTo>
                    <a:pt x="73198" y="81008"/>
                  </a:lnTo>
                  <a:lnTo>
                    <a:pt x="72534" y="81681"/>
                  </a:lnTo>
                  <a:lnTo>
                    <a:pt x="71792" y="82305"/>
                  </a:lnTo>
                  <a:lnTo>
                    <a:pt x="70972" y="82876"/>
                  </a:lnTo>
                  <a:lnTo>
                    <a:pt x="70074" y="83387"/>
                  </a:lnTo>
                  <a:lnTo>
                    <a:pt x="69097" y="83837"/>
                  </a:lnTo>
                  <a:lnTo>
                    <a:pt x="68043" y="84228"/>
                  </a:lnTo>
                  <a:lnTo>
                    <a:pt x="66911" y="84558"/>
                  </a:lnTo>
                  <a:lnTo>
                    <a:pt x="65700" y="84829"/>
                  </a:lnTo>
                  <a:lnTo>
                    <a:pt x="64411" y="85039"/>
                  </a:lnTo>
                  <a:lnTo>
                    <a:pt x="63045" y="85189"/>
                  </a:lnTo>
                  <a:lnTo>
                    <a:pt x="61600" y="85279"/>
                  </a:lnTo>
                  <a:lnTo>
                    <a:pt x="60077" y="85309"/>
                  </a:lnTo>
                  <a:lnTo>
                    <a:pt x="58401" y="85291"/>
                  </a:lnTo>
                  <a:lnTo>
                    <a:pt x="56736" y="85237"/>
                  </a:lnTo>
                  <a:lnTo>
                    <a:pt x="55084" y="85147"/>
                  </a:lnTo>
                  <a:lnTo>
                    <a:pt x="53444" y="85021"/>
                  </a:lnTo>
                  <a:lnTo>
                    <a:pt x="51816" y="84859"/>
                  </a:lnTo>
                  <a:lnTo>
                    <a:pt x="50200" y="84660"/>
                  </a:lnTo>
                  <a:lnTo>
                    <a:pt x="48596" y="84426"/>
                  </a:lnTo>
                  <a:lnTo>
                    <a:pt x="47004" y="84156"/>
                  </a:lnTo>
                  <a:lnTo>
                    <a:pt x="45424" y="83849"/>
                  </a:lnTo>
                  <a:lnTo>
                    <a:pt x="43856" y="83507"/>
                  </a:lnTo>
                  <a:lnTo>
                    <a:pt x="42054" y="72092"/>
                  </a:lnTo>
                  <a:lnTo>
                    <a:pt x="43393" y="72435"/>
                  </a:lnTo>
                  <a:lnTo>
                    <a:pt x="44769" y="72741"/>
                  </a:lnTo>
                  <a:lnTo>
                    <a:pt x="46181" y="73011"/>
                  </a:lnTo>
                  <a:lnTo>
                    <a:pt x="47629" y="73246"/>
                  </a:lnTo>
                  <a:lnTo>
                    <a:pt x="49113" y="73444"/>
                  </a:lnTo>
                  <a:lnTo>
                    <a:pt x="50633" y="73606"/>
                  </a:lnTo>
                  <a:lnTo>
                    <a:pt x="52189" y="73732"/>
                  </a:lnTo>
                  <a:lnTo>
                    <a:pt x="53781" y="73822"/>
                  </a:lnTo>
                  <a:lnTo>
                    <a:pt x="55409" y="73876"/>
                  </a:lnTo>
                  <a:lnTo>
                    <a:pt x="57073" y="73895"/>
                  </a:lnTo>
                  <a:lnTo>
                    <a:pt x="58443" y="73870"/>
                  </a:lnTo>
                  <a:lnTo>
                    <a:pt x="59668" y="73798"/>
                  </a:lnTo>
                  <a:lnTo>
                    <a:pt x="60750" y="73678"/>
                  </a:lnTo>
                  <a:lnTo>
                    <a:pt x="61687" y="73510"/>
                  </a:lnTo>
                  <a:lnTo>
                    <a:pt x="62480" y="73294"/>
                  </a:lnTo>
                  <a:lnTo>
                    <a:pt x="63129" y="73029"/>
                  </a:lnTo>
                  <a:lnTo>
                    <a:pt x="63633" y="72717"/>
                  </a:lnTo>
                  <a:lnTo>
                    <a:pt x="63994" y="72357"/>
                  </a:lnTo>
                  <a:lnTo>
                    <a:pt x="64210" y="71948"/>
                  </a:lnTo>
                  <a:lnTo>
                    <a:pt x="64282" y="71491"/>
                  </a:lnTo>
                  <a:lnTo>
                    <a:pt x="64282" y="46259"/>
                  </a:lnTo>
                  <a:lnTo>
                    <a:pt x="0" y="46259"/>
                  </a:lnTo>
                  <a:lnTo>
                    <a:pt x="0" y="34844"/>
                  </a:lnTo>
                  <a:lnTo>
                    <a:pt x="64282" y="34844"/>
                  </a:lnTo>
                  <a:lnTo>
                    <a:pt x="64282" y="24631"/>
                  </a:lnTo>
                  <a:lnTo>
                    <a:pt x="67370" y="23195"/>
                  </a:lnTo>
                  <a:lnTo>
                    <a:pt x="70386" y="21771"/>
                  </a:lnTo>
                  <a:lnTo>
                    <a:pt x="73330" y="20360"/>
                  </a:lnTo>
                  <a:lnTo>
                    <a:pt x="76201" y="18960"/>
                  </a:lnTo>
                  <a:lnTo>
                    <a:pt x="79001" y="17572"/>
                  </a:lnTo>
                  <a:lnTo>
                    <a:pt x="81729" y="16196"/>
                  </a:lnTo>
                  <a:lnTo>
                    <a:pt x="84384" y="14833"/>
                  </a:lnTo>
                  <a:lnTo>
                    <a:pt x="86967" y="13481"/>
                  </a:lnTo>
                  <a:lnTo>
                    <a:pt x="89479" y="12141"/>
                  </a:lnTo>
                  <a:lnTo>
                    <a:pt x="91918" y="10813"/>
                  </a:lnTo>
                  <a:lnTo>
                    <a:pt x="25232" y="10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175343" y="4218084"/>
              <a:ext cx="43197" cy="108462"/>
            </a:xfrm>
            <a:custGeom>
              <a:avLst/>
              <a:pathLst>
                <a:path w="43197" h="108462">
                  <a:moveTo>
                    <a:pt x="17842" y="0"/>
                  </a:moveTo>
                  <a:lnTo>
                    <a:pt x="26293" y="1878"/>
                  </a:lnTo>
                  <a:lnTo>
                    <a:pt x="23007" y="21129"/>
                  </a:lnTo>
                  <a:lnTo>
                    <a:pt x="41319" y="21129"/>
                  </a:lnTo>
                  <a:lnTo>
                    <a:pt x="40957" y="28125"/>
                  </a:lnTo>
                  <a:lnTo>
                    <a:pt x="40436" y="34839"/>
                  </a:lnTo>
                  <a:lnTo>
                    <a:pt x="39755" y="41272"/>
                  </a:lnTo>
                  <a:lnTo>
                    <a:pt x="38915" y="47423"/>
                  </a:lnTo>
                  <a:lnTo>
                    <a:pt x="37915" y="53292"/>
                  </a:lnTo>
                  <a:lnTo>
                    <a:pt x="36755" y="58879"/>
                  </a:lnTo>
                  <a:lnTo>
                    <a:pt x="35435" y="64185"/>
                  </a:lnTo>
                  <a:lnTo>
                    <a:pt x="33956" y="69209"/>
                  </a:lnTo>
                  <a:lnTo>
                    <a:pt x="32318" y="73951"/>
                  </a:lnTo>
                  <a:lnTo>
                    <a:pt x="30519" y="78412"/>
                  </a:lnTo>
                  <a:lnTo>
                    <a:pt x="31829" y="79919"/>
                  </a:lnTo>
                  <a:lnTo>
                    <a:pt x="33130" y="81436"/>
                  </a:lnTo>
                  <a:lnTo>
                    <a:pt x="34421" y="82962"/>
                  </a:lnTo>
                  <a:lnTo>
                    <a:pt x="35703" y="84497"/>
                  </a:lnTo>
                  <a:lnTo>
                    <a:pt x="36975" y="86042"/>
                  </a:lnTo>
                  <a:lnTo>
                    <a:pt x="38238" y="87596"/>
                  </a:lnTo>
                  <a:lnTo>
                    <a:pt x="39492" y="89160"/>
                  </a:lnTo>
                  <a:lnTo>
                    <a:pt x="40736" y="90733"/>
                  </a:lnTo>
                  <a:lnTo>
                    <a:pt x="41971" y="92315"/>
                  </a:lnTo>
                  <a:lnTo>
                    <a:pt x="43197" y="93907"/>
                  </a:lnTo>
                  <a:lnTo>
                    <a:pt x="35215" y="100011"/>
                  </a:lnTo>
                  <a:lnTo>
                    <a:pt x="34360" y="98611"/>
                  </a:lnTo>
                  <a:lnTo>
                    <a:pt x="33487" y="97231"/>
                  </a:lnTo>
                  <a:lnTo>
                    <a:pt x="32595" y="95869"/>
                  </a:lnTo>
                  <a:lnTo>
                    <a:pt x="31684" y="94526"/>
                  </a:lnTo>
                  <a:lnTo>
                    <a:pt x="30754" y="93202"/>
                  </a:lnTo>
                  <a:lnTo>
                    <a:pt x="29806" y="91897"/>
                  </a:lnTo>
                  <a:lnTo>
                    <a:pt x="28838" y="90610"/>
                  </a:lnTo>
                  <a:lnTo>
                    <a:pt x="27852" y="89343"/>
                  </a:lnTo>
                  <a:lnTo>
                    <a:pt x="26848" y="88094"/>
                  </a:lnTo>
                  <a:lnTo>
                    <a:pt x="25824" y="86864"/>
                  </a:lnTo>
                  <a:lnTo>
                    <a:pt x="23763" y="89700"/>
                  </a:lnTo>
                  <a:lnTo>
                    <a:pt x="21711" y="92385"/>
                  </a:lnTo>
                  <a:lnTo>
                    <a:pt x="19668" y="94921"/>
                  </a:lnTo>
                  <a:lnTo>
                    <a:pt x="17635" y="97306"/>
                  </a:lnTo>
                  <a:lnTo>
                    <a:pt x="15612" y="99541"/>
                  </a:lnTo>
                  <a:lnTo>
                    <a:pt x="13597" y="101626"/>
                  </a:lnTo>
                  <a:lnTo>
                    <a:pt x="11592" y="103560"/>
                  </a:lnTo>
                  <a:lnTo>
                    <a:pt x="9597" y="105345"/>
                  </a:lnTo>
                  <a:lnTo>
                    <a:pt x="7611" y="106979"/>
                  </a:lnTo>
                  <a:lnTo>
                    <a:pt x="5634" y="108462"/>
                  </a:lnTo>
                  <a:lnTo>
                    <a:pt x="0" y="100480"/>
                  </a:lnTo>
                  <a:lnTo>
                    <a:pt x="2136" y="98912"/>
                  </a:lnTo>
                  <a:lnTo>
                    <a:pt x="4225" y="97212"/>
                  </a:lnTo>
                  <a:lnTo>
                    <a:pt x="6268" y="95381"/>
                  </a:lnTo>
                  <a:lnTo>
                    <a:pt x="8263" y="93418"/>
                  </a:lnTo>
                  <a:lnTo>
                    <a:pt x="10212" y="91324"/>
                  </a:lnTo>
                  <a:lnTo>
                    <a:pt x="12114" y="89099"/>
                  </a:lnTo>
                  <a:lnTo>
                    <a:pt x="13968" y="86742"/>
                  </a:lnTo>
                  <a:lnTo>
                    <a:pt x="15776" y="84253"/>
                  </a:lnTo>
                  <a:lnTo>
                    <a:pt x="17537" y="81633"/>
                  </a:lnTo>
                  <a:lnTo>
                    <a:pt x="19250" y="78881"/>
                  </a:lnTo>
                  <a:lnTo>
                    <a:pt x="17828" y="77201"/>
                  </a:lnTo>
                  <a:lnTo>
                    <a:pt x="16377" y="75538"/>
                  </a:lnTo>
                  <a:lnTo>
                    <a:pt x="14898" y="73895"/>
                  </a:lnTo>
                  <a:lnTo>
                    <a:pt x="13391" y="72270"/>
                  </a:lnTo>
                  <a:lnTo>
                    <a:pt x="11855" y="70665"/>
                  </a:lnTo>
                  <a:lnTo>
                    <a:pt x="10292" y="69078"/>
                  </a:lnTo>
                  <a:lnTo>
                    <a:pt x="8700" y="67509"/>
                  </a:lnTo>
                  <a:lnTo>
                    <a:pt x="7080" y="65960"/>
                  </a:lnTo>
                  <a:lnTo>
                    <a:pt x="5432" y="64429"/>
                  </a:lnTo>
                  <a:lnTo>
                    <a:pt x="3756" y="62917"/>
                  </a:lnTo>
                  <a:lnTo>
                    <a:pt x="4681" y="59715"/>
                  </a:lnTo>
                  <a:lnTo>
                    <a:pt x="5578" y="56494"/>
                  </a:lnTo>
                  <a:lnTo>
                    <a:pt x="6446" y="53254"/>
                  </a:lnTo>
                  <a:lnTo>
                    <a:pt x="7287" y="49996"/>
                  </a:lnTo>
                  <a:lnTo>
                    <a:pt x="8099" y="46718"/>
                  </a:lnTo>
                  <a:lnTo>
                    <a:pt x="8883" y="43422"/>
                  </a:lnTo>
                  <a:lnTo>
                    <a:pt x="9639" y="40107"/>
                  </a:lnTo>
                  <a:lnTo>
                    <a:pt x="10367" y="36774"/>
                  </a:lnTo>
                  <a:lnTo>
                    <a:pt x="11066" y="33421"/>
                  </a:lnTo>
                  <a:lnTo>
                    <a:pt x="11738" y="30050"/>
                  </a:lnTo>
                  <a:lnTo>
                    <a:pt x="0" y="30050"/>
                  </a:lnTo>
                  <a:lnTo>
                    <a:pt x="0" y="21129"/>
                  </a:lnTo>
                  <a:lnTo>
                    <a:pt x="14086" y="21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188959" y="4248134"/>
              <a:ext cx="17842" cy="40380"/>
            </a:xfrm>
            <a:custGeom>
              <a:avLst/>
              <a:pathLst>
                <a:path w="17842" h="40380">
                  <a:moveTo>
                    <a:pt x="9860" y="40380"/>
                  </a:moveTo>
                  <a:lnTo>
                    <a:pt x="11123" y="37187"/>
                  </a:lnTo>
                  <a:lnTo>
                    <a:pt x="12283" y="33806"/>
                  </a:lnTo>
                  <a:lnTo>
                    <a:pt x="13339" y="30238"/>
                  </a:lnTo>
                  <a:lnTo>
                    <a:pt x="14292" y="26481"/>
                  </a:lnTo>
                  <a:lnTo>
                    <a:pt x="15142" y="22537"/>
                  </a:lnTo>
                  <a:lnTo>
                    <a:pt x="15889" y="18405"/>
                  </a:lnTo>
                  <a:lnTo>
                    <a:pt x="16532" y="14086"/>
                  </a:lnTo>
                  <a:lnTo>
                    <a:pt x="17072" y="9578"/>
                  </a:lnTo>
                  <a:lnTo>
                    <a:pt x="17508" y="4883"/>
                  </a:lnTo>
                  <a:lnTo>
                    <a:pt x="17842" y="0"/>
                  </a:lnTo>
                  <a:lnTo>
                    <a:pt x="7512" y="0"/>
                  </a:lnTo>
                  <a:lnTo>
                    <a:pt x="6761" y="3258"/>
                  </a:lnTo>
                  <a:lnTo>
                    <a:pt x="6010" y="6460"/>
                  </a:lnTo>
                  <a:lnTo>
                    <a:pt x="5258" y="9606"/>
                  </a:lnTo>
                  <a:lnTo>
                    <a:pt x="4507" y="12696"/>
                  </a:lnTo>
                  <a:lnTo>
                    <a:pt x="3756" y="15729"/>
                  </a:lnTo>
                  <a:lnTo>
                    <a:pt x="3005" y="18706"/>
                  </a:lnTo>
                  <a:lnTo>
                    <a:pt x="2253" y="21626"/>
                  </a:lnTo>
                  <a:lnTo>
                    <a:pt x="1502" y="24490"/>
                  </a:lnTo>
                  <a:lnTo>
                    <a:pt x="751" y="27298"/>
                  </a:lnTo>
                  <a:lnTo>
                    <a:pt x="0" y="30050"/>
                  </a:lnTo>
                  <a:lnTo>
                    <a:pt x="1028" y="31083"/>
                  </a:lnTo>
                  <a:lnTo>
                    <a:pt x="2047" y="32116"/>
                  </a:lnTo>
                  <a:lnTo>
                    <a:pt x="3056" y="33149"/>
                  </a:lnTo>
                  <a:lnTo>
                    <a:pt x="4056" y="34182"/>
                  </a:lnTo>
                  <a:lnTo>
                    <a:pt x="5047" y="35215"/>
                  </a:lnTo>
                  <a:lnTo>
                    <a:pt x="6028" y="36248"/>
                  </a:lnTo>
                  <a:lnTo>
                    <a:pt x="7000" y="37281"/>
                  </a:lnTo>
                  <a:lnTo>
                    <a:pt x="7963" y="38314"/>
                  </a:lnTo>
                  <a:lnTo>
                    <a:pt x="8916" y="393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215723" y="4222310"/>
              <a:ext cx="68082" cy="103767"/>
            </a:xfrm>
            <a:custGeom>
              <a:avLst/>
              <a:pathLst>
                <a:path w="68082" h="103767">
                  <a:moveTo>
                    <a:pt x="7512" y="0"/>
                  </a:moveTo>
                  <a:lnTo>
                    <a:pt x="61509" y="0"/>
                  </a:lnTo>
                  <a:lnTo>
                    <a:pt x="61509" y="9860"/>
                  </a:lnTo>
                  <a:lnTo>
                    <a:pt x="59424" y="12283"/>
                  </a:lnTo>
                  <a:lnTo>
                    <a:pt x="57302" y="14668"/>
                  </a:lnTo>
                  <a:lnTo>
                    <a:pt x="55142" y="17015"/>
                  </a:lnTo>
                  <a:lnTo>
                    <a:pt x="52944" y="19326"/>
                  </a:lnTo>
                  <a:lnTo>
                    <a:pt x="50709" y="21598"/>
                  </a:lnTo>
                  <a:lnTo>
                    <a:pt x="48437" y="23833"/>
                  </a:lnTo>
                  <a:lnTo>
                    <a:pt x="46127" y="26031"/>
                  </a:lnTo>
                  <a:lnTo>
                    <a:pt x="43779" y="28190"/>
                  </a:lnTo>
                  <a:lnTo>
                    <a:pt x="41394" y="30313"/>
                  </a:lnTo>
                  <a:lnTo>
                    <a:pt x="38971" y="32397"/>
                  </a:lnTo>
                  <a:lnTo>
                    <a:pt x="38971" y="43197"/>
                  </a:lnTo>
                  <a:lnTo>
                    <a:pt x="68082" y="43197"/>
                  </a:lnTo>
                  <a:lnTo>
                    <a:pt x="68082" y="52118"/>
                  </a:lnTo>
                  <a:lnTo>
                    <a:pt x="38971" y="52118"/>
                  </a:lnTo>
                  <a:lnTo>
                    <a:pt x="38971" y="95315"/>
                  </a:lnTo>
                  <a:lnTo>
                    <a:pt x="38945" y="96139"/>
                  </a:lnTo>
                  <a:lnTo>
                    <a:pt x="38868" y="96921"/>
                  </a:lnTo>
                  <a:lnTo>
                    <a:pt x="38739" y="97661"/>
                  </a:lnTo>
                  <a:lnTo>
                    <a:pt x="38558" y="98358"/>
                  </a:lnTo>
                  <a:lnTo>
                    <a:pt x="38325" y="99013"/>
                  </a:lnTo>
                  <a:lnTo>
                    <a:pt x="38041" y="99626"/>
                  </a:lnTo>
                  <a:lnTo>
                    <a:pt x="37706" y="100196"/>
                  </a:lnTo>
                  <a:lnTo>
                    <a:pt x="37318" y="100724"/>
                  </a:lnTo>
                  <a:lnTo>
                    <a:pt x="36879" y="101210"/>
                  </a:lnTo>
                  <a:lnTo>
                    <a:pt x="36389" y="101654"/>
                  </a:lnTo>
                  <a:lnTo>
                    <a:pt x="35842" y="102055"/>
                  </a:lnTo>
                  <a:lnTo>
                    <a:pt x="35233" y="102415"/>
                  </a:lnTo>
                  <a:lnTo>
                    <a:pt x="34564" y="102732"/>
                  </a:lnTo>
                  <a:lnTo>
                    <a:pt x="33834" y="103006"/>
                  </a:lnTo>
                  <a:lnTo>
                    <a:pt x="33043" y="103239"/>
                  </a:lnTo>
                  <a:lnTo>
                    <a:pt x="32191" y="103429"/>
                  </a:lnTo>
                  <a:lnTo>
                    <a:pt x="31278" y="103577"/>
                  </a:lnTo>
                  <a:lnTo>
                    <a:pt x="30303" y="103682"/>
                  </a:lnTo>
                  <a:lnTo>
                    <a:pt x="29268" y="103746"/>
                  </a:lnTo>
                  <a:lnTo>
                    <a:pt x="28172" y="103767"/>
                  </a:lnTo>
                  <a:lnTo>
                    <a:pt x="27143" y="103757"/>
                  </a:lnTo>
                  <a:lnTo>
                    <a:pt x="26124" y="103729"/>
                  </a:lnTo>
                  <a:lnTo>
                    <a:pt x="25115" y="103682"/>
                  </a:lnTo>
                  <a:lnTo>
                    <a:pt x="24115" y="103617"/>
                  </a:lnTo>
                  <a:lnTo>
                    <a:pt x="23124" y="103532"/>
                  </a:lnTo>
                  <a:lnTo>
                    <a:pt x="22143" y="103429"/>
                  </a:lnTo>
                  <a:lnTo>
                    <a:pt x="21171" y="103307"/>
                  </a:lnTo>
                  <a:lnTo>
                    <a:pt x="20208" y="103166"/>
                  </a:lnTo>
                  <a:lnTo>
                    <a:pt x="19255" y="103006"/>
                  </a:lnTo>
                  <a:lnTo>
                    <a:pt x="18311" y="102828"/>
                  </a:lnTo>
                  <a:lnTo>
                    <a:pt x="16903" y="94376"/>
                  </a:lnTo>
                  <a:lnTo>
                    <a:pt x="17668" y="94555"/>
                  </a:lnTo>
                  <a:lnTo>
                    <a:pt x="18462" y="94714"/>
                  </a:lnTo>
                  <a:lnTo>
                    <a:pt x="19283" y="94855"/>
                  </a:lnTo>
                  <a:lnTo>
                    <a:pt x="20133" y="94977"/>
                  </a:lnTo>
                  <a:lnTo>
                    <a:pt x="21011" y="95080"/>
                  </a:lnTo>
                  <a:lnTo>
                    <a:pt x="21917" y="95165"/>
                  </a:lnTo>
                  <a:lnTo>
                    <a:pt x="22852" y="95231"/>
                  </a:lnTo>
                  <a:lnTo>
                    <a:pt x="23814" y="95278"/>
                  </a:lnTo>
                  <a:lnTo>
                    <a:pt x="24805" y="95306"/>
                  </a:lnTo>
                  <a:lnTo>
                    <a:pt x="25824" y="95315"/>
                  </a:lnTo>
                  <a:lnTo>
                    <a:pt x="26716" y="95301"/>
                  </a:lnTo>
                  <a:lnTo>
                    <a:pt x="27514" y="95259"/>
                  </a:lnTo>
                  <a:lnTo>
                    <a:pt x="28219" y="95188"/>
                  </a:lnTo>
                  <a:lnTo>
                    <a:pt x="28829" y="95090"/>
                  </a:lnTo>
                  <a:lnTo>
                    <a:pt x="29345" y="94963"/>
                  </a:lnTo>
                  <a:lnTo>
                    <a:pt x="29768" y="94808"/>
                  </a:lnTo>
                  <a:lnTo>
                    <a:pt x="30097" y="94625"/>
                  </a:lnTo>
                  <a:lnTo>
                    <a:pt x="30332" y="94414"/>
                  </a:lnTo>
                  <a:lnTo>
                    <a:pt x="30472" y="94174"/>
                  </a:lnTo>
                  <a:lnTo>
                    <a:pt x="30519" y="93907"/>
                  </a:lnTo>
                  <a:lnTo>
                    <a:pt x="30519" y="52118"/>
                  </a:lnTo>
                  <a:lnTo>
                    <a:pt x="0" y="52118"/>
                  </a:lnTo>
                  <a:lnTo>
                    <a:pt x="0" y="43197"/>
                  </a:lnTo>
                  <a:lnTo>
                    <a:pt x="30519" y="43197"/>
                  </a:lnTo>
                  <a:lnTo>
                    <a:pt x="30519" y="27702"/>
                  </a:lnTo>
                  <a:lnTo>
                    <a:pt x="32745" y="25824"/>
                  </a:lnTo>
                  <a:lnTo>
                    <a:pt x="34914" y="23946"/>
                  </a:lnTo>
                  <a:lnTo>
                    <a:pt x="37027" y="22068"/>
                  </a:lnTo>
                  <a:lnTo>
                    <a:pt x="39084" y="20190"/>
                  </a:lnTo>
                  <a:lnTo>
                    <a:pt x="41084" y="18311"/>
                  </a:lnTo>
                  <a:lnTo>
                    <a:pt x="43028" y="16433"/>
                  </a:lnTo>
                  <a:lnTo>
                    <a:pt x="44915" y="14555"/>
                  </a:lnTo>
                  <a:lnTo>
                    <a:pt x="46746" y="12677"/>
                  </a:lnTo>
                  <a:lnTo>
                    <a:pt x="48521" y="10799"/>
                  </a:lnTo>
                  <a:lnTo>
                    <a:pt x="50240" y="8921"/>
                  </a:lnTo>
                  <a:lnTo>
                    <a:pt x="7512" y="8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577757" y="3784132"/>
              <a:ext cx="37058" cy="82521"/>
            </a:xfrm>
            <a:custGeom>
              <a:avLst/>
              <a:pathLst>
                <a:path w="37058" h="82521">
                  <a:moveTo>
                    <a:pt x="0" y="0"/>
                  </a:moveTo>
                  <a:lnTo>
                    <a:pt x="7640" y="0"/>
                  </a:lnTo>
                  <a:lnTo>
                    <a:pt x="7640" y="72588"/>
                  </a:lnTo>
                  <a:lnTo>
                    <a:pt x="7656" y="72884"/>
                  </a:lnTo>
                  <a:lnTo>
                    <a:pt x="7702" y="73161"/>
                  </a:lnTo>
                  <a:lnTo>
                    <a:pt x="7778" y="73419"/>
                  </a:lnTo>
                  <a:lnTo>
                    <a:pt x="7885" y="73658"/>
                  </a:lnTo>
                  <a:lnTo>
                    <a:pt x="8022" y="73877"/>
                  </a:lnTo>
                  <a:lnTo>
                    <a:pt x="8191" y="74078"/>
                  </a:lnTo>
                  <a:lnTo>
                    <a:pt x="8389" y="74259"/>
                  </a:lnTo>
                  <a:lnTo>
                    <a:pt x="8618" y="74422"/>
                  </a:lnTo>
                  <a:lnTo>
                    <a:pt x="8878" y="74565"/>
                  </a:lnTo>
                  <a:lnTo>
                    <a:pt x="9169" y="74689"/>
                  </a:lnTo>
                  <a:lnTo>
                    <a:pt x="9547" y="74798"/>
                  </a:lnTo>
                  <a:lnTo>
                    <a:pt x="10070" y="74896"/>
                  </a:lnTo>
                  <a:lnTo>
                    <a:pt x="10739" y="74981"/>
                  </a:lnTo>
                  <a:lnTo>
                    <a:pt x="11553" y="75056"/>
                  </a:lnTo>
                  <a:lnTo>
                    <a:pt x="12511" y="75119"/>
                  </a:lnTo>
                  <a:lnTo>
                    <a:pt x="13616" y="75171"/>
                  </a:lnTo>
                  <a:lnTo>
                    <a:pt x="14865" y="75211"/>
                  </a:lnTo>
                  <a:lnTo>
                    <a:pt x="16259" y="75239"/>
                  </a:lnTo>
                  <a:lnTo>
                    <a:pt x="17799" y="75257"/>
                  </a:lnTo>
                  <a:lnTo>
                    <a:pt x="19484" y="75262"/>
                  </a:lnTo>
                  <a:lnTo>
                    <a:pt x="20592" y="75239"/>
                  </a:lnTo>
                  <a:lnTo>
                    <a:pt x="21623" y="75171"/>
                  </a:lnTo>
                  <a:lnTo>
                    <a:pt x="22578" y="75056"/>
                  </a:lnTo>
                  <a:lnTo>
                    <a:pt x="23457" y="74896"/>
                  </a:lnTo>
                  <a:lnTo>
                    <a:pt x="24259" y="74689"/>
                  </a:lnTo>
                  <a:lnTo>
                    <a:pt x="24985" y="74437"/>
                  </a:lnTo>
                  <a:lnTo>
                    <a:pt x="25635" y="74139"/>
                  </a:lnTo>
                  <a:lnTo>
                    <a:pt x="26208" y="73795"/>
                  </a:lnTo>
                  <a:lnTo>
                    <a:pt x="26704" y="73406"/>
                  </a:lnTo>
                  <a:lnTo>
                    <a:pt x="27125" y="72970"/>
                  </a:lnTo>
                  <a:lnTo>
                    <a:pt x="27495" y="72431"/>
                  </a:lnTo>
                  <a:lnTo>
                    <a:pt x="27843" y="71732"/>
                  </a:lnTo>
                  <a:lnTo>
                    <a:pt x="28168" y="70873"/>
                  </a:lnTo>
                  <a:lnTo>
                    <a:pt x="28469" y="69853"/>
                  </a:lnTo>
                  <a:lnTo>
                    <a:pt x="28748" y="68672"/>
                  </a:lnTo>
                  <a:lnTo>
                    <a:pt x="29004" y="67331"/>
                  </a:lnTo>
                  <a:lnTo>
                    <a:pt x="29237" y="65830"/>
                  </a:lnTo>
                  <a:lnTo>
                    <a:pt x="29447" y="64168"/>
                  </a:lnTo>
                  <a:lnTo>
                    <a:pt x="29635" y="62345"/>
                  </a:lnTo>
                  <a:lnTo>
                    <a:pt x="29799" y="60363"/>
                  </a:lnTo>
                  <a:lnTo>
                    <a:pt x="37058" y="63419"/>
                  </a:lnTo>
                  <a:lnTo>
                    <a:pt x="36664" y="65917"/>
                  </a:lnTo>
                  <a:lnTo>
                    <a:pt x="36248" y="68217"/>
                  </a:lnTo>
                  <a:lnTo>
                    <a:pt x="35809" y="70319"/>
                  </a:lnTo>
                  <a:lnTo>
                    <a:pt x="35346" y="72221"/>
                  </a:lnTo>
                  <a:lnTo>
                    <a:pt x="34861" y="73925"/>
                  </a:lnTo>
                  <a:lnTo>
                    <a:pt x="34353" y="75430"/>
                  </a:lnTo>
                  <a:lnTo>
                    <a:pt x="33822" y="76737"/>
                  </a:lnTo>
                  <a:lnTo>
                    <a:pt x="33268" y="77845"/>
                  </a:lnTo>
                  <a:lnTo>
                    <a:pt x="32691" y="78754"/>
                  </a:lnTo>
                  <a:lnTo>
                    <a:pt x="32091" y="79465"/>
                  </a:lnTo>
                  <a:lnTo>
                    <a:pt x="31415" y="80045"/>
                  </a:lnTo>
                  <a:lnTo>
                    <a:pt x="30609" y="80565"/>
                  </a:lnTo>
                  <a:lnTo>
                    <a:pt x="29673" y="81024"/>
                  </a:lnTo>
                  <a:lnTo>
                    <a:pt x="28607" y="81421"/>
                  </a:lnTo>
                  <a:lnTo>
                    <a:pt x="27411" y="81757"/>
                  </a:lnTo>
                  <a:lnTo>
                    <a:pt x="26086" y="82032"/>
                  </a:lnTo>
                  <a:lnTo>
                    <a:pt x="24630" y="82246"/>
                  </a:lnTo>
                  <a:lnTo>
                    <a:pt x="23044" y="82399"/>
                  </a:lnTo>
                  <a:lnTo>
                    <a:pt x="21329" y="82491"/>
                  </a:lnTo>
                  <a:lnTo>
                    <a:pt x="19484" y="82521"/>
                  </a:lnTo>
                  <a:lnTo>
                    <a:pt x="17054" y="82500"/>
                  </a:lnTo>
                  <a:lnTo>
                    <a:pt x="14808" y="82437"/>
                  </a:lnTo>
                  <a:lnTo>
                    <a:pt x="12745" y="82332"/>
                  </a:lnTo>
                  <a:lnTo>
                    <a:pt x="10865" y="82185"/>
                  </a:lnTo>
                  <a:lnTo>
                    <a:pt x="9169" y="81996"/>
                  </a:lnTo>
                  <a:lnTo>
                    <a:pt x="7656" y="81765"/>
                  </a:lnTo>
                  <a:lnTo>
                    <a:pt x="6326" y="81492"/>
                  </a:lnTo>
                  <a:lnTo>
                    <a:pt x="5180" y="81176"/>
                  </a:lnTo>
                  <a:lnTo>
                    <a:pt x="4217" y="80819"/>
                  </a:lnTo>
                  <a:lnTo>
                    <a:pt x="3438" y="80420"/>
                  </a:lnTo>
                  <a:lnTo>
                    <a:pt x="2785" y="79975"/>
                  </a:lnTo>
                  <a:lnTo>
                    <a:pt x="2200" y="79480"/>
                  </a:lnTo>
                  <a:lnTo>
                    <a:pt x="1684" y="78936"/>
                  </a:lnTo>
                  <a:lnTo>
                    <a:pt x="1237" y="78342"/>
                  </a:lnTo>
                  <a:lnTo>
                    <a:pt x="859" y="77698"/>
                  </a:lnTo>
                  <a:lnTo>
                    <a:pt x="550" y="77004"/>
                  </a:lnTo>
                  <a:lnTo>
                    <a:pt x="309" y="76261"/>
                  </a:lnTo>
                  <a:lnTo>
                    <a:pt x="137" y="75469"/>
                  </a:lnTo>
                  <a:lnTo>
                    <a:pt x="34" y="74626"/>
                  </a:lnTo>
                  <a:lnTo>
                    <a:pt x="0" y="73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28855" y="3784514"/>
              <a:ext cx="30563" cy="83285"/>
            </a:xfrm>
            <a:custGeom>
              <a:avLst/>
              <a:pathLst>
                <a:path w="30563" h="83285">
                  <a:moveTo>
                    <a:pt x="22922" y="0"/>
                  </a:moveTo>
                  <a:lnTo>
                    <a:pt x="30563" y="0"/>
                  </a:lnTo>
                  <a:lnTo>
                    <a:pt x="30552" y="6464"/>
                  </a:lnTo>
                  <a:lnTo>
                    <a:pt x="30517" y="12408"/>
                  </a:lnTo>
                  <a:lnTo>
                    <a:pt x="30460" y="17833"/>
                  </a:lnTo>
                  <a:lnTo>
                    <a:pt x="30380" y="22739"/>
                  </a:lnTo>
                  <a:lnTo>
                    <a:pt x="30277" y="27125"/>
                  </a:lnTo>
                  <a:lnTo>
                    <a:pt x="30150" y="30991"/>
                  </a:lnTo>
                  <a:lnTo>
                    <a:pt x="30001" y="34338"/>
                  </a:lnTo>
                  <a:lnTo>
                    <a:pt x="29830" y="37165"/>
                  </a:lnTo>
                  <a:lnTo>
                    <a:pt x="29635" y="39472"/>
                  </a:lnTo>
                  <a:lnTo>
                    <a:pt x="29417" y="41260"/>
                  </a:lnTo>
                  <a:lnTo>
                    <a:pt x="28995" y="44267"/>
                  </a:lnTo>
                  <a:lnTo>
                    <a:pt x="28492" y="47174"/>
                  </a:lnTo>
                  <a:lnTo>
                    <a:pt x="27910" y="49982"/>
                  </a:lnTo>
                  <a:lnTo>
                    <a:pt x="27247" y="52691"/>
                  </a:lnTo>
                  <a:lnTo>
                    <a:pt x="26504" y="55300"/>
                  </a:lnTo>
                  <a:lnTo>
                    <a:pt x="25681" y="57810"/>
                  </a:lnTo>
                  <a:lnTo>
                    <a:pt x="24777" y="60221"/>
                  </a:lnTo>
                  <a:lnTo>
                    <a:pt x="23793" y="62533"/>
                  </a:lnTo>
                  <a:lnTo>
                    <a:pt x="22729" y="64745"/>
                  </a:lnTo>
                  <a:lnTo>
                    <a:pt x="21585" y="66857"/>
                  </a:lnTo>
                  <a:lnTo>
                    <a:pt x="20357" y="68878"/>
                  </a:lnTo>
                  <a:lnTo>
                    <a:pt x="19041" y="70815"/>
                  </a:lnTo>
                  <a:lnTo>
                    <a:pt x="17637" y="72668"/>
                  </a:lnTo>
                  <a:lnTo>
                    <a:pt x="16145" y="74437"/>
                  </a:lnTo>
                  <a:lnTo>
                    <a:pt x="14565" y="76122"/>
                  </a:lnTo>
                  <a:lnTo>
                    <a:pt x="12897" y="77723"/>
                  </a:lnTo>
                  <a:lnTo>
                    <a:pt x="11142" y="79239"/>
                  </a:lnTo>
                  <a:lnTo>
                    <a:pt x="9298" y="80672"/>
                  </a:lnTo>
                  <a:lnTo>
                    <a:pt x="7367" y="82021"/>
                  </a:lnTo>
                  <a:lnTo>
                    <a:pt x="5348" y="83285"/>
                  </a:lnTo>
                  <a:lnTo>
                    <a:pt x="0" y="76790"/>
                  </a:lnTo>
                  <a:lnTo>
                    <a:pt x="1723" y="75765"/>
                  </a:lnTo>
                  <a:lnTo>
                    <a:pt x="3377" y="74674"/>
                  </a:lnTo>
                  <a:lnTo>
                    <a:pt x="4962" y="73518"/>
                  </a:lnTo>
                  <a:lnTo>
                    <a:pt x="6479" y="72298"/>
                  </a:lnTo>
                  <a:lnTo>
                    <a:pt x="7927" y="71012"/>
                  </a:lnTo>
                  <a:lnTo>
                    <a:pt x="9306" y="69662"/>
                  </a:lnTo>
                  <a:lnTo>
                    <a:pt x="10617" y="68246"/>
                  </a:lnTo>
                  <a:lnTo>
                    <a:pt x="11858" y="66766"/>
                  </a:lnTo>
                  <a:lnTo>
                    <a:pt x="13031" y="65220"/>
                  </a:lnTo>
                  <a:lnTo>
                    <a:pt x="14135" y="63610"/>
                  </a:lnTo>
                  <a:lnTo>
                    <a:pt x="15169" y="61944"/>
                  </a:lnTo>
                  <a:lnTo>
                    <a:pt x="16129" y="60233"/>
                  </a:lnTo>
                  <a:lnTo>
                    <a:pt x="17018" y="58475"/>
                  </a:lnTo>
                  <a:lnTo>
                    <a:pt x="17833" y="56672"/>
                  </a:lnTo>
                  <a:lnTo>
                    <a:pt x="18576" y="54823"/>
                  </a:lnTo>
                  <a:lnTo>
                    <a:pt x="19247" y="52928"/>
                  </a:lnTo>
                  <a:lnTo>
                    <a:pt x="19845" y="50987"/>
                  </a:lnTo>
                  <a:lnTo>
                    <a:pt x="20370" y="49001"/>
                  </a:lnTo>
                  <a:lnTo>
                    <a:pt x="20823" y="46968"/>
                  </a:lnTo>
                  <a:lnTo>
                    <a:pt x="21203" y="44890"/>
                  </a:lnTo>
                  <a:lnTo>
                    <a:pt x="21530" y="42550"/>
                  </a:lnTo>
                  <a:lnTo>
                    <a:pt x="21822" y="39732"/>
                  </a:lnTo>
                  <a:lnTo>
                    <a:pt x="22080" y="36437"/>
                  </a:lnTo>
                  <a:lnTo>
                    <a:pt x="22303" y="32664"/>
                  </a:lnTo>
                  <a:lnTo>
                    <a:pt x="22492" y="28414"/>
                  </a:lnTo>
                  <a:lnTo>
                    <a:pt x="22647" y="23686"/>
                  </a:lnTo>
                  <a:lnTo>
                    <a:pt x="22767" y="18481"/>
                  </a:lnTo>
                  <a:lnTo>
                    <a:pt x="22853" y="12798"/>
                  </a:lnTo>
                  <a:lnTo>
                    <a:pt x="22905" y="66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25513" y="3779547"/>
              <a:ext cx="85960" cy="28271"/>
            </a:xfrm>
            <a:custGeom>
              <a:avLst/>
              <a:pathLst>
                <a:path w="85960" h="28271">
                  <a:moveTo>
                    <a:pt x="43171" y="0"/>
                  </a:moveTo>
                  <a:lnTo>
                    <a:pt x="43549" y="687"/>
                  </a:lnTo>
                  <a:lnTo>
                    <a:pt x="43919" y="1375"/>
                  </a:lnTo>
                  <a:lnTo>
                    <a:pt x="44282" y="2063"/>
                  </a:lnTo>
                  <a:lnTo>
                    <a:pt x="44638" y="2750"/>
                  </a:lnTo>
                  <a:lnTo>
                    <a:pt x="44985" y="3438"/>
                  </a:lnTo>
                  <a:lnTo>
                    <a:pt x="45325" y="4126"/>
                  </a:lnTo>
                  <a:lnTo>
                    <a:pt x="45658" y="4813"/>
                  </a:lnTo>
                  <a:lnTo>
                    <a:pt x="45982" y="5501"/>
                  </a:lnTo>
                  <a:lnTo>
                    <a:pt x="46299" y="6189"/>
                  </a:lnTo>
                  <a:lnTo>
                    <a:pt x="46609" y="6876"/>
                  </a:lnTo>
                  <a:lnTo>
                    <a:pt x="81375" y="6876"/>
                  </a:lnTo>
                  <a:lnTo>
                    <a:pt x="81375" y="13371"/>
                  </a:lnTo>
                  <a:lnTo>
                    <a:pt x="64565" y="13371"/>
                  </a:lnTo>
                  <a:lnTo>
                    <a:pt x="64179" y="14280"/>
                  </a:lnTo>
                  <a:lnTo>
                    <a:pt x="63786" y="15174"/>
                  </a:lnTo>
                  <a:lnTo>
                    <a:pt x="63385" y="16053"/>
                  </a:lnTo>
                  <a:lnTo>
                    <a:pt x="62976" y="16916"/>
                  </a:lnTo>
                  <a:lnTo>
                    <a:pt x="62559" y="17765"/>
                  </a:lnTo>
                  <a:lnTo>
                    <a:pt x="62135" y="18597"/>
                  </a:lnTo>
                  <a:lnTo>
                    <a:pt x="61704" y="19415"/>
                  </a:lnTo>
                  <a:lnTo>
                    <a:pt x="61264" y="20217"/>
                  </a:lnTo>
                  <a:lnTo>
                    <a:pt x="60817" y="21004"/>
                  </a:lnTo>
                  <a:lnTo>
                    <a:pt x="60363" y="21776"/>
                  </a:lnTo>
                  <a:lnTo>
                    <a:pt x="85960" y="21776"/>
                  </a:lnTo>
                  <a:lnTo>
                    <a:pt x="85960" y="28271"/>
                  </a:lnTo>
                  <a:lnTo>
                    <a:pt x="0" y="28271"/>
                  </a:lnTo>
                  <a:lnTo>
                    <a:pt x="0" y="21776"/>
                  </a:lnTo>
                  <a:lnTo>
                    <a:pt x="23686" y="21776"/>
                  </a:lnTo>
                  <a:lnTo>
                    <a:pt x="23522" y="20936"/>
                  </a:lnTo>
                  <a:lnTo>
                    <a:pt x="23335" y="20095"/>
                  </a:lnTo>
                  <a:lnTo>
                    <a:pt x="23125" y="19255"/>
                  </a:lnTo>
                  <a:lnTo>
                    <a:pt x="22892" y="18414"/>
                  </a:lnTo>
                  <a:lnTo>
                    <a:pt x="22636" y="17574"/>
                  </a:lnTo>
                  <a:lnTo>
                    <a:pt x="22357" y="16733"/>
                  </a:lnTo>
                  <a:lnTo>
                    <a:pt x="22055" y="15893"/>
                  </a:lnTo>
                  <a:lnTo>
                    <a:pt x="21730" y="15052"/>
                  </a:lnTo>
                  <a:lnTo>
                    <a:pt x="21383" y="14212"/>
                  </a:lnTo>
                  <a:lnTo>
                    <a:pt x="21012" y="13371"/>
                  </a:lnTo>
                  <a:lnTo>
                    <a:pt x="3056" y="13371"/>
                  </a:lnTo>
                  <a:lnTo>
                    <a:pt x="3056" y="6876"/>
                  </a:lnTo>
                  <a:lnTo>
                    <a:pt x="38204" y="6876"/>
                  </a:lnTo>
                  <a:lnTo>
                    <a:pt x="37971" y="6418"/>
                  </a:lnTo>
                  <a:lnTo>
                    <a:pt x="37730" y="5959"/>
                  </a:lnTo>
                  <a:lnTo>
                    <a:pt x="37482" y="5501"/>
                  </a:lnTo>
                  <a:lnTo>
                    <a:pt x="37226" y="5042"/>
                  </a:lnTo>
                  <a:lnTo>
                    <a:pt x="36962" y="4584"/>
                  </a:lnTo>
                  <a:lnTo>
                    <a:pt x="36691" y="4126"/>
                  </a:lnTo>
                  <a:lnTo>
                    <a:pt x="36412" y="3667"/>
                  </a:lnTo>
                  <a:lnTo>
                    <a:pt x="36126" y="3209"/>
                  </a:lnTo>
                  <a:lnTo>
                    <a:pt x="35831" y="2750"/>
                  </a:lnTo>
                  <a:lnTo>
                    <a:pt x="35530" y="22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4930" y="3792919"/>
              <a:ext cx="26361" cy="8404"/>
            </a:xfrm>
            <a:custGeom>
              <a:avLst/>
              <a:pathLst>
                <a:path w="26361" h="8404">
                  <a:moveTo>
                    <a:pt x="23304" y="8404"/>
                  </a:moveTo>
                  <a:lnTo>
                    <a:pt x="23679" y="7564"/>
                  </a:lnTo>
                  <a:lnTo>
                    <a:pt x="24038" y="6723"/>
                  </a:lnTo>
                  <a:lnTo>
                    <a:pt x="24382" y="5883"/>
                  </a:lnTo>
                  <a:lnTo>
                    <a:pt x="24710" y="5042"/>
                  </a:lnTo>
                  <a:lnTo>
                    <a:pt x="25023" y="4202"/>
                  </a:lnTo>
                  <a:lnTo>
                    <a:pt x="25321" y="3361"/>
                  </a:lnTo>
                  <a:lnTo>
                    <a:pt x="25604" y="2521"/>
                  </a:lnTo>
                  <a:lnTo>
                    <a:pt x="25872" y="1680"/>
                  </a:lnTo>
                  <a:lnTo>
                    <a:pt x="26124" y="840"/>
                  </a:lnTo>
                  <a:lnTo>
                    <a:pt x="26361" y="0"/>
                  </a:lnTo>
                  <a:lnTo>
                    <a:pt x="0" y="0"/>
                  </a:lnTo>
                  <a:lnTo>
                    <a:pt x="374" y="840"/>
                  </a:lnTo>
                  <a:lnTo>
                    <a:pt x="733" y="1680"/>
                  </a:lnTo>
                  <a:lnTo>
                    <a:pt x="1077" y="2521"/>
                  </a:lnTo>
                  <a:lnTo>
                    <a:pt x="1405" y="3361"/>
                  </a:lnTo>
                  <a:lnTo>
                    <a:pt x="1719" y="4202"/>
                  </a:lnTo>
                  <a:lnTo>
                    <a:pt x="2017" y="5042"/>
                  </a:lnTo>
                  <a:lnTo>
                    <a:pt x="2299" y="5883"/>
                  </a:lnTo>
                  <a:lnTo>
                    <a:pt x="2567" y="6723"/>
                  </a:lnTo>
                  <a:lnTo>
                    <a:pt x="2819" y="7564"/>
                  </a:lnTo>
                  <a:lnTo>
                    <a:pt x="3056" y="8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25131" y="3812785"/>
              <a:ext cx="87106" cy="53104"/>
            </a:xfrm>
            <a:custGeom>
              <a:avLst/>
              <a:pathLst>
                <a:path w="87106" h="53104">
                  <a:moveTo>
                    <a:pt x="9551" y="0"/>
                  </a:moveTo>
                  <a:lnTo>
                    <a:pt x="76790" y="0"/>
                  </a:lnTo>
                  <a:lnTo>
                    <a:pt x="76790" y="29417"/>
                  </a:lnTo>
                  <a:lnTo>
                    <a:pt x="46991" y="29417"/>
                  </a:lnTo>
                  <a:lnTo>
                    <a:pt x="46991" y="34384"/>
                  </a:lnTo>
                  <a:lnTo>
                    <a:pt x="80611" y="34384"/>
                  </a:lnTo>
                  <a:lnTo>
                    <a:pt x="80611" y="40878"/>
                  </a:lnTo>
                  <a:lnTo>
                    <a:pt x="46991" y="40878"/>
                  </a:lnTo>
                  <a:lnTo>
                    <a:pt x="46991" y="46227"/>
                  </a:lnTo>
                  <a:lnTo>
                    <a:pt x="87106" y="46227"/>
                  </a:lnTo>
                  <a:lnTo>
                    <a:pt x="87106" y="53104"/>
                  </a:lnTo>
                  <a:lnTo>
                    <a:pt x="0" y="53104"/>
                  </a:lnTo>
                  <a:lnTo>
                    <a:pt x="0" y="46227"/>
                  </a:lnTo>
                  <a:lnTo>
                    <a:pt x="39350" y="46227"/>
                  </a:lnTo>
                  <a:lnTo>
                    <a:pt x="39350" y="40878"/>
                  </a:lnTo>
                  <a:lnTo>
                    <a:pt x="6112" y="40878"/>
                  </a:lnTo>
                  <a:lnTo>
                    <a:pt x="6112" y="34384"/>
                  </a:lnTo>
                  <a:lnTo>
                    <a:pt x="39350" y="34384"/>
                  </a:lnTo>
                  <a:lnTo>
                    <a:pt x="39350" y="29417"/>
                  </a:lnTo>
                  <a:lnTo>
                    <a:pt x="9551" y="29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641941" y="3819280"/>
              <a:ext cx="22540" cy="5348"/>
            </a:xfrm>
            <a:custGeom>
              <a:avLst/>
              <a:pathLst>
                <a:path w="22540" h="5348">
                  <a:moveTo>
                    <a:pt x="0" y="5348"/>
                  </a:moveTo>
                  <a:lnTo>
                    <a:pt x="22540" y="5348"/>
                  </a:lnTo>
                  <a:lnTo>
                    <a:pt x="22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672122" y="3819280"/>
              <a:ext cx="22540" cy="5348"/>
            </a:xfrm>
            <a:custGeom>
              <a:avLst/>
              <a:pathLst>
                <a:path w="22540" h="5348">
                  <a:moveTo>
                    <a:pt x="0" y="0"/>
                  </a:moveTo>
                  <a:lnTo>
                    <a:pt x="0" y="5348"/>
                  </a:lnTo>
                  <a:lnTo>
                    <a:pt x="22540" y="5348"/>
                  </a:lnTo>
                  <a:lnTo>
                    <a:pt x="22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1941" y="3830359"/>
              <a:ext cx="22540" cy="5730"/>
            </a:xfrm>
            <a:custGeom>
              <a:avLst/>
              <a:pathLst>
                <a:path w="22540" h="5730">
                  <a:moveTo>
                    <a:pt x="0" y="5730"/>
                  </a:moveTo>
                  <a:lnTo>
                    <a:pt x="22540" y="5730"/>
                  </a:lnTo>
                  <a:lnTo>
                    <a:pt x="22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72122" y="3830359"/>
              <a:ext cx="22540" cy="5730"/>
            </a:xfrm>
            <a:custGeom>
              <a:avLst/>
              <a:pathLst>
                <a:path w="22540" h="5730">
                  <a:moveTo>
                    <a:pt x="0" y="0"/>
                  </a:moveTo>
                  <a:lnTo>
                    <a:pt x="0" y="5730"/>
                  </a:lnTo>
                  <a:lnTo>
                    <a:pt x="22540" y="5730"/>
                  </a:lnTo>
                  <a:lnTo>
                    <a:pt x="22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786931" y="4195305"/>
              <a:ext cx="51144" cy="82839"/>
            </a:xfrm>
            <a:custGeom>
              <a:avLst/>
              <a:pathLst>
                <a:path w="51144" h="82839">
                  <a:moveTo>
                    <a:pt x="17288" y="0"/>
                  </a:moveTo>
                  <a:lnTo>
                    <a:pt x="24491" y="1800"/>
                  </a:lnTo>
                  <a:lnTo>
                    <a:pt x="24344" y="2236"/>
                  </a:lnTo>
                  <a:lnTo>
                    <a:pt x="24189" y="2679"/>
                  </a:lnTo>
                  <a:lnTo>
                    <a:pt x="24027" y="3129"/>
                  </a:lnTo>
                  <a:lnTo>
                    <a:pt x="23857" y="3587"/>
                  </a:lnTo>
                  <a:lnTo>
                    <a:pt x="23681" y="4051"/>
                  </a:lnTo>
                  <a:lnTo>
                    <a:pt x="23497" y="4523"/>
                  </a:lnTo>
                  <a:lnTo>
                    <a:pt x="23306" y="5002"/>
                  </a:lnTo>
                  <a:lnTo>
                    <a:pt x="23108" y="5489"/>
                  </a:lnTo>
                  <a:lnTo>
                    <a:pt x="22903" y="5982"/>
                  </a:lnTo>
                  <a:lnTo>
                    <a:pt x="22690" y="6483"/>
                  </a:lnTo>
                  <a:lnTo>
                    <a:pt x="42140" y="6483"/>
                  </a:lnTo>
                  <a:lnTo>
                    <a:pt x="42140" y="12606"/>
                  </a:lnTo>
                  <a:lnTo>
                    <a:pt x="41632" y="13531"/>
                  </a:lnTo>
                  <a:lnTo>
                    <a:pt x="41117" y="14435"/>
                  </a:lnTo>
                  <a:lnTo>
                    <a:pt x="40594" y="15318"/>
                  </a:lnTo>
                  <a:lnTo>
                    <a:pt x="40065" y="16178"/>
                  </a:lnTo>
                  <a:lnTo>
                    <a:pt x="39528" y="17018"/>
                  </a:lnTo>
                  <a:lnTo>
                    <a:pt x="38984" y="17835"/>
                  </a:lnTo>
                  <a:lnTo>
                    <a:pt x="38433" y="18631"/>
                  </a:lnTo>
                  <a:lnTo>
                    <a:pt x="37875" y="19406"/>
                  </a:lnTo>
                  <a:lnTo>
                    <a:pt x="37310" y="20158"/>
                  </a:lnTo>
                  <a:lnTo>
                    <a:pt x="36737" y="20889"/>
                  </a:lnTo>
                  <a:lnTo>
                    <a:pt x="51144" y="20889"/>
                  </a:lnTo>
                  <a:lnTo>
                    <a:pt x="51144" y="74555"/>
                  </a:lnTo>
                  <a:lnTo>
                    <a:pt x="51126" y="75328"/>
                  </a:lnTo>
                  <a:lnTo>
                    <a:pt x="51072" y="76061"/>
                  </a:lnTo>
                  <a:lnTo>
                    <a:pt x="50982" y="76754"/>
                  </a:lnTo>
                  <a:lnTo>
                    <a:pt x="50856" y="77408"/>
                  </a:lnTo>
                  <a:lnTo>
                    <a:pt x="50694" y="78022"/>
                  </a:lnTo>
                  <a:lnTo>
                    <a:pt x="50496" y="78596"/>
                  </a:lnTo>
                  <a:lnTo>
                    <a:pt x="50261" y="79131"/>
                  </a:lnTo>
                  <a:lnTo>
                    <a:pt x="49991" y="79626"/>
                  </a:lnTo>
                  <a:lnTo>
                    <a:pt x="49685" y="80082"/>
                  </a:lnTo>
                  <a:lnTo>
                    <a:pt x="49343" y="80498"/>
                  </a:lnTo>
                  <a:lnTo>
                    <a:pt x="48968" y="80874"/>
                  </a:lnTo>
                  <a:lnTo>
                    <a:pt x="48565" y="81211"/>
                  </a:lnTo>
                  <a:lnTo>
                    <a:pt x="48133" y="81508"/>
                  </a:lnTo>
                  <a:lnTo>
                    <a:pt x="47672" y="81766"/>
                  </a:lnTo>
                  <a:lnTo>
                    <a:pt x="47182" y="81984"/>
                  </a:lnTo>
                  <a:lnTo>
                    <a:pt x="46663" y="82162"/>
                  </a:lnTo>
                  <a:lnTo>
                    <a:pt x="46116" y="82301"/>
                  </a:lnTo>
                  <a:lnTo>
                    <a:pt x="45540" y="82400"/>
                  </a:lnTo>
                  <a:lnTo>
                    <a:pt x="44935" y="82459"/>
                  </a:lnTo>
                  <a:lnTo>
                    <a:pt x="44301" y="82479"/>
                  </a:lnTo>
                  <a:lnTo>
                    <a:pt x="43710" y="82472"/>
                  </a:lnTo>
                  <a:lnTo>
                    <a:pt x="43090" y="82450"/>
                  </a:lnTo>
                  <a:lnTo>
                    <a:pt x="42442" y="82414"/>
                  </a:lnTo>
                  <a:lnTo>
                    <a:pt x="41765" y="82364"/>
                  </a:lnTo>
                  <a:lnTo>
                    <a:pt x="41059" y="82299"/>
                  </a:lnTo>
                  <a:lnTo>
                    <a:pt x="40324" y="82220"/>
                  </a:lnTo>
                  <a:lnTo>
                    <a:pt x="39561" y="82126"/>
                  </a:lnTo>
                  <a:lnTo>
                    <a:pt x="38768" y="82018"/>
                  </a:lnTo>
                  <a:lnTo>
                    <a:pt x="37947" y="81895"/>
                  </a:lnTo>
                  <a:lnTo>
                    <a:pt x="37097" y="81758"/>
                  </a:lnTo>
                  <a:lnTo>
                    <a:pt x="35657" y="74915"/>
                  </a:lnTo>
                  <a:lnTo>
                    <a:pt x="36568" y="75052"/>
                  </a:lnTo>
                  <a:lnTo>
                    <a:pt x="37429" y="75175"/>
                  </a:lnTo>
                  <a:lnTo>
                    <a:pt x="38239" y="75283"/>
                  </a:lnTo>
                  <a:lnTo>
                    <a:pt x="38999" y="75376"/>
                  </a:lnTo>
                  <a:lnTo>
                    <a:pt x="39708" y="75455"/>
                  </a:lnTo>
                  <a:lnTo>
                    <a:pt x="40368" y="75520"/>
                  </a:lnTo>
                  <a:lnTo>
                    <a:pt x="40976" y="75571"/>
                  </a:lnTo>
                  <a:lnTo>
                    <a:pt x="41535" y="75607"/>
                  </a:lnTo>
                  <a:lnTo>
                    <a:pt x="42042" y="75628"/>
                  </a:lnTo>
                  <a:lnTo>
                    <a:pt x="42500" y="75636"/>
                  </a:lnTo>
                  <a:lnTo>
                    <a:pt x="42842" y="75614"/>
                  </a:lnTo>
                  <a:lnTo>
                    <a:pt x="43148" y="75549"/>
                  </a:lnTo>
                  <a:lnTo>
                    <a:pt x="43418" y="75441"/>
                  </a:lnTo>
                  <a:lnTo>
                    <a:pt x="43652" y="75290"/>
                  </a:lnTo>
                  <a:lnTo>
                    <a:pt x="43850" y="75095"/>
                  </a:lnTo>
                  <a:lnTo>
                    <a:pt x="44012" y="74858"/>
                  </a:lnTo>
                  <a:lnTo>
                    <a:pt x="44139" y="74577"/>
                  </a:lnTo>
                  <a:lnTo>
                    <a:pt x="44229" y="74253"/>
                  </a:lnTo>
                  <a:lnTo>
                    <a:pt x="44283" y="73885"/>
                  </a:lnTo>
                  <a:lnTo>
                    <a:pt x="44301" y="73475"/>
                  </a:lnTo>
                  <a:lnTo>
                    <a:pt x="44301" y="60869"/>
                  </a:lnTo>
                  <a:lnTo>
                    <a:pt x="32055" y="60869"/>
                  </a:lnTo>
                  <a:lnTo>
                    <a:pt x="32055" y="80318"/>
                  </a:lnTo>
                  <a:lnTo>
                    <a:pt x="25212" y="80318"/>
                  </a:lnTo>
                  <a:lnTo>
                    <a:pt x="25212" y="60869"/>
                  </a:lnTo>
                  <a:lnTo>
                    <a:pt x="13686" y="60869"/>
                  </a:lnTo>
                  <a:lnTo>
                    <a:pt x="13290" y="63357"/>
                  </a:lnTo>
                  <a:lnTo>
                    <a:pt x="12822" y="65781"/>
                  </a:lnTo>
                  <a:lnTo>
                    <a:pt x="12281" y="68140"/>
                  </a:lnTo>
                  <a:lnTo>
                    <a:pt x="11669" y="70435"/>
                  </a:lnTo>
                  <a:lnTo>
                    <a:pt x="10985" y="72664"/>
                  </a:lnTo>
                  <a:lnTo>
                    <a:pt x="10228" y="74829"/>
                  </a:lnTo>
                  <a:lnTo>
                    <a:pt x="9400" y="76929"/>
                  </a:lnTo>
                  <a:lnTo>
                    <a:pt x="8500" y="78964"/>
                  </a:lnTo>
                  <a:lnTo>
                    <a:pt x="7527" y="80934"/>
                  </a:lnTo>
                  <a:lnTo>
                    <a:pt x="6483" y="82839"/>
                  </a:lnTo>
                  <a:lnTo>
                    <a:pt x="0" y="78877"/>
                  </a:lnTo>
                  <a:lnTo>
                    <a:pt x="1437" y="75834"/>
                  </a:lnTo>
                  <a:lnTo>
                    <a:pt x="2722" y="72754"/>
                  </a:lnTo>
                  <a:lnTo>
                    <a:pt x="3857" y="69639"/>
                  </a:lnTo>
                  <a:lnTo>
                    <a:pt x="4840" y="66487"/>
                  </a:lnTo>
                  <a:lnTo>
                    <a:pt x="5672" y="63300"/>
                  </a:lnTo>
                  <a:lnTo>
                    <a:pt x="6353" y="60076"/>
                  </a:lnTo>
                  <a:lnTo>
                    <a:pt x="6882" y="56817"/>
                  </a:lnTo>
                  <a:lnTo>
                    <a:pt x="7261" y="53521"/>
                  </a:lnTo>
                  <a:lnTo>
                    <a:pt x="7487" y="50189"/>
                  </a:lnTo>
                  <a:lnTo>
                    <a:pt x="7563" y="46822"/>
                  </a:lnTo>
                  <a:lnTo>
                    <a:pt x="7563" y="28093"/>
                  </a:lnTo>
                  <a:lnTo>
                    <a:pt x="7343" y="28309"/>
                  </a:lnTo>
                  <a:lnTo>
                    <a:pt x="7116" y="28525"/>
                  </a:lnTo>
                  <a:lnTo>
                    <a:pt x="6882" y="28741"/>
                  </a:lnTo>
                  <a:lnTo>
                    <a:pt x="6641" y="28957"/>
                  </a:lnTo>
                  <a:lnTo>
                    <a:pt x="6393" y="29173"/>
                  </a:lnTo>
                  <a:lnTo>
                    <a:pt x="6137" y="29390"/>
                  </a:lnTo>
                  <a:lnTo>
                    <a:pt x="5874" y="29606"/>
                  </a:lnTo>
                  <a:lnTo>
                    <a:pt x="5604" y="29822"/>
                  </a:lnTo>
                  <a:lnTo>
                    <a:pt x="5326" y="30038"/>
                  </a:lnTo>
                  <a:lnTo>
                    <a:pt x="5042" y="30254"/>
                  </a:lnTo>
                  <a:lnTo>
                    <a:pt x="360" y="24851"/>
                  </a:lnTo>
                  <a:lnTo>
                    <a:pt x="2604" y="22658"/>
                  </a:lnTo>
                  <a:lnTo>
                    <a:pt x="4725" y="20400"/>
                  </a:lnTo>
                  <a:lnTo>
                    <a:pt x="6724" y="18077"/>
                  </a:lnTo>
                  <a:lnTo>
                    <a:pt x="8600" y="15689"/>
                  </a:lnTo>
                  <a:lnTo>
                    <a:pt x="10354" y="13236"/>
                  </a:lnTo>
                  <a:lnTo>
                    <a:pt x="11986" y="10718"/>
                  </a:lnTo>
                  <a:lnTo>
                    <a:pt x="13495" y="8136"/>
                  </a:lnTo>
                  <a:lnTo>
                    <a:pt x="14882" y="5489"/>
                  </a:lnTo>
                  <a:lnTo>
                    <a:pt x="16146" y="2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800978" y="4208272"/>
              <a:ext cx="19449" cy="7923"/>
            </a:xfrm>
            <a:custGeom>
              <a:avLst/>
              <a:pathLst>
                <a:path w="19449" h="7923">
                  <a:moveTo>
                    <a:pt x="14046" y="7923"/>
                  </a:moveTo>
                  <a:lnTo>
                    <a:pt x="14684" y="7131"/>
                  </a:lnTo>
                  <a:lnTo>
                    <a:pt x="15300" y="6339"/>
                  </a:lnTo>
                  <a:lnTo>
                    <a:pt x="15894" y="5546"/>
                  </a:lnTo>
                  <a:lnTo>
                    <a:pt x="16467" y="4754"/>
                  </a:lnTo>
                  <a:lnTo>
                    <a:pt x="17018" y="3961"/>
                  </a:lnTo>
                  <a:lnTo>
                    <a:pt x="17547" y="3169"/>
                  </a:lnTo>
                  <a:lnTo>
                    <a:pt x="18055" y="2377"/>
                  </a:lnTo>
                  <a:lnTo>
                    <a:pt x="18541" y="1584"/>
                  </a:lnTo>
                  <a:lnTo>
                    <a:pt x="19006" y="792"/>
                  </a:lnTo>
                  <a:lnTo>
                    <a:pt x="19449" y="0"/>
                  </a:lnTo>
                  <a:lnTo>
                    <a:pt x="5402" y="0"/>
                  </a:lnTo>
                  <a:lnTo>
                    <a:pt x="4765" y="1116"/>
                  </a:lnTo>
                  <a:lnTo>
                    <a:pt x="4149" y="2161"/>
                  </a:lnTo>
                  <a:lnTo>
                    <a:pt x="3554" y="3133"/>
                  </a:lnTo>
                  <a:lnTo>
                    <a:pt x="2982" y="4033"/>
                  </a:lnTo>
                  <a:lnTo>
                    <a:pt x="2431" y="4862"/>
                  </a:lnTo>
                  <a:lnTo>
                    <a:pt x="1901" y="5618"/>
                  </a:lnTo>
                  <a:lnTo>
                    <a:pt x="1393" y="6303"/>
                  </a:lnTo>
                  <a:lnTo>
                    <a:pt x="907" y="6915"/>
                  </a:lnTo>
                  <a:lnTo>
                    <a:pt x="443" y="7455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801338" y="4222678"/>
              <a:ext cx="10805" cy="10084"/>
            </a:xfrm>
            <a:custGeom>
              <a:avLst/>
              <a:pathLst>
                <a:path w="10805" h="10084">
                  <a:moveTo>
                    <a:pt x="0" y="10084"/>
                  </a:moveTo>
                  <a:lnTo>
                    <a:pt x="10805" y="10084"/>
                  </a:lnTo>
                  <a:lnTo>
                    <a:pt x="10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818987" y="4222678"/>
              <a:ext cx="12245" cy="10084"/>
            </a:xfrm>
            <a:custGeom>
              <a:avLst/>
              <a:pathLst>
                <a:path w="12245" h="10084">
                  <a:moveTo>
                    <a:pt x="0" y="0"/>
                  </a:moveTo>
                  <a:lnTo>
                    <a:pt x="0" y="10084"/>
                  </a:lnTo>
                  <a:lnTo>
                    <a:pt x="12245" y="100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801338" y="4239246"/>
              <a:ext cx="10805" cy="10444"/>
            </a:xfrm>
            <a:custGeom>
              <a:avLst/>
              <a:pathLst>
                <a:path w="10805" h="10444">
                  <a:moveTo>
                    <a:pt x="0" y="10444"/>
                  </a:moveTo>
                  <a:lnTo>
                    <a:pt x="10805" y="10444"/>
                  </a:lnTo>
                  <a:lnTo>
                    <a:pt x="10805" y="0"/>
                  </a:lnTo>
                  <a:lnTo>
                    <a:pt x="0" y="0"/>
                  </a:lnTo>
                  <a:lnTo>
                    <a:pt x="0" y="5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818987" y="4239246"/>
              <a:ext cx="12245" cy="10444"/>
            </a:xfrm>
            <a:custGeom>
              <a:avLst/>
              <a:pathLst>
                <a:path w="12245" h="10444">
                  <a:moveTo>
                    <a:pt x="0" y="0"/>
                  </a:moveTo>
                  <a:lnTo>
                    <a:pt x="0" y="10444"/>
                  </a:lnTo>
                  <a:lnTo>
                    <a:pt x="12245" y="1044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756317" y="4201068"/>
              <a:ext cx="35296" cy="74195"/>
            </a:xfrm>
            <a:custGeom>
              <a:avLst/>
              <a:pathLst>
                <a:path w="35296" h="74195">
                  <a:moveTo>
                    <a:pt x="2161" y="0"/>
                  </a:moveTo>
                  <a:lnTo>
                    <a:pt x="35296" y="0"/>
                  </a:lnTo>
                  <a:lnTo>
                    <a:pt x="35296" y="6843"/>
                  </a:lnTo>
                  <a:lnTo>
                    <a:pt x="20529" y="6843"/>
                  </a:lnTo>
                  <a:lnTo>
                    <a:pt x="19877" y="9328"/>
                  </a:lnTo>
                  <a:lnTo>
                    <a:pt x="19218" y="11741"/>
                  </a:lnTo>
                  <a:lnTo>
                    <a:pt x="18552" y="14082"/>
                  </a:lnTo>
                  <a:lnTo>
                    <a:pt x="17878" y="16351"/>
                  </a:lnTo>
                  <a:lnTo>
                    <a:pt x="17198" y="18548"/>
                  </a:lnTo>
                  <a:lnTo>
                    <a:pt x="16510" y="20673"/>
                  </a:lnTo>
                  <a:lnTo>
                    <a:pt x="15815" y="22726"/>
                  </a:lnTo>
                  <a:lnTo>
                    <a:pt x="15112" y="24707"/>
                  </a:lnTo>
                  <a:lnTo>
                    <a:pt x="14403" y="26616"/>
                  </a:lnTo>
                  <a:lnTo>
                    <a:pt x="13686" y="28453"/>
                  </a:lnTo>
                  <a:lnTo>
                    <a:pt x="31695" y="28453"/>
                  </a:lnTo>
                  <a:lnTo>
                    <a:pt x="31695" y="69513"/>
                  </a:lnTo>
                  <a:lnTo>
                    <a:pt x="24851" y="69513"/>
                  </a:lnTo>
                  <a:lnTo>
                    <a:pt x="24851" y="65911"/>
                  </a:lnTo>
                  <a:lnTo>
                    <a:pt x="16567" y="65911"/>
                  </a:lnTo>
                  <a:lnTo>
                    <a:pt x="16567" y="74195"/>
                  </a:lnTo>
                  <a:lnTo>
                    <a:pt x="10084" y="74195"/>
                  </a:lnTo>
                  <a:lnTo>
                    <a:pt x="10084" y="37097"/>
                  </a:lnTo>
                  <a:lnTo>
                    <a:pt x="9443" y="38361"/>
                  </a:lnTo>
                  <a:lnTo>
                    <a:pt x="8817" y="39561"/>
                  </a:lnTo>
                  <a:lnTo>
                    <a:pt x="8204" y="40695"/>
                  </a:lnTo>
                  <a:lnTo>
                    <a:pt x="7606" y="41765"/>
                  </a:lnTo>
                  <a:lnTo>
                    <a:pt x="7023" y="42770"/>
                  </a:lnTo>
                  <a:lnTo>
                    <a:pt x="6454" y="43710"/>
                  </a:lnTo>
                  <a:lnTo>
                    <a:pt x="5899" y="44585"/>
                  </a:lnTo>
                  <a:lnTo>
                    <a:pt x="5359" y="45396"/>
                  </a:lnTo>
                  <a:lnTo>
                    <a:pt x="4833" y="46141"/>
                  </a:lnTo>
                  <a:lnTo>
                    <a:pt x="4322" y="46822"/>
                  </a:lnTo>
                  <a:lnTo>
                    <a:pt x="0" y="41059"/>
                  </a:lnTo>
                  <a:lnTo>
                    <a:pt x="1689" y="38318"/>
                  </a:lnTo>
                  <a:lnTo>
                    <a:pt x="3299" y="35426"/>
                  </a:lnTo>
                  <a:lnTo>
                    <a:pt x="4829" y="32383"/>
                  </a:lnTo>
                  <a:lnTo>
                    <a:pt x="6281" y="29188"/>
                  </a:lnTo>
                  <a:lnTo>
                    <a:pt x="7653" y="25842"/>
                  </a:lnTo>
                  <a:lnTo>
                    <a:pt x="8946" y="22345"/>
                  </a:lnTo>
                  <a:lnTo>
                    <a:pt x="10160" y="18696"/>
                  </a:lnTo>
                  <a:lnTo>
                    <a:pt x="11294" y="14896"/>
                  </a:lnTo>
                  <a:lnTo>
                    <a:pt x="12350" y="10945"/>
                  </a:lnTo>
                  <a:lnTo>
                    <a:pt x="13326" y="6843"/>
                  </a:lnTo>
                  <a:lnTo>
                    <a:pt x="2161" y="6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772885" y="4236005"/>
              <a:ext cx="8283" cy="24491"/>
            </a:xfrm>
            <a:custGeom>
              <a:avLst/>
              <a:pathLst>
                <a:path w="8283" h="24491">
                  <a:moveTo>
                    <a:pt x="0" y="24491"/>
                  </a:moveTo>
                  <a:lnTo>
                    <a:pt x="8283" y="24491"/>
                  </a:lnTo>
                  <a:lnTo>
                    <a:pt x="8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849601" y="4195305"/>
              <a:ext cx="37457" cy="73475"/>
            </a:xfrm>
            <a:custGeom>
              <a:avLst/>
              <a:pathLst>
                <a:path w="37457" h="73475">
                  <a:moveTo>
                    <a:pt x="36017" y="18008"/>
                  </a:moveTo>
                  <a:lnTo>
                    <a:pt x="36737" y="24491"/>
                  </a:lnTo>
                  <a:lnTo>
                    <a:pt x="17648" y="29534"/>
                  </a:lnTo>
                  <a:lnTo>
                    <a:pt x="17648" y="65191"/>
                  </a:lnTo>
                  <a:lnTo>
                    <a:pt x="19715" y="64391"/>
                  </a:lnTo>
                  <a:lnTo>
                    <a:pt x="21739" y="63577"/>
                  </a:lnTo>
                  <a:lnTo>
                    <a:pt x="23720" y="62749"/>
                  </a:lnTo>
                  <a:lnTo>
                    <a:pt x="25658" y="61906"/>
                  </a:lnTo>
                  <a:lnTo>
                    <a:pt x="27553" y="61049"/>
                  </a:lnTo>
                  <a:lnTo>
                    <a:pt x="29404" y="60177"/>
                  </a:lnTo>
                  <a:lnTo>
                    <a:pt x="31212" y="59291"/>
                  </a:lnTo>
                  <a:lnTo>
                    <a:pt x="32977" y="58391"/>
                  </a:lnTo>
                  <a:lnTo>
                    <a:pt x="34698" y="57476"/>
                  </a:lnTo>
                  <a:lnTo>
                    <a:pt x="36377" y="56546"/>
                  </a:lnTo>
                  <a:lnTo>
                    <a:pt x="37457" y="63030"/>
                  </a:lnTo>
                  <a:lnTo>
                    <a:pt x="35476" y="64171"/>
                  </a:lnTo>
                  <a:lnTo>
                    <a:pt x="33423" y="65291"/>
                  </a:lnTo>
                  <a:lnTo>
                    <a:pt x="31298" y="66390"/>
                  </a:lnTo>
                  <a:lnTo>
                    <a:pt x="29101" y="67467"/>
                  </a:lnTo>
                  <a:lnTo>
                    <a:pt x="26832" y="68522"/>
                  </a:lnTo>
                  <a:lnTo>
                    <a:pt x="24491" y="69556"/>
                  </a:lnTo>
                  <a:lnTo>
                    <a:pt x="22078" y="70568"/>
                  </a:lnTo>
                  <a:lnTo>
                    <a:pt x="19593" y="71558"/>
                  </a:lnTo>
                  <a:lnTo>
                    <a:pt x="17036" y="72527"/>
                  </a:lnTo>
                  <a:lnTo>
                    <a:pt x="14406" y="73475"/>
                  </a:lnTo>
                  <a:lnTo>
                    <a:pt x="11165" y="70233"/>
                  </a:lnTo>
                  <a:lnTo>
                    <a:pt x="11165" y="30974"/>
                  </a:lnTo>
                  <a:lnTo>
                    <a:pt x="1080" y="33856"/>
                  </a:lnTo>
                  <a:lnTo>
                    <a:pt x="0" y="27373"/>
                  </a:lnTo>
                  <a:lnTo>
                    <a:pt x="11165" y="24491"/>
                  </a:lnTo>
                  <a:lnTo>
                    <a:pt x="11165" y="0"/>
                  </a:lnTo>
                  <a:lnTo>
                    <a:pt x="17648" y="0"/>
                  </a:lnTo>
                  <a:lnTo>
                    <a:pt x="17648" y="22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883817" y="4199627"/>
              <a:ext cx="45741" cy="79237"/>
            </a:xfrm>
            <a:custGeom>
              <a:avLst/>
              <a:pathLst>
                <a:path w="45741" h="79237">
                  <a:moveTo>
                    <a:pt x="5762" y="0"/>
                  </a:moveTo>
                  <a:lnTo>
                    <a:pt x="45741" y="0"/>
                  </a:lnTo>
                  <a:lnTo>
                    <a:pt x="45644" y="11464"/>
                  </a:lnTo>
                  <a:lnTo>
                    <a:pt x="45496" y="21941"/>
                  </a:lnTo>
                  <a:lnTo>
                    <a:pt x="45298" y="31432"/>
                  </a:lnTo>
                  <a:lnTo>
                    <a:pt x="45050" y="39935"/>
                  </a:lnTo>
                  <a:lnTo>
                    <a:pt x="44751" y="47452"/>
                  </a:lnTo>
                  <a:lnTo>
                    <a:pt x="44401" y="53982"/>
                  </a:lnTo>
                  <a:lnTo>
                    <a:pt x="44002" y="59525"/>
                  </a:lnTo>
                  <a:lnTo>
                    <a:pt x="43551" y="64081"/>
                  </a:lnTo>
                  <a:lnTo>
                    <a:pt x="43051" y="67651"/>
                  </a:lnTo>
                  <a:lnTo>
                    <a:pt x="42500" y="70233"/>
                  </a:lnTo>
                  <a:lnTo>
                    <a:pt x="42021" y="71739"/>
                  </a:lnTo>
                  <a:lnTo>
                    <a:pt x="41448" y="73086"/>
                  </a:lnTo>
                  <a:lnTo>
                    <a:pt x="40782" y="74274"/>
                  </a:lnTo>
                  <a:lnTo>
                    <a:pt x="40022" y="75304"/>
                  </a:lnTo>
                  <a:lnTo>
                    <a:pt x="39168" y="76176"/>
                  </a:lnTo>
                  <a:lnTo>
                    <a:pt x="38221" y="76889"/>
                  </a:lnTo>
                  <a:lnTo>
                    <a:pt x="37180" y="77444"/>
                  </a:lnTo>
                  <a:lnTo>
                    <a:pt x="36045" y="77840"/>
                  </a:lnTo>
                  <a:lnTo>
                    <a:pt x="34817" y="78078"/>
                  </a:lnTo>
                  <a:lnTo>
                    <a:pt x="33495" y="78157"/>
                  </a:lnTo>
                  <a:lnTo>
                    <a:pt x="32545" y="78142"/>
                  </a:lnTo>
                  <a:lnTo>
                    <a:pt x="31565" y="78099"/>
                  </a:lnTo>
                  <a:lnTo>
                    <a:pt x="30556" y="78027"/>
                  </a:lnTo>
                  <a:lnTo>
                    <a:pt x="29519" y="77926"/>
                  </a:lnTo>
                  <a:lnTo>
                    <a:pt x="28453" y="77797"/>
                  </a:lnTo>
                  <a:lnTo>
                    <a:pt x="27358" y="77638"/>
                  </a:lnTo>
                  <a:lnTo>
                    <a:pt x="26234" y="77451"/>
                  </a:lnTo>
                  <a:lnTo>
                    <a:pt x="25082" y="77235"/>
                  </a:lnTo>
                  <a:lnTo>
                    <a:pt x="23900" y="76990"/>
                  </a:lnTo>
                  <a:lnTo>
                    <a:pt x="22690" y="76716"/>
                  </a:lnTo>
                  <a:lnTo>
                    <a:pt x="21970" y="69873"/>
                  </a:lnTo>
                  <a:lnTo>
                    <a:pt x="23249" y="70147"/>
                  </a:lnTo>
                  <a:lnTo>
                    <a:pt x="24491" y="70391"/>
                  </a:lnTo>
                  <a:lnTo>
                    <a:pt x="25698" y="70608"/>
                  </a:lnTo>
                  <a:lnTo>
                    <a:pt x="26868" y="70795"/>
                  </a:lnTo>
                  <a:lnTo>
                    <a:pt x="28003" y="70953"/>
                  </a:lnTo>
                  <a:lnTo>
                    <a:pt x="29101" y="71083"/>
                  </a:lnTo>
                  <a:lnTo>
                    <a:pt x="30164" y="71184"/>
                  </a:lnTo>
                  <a:lnTo>
                    <a:pt x="31190" y="71256"/>
                  </a:lnTo>
                  <a:lnTo>
                    <a:pt x="32181" y="71299"/>
                  </a:lnTo>
                  <a:lnTo>
                    <a:pt x="33135" y="71314"/>
                  </a:lnTo>
                  <a:lnTo>
                    <a:pt x="33622" y="71252"/>
                  </a:lnTo>
                  <a:lnTo>
                    <a:pt x="34072" y="71069"/>
                  </a:lnTo>
                  <a:lnTo>
                    <a:pt x="34486" y="70762"/>
                  </a:lnTo>
                  <a:lnTo>
                    <a:pt x="34864" y="70334"/>
                  </a:lnTo>
                  <a:lnTo>
                    <a:pt x="35206" y="69783"/>
                  </a:lnTo>
                  <a:lnTo>
                    <a:pt x="35512" y="69109"/>
                  </a:lnTo>
                  <a:lnTo>
                    <a:pt x="35783" y="68313"/>
                  </a:lnTo>
                  <a:lnTo>
                    <a:pt x="36017" y="67395"/>
                  </a:lnTo>
                  <a:lnTo>
                    <a:pt x="36215" y="66354"/>
                  </a:lnTo>
                  <a:lnTo>
                    <a:pt x="36377" y="65191"/>
                  </a:lnTo>
                  <a:lnTo>
                    <a:pt x="36856" y="61884"/>
                  </a:lnTo>
                  <a:lnTo>
                    <a:pt x="37284" y="58016"/>
                  </a:lnTo>
                  <a:lnTo>
                    <a:pt x="37663" y="53586"/>
                  </a:lnTo>
                  <a:lnTo>
                    <a:pt x="37990" y="48594"/>
                  </a:lnTo>
                  <a:lnTo>
                    <a:pt x="38268" y="43040"/>
                  </a:lnTo>
                  <a:lnTo>
                    <a:pt x="38495" y="36924"/>
                  </a:lnTo>
                  <a:lnTo>
                    <a:pt x="38671" y="30247"/>
                  </a:lnTo>
                  <a:lnTo>
                    <a:pt x="38797" y="23007"/>
                  </a:lnTo>
                  <a:lnTo>
                    <a:pt x="38873" y="15206"/>
                  </a:lnTo>
                  <a:lnTo>
                    <a:pt x="38898" y="6843"/>
                  </a:lnTo>
                  <a:lnTo>
                    <a:pt x="22330" y="6843"/>
                  </a:lnTo>
                  <a:lnTo>
                    <a:pt x="22292" y="13547"/>
                  </a:lnTo>
                  <a:lnTo>
                    <a:pt x="22179" y="19831"/>
                  </a:lnTo>
                  <a:lnTo>
                    <a:pt x="21990" y="25692"/>
                  </a:lnTo>
                  <a:lnTo>
                    <a:pt x="21725" y="31133"/>
                  </a:lnTo>
                  <a:lnTo>
                    <a:pt x="21385" y="36152"/>
                  </a:lnTo>
                  <a:lnTo>
                    <a:pt x="20969" y="40749"/>
                  </a:lnTo>
                  <a:lnTo>
                    <a:pt x="20477" y="44926"/>
                  </a:lnTo>
                  <a:lnTo>
                    <a:pt x="19910" y="48680"/>
                  </a:lnTo>
                  <a:lnTo>
                    <a:pt x="19267" y="52014"/>
                  </a:lnTo>
                  <a:lnTo>
                    <a:pt x="18548" y="54926"/>
                  </a:lnTo>
                  <a:lnTo>
                    <a:pt x="17733" y="57600"/>
                  </a:lnTo>
                  <a:lnTo>
                    <a:pt x="16798" y="60220"/>
                  </a:lnTo>
                  <a:lnTo>
                    <a:pt x="15744" y="62786"/>
                  </a:lnTo>
                  <a:lnTo>
                    <a:pt x="14572" y="65299"/>
                  </a:lnTo>
                  <a:lnTo>
                    <a:pt x="13281" y="67757"/>
                  </a:lnTo>
                  <a:lnTo>
                    <a:pt x="11871" y="70161"/>
                  </a:lnTo>
                  <a:lnTo>
                    <a:pt x="10342" y="72511"/>
                  </a:lnTo>
                  <a:lnTo>
                    <a:pt x="8694" y="74807"/>
                  </a:lnTo>
                  <a:lnTo>
                    <a:pt x="6927" y="77049"/>
                  </a:lnTo>
                  <a:lnTo>
                    <a:pt x="5042" y="79237"/>
                  </a:lnTo>
                  <a:lnTo>
                    <a:pt x="0" y="73475"/>
                  </a:lnTo>
                  <a:lnTo>
                    <a:pt x="1208" y="72126"/>
                  </a:lnTo>
                  <a:lnTo>
                    <a:pt x="2384" y="70672"/>
                  </a:lnTo>
                  <a:lnTo>
                    <a:pt x="3527" y="69115"/>
                  </a:lnTo>
                  <a:lnTo>
                    <a:pt x="4639" y="67452"/>
                  </a:lnTo>
                  <a:lnTo>
                    <a:pt x="5717" y="65686"/>
                  </a:lnTo>
                  <a:lnTo>
                    <a:pt x="6764" y="63815"/>
                  </a:lnTo>
                  <a:lnTo>
                    <a:pt x="7777" y="61839"/>
                  </a:lnTo>
                  <a:lnTo>
                    <a:pt x="8759" y="59759"/>
                  </a:lnTo>
                  <a:lnTo>
                    <a:pt x="9708" y="57575"/>
                  </a:lnTo>
                  <a:lnTo>
                    <a:pt x="10625" y="55286"/>
                  </a:lnTo>
                  <a:lnTo>
                    <a:pt x="11480" y="52694"/>
                  </a:lnTo>
                  <a:lnTo>
                    <a:pt x="12245" y="49602"/>
                  </a:lnTo>
                  <a:lnTo>
                    <a:pt x="12921" y="46010"/>
                  </a:lnTo>
                  <a:lnTo>
                    <a:pt x="13506" y="41916"/>
                  </a:lnTo>
                  <a:lnTo>
                    <a:pt x="14001" y="37322"/>
                  </a:lnTo>
                  <a:lnTo>
                    <a:pt x="14406" y="32228"/>
                  </a:lnTo>
                  <a:lnTo>
                    <a:pt x="14722" y="26632"/>
                  </a:lnTo>
                  <a:lnTo>
                    <a:pt x="14947" y="20536"/>
                  </a:lnTo>
                  <a:lnTo>
                    <a:pt x="15082" y="13940"/>
                  </a:lnTo>
                  <a:lnTo>
                    <a:pt x="15127" y="6843"/>
                  </a:lnTo>
                  <a:lnTo>
                    <a:pt x="5762" y="6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912997" y="3953750"/>
              <a:ext cx="19831" cy="19038"/>
            </a:xfrm>
            <a:custGeom>
              <a:avLst/>
              <a:pathLst>
                <a:path w="19831" h="19038">
                  <a:moveTo>
                    <a:pt x="5552" y="0"/>
                  </a:moveTo>
                  <a:lnTo>
                    <a:pt x="7123" y="1051"/>
                  </a:lnTo>
                  <a:lnTo>
                    <a:pt x="8662" y="2141"/>
                  </a:lnTo>
                  <a:lnTo>
                    <a:pt x="10169" y="3272"/>
                  </a:lnTo>
                  <a:lnTo>
                    <a:pt x="11644" y="4442"/>
                  </a:lnTo>
                  <a:lnTo>
                    <a:pt x="13088" y="5651"/>
                  </a:lnTo>
                  <a:lnTo>
                    <a:pt x="14500" y="6901"/>
                  </a:lnTo>
                  <a:lnTo>
                    <a:pt x="15880" y="8190"/>
                  </a:lnTo>
                  <a:lnTo>
                    <a:pt x="17229" y="9519"/>
                  </a:lnTo>
                  <a:lnTo>
                    <a:pt x="18546" y="10887"/>
                  </a:lnTo>
                  <a:lnTo>
                    <a:pt x="19831" y="12295"/>
                  </a:lnTo>
                  <a:lnTo>
                    <a:pt x="14278" y="19038"/>
                  </a:lnTo>
                  <a:lnTo>
                    <a:pt x="12922" y="17479"/>
                  </a:lnTo>
                  <a:lnTo>
                    <a:pt x="11549" y="15976"/>
                  </a:lnTo>
                  <a:lnTo>
                    <a:pt x="10161" y="14528"/>
                  </a:lnTo>
                  <a:lnTo>
                    <a:pt x="8757" y="13136"/>
                  </a:lnTo>
                  <a:lnTo>
                    <a:pt x="7337" y="11799"/>
                  </a:lnTo>
                  <a:lnTo>
                    <a:pt x="5901" y="10518"/>
                  </a:lnTo>
                  <a:lnTo>
                    <a:pt x="4450" y="9292"/>
                  </a:lnTo>
                  <a:lnTo>
                    <a:pt x="2982" y="8122"/>
                  </a:lnTo>
                  <a:lnTo>
                    <a:pt x="1499" y="7008"/>
                  </a:lnTo>
                  <a:lnTo>
                    <a:pt x="0" y="59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911410" y="3986670"/>
              <a:ext cx="92017" cy="55131"/>
            </a:xfrm>
            <a:custGeom>
              <a:avLst/>
              <a:pathLst>
                <a:path w="92017" h="55131">
                  <a:moveTo>
                    <a:pt x="396" y="0"/>
                  </a:moveTo>
                  <a:lnTo>
                    <a:pt x="20227" y="0"/>
                  </a:lnTo>
                  <a:lnTo>
                    <a:pt x="20227" y="38076"/>
                  </a:lnTo>
                  <a:lnTo>
                    <a:pt x="21205" y="38770"/>
                  </a:lnTo>
                  <a:lnTo>
                    <a:pt x="22234" y="39424"/>
                  </a:lnTo>
                  <a:lnTo>
                    <a:pt x="23315" y="40039"/>
                  </a:lnTo>
                  <a:lnTo>
                    <a:pt x="24448" y="40614"/>
                  </a:lnTo>
                  <a:lnTo>
                    <a:pt x="25631" y="41149"/>
                  </a:lnTo>
                  <a:lnTo>
                    <a:pt x="26867" y="41645"/>
                  </a:lnTo>
                  <a:lnTo>
                    <a:pt x="28154" y="42101"/>
                  </a:lnTo>
                  <a:lnTo>
                    <a:pt x="29493" y="42518"/>
                  </a:lnTo>
                  <a:lnTo>
                    <a:pt x="30883" y="42895"/>
                  </a:lnTo>
                  <a:lnTo>
                    <a:pt x="32325" y="43232"/>
                  </a:lnTo>
                  <a:lnTo>
                    <a:pt x="33965" y="43533"/>
                  </a:lnTo>
                  <a:lnTo>
                    <a:pt x="35950" y="43803"/>
                  </a:lnTo>
                  <a:lnTo>
                    <a:pt x="38280" y="44041"/>
                  </a:lnTo>
                  <a:lnTo>
                    <a:pt x="40955" y="44247"/>
                  </a:lnTo>
                  <a:lnTo>
                    <a:pt x="43975" y="44422"/>
                  </a:lnTo>
                  <a:lnTo>
                    <a:pt x="47341" y="44564"/>
                  </a:lnTo>
                  <a:lnTo>
                    <a:pt x="51051" y="44676"/>
                  </a:lnTo>
                  <a:lnTo>
                    <a:pt x="55107" y="44755"/>
                  </a:lnTo>
                  <a:lnTo>
                    <a:pt x="59507" y="44802"/>
                  </a:lnTo>
                  <a:lnTo>
                    <a:pt x="64253" y="44818"/>
                  </a:lnTo>
                  <a:lnTo>
                    <a:pt x="92017" y="44818"/>
                  </a:lnTo>
                  <a:lnTo>
                    <a:pt x="88051" y="53544"/>
                  </a:lnTo>
                  <a:lnTo>
                    <a:pt x="56320" y="53544"/>
                  </a:lnTo>
                  <a:lnTo>
                    <a:pt x="52925" y="53520"/>
                  </a:lnTo>
                  <a:lnTo>
                    <a:pt x="49721" y="53449"/>
                  </a:lnTo>
                  <a:lnTo>
                    <a:pt x="46706" y="53330"/>
                  </a:lnTo>
                  <a:lnTo>
                    <a:pt x="43882" y="53163"/>
                  </a:lnTo>
                  <a:lnTo>
                    <a:pt x="41249" y="52949"/>
                  </a:lnTo>
                  <a:lnTo>
                    <a:pt x="38805" y="52687"/>
                  </a:lnTo>
                  <a:lnTo>
                    <a:pt x="36553" y="52378"/>
                  </a:lnTo>
                  <a:lnTo>
                    <a:pt x="34490" y="52021"/>
                  </a:lnTo>
                  <a:lnTo>
                    <a:pt x="32618" y="51616"/>
                  </a:lnTo>
                  <a:lnTo>
                    <a:pt x="30936" y="51164"/>
                  </a:lnTo>
                  <a:lnTo>
                    <a:pt x="29370" y="50661"/>
                  </a:lnTo>
                  <a:lnTo>
                    <a:pt x="27843" y="50101"/>
                  </a:lnTo>
                  <a:lnTo>
                    <a:pt x="26355" y="49487"/>
                  </a:lnTo>
                  <a:lnTo>
                    <a:pt x="24908" y="48816"/>
                  </a:lnTo>
                  <a:lnTo>
                    <a:pt x="23500" y="48090"/>
                  </a:lnTo>
                  <a:lnTo>
                    <a:pt x="22131" y="47309"/>
                  </a:lnTo>
                  <a:lnTo>
                    <a:pt x="20803" y="46472"/>
                  </a:lnTo>
                  <a:lnTo>
                    <a:pt x="19514" y="45580"/>
                  </a:lnTo>
                  <a:lnTo>
                    <a:pt x="18264" y="44632"/>
                  </a:lnTo>
                  <a:lnTo>
                    <a:pt x="17054" y="43628"/>
                  </a:lnTo>
                  <a:lnTo>
                    <a:pt x="5552" y="55131"/>
                  </a:lnTo>
                  <a:lnTo>
                    <a:pt x="0" y="46801"/>
                  </a:lnTo>
                  <a:lnTo>
                    <a:pt x="1265" y="46084"/>
                  </a:lnTo>
                  <a:lnTo>
                    <a:pt x="2522" y="45358"/>
                  </a:lnTo>
                  <a:lnTo>
                    <a:pt x="3771" y="44624"/>
                  </a:lnTo>
                  <a:lnTo>
                    <a:pt x="5013" y="43882"/>
                  </a:lnTo>
                  <a:lnTo>
                    <a:pt x="6246" y="43133"/>
                  </a:lnTo>
                  <a:lnTo>
                    <a:pt x="7472" y="42375"/>
                  </a:lnTo>
                  <a:lnTo>
                    <a:pt x="8690" y="41610"/>
                  </a:lnTo>
                  <a:lnTo>
                    <a:pt x="9899" y="40836"/>
                  </a:lnTo>
                  <a:lnTo>
                    <a:pt x="11101" y="40055"/>
                  </a:lnTo>
                  <a:lnTo>
                    <a:pt x="12295" y="39266"/>
                  </a:lnTo>
                  <a:lnTo>
                    <a:pt x="12295" y="7535"/>
                  </a:lnTo>
                  <a:lnTo>
                    <a:pt x="396" y="75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937984" y="3951767"/>
              <a:ext cx="63856" cy="77342"/>
            </a:xfrm>
            <a:custGeom>
              <a:avLst/>
              <a:pathLst>
                <a:path w="63856" h="77342">
                  <a:moveTo>
                    <a:pt x="2776" y="16261"/>
                  </a:moveTo>
                  <a:lnTo>
                    <a:pt x="16658" y="16261"/>
                  </a:lnTo>
                  <a:lnTo>
                    <a:pt x="16658" y="0"/>
                  </a:lnTo>
                  <a:lnTo>
                    <a:pt x="24590" y="0"/>
                  </a:lnTo>
                  <a:lnTo>
                    <a:pt x="24590" y="16261"/>
                  </a:lnTo>
                  <a:lnTo>
                    <a:pt x="38869" y="16261"/>
                  </a:lnTo>
                  <a:lnTo>
                    <a:pt x="38869" y="0"/>
                  </a:lnTo>
                  <a:lnTo>
                    <a:pt x="46801" y="0"/>
                  </a:lnTo>
                  <a:lnTo>
                    <a:pt x="46801" y="16261"/>
                  </a:lnTo>
                  <a:lnTo>
                    <a:pt x="62666" y="16261"/>
                  </a:lnTo>
                  <a:lnTo>
                    <a:pt x="62666" y="23797"/>
                  </a:lnTo>
                  <a:lnTo>
                    <a:pt x="46801" y="23797"/>
                  </a:lnTo>
                  <a:lnTo>
                    <a:pt x="46801" y="40852"/>
                  </a:lnTo>
                  <a:lnTo>
                    <a:pt x="63856" y="40852"/>
                  </a:lnTo>
                  <a:lnTo>
                    <a:pt x="63856" y="48388"/>
                  </a:lnTo>
                  <a:lnTo>
                    <a:pt x="46801" y="48388"/>
                  </a:lnTo>
                  <a:lnTo>
                    <a:pt x="46801" y="75755"/>
                  </a:lnTo>
                  <a:lnTo>
                    <a:pt x="38869" y="75755"/>
                  </a:lnTo>
                  <a:lnTo>
                    <a:pt x="38869" y="48388"/>
                  </a:lnTo>
                  <a:lnTo>
                    <a:pt x="24194" y="48388"/>
                  </a:lnTo>
                  <a:lnTo>
                    <a:pt x="23531" y="51890"/>
                  </a:lnTo>
                  <a:lnTo>
                    <a:pt x="22655" y="55257"/>
                  </a:lnTo>
                  <a:lnTo>
                    <a:pt x="21564" y="58490"/>
                  </a:lnTo>
                  <a:lnTo>
                    <a:pt x="20259" y="61588"/>
                  </a:lnTo>
                  <a:lnTo>
                    <a:pt x="18740" y="64550"/>
                  </a:lnTo>
                  <a:lnTo>
                    <a:pt x="17007" y="67378"/>
                  </a:lnTo>
                  <a:lnTo>
                    <a:pt x="15059" y="70071"/>
                  </a:lnTo>
                  <a:lnTo>
                    <a:pt x="12898" y="72630"/>
                  </a:lnTo>
                  <a:lnTo>
                    <a:pt x="10522" y="75053"/>
                  </a:lnTo>
                  <a:lnTo>
                    <a:pt x="7932" y="77342"/>
                  </a:lnTo>
                  <a:lnTo>
                    <a:pt x="1189" y="72186"/>
                  </a:lnTo>
                  <a:lnTo>
                    <a:pt x="3549" y="70163"/>
                  </a:lnTo>
                  <a:lnTo>
                    <a:pt x="5711" y="68061"/>
                  </a:lnTo>
                  <a:lnTo>
                    <a:pt x="7674" y="65879"/>
                  </a:lnTo>
                  <a:lnTo>
                    <a:pt x="9439" y="63618"/>
                  </a:lnTo>
                  <a:lnTo>
                    <a:pt x="11006" y="61278"/>
                  </a:lnTo>
                  <a:lnTo>
                    <a:pt x="12374" y="58859"/>
                  </a:lnTo>
                  <a:lnTo>
                    <a:pt x="13544" y="56360"/>
                  </a:lnTo>
                  <a:lnTo>
                    <a:pt x="14516" y="53782"/>
                  </a:lnTo>
                  <a:lnTo>
                    <a:pt x="15289" y="51125"/>
                  </a:lnTo>
                  <a:lnTo>
                    <a:pt x="15865" y="48388"/>
                  </a:lnTo>
                  <a:lnTo>
                    <a:pt x="0" y="48388"/>
                  </a:lnTo>
                  <a:lnTo>
                    <a:pt x="0" y="40852"/>
                  </a:lnTo>
                  <a:lnTo>
                    <a:pt x="16658" y="40852"/>
                  </a:lnTo>
                  <a:lnTo>
                    <a:pt x="16658" y="23797"/>
                  </a:lnTo>
                  <a:lnTo>
                    <a:pt x="2776" y="237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962575" y="3975564"/>
              <a:ext cx="14278" cy="17054"/>
            </a:xfrm>
            <a:custGeom>
              <a:avLst/>
              <a:pathLst>
                <a:path w="14278" h="17054">
                  <a:moveTo>
                    <a:pt x="0" y="17054"/>
                  </a:moveTo>
                  <a:lnTo>
                    <a:pt x="14278" y="17054"/>
                  </a:lnTo>
                  <a:lnTo>
                    <a:pt x="14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016516" y="3989049"/>
              <a:ext cx="84481" cy="7535"/>
            </a:xfrm>
            <a:custGeom>
              <a:avLst/>
              <a:pathLst>
                <a:path w="84481" h="7535">
                  <a:moveTo>
                    <a:pt x="0" y="0"/>
                  </a:moveTo>
                  <a:lnTo>
                    <a:pt x="84481" y="0"/>
                  </a:lnTo>
                  <a:lnTo>
                    <a:pt x="84481" y="7535"/>
                  </a:lnTo>
                  <a:lnTo>
                    <a:pt x="0" y="75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116070" y="3950973"/>
              <a:ext cx="88844" cy="39662"/>
            </a:xfrm>
            <a:custGeom>
              <a:avLst/>
              <a:pathLst>
                <a:path w="88844" h="39662">
                  <a:moveTo>
                    <a:pt x="40455" y="0"/>
                  </a:moveTo>
                  <a:lnTo>
                    <a:pt x="48388" y="0"/>
                  </a:lnTo>
                  <a:lnTo>
                    <a:pt x="48388" y="12295"/>
                  </a:lnTo>
                  <a:lnTo>
                    <a:pt x="79325" y="12295"/>
                  </a:lnTo>
                  <a:lnTo>
                    <a:pt x="79325" y="19831"/>
                  </a:lnTo>
                  <a:lnTo>
                    <a:pt x="48388" y="19831"/>
                  </a:lnTo>
                  <a:lnTo>
                    <a:pt x="48388" y="32126"/>
                  </a:lnTo>
                  <a:lnTo>
                    <a:pt x="88844" y="32126"/>
                  </a:lnTo>
                  <a:lnTo>
                    <a:pt x="88844" y="39662"/>
                  </a:lnTo>
                  <a:lnTo>
                    <a:pt x="0" y="39662"/>
                  </a:lnTo>
                  <a:lnTo>
                    <a:pt x="0" y="32126"/>
                  </a:lnTo>
                  <a:lnTo>
                    <a:pt x="16261" y="32126"/>
                  </a:lnTo>
                  <a:lnTo>
                    <a:pt x="16261" y="7932"/>
                  </a:lnTo>
                  <a:lnTo>
                    <a:pt x="24194" y="7932"/>
                  </a:lnTo>
                  <a:lnTo>
                    <a:pt x="24194" y="32126"/>
                  </a:lnTo>
                  <a:lnTo>
                    <a:pt x="40455" y="32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119243" y="3995792"/>
              <a:ext cx="77342" cy="48785"/>
            </a:xfrm>
            <a:custGeom>
              <a:avLst/>
              <a:pathLst>
                <a:path w="77342" h="48785">
                  <a:moveTo>
                    <a:pt x="37282" y="0"/>
                  </a:moveTo>
                  <a:lnTo>
                    <a:pt x="45215" y="0"/>
                  </a:lnTo>
                  <a:lnTo>
                    <a:pt x="45215" y="27367"/>
                  </a:lnTo>
                  <a:lnTo>
                    <a:pt x="48098" y="25582"/>
                  </a:lnTo>
                  <a:lnTo>
                    <a:pt x="50879" y="23718"/>
                  </a:lnTo>
                  <a:lnTo>
                    <a:pt x="53556" y="21774"/>
                  </a:lnTo>
                  <a:lnTo>
                    <a:pt x="56130" y="19751"/>
                  </a:lnTo>
                  <a:lnTo>
                    <a:pt x="58601" y="17649"/>
                  </a:lnTo>
                  <a:lnTo>
                    <a:pt x="60969" y="15468"/>
                  </a:lnTo>
                  <a:lnTo>
                    <a:pt x="63234" y="13207"/>
                  </a:lnTo>
                  <a:lnTo>
                    <a:pt x="65395" y="10867"/>
                  </a:lnTo>
                  <a:lnTo>
                    <a:pt x="67454" y="8448"/>
                  </a:lnTo>
                  <a:lnTo>
                    <a:pt x="69409" y="5949"/>
                  </a:lnTo>
                  <a:lnTo>
                    <a:pt x="77342" y="9122"/>
                  </a:lnTo>
                  <a:lnTo>
                    <a:pt x="75214" y="12005"/>
                  </a:lnTo>
                  <a:lnTo>
                    <a:pt x="72955" y="14786"/>
                  </a:lnTo>
                  <a:lnTo>
                    <a:pt x="70565" y="17463"/>
                  </a:lnTo>
                  <a:lnTo>
                    <a:pt x="68045" y="20037"/>
                  </a:lnTo>
                  <a:lnTo>
                    <a:pt x="65393" y="22508"/>
                  </a:lnTo>
                  <a:lnTo>
                    <a:pt x="62611" y="24876"/>
                  </a:lnTo>
                  <a:lnTo>
                    <a:pt x="59698" y="27141"/>
                  </a:lnTo>
                  <a:lnTo>
                    <a:pt x="56654" y="29302"/>
                  </a:lnTo>
                  <a:lnTo>
                    <a:pt x="53479" y="31361"/>
                  </a:lnTo>
                  <a:lnTo>
                    <a:pt x="50173" y="33316"/>
                  </a:lnTo>
                  <a:lnTo>
                    <a:pt x="46673" y="35184"/>
                  </a:lnTo>
                  <a:lnTo>
                    <a:pt x="42914" y="36981"/>
                  </a:lnTo>
                  <a:lnTo>
                    <a:pt x="38899" y="38706"/>
                  </a:lnTo>
                  <a:lnTo>
                    <a:pt x="34625" y="40360"/>
                  </a:lnTo>
                  <a:lnTo>
                    <a:pt x="30094" y="41943"/>
                  </a:lnTo>
                  <a:lnTo>
                    <a:pt x="25304" y="43454"/>
                  </a:lnTo>
                  <a:lnTo>
                    <a:pt x="20257" y="44894"/>
                  </a:lnTo>
                  <a:lnTo>
                    <a:pt x="14952" y="46262"/>
                  </a:lnTo>
                  <a:lnTo>
                    <a:pt x="9390" y="47559"/>
                  </a:lnTo>
                  <a:lnTo>
                    <a:pt x="3569" y="48785"/>
                  </a:lnTo>
                  <a:lnTo>
                    <a:pt x="0" y="41645"/>
                  </a:lnTo>
                  <a:lnTo>
                    <a:pt x="4299" y="40828"/>
                  </a:lnTo>
                  <a:lnTo>
                    <a:pt x="8471" y="39964"/>
                  </a:lnTo>
                  <a:lnTo>
                    <a:pt x="12517" y="39051"/>
                  </a:lnTo>
                  <a:lnTo>
                    <a:pt x="16436" y="38092"/>
                  </a:lnTo>
                  <a:lnTo>
                    <a:pt x="20227" y="37084"/>
                  </a:lnTo>
                  <a:lnTo>
                    <a:pt x="23892" y="36029"/>
                  </a:lnTo>
                  <a:lnTo>
                    <a:pt x="27430" y="34926"/>
                  </a:lnTo>
                  <a:lnTo>
                    <a:pt x="30841" y="33776"/>
                  </a:lnTo>
                  <a:lnTo>
                    <a:pt x="34125" y="32578"/>
                  </a:lnTo>
                  <a:lnTo>
                    <a:pt x="37282" y="31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122416" y="3998172"/>
              <a:ext cx="23797" cy="26970"/>
            </a:xfrm>
            <a:custGeom>
              <a:avLst/>
              <a:pathLst>
                <a:path w="23797" h="26970">
                  <a:moveTo>
                    <a:pt x="17054" y="0"/>
                  </a:moveTo>
                  <a:lnTo>
                    <a:pt x="23797" y="3966"/>
                  </a:lnTo>
                  <a:lnTo>
                    <a:pt x="22123" y="6837"/>
                  </a:lnTo>
                  <a:lnTo>
                    <a:pt x="20434" y="9582"/>
                  </a:lnTo>
                  <a:lnTo>
                    <a:pt x="18728" y="12200"/>
                  </a:lnTo>
                  <a:lnTo>
                    <a:pt x="17007" y="14691"/>
                  </a:lnTo>
                  <a:lnTo>
                    <a:pt x="15270" y="17054"/>
                  </a:lnTo>
                  <a:lnTo>
                    <a:pt x="13517" y="19291"/>
                  </a:lnTo>
                  <a:lnTo>
                    <a:pt x="11748" y="21401"/>
                  </a:lnTo>
                  <a:lnTo>
                    <a:pt x="9963" y="23385"/>
                  </a:lnTo>
                  <a:lnTo>
                    <a:pt x="8162" y="25241"/>
                  </a:lnTo>
                  <a:lnTo>
                    <a:pt x="6346" y="26970"/>
                  </a:lnTo>
                  <a:lnTo>
                    <a:pt x="0" y="21021"/>
                  </a:lnTo>
                  <a:lnTo>
                    <a:pt x="2026" y="19026"/>
                  </a:lnTo>
                  <a:lnTo>
                    <a:pt x="3982" y="17007"/>
                  </a:lnTo>
                  <a:lnTo>
                    <a:pt x="5866" y="14964"/>
                  </a:lnTo>
                  <a:lnTo>
                    <a:pt x="7678" y="12898"/>
                  </a:lnTo>
                  <a:lnTo>
                    <a:pt x="9419" y="10808"/>
                  </a:lnTo>
                  <a:lnTo>
                    <a:pt x="11089" y="8694"/>
                  </a:lnTo>
                  <a:lnTo>
                    <a:pt x="12688" y="6556"/>
                  </a:lnTo>
                  <a:lnTo>
                    <a:pt x="14215" y="4394"/>
                  </a:lnTo>
                  <a:lnTo>
                    <a:pt x="15670" y="2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536159" y="3251655"/>
              <a:ext cx="52945" cy="46462"/>
            </a:xfrm>
            <a:custGeom>
              <a:avLst/>
              <a:pathLst>
                <a:path w="52945" h="46462">
                  <a:moveTo>
                    <a:pt x="2881" y="10084"/>
                  </a:moveTo>
                  <a:lnTo>
                    <a:pt x="25572" y="10084"/>
                  </a:lnTo>
                  <a:lnTo>
                    <a:pt x="25276" y="9227"/>
                  </a:lnTo>
                  <a:lnTo>
                    <a:pt x="24967" y="8384"/>
                  </a:lnTo>
                  <a:lnTo>
                    <a:pt x="24642" y="7556"/>
                  </a:lnTo>
                  <a:lnTo>
                    <a:pt x="24304" y="6742"/>
                  </a:lnTo>
                  <a:lnTo>
                    <a:pt x="23951" y="5942"/>
                  </a:lnTo>
                  <a:lnTo>
                    <a:pt x="23584" y="5157"/>
                  </a:lnTo>
                  <a:lnTo>
                    <a:pt x="23202" y="4386"/>
                  </a:lnTo>
                  <a:lnTo>
                    <a:pt x="22806" y="3630"/>
                  </a:lnTo>
                  <a:lnTo>
                    <a:pt x="22395" y="2888"/>
                  </a:lnTo>
                  <a:lnTo>
                    <a:pt x="21970" y="2161"/>
                  </a:lnTo>
                  <a:lnTo>
                    <a:pt x="29173" y="0"/>
                  </a:lnTo>
                  <a:lnTo>
                    <a:pt x="29667" y="943"/>
                  </a:lnTo>
                  <a:lnTo>
                    <a:pt x="30139" y="1901"/>
                  </a:lnTo>
                  <a:lnTo>
                    <a:pt x="30589" y="2874"/>
                  </a:lnTo>
                  <a:lnTo>
                    <a:pt x="31017" y="3861"/>
                  </a:lnTo>
                  <a:lnTo>
                    <a:pt x="31424" y="4862"/>
                  </a:lnTo>
                  <a:lnTo>
                    <a:pt x="31810" y="5878"/>
                  </a:lnTo>
                  <a:lnTo>
                    <a:pt x="32174" y="6908"/>
                  </a:lnTo>
                  <a:lnTo>
                    <a:pt x="32516" y="7952"/>
                  </a:lnTo>
                  <a:lnTo>
                    <a:pt x="32836" y="9011"/>
                  </a:lnTo>
                  <a:lnTo>
                    <a:pt x="33135" y="10084"/>
                  </a:lnTo>
                  <a:lnTo>
                    <a:pt x="52945" y="10084"/>
                  </a:lnTo>
                  <a:lnTo>
                    <a:pt x="52945" y="16928"/>
                  </a:lnTo>
                  <a:lnTo>
                    <a:pt x="45741" y="16928"/>
                  </a:lnTo>
                  <a:lnTo>
                    <a:pt x="45205" y="18422"/>
                  </a:lnTo>
                  <a:lnTo>
                    <a:pt x="44603" y="19881"/>
                  </a:lnTo>
                  <a:lnTo>
                    <a:pt x="43937" y="21304"/>
                  </a:lnTo>
                  <a:lnTo>
                    <a:pt x="43206" y="22690"/>
                  </a:lnTo>
                  <a:lnTo>
                    <a:pt x="42410" y="24041"/>
                  </a:lnTo>
                  <a:lnTo>
                    <a:pt x="41549" y="25356"/>
                  </a:lnTo>
                  <a:lnTo>
                    <a:pt x="40623" y="26634"/>
                  </a:lnTo>
                  <a:lnTo>
                    <a:pt x="39633" y="27877"/>
                  </a:lnTo>
                  <a:lnTo>
                    <a:pt x="38578" y="29083"/>
                  </a:lnTo>
                  <a:lnTo>
                    <a:pt x="37457" y="30254"/>
                  </a:lnTo>
                  <a:lnTo>
                    <a:pt x="39103" y="31050"/>
                  </a:lnTo>
                  <a:lnTo>
                    <a:pt x="40728" y="31853"/>
                  </a:lnTo>
                  <a:lnTo>
                    <a:pt x="42330" y="32663"/>
                  </a:lnTo>
                  <a:lnTo>
                    <a:pt x="43912" y="33481"/>
                  </a:lnTo>
                  <a:lnTo>
                    <a:pt x="45471" y="34306"/>
                  </a:lnTo>
                  <a:lnTo>
                    <a:pt x="47009" y="35138"/>
                  </a:lnTo>
                  <a:lnTo>
                    <a:pt x="48525" y="35977"/>
                  </a:lnTo>
                  <a:lnTo>
                    <a:pt x="50020" y="36823"/>
                  </a:lnTo>
                  <a:lnTo>
                    <a:pt x="51493" y="37677"/>
                  </a:lnTo>
                  <a:lnTo>
                    <a:pt x="52945" y="38538"/>
                  </a:lnTo>
                  <a:lnTo>
                    <a:pt x="48623" y="45021"/>
                  </a:lnTo>
                  <a:lnTo>
                    <a:pt x="47024" y="43951"/>
                  </a:lnTo>
                  <a:lnTo>
                    <a:pt x="45396" y="42903"/>
                  </a:lnTo>
                  <a:lnTo>
                    <a:pt x="43739" y="41877"/>
                  </a:lnTo>
                  <a:lnTo>
                    <a:pt x="42053" y="40872"/>
                  </a:lnTo>
                  <a:lnTo>
                    <a:pt x="40339" y="39889"/>
                  </a:lnTo>
                  <a:lnTo>
                    <a:pt x="38596" y="38927"/>
                  </a:lnTo>
                  <a:lnTo>
                    <a:pt x="36823" y="37987"/>
                  </a:lnTo>
                  <a:lnTo>
                    <a:pt x="35023" y="37068"/>
                  </a:lnTo>
                  <a:lnTo>
                    <a:pt x="33193" y="36172"/>
                  </a:lnTo>
                  <a:lnTo>
                    <a:pt x="31334" y="35296"/>
                  </a:lnTo>
                  <a:lnTo>
                    <a:pt x="29109" y="36640"/>
                  </a:lnTo>
                  <a:lnTo>
                    <a:pt x="26753" y="37933"/>
                  </a:lnTo>
                  <a:lnTo>
                    <a:pt x="24268" y="39175"/>
                  </a:lnTo>
                  <a:lnTo>
                    <a:pt x="21653" y="40368"/>
                  </a:lnTo>
                  <a:lnTo>
                    <a:pt x="18909" y="41509"/>
                  </a:lnTo>
                  <a:lnTo>
                    <a:pt x="16034" y="42601"/>
                  </a:lnTo>
                  <a:lnTo>
                    <a:pt x="13031" y="43642"/>
                  </a:lnTo>
                  <a:lnTo>
                    <a:pt x="9897" y="44632"/>
                  </a:lnTo>
                  <a:lnTo>
                    <a:pt x="6634" y="45572"/>
                  </a:lnTo>
                  <a:lnTo>
                    <a:pt x="3241" y="46462"/>
                  </a:lnTo>
                  <a:lnTo>
                    <a:pt x="0" y="39979"/>
                  </a:lnTo>
                  <a:lnTo>
                    <a:pt x="2758" y="39247"/>
                  </a:lnTo>
                  <a:lnTo>
                    <a:pt x="5416" y="38495"/>
                  </a:lnTo>
                  <a:lnTo>
                    <a:pt x="7974" y="37720"/>
                  </a:lnTo>
                  <a:lnTo>
                    <a:pt x="10430" y="36924"/>
                  </a:lnTo>
                  <a:lnTo>
                    <a:pt x="12786" y="36107"/>
                  </a:lnTo>
                  <a:lnTo>
                    <a:pt x="15040" y="35268"/>
                  </a:lnTo>
                  <a:lnTo>
                    <a:pt x="17194" y="34407"/>
                  </a:lnTo>
                  <a:lnTo>
                    <a:pt x="19247" y="33524"/>
                  </a:lnTo>
                  <a:lnTo>
                    <a:pt x="21199" y="32620"/>
                  </a:lnTo>
                  <a:lnTo>
                    <a:pt x="23050" y="31695"/>
                  </a:lnTo>
                  <a:lnTo>
                    <a:pt x="21747" y="31190"/>
                  </a:lnTo>
                  <a:lnTo>
                    <a:pt x="20428" y="30686"/>
                  </a:lnTo>
                  <a:lnTo>
                    <a:pt x="19096" y="30182"/>
                  </a:lnTo>
                  <a:lnTo>
                    <a:pt x="17749" y="29678"/>
                  </a:lnTo>
                  <a:lnTo>
                    <a:pt x="16387" y="29173"/>
                  </a:lnTo>
                  <a:lnTo>
                    <a:pt x="15011" y="28669"/>
                  </a:lnTo>
                  <a:lnTo>
                    <a:pt x="13621" y="28165"/>
                  </a:lnTo>
                  <a:lnTo>
                    <a:pt x="12217" y="27661"/>
                  </a:lnTo>
                  <a:lnTo>
                    <a:pt x="10797" y="27156"/>
                  </a:lnTo>
                  <a:lnTo>
                    <a:pt x="9364" y="26652"/>
                  </a:lnTo>
                  <a:lnTo>
                    <a:pt x="12245" y="20529"/>
                  </a:lnTo>
                  <a:lnTo>
                    <a:pt x="14176" y="21113"/>
                  </a:lnTo>
                  <a:lnTo>
                    <a:pt x="16078" y="21711"/>
                  </a:lnTo>
                  <a:lnTo>
                    <a:pt x="17950" y="22323"/>
                  </a:lnTo>
                  <a:lnTo>
                    <a:pt x="19795" y="22950"/>
                  </a:lnTo>
                  <a:lnTo>
                    <a:pt x="21610" y="23591"/>
                  </a:lnTo>
                  <a:lnTo>
                    <a:pt x="23396" y="24246"/>
                  </a:lnTo>
                  <a:lnTo>
                    <a:pt x="25154" y="24916"/>
                  </a:lnTo>
                  <a:lnTo>
                    <a:pt x="26883" y="25601"/>
                  </a:lnTo>
                  <a:lnTo>
                    <a:pt x="28583" y="26299"/>
                  </a:lnTo>
                  <a:lnTo>
                    <a:pt x="30254" y="27012"/>
                  </a:lnTo>
                  <a:lnTo>
                    <a:pt x="31306" y="26134"/>
                  </a:lnTo>
                  <a:lnTo>
                    <a:pt x="32300" y="25226"/>
                  </a:lnTo>
                  <a:lnTo>
                    <a:pt x="33236" y="24289"/>
                  </a:lnTo>
                  <a:lnTo>
                    <a:pt x="34115" y="23324"/>
                  </a:lnTo>
                  <a:lnTo>
                    <a:pt x="34936" y="22330"/>
                  </a:lnTo>
                  <a:lnTo>
                    <a:pt x="35700" y="21307"/>
                  </a:lnTo>
                  <a:lnTo>
                    <a:pt x="36406" y="20256"/>
                  </a:lnTo>
                  <a:lnTo>
                    <a:pt x="37054" y="19175"/>
                  </a:lnTo>
                  <a:lnTo>
                    <a:pt x="37645" y="18066"/>
                  </a:lnTo>
                  <a:lnTo>
                    <a:pt x="38178" y="16928"/>
                  </a:lnTo>
                  <a:lnTo>
                    <a:pt x="2881" y="16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572176" y="3296676"/>
              <a:ext cx="7203" cy="38538"/>
            </a:xfrm>
            <a:custGeom>
              <a:avLst/>
              <a:pathLst>
                <a:path w="7203" h="38538">
                  <a:moveTo>
                    <a:pt x="0" y="0"/>
                  </a:moveTo>
                  <a:lnTo>
                    <a:pt x="7203" y="0"/>
                  </a:lnTo>
                  <a:lnTo>
                    <a:pt x="7203" y="38538"/>
                  </a:lnTo>
                  <a:lnTo>
                    <a:pt x="0" y="38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538680" y="3297396"/>
              <a:ext cx="19449" cy="37818"/>
            </a:xfrm>
            <a:custGeom>
              <a:avLst/>
              <a:pathLst>
                <a:path w="19449" h="37818">
                  <a:moveTo>
                    <a:pt x="12245" y="0"/>
                  </a:moveTo>
                  <a:lnTo>
                    <a:pt x="19449" y="0"/>
                  </a:lnTo>
                  <a:lnTo>
                    <a:pt x="19420" y="3291"/>
                  </a:lnTo>
                  <a:lnTo>
                    <a:pt x="19334" y="6396"/>
                  </a:lnTo>
                  <a:lnTo>
                    <a:pt x="19189" y="9314"/>
                  </a:lnTo>
                  <a:lnTo>
                    <a:pt x="18988" y="12044"/>
                  </a:lnTo>
                  <a:lnTo>
                    <a:pt x="18728" y="14586"/>
                  </a:lnTo>
                  <a:lnTo>
                    <a:pt x="18411" y="16942"/>
                  </a:lnTo>
                  <a:lnTo>
                    <a:pt x="18037" y="19110"/>
                  </a:lnTo>
                  <a:lnTo>
                    <a:pt x="17605" y="21091"/>
                  </a:lnTo>
                  <a:lnTo>
                    <a:pt x="17115" y="22885"/>
                  </a:lnTo>
                  <a:lnTo>
                    <a:pt x="16567" y="24491"/>
                  </a:lnTo>
                  <a:lnTo>
                    <a:pt x="15933" y="25986"/>
                  </a:lnTo>
                  <a:lnTo>
                    <a:pt x="15184" y="27445"/>
                  </a:lnTo>
                  <a:lnTo>
                    <a:pt x="14320" y="28867"/>
                  </a:lnTo>
                  <a:lnTo>
                    <a:pt x="13340" y="30254"/>
                  </a:lnTo>
                  <a:lnTo>
                    <a:pt x="12245" y="31605"/>
                  </a:lnTo>
                  <a:lnTo>
                    <a:pt x="11035" y="32919"/>
                  </a:lnTo>
                  <a:lnTo>
                    <a:pt x="9710" y="34198"/>
                  </a:lnTo>
                  <a:lnTo>
                    <a:pt x="8269" y="35440"/>
                  </a:lnTo>
                  <a:lnTo>
                    <a:pt x="6713" y="36647"/>
                  </a:lnTo>
                  <a:lnTo>
                    <a:pt x="5042" y="37818"/>
                  </a:lnTo>
                  <a:lnTo>
                    <a:pt x="0" y="32055"/>
                  </a:lnTo>
                  <a:lnTo>
                    <a:pt x="1327" y="31172"/>
                  </a:lnTo>
                  <a:lnTo>
                    <a:pt x="2571" y="30254"/>
                  </a:lnTo>
                  <a:lnTo>
                    <a:pt x="3733" y="29299"/>
                  </a:lnTo>
                  <a:lnTo>
                    <a:pt x="4811" y="28309"/>
                  </a:lnTo>
                  <a:lnTo>
                    <a:pt x="5807" y="27283"/>
                  </a:lnTo>
                  <a:lnTo>
                    <a:pt x="6720" y="26220"/>
                  </a:lnTo>
                  <a:lnTo>
                    <a:pt x="7551" y="25121"/>
                  </a:lnTo>
                  <a:lnTo>
                    <a:pt x="8298" y="23987"/>
                  </a:lnTo>
                  <a:lnTo>
                    <a:pt x="8962" y="22816"/>
                  </a:lnTo>
                  <a:lnTo>
                    <a:pt x="9544" y="21610"/>
                  </a:lnTo>
                  <a:lnTo>
                    <a:pt x="10057" y="20292"/>
                  </a:lnTo>
                  <a:lnTo>
                    <a:pt x="10517" y="18786"/>
                  </a:lnTo>
                  <a:lnTo>
                    <a:pt x="10922" y="17093"/>
                  </a:lnTo>
                  <a:lnTo>
                    <a:pt x="11273" y="15213"/>
                  </a:lnTo>
                  <a:lnTo>
                    <a:pt x="11570" y="13146"/>
                  </a:lnTo>
                  <a:lnTo>
                    <a:pt x="11813" y="10891"/>
                  </a:lnTo>
                  <a:lnTo>
                    <a:pt x="12002" y="8449"/>
                  </a:lnTo>
                  <a:lnTo>
                    <a:pt x="12137" y="5820"/>
                  </a:lnTo>
                  <a:lnTo>
                    <a:pt x="12218" y="3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593786" y="3252375"/>
              <a:ext cx="22330" cy="82479"/>
            </a:xfrm>
            <a:custGeom>
              <a:avLst/>
              <a:pathLst>
                <a:path w="22330" h="82479">
                  <a:moveTo>
                    <a:pt x="15127" y="0"/>
                  </a:moveTo>
                  <a:lnTo>
                    <a:pt x="22330" y="0"/>
                  </a:lnTo>
                  <a:lnTo>
                    <a:pt x="22330" y="73114"/>
                  </a:lnTo>
                  <a:lnTo>
                    <a:pt x="22310" y="74161"/>
                  </a:lnTo>
                  <a:lnTo>
                    <a:pt x="22251" y="75139"/>
                  </a:lnTo>
                  <a:lnTo>
                    <a:pt x="22152" y="76048"/>
                  </a:lnTo>
                  <a:lnTo>
                    <a:pt x="22013" y="76889"/>
                  </a:lnTo>
                  <a:lnTo>
                    <a:pt x="21835" y="77662"/>
                  </a:lnTo>
                  <a:lnTo>
                    <a:pt x="21617" y="78366"/>
                  </a:lnTo>
                  <a:lnTo>
                    <a:pt x="21359" y="79001"/>
                  </a:lnTo>
                  <a:lnTo>
                    <a:pt x="21062" y="79569"/>
                  </a:lnTo>
                  <a:lnTo>
                    <a:pt x="20726" y="80067"/>
                  </a:lnTo>
                  <a:lnTo>
                    <a:pt x="20349" y="80498"/>
                  </a:lnTo>
                  <a:lnTo>
                    <a:pt x="19926" y="80874"/>
                  </a:lnTo>
                  <a:lnTo>
                    <a:pt x="19449" y="81211"/>
                  </a:lnTo>
                  <a:lnTo>
                    <a:pt x="18918" y="81508"/>
                  </a:lnTo>
                  <a:lnTo>
                    <a:pt x="18332" y="81766"/>
                  </a:lnTo>
                  <a:lnTo>
                    <a:pt x="17693" y="81984"/>
                  </a:lnTo>
                  <a:lnTo>
                    <a:pt x="17000" y="82162"/>
                  </a:lnTo>
                  <a:lnTo>
                    <a:pt x="16252" y="82301"/>
                  </a:lnTo>
                  <a:lnTo>
                    <a:pt x="15451" y="82400"/>
                  </a:lnTo>
                  <a:lnTo>
                    <a:pt x="14595" y="82459"/>
                  </a:lnTo>
                  <a:lnTo>
                    <a:pt x="13686" y="82479"/>
                  </a:lnTo>
                  <a:lnTo>
                    <a:pt x="12397" y="82464"/>
                  </a:lnTo>
                  <a:lnTo>
                    <a:pt x="11122" y="82421"/>
                  </a:lnTo>
                  <a:lnTo>
                    <a:pt x="9861" y="82349"/>
                  </a:lnTo>
                  <a:lnTo>
                    <a:pt x="8615" y="82248"/>
                  </a:lnTo>
                  <a:lnTo>
                    <a:pt x="7383" y="82119"/>
                  </a:lnTo>
                  <a:lnTo>
                    <a:pt x="6166" y="81960"/>
                  </a:lnTo>
                  <a:lnTo>
                    <a:pt x="4963" y="81773"/>
                  </a:lnTo>
                  <a:lnTo>
                    <a:pt x="3774" y="81557"/>
                  </a:lnTo>
                  <a:lnTo>
                    <a:pt x="2600" y="81312"/>
                  </a:lnTo>
                  <a:lnTo>
                    <a:pt x="1440" y="81038"/>
                  </a:lnTo>
                  <a:lnTo>
                    <a:pt x="0" y="73835"/>
                  </a:lnTo>
                  <a:lnTo>
                    <a:pt x="1293" y="74177"/>
                  </a:lnTo>
                  <a:lnTo>
                    <a:pt x="2578" y="74483"/>
                  </a:lnTo>
                  <a:lnTo>
                    <a:pt x="3857" y="74753"/>
                  </a:lnTo>
                  <a:lnTo>
                    <a:pt x="5128" y="74987"/>
                  </a:lnTo>
                  <a:lnTo>
                    <a:pt x="6393" y="75185"/>
                  </a:lnTo>
                  <a:lnTo>
                    <a:pt x="7650" y="75347"/>
                  </a:lnTo>
                  <a:lnTo>
                    <a:pt x="8899" y="75473"/>
                  </a:lnTo>
                  <a:lnTo>
                    <a:pt x="10142" y="75564"/>
                  </a:lnTo>
                  <a:lnTo>
                    <a:pt x="11377" y="75618"/>
                  </a:lnTo>
                  <a:lnTo>
                    <a:pt x="12606" y="75636"/>
                  </a:lnTo>
                  <a:lnTo>
                    <a:pt x="13085" y="75592"/>
                  </a:lnTo>
                  <a:lnTo>
                    <a:pt x="13513" y="75463"/>
                  </a:lnTo>
                  <a:lnTo>
                    <a:pt x="13891" y="75247"/>
                  </a:lnTo>
                  <a:lnTo>
                    <a:pt x="14219" y="74944"/>
                  </a:lnTo>
                  <a:lnTo>
                    <a:pt x="14496" y="74555"/>
                  </a:lnTo>
                  <a:lnTo>
                    <a:pt x="14723" y="74080"/>
                  </a:lnTo>
                  <a:lnTo>
                    <a:pt x="14900" y="73518"/>
                  </a:lnTo>
                  <a:lnTo>
                    <a:pt x="15026" y="72869"/>
                  </a:lnTo>
                  <a:lnTo>
                    <a:pt x="15102" y="72135"/>
                  </a:lnTo>
                  <a:lnTo>
                    <a:pt x="15127" y="71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93066" y="3261739"/>
              <a:ext cx="7203" cy="52224"/>
            </a:xfrm>
            <a:custGeom>
              <a:avLst/>
              <a:pathLst>
                <a:path w="7203" h="52224">
                  <a:moveTo>
                    <a:pt x="0" y="0"/>
                  </a:moveTo>
                  <a:lnTo>
                    <a:pt x="7203" y="0"/>
                  </a:lnTo>
                  <a:lnTo>
                    <a:pt x="7203" y="52224"/>
                  </a:lnTo>
                  <a:lnTo>
                    <a:pt x="0" y="52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628363" y="3302439"/>
              <a:ext cx="82479" cy="29894"/>
            </a:xfrm>
            <a:custGeom>
              <a:avLst/>
              <a:pathLst>
                <a:path w="82479" h="29894">
                  <a:moveTo>
                    <a:pt x="37818" y="0"/>
                  </a:moveTo>
                  <a:lnTo>
                    <a:pt x="45381" y="0"/>
                  </a:lnTo>
                  <a:lnTo>
                    <a:pt x="45381" y="8283"/>
                  </a:lnTo>
                  <a:lnTo>
                    <a:pt x="76356" y="8283"/>
                  </a:lnTo>
                  <a:lnTo>
                    <a:pt x="76356" y="14767"/>
                  </a:lnTo>
                  <a:lnTo>
                    <a:pt x="45381" y="14767"/>
                  </a:lnTo>
                  <a:lnTo>
                    <a:pt x="45381" y="23050"/>
                  </a:lnTo>
                  <a:lnTo>
                    <a:pt x="82479" y="23050"/>
                  </a:lnTo>
                  <a:lnTo>
                    <a:pt x="82479" y="29894"/>
                  </a:lnTo>
                  <a:lnTo>
                    <a:pt x="0" y="29894"/>
                  </a:lnTo>
                  <a:lnTo>
                    <a:pt x="0" y="23050"/>
                  </a:lnTo>
                  <a:lnTo>
                    <a:pt x="37818" y="23050"/>
                  </a:lnTo>
                  <a:lnTo>
                    <a:pt x="37818" y="14767"/>
                  </a:lnTo>
                  <a:lnTo>
                    <a:pt x="6843" y="14767"/>
                  </a:lnTo>
                  <a:lnTo>
                    <a:pt x="6843" y="8283"/>
                  </a:lnTo>
                  <a:lnTo>
                    <a:pt x="37818" y="82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629443" y="3255256"/>
              <a:ext cx="47542" cy="47542"/>
            </a:xfrm>
            <a:custGeom>
              <a:avLst/>
              <a:pathLst>
                <a:path w="47542" h="47542">
                  <a:moveTo>
                    <a:pt x="2881" y="0"/>
                  </a:moveTo>
                  <a:lnTo>
                    <a:pt x="45381" y="0"/>
                  </a:lnTo>
                  <a:lnTo>
                    <a:pt x="45381" y="6483"/>
                  </a:lnTo>
                  <a:lnTo>
                    <a:pt x="36737" y="6483"/>
                  </a:lnTo>
                  <a:lnTo>
                    <a:pt x="36737" y="19449"/>
                  </a:lnTo>
                  <a:lnTo>
                    <a:pt x="47542" y="19449"/>
                  </a:lnTo>
                  <a:lnTo>
                    <a:pt x="47542" y="25932"/>
                  </a:lnTo>
                  <a:lnTo>
                    <a:pt x="36737" y="25932"/>
                  </a:lnTo>
                  <a:lnTo>
                    <a:pt x="36737" y="46462"/>
                  </a:lnTo>
                  <a:lnTo>
                    <a:pt x="29894" y="46462"/>
                  </a:lnTo>
                  <a:lnTo>
                    <a:pt x="29894" y="25932"/>
                  </a:lnTo>
                  <a:lnTo>
                    <a:pt x="18368" y="25932"/>
                  </a:lnTo>
                  <a:lnTo>
                    <a:pt x="18105" y="28482"/>
                  </a:lnTo>
                  <a:lnTo>
                    <a:pt x="17605" y="30945"/>
                  </a:lnTo>
                  <a:lnTo>
                    <a:pt x="16866" y="33323"/>
                  </a:lnTo>
                  <a:lnTo>
                    <a:pt x="15890" y="35613"/>
                  </a:lnTo>
                  <a:lnTo>
                    <a:pt x="14677" y="37818"/>
                  </a:lnTo>
                  <a:lnTo>
                    <a:pt x="13225" y="39935"/>
                  </a:lnTo>
                  <a:lnTo>
                    <a:pt x="11536" y="41967"/>
                  </a:lnTo>
                  <a:lnTo>
                    <a:pt x="9609" y="43912"/>
                  </a:lnTo>
                  <a:lnTo>
                    <a:pt x="7444" y="45770"/>
                  </a:lnTo>
                  <a:lnTo>
                    <a:pt x="5042" y="47542"/>
                  </a:lnTo>
                  <a:lnTo>
                    <a:pt x="1080" y="41059"/>
                  </a:lnTo>
                  <a:lnTo>
                    <a:pt x="2935" y="39741"/>
                  </a:lnTo>
                  <a:lnTo>
                    <a:pt x="4610" y="38379"/>
                  </a:lnTo>
                  <a:lnTo>
                    <a:pt x="6104" y="36975"/>
                  </a:lnTo>
                  <a:lnTo>
                    <a:pt x="7419" y="35527"/>
                  </a:lnTo>
                  <a:lnTo>
                    <a:pt x="8554" y="34036"/>
                  </a:lnTo>
                  <a:lnTo>
                    <a:pt x="9508" y="32501"/>
                  </a:lnTo>
                  <a:lnTo>
                    <a:pt x="10282" y="30924"/>
                  </a:lnTo>
                  <a:lnTo>
                    <a:pt x="10877" y="29303"/>
                  </a:lnTo>
                  <a:lnTo>
                    <a:pt x="11291" y="27639"/>
                  </a:lnTo>
                  <a:lnTo>
                    <a:pt x="11525" y="25932"/>
                  </a:lnTo>
                  <a:lnTo>
                    <a:pt x="0" y="25932"/>
                  </a:lnTo>
                  <a:lnTo>
                    <a:pt x="0" y="19449"/>
                  </a:lnTo>
                  <a:lnTo>
                    <a:pt x="11525" y="19449"/>
                  </a:lnTo>
                  <a:lnTo>
                    <a:pt x="11525" y="6483"/>
                  </a:lnTo>
                  <a:lnTo>
                    <a:pt x="2881" y="6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647812" y="3261739"/>
              <a:ext cx="11525" cy="12966"/>
            </a:xfrm>
            <a:custGeom>
              <a:avLst/>
              <a:pathLst>
                <a:path w="11525" h="12966">
                  <a:moveTo>
                    <a:pt x="11525" y="12966"/>
                  </a:moveTo>
                  <a:lnTo>
                    <a:pt x="11525" y="0"/>
                  </a:lnTo>
                  <a:lnTo>
                    <a:pt x="0" y="0"/>
                  </a:lnTo>
                  <a:lnTo>
                    <a:pt x="0" y="12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685630" y="3253455"/>
              <a:ext cx="19449" cy="51144"/>
            </a:xfrm>
            <a:custGeom>
              <a:avLst/>
              <a:pathLst>
                <a:path w="19449" h="51144">
                  <a:moveTo>
                    <a:pt x="12606" y="0"/>
                  </a:moveTo>
                  <a:lnTo>
                    <a:pt x="19449" y="0"/>
                  </a:lnTo>
                  <a:lnTo>
                    <a:pt x="19449" y="41419"/>
                  </a:lnTo>
                  <a:lnTo>
                    <a:pt x="19431" y="42467"/>
                  </a:lnTo>
                  <a:lnTo>
                    <a:pt x="19377" y="43451"/>
                  </a:lnTo>
                  <a:lnTo>
                    <a:pt x="19287" y="44369"/>
                  </a:lnTo>
                  <a:lnTo>
                    <a:pt x="19161" y="45223"/>
                  </a:lnTo>
                  <a:lnTo>
                    <a:pt x="18999" y="46011"/>
                  </a:lnTo>
                  <a:lnTo>
                    <a:pt x="18800" y="46735"/>
                  </a:lnTo>
                  <a:lnTo>
                    <a:pt x="18566" y="47395"/>
                  </a:lnTo>
                  <a:lnTo>
                    <a:pt x="18296" y="47989"/>
                  </a:lnTo>
                  <a:lnTo>
                    <a:pt x="17990" y="48518"/>
                  </a:lnTo>
                  <a:lnTo>
                    <a:pt x="17648" y="48983"/>
                  </a:lnTo>
                  <a:lnTo>
                    <a:pt x="17248" y="49393"/>
                  </a:lnTo>
                  <a:lnTo>
                    <a:pt x="16769" y="49761"/>
                  </a:lnTo>
                  <a:lnTo>
                    <a:pt x="16211" y="50085"/>
                  </a:lnTo>
                  <a:lnTo>
                    <a:pt x="15573" y="50366"/>
                  </a:lnTo>
                  <a:lnTo>
                    <a:pt x="14857" y="50604"/>
                  </a:lnTo>
                  <a:lnTo>
                    <a:pt x="14061" y="50798"/>
                  </a:lnTo>
                  <a:lnTo>
                    <a:pt x="13185" y="50949"/>
                  </a:lnTo>
                  <a:lnTo>
                    <a:pt x="12231" y="51057"/>
                  </a:lnTo>
                  <a:lnTo>
                    <a:pt x="11197" y="51122"/>
                  </a:lnTo>
                  <a:lnTo>
                    <a:pt x="10084" y="51144"/>
                  </a:lnTo>
                  <a:lnTo>
                    <a:pt x="9155" y="51133"/>
                  </a:lnTo>
                  <a:lnTo>
                    <a:pt x="8240" y="51101"/>
                  </a:lnTo>
                  <a:lnTo>
                    <a:pt x="7340" y="51047"/>
                  </a:lnTo>
                  <a:lnTo>
                    <a:pt x="6454" y="50971"/>
                  </a:lnTo>
                  <a:lnTo>
                    <a:pt x="5582" y="50874"/>
                  </a:lnTo>
                  <a:lnTo>
                    <a:pt x="4725" y="50755"/>
                  </a:lnTo>
                  <a:lnTo>
                    <a:pt x="3882" y="50614"/>
                  </a:lnTo>
                  <a:lnTo>
                    <a:pt x="3054" y="50452"/>
                  </a:lnTo>
                  <a:lnTo>
                    <a:pt x="2240" y="50269"/>
                  </a:lnTo>
                  <a:lnTo>
                    <a:pt x="1440" y="50063"/>
                  </a:lnTo>
                  <a:lnTo>
                    <a:pt x="0" y="42500"/>
                  </a:lnTo>
                  <a:lnTo>
                    <a:pt x="868" y="42774"/>
                  </a:lnTo>
                  <a:lnTo>
                    <a:pt x="1743" y="43018"/>
                  </a:lnTo>
                  <a:lnTo>
                    <a:pt x="2625" y="43235"/>
                  </a:lnTo>
                  <a:lnTo>
                    <a:pt x="3515" y="43422"/>
                  </a:lnTo>
                  <a:lnTo>
                    <a:pt x="4412" y="43580"/>
                  </a:lnTo>
                  <a:lnTo>
                    <a:pt x="5316" y="43710"/>
                  </a:lnTo>
                  <a:lnTo>
                    <a:pt x="6227" y="43811"/>
                  </a:lnTo>
                  <a:lnTo>
                    <a:pt x="7145" y="43883"/>
                  </a:lnTo>
                  <a:lnTo>
                    <a:pt x="8071" y="43926"/>
                  </a:lnTo>
                  <a:lnTo>
                    <a:pt x="9004" y="43940"/>
                  </a:lnTo>
                  <a:lnTo>
                    <a:pt x="9422" y="43931"/>
                  </a:lnTo>
                  <a:lnTo>
                    <a:pt x="9811" y="43904"/>
                  </a:lnTo>
                  <a:lnTo>
                    <a:pt x="10171" y="43859"/>
                  </a:lnTo>
                  <a:lnTo>
                    <a:pt x="10502" y="43796"/>
                  </a:lnTo>
                  <a:lnTo>
                    <a:pt x="10805" y="43715"/>
                  </a:lnTo>
                  <a:lnTo>
                    <a:pt x="11078" y="43616"/>
                  </a:lnTo>
                  <a:lnTo>
                    <a:pt x="11323" y="43499"/>
                  </a:lnTo>
                  <a:lnTo>
                    <a:pt x="11539" y="43364"/>
                  </a:lnTo>
                  <a:lnTo>
                    <a:pt x="11727" y="43211"/>
                  </a:lnTo>
                  <a:lnTo>
                    <a:pt x="11885" y="43040"/>
                  </a:lnTo>
                  <a:lnTo>
                    <a:pt x="12022" y="42844"/>
                  </a:lnTo>
                  <a:lnTo>
                    <a:pt x="12144" y="42615"/>
                  </a:lnTo>
                  <a:lnTo>
                    <a:pt x="12253" y="42354"/>
                  </a:lnTo>
                  <a:lnTo>
                    <a:pt x="12346" y="42060"/>
                  </a:lnTo>
                  <a:lnTo>
                    <a:pt x="12425" y="41734"/>
                  </a:lnTo>
                  <a:lnTo>
                    <a:pt x="12490" y="41376"/>
                  </a:lnTo>
                  <a:lnTo>
                    <a:pt x="12541" y="40985"/>
                  </a:lnTo>
                  <a:lnTo>
                    <a:pt x="12577" y="40562"/>
                  </a:lnTo>
                  <a:lnTo>
                    <a:pt x="12598" y="40106"/>
                  </a:lnTo>
                  <a:lnTo>
                    <a:pt x="12606" y="39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681668" y="3258498"/>
              <a:ext cx="7203" cy="33135"/>
            </a:xfrm>
            <a:custGeom>
              <a:avLst/>
              <a:pathLst>
                <a:path w="7203" h="33135">
                  <a:moveTo>
                    <a:pt x="0" y="0"/>
                  </a:moveTo>
                  <a:lnTo>
                    <a:pt x="7203" y="0"/>
                  </a:lnTo>
                  <a:lnTo>
                    <a:pt x="7203" y="33135"/>
                  </a:lnTo>
                  <a:lnTo>
                    <a:pt x="0" y="331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233662" y="4159059"/>
              <a:ext cx="111895" cy="35929"/>
            </a:xfrm>
            <a:custGeom>
              <a:avLst/>
              <a:pathLst>
                <a:path w="111895" h="35929">
                  <a:moveTo>
                    <a:pt x="56974" y="0"/>
                  </a:moveTo>
                  <a:lnTo>
                    <a:pt x="57677" y="1139"/>
                  </a:lnTo>
                  <a:lnTo>
                    <a:pt x="58349" y="2299"/>
                  </a:lnTo>
                  <a:lnTo>
                    <a:pt x="58991" y="3480"/>
                  </a:lnTo>
                  <a:lnTo>
                    <a:pt x="59602" y="4681"/>
                  </a:lnTo>
                  <a:lnTo>
                    <a:pt x="60182" y="5902"/>
                  </a:lnTo>
                  <a:lnTo>
                    <a:pt x="60731" y="7144"/>
                  </a:lnTo>
                  <a:lnTo>
                    <a:pt x="61249" y="8407"/>
                  </a:lnTo>
                  <a:lnTo>
                    <a:pt x="61737" y="9690"/>
                  </a:lnTo>
                  <a:lnTo>
                    <a:pt x="62194" y="10994"/>
                  </a:lnTo>
                  <a:lnTo>
                    <a:pt x="62620" y="12318"/>
                  </a:lnTo>
                  <a:lnTo>
                    <a:pt x="111895" y="12318"/>
                  </a:lnTo>
                  <a:lnTo>
                    <a:pt x="111895" y="35929"/>
                  </a:lnTo>
                  <a:lnTo>
                    <a:pt x="101629" y="35929"/>
                  </a:lnTo>
                  <a:lnTo>
                    <a:pt x="101629" y="21557"/>
                  </a:lnTo>
                  <a:lnTo>
                    <a:pt x="10265" y="21557"/>
                  </a:lnTo>
                  <a:lnTo>
                    <a:pt x="10265" y="35929"/>
                  </a:lnTo>
                  <a:lnTo>
                    <a:pt x="0" y="35929"/>
                  </a:lnTo>
                  <a:lnTo>
                    <a:pt x="0" y="12318"/>
                  </a:lnTo>
                  <a:lnTo>
                    <a:pt x="51328" y="12318"/>
                  </a:lnTo>
                  <a:lnTo>
                    <a:pt x="50814" y="11302"/>
                  </a:lnTo>
                  <a:lnTo>
                    <a:pt x="50301" y="10306"/>
                  </a:lnTo>
                  <a:lnTo>
                    <a:pt x="49788" y="9331"/>
                  </a:lnTo>
                  <a:lnTo>
                    <a:pt x="49275" y="8376"/>
                  </a:lnTo>
                  <a:lnTo>
                    <a:pt x="48761" y="7442"/>
                  </a:lnTo>
                  <a:lnTo>
                    <a:pt x="48248" y="6528"/>
                  </a:lnTo>
                  <a:lnTo>
                    <a:pt x="47735" y="5635"/>
                  </a:lnTo>
                  <a:lnTo>
                    <a:pt x="47221" y="4763"/>
                  </a:lnTo>
                  <a:lnTo>
                    <a:pt x="46708" y="3911"/>
                  </a:lnTo>
                  <a:lnTo>
                    <a:pt x="46195" y="3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247520" y="4188829"/>
              <a:ext cx="83151" cy="8725"/>
            </a:xfrm>
            <a:custGeom>
              <a:avLst/>
              <a:pathLst>
                <a:path w="83151" h="8725">
                  <a:moveTo>
                    <a:pt x="0" y="0"/>
                  </a:moveTo>
                  <a:lnTo>
                    <a:pt x="83151" y="0"/>
                  </a:lnTo>
                  <a:lnTo>
                    <a:pt x="83151" y="8725"/>
                  </a:lnTo>
                  <a:lnTo>
                    <a:pt x="0" y="87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248547" y="4206281"/>
              <a:ext cx="81611" cy="49788"/>
            </a:xfrm>
            <a:custGeom>
              <a:avLst/>
              <a:pathLst>
                <a:path w="81611" h="49788">
                  <a:moveTo>
                    <a:pt x="0" y="0"/>
                  </a:moveTo>
                  <a:lnTo>
                    <a:pt x="81611" y="0"/>
                  </a:lnTo>
                  <a:lnTo>
                    <a:pt x="81611" y="49788"/>
                  </a:lnTo>
                  <a:lnTo>
                    <a:pt x="0" y="4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58812" y="4215007"/>
              <a:ext cx="61080" cy="11805"/>
            </a:xfrm>
            <a:custGeom>
              <a:avLst/>
              <a:pathLst>
                <a:path w="61080" h="11805">
                  <a:moveTo>
                    <a:pt x="0" y="11805"/>
                  </a:moveTo>
                  <a:lnTo>
                    <a:pt x="61080" y="11805"/>
                  </a:lnTo>
                  <a:lnTo>
                    <a:pt x="610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258812" y="4235538"/>
              <a:ext cx="61080" cy="11805"/>
            </a:xfrm>
            <a:custGeom>
              <a:avLst/>
              <a:pathLst>
                <a:path w="61080" h="11805">
                  <a:moveTo>
                    <a:pt x="0" y="11805"/>
                  </a:moveTo>
                  <a:lnTo>
                    <a:pt x="61080" y="11805"/>
                  </a:lnTo>
                  <a:lnTo>
                    <a:pt x="610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233148" y="4264795"/>
              <a:ext cx="112921" cy="8725"/>
            </a:xfrm>
            <a:custGeom>
              <a:avLst/>
              <a:pathLst>
                <a:path w="112921" h="8725">
                  <a:moveTo>
                    <a:pt x="0" y="0"/>
                  </a:moveTo>
                  <a:lnTo>
                    <a:pt x="112921" y="0"/>
                  </a:lnTo>
                  <a:lnTo>
                    <a:pt x="112921" y="8725"/>
                  </a:lnTo>
                  <a:lnTo>
                    <a:pt x="0" y="87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360442" y="4160086"/>
              <a:ext cx="41575" cy="118054"/>
            </a:xfrm>
            <a:custGeom>
              <a:avLst/>
              <a:pathLst>
                <a:path w="41575" h="118054">
                  <a:moveTo>
                    <a:pt x="31310" y="0"/>
                  </a:moveTo>
                  <a:lnTo>
                    <a:pt x="41575" y="3079"/>
                  </a:lnTo>
                  <a:lnTo>
                    <a:pt x="40426" y="6051"/>
                  </a:lnTo>
                  <a:lnTo>
                    <a:pt x="39235" y="9013"/>
                  </a:lnTo>
                  <a:lnTo>
                    <a:pt x="38003" y="11964"/>
                  </a:lnTo>
                  <a:lnTo>
                    <a:pt x="36730" y="14905"/>
                  </a:lnTo>
                  <a:lnTo>
                    <a:pt x="35416" y="17836"/>
                  </a:lnTo>
                  <a:lnTo>
                    <a:pt x="34061" y="20757"/>
                  </a:lnTo>
                  <a:lnTo>
                    <a:pt x="32665" y="23667"/>
                  </a:lnTo>
                  <a:lnTo>
                    <a:pt x="31228" y="26567"/>
                  </a:lnTo>
                  <a:lnTo>
                    <a:pt x="29749" y="29457"/>
                  </a:lnTo>
                  <a:lnTo>
                    <a:pt x="28230" y="32336"/>
                  </a:lnTo>
                  <a:lnTo>
                    <a:pt x="28230" y="118054"/>
                  </a:lnTo>
                  <a:lnTo>
                    <a:pt x="17964" y="118054"/>
                  </a:lnTo>
                  <a:lnTo>
                    <a:pt x="17964" y="48761"/>
                  </a:lnTo>
                  <a:lnTo>
                    <a:pt x="16727" y="50393"/>
                  </a:lnTo>
                  <a:lnTo>
                    <a:pt x="15480" y="52005"/>
                  </a:lnTo>
                  <a:lnTo>
                    <a:pt x="14223" y="53596"/>
                  </a:lnTo>
                  <a:lnTo>
                    <a:pt x="12955" y="55167"/>
                  </a:lnTo>
                  <a:lnTo>
                    <a:pt x="11677" y="56717"/>
                  </a:lnTo>
                  <a:lnTo>
                    <a:pt x="10388" y="58247"/>
                  </a:lnTo>
                  <a:lnTo>
                    <a:pt x="9090" y="59756"/>
                  </a:lnTo>
                  <a:lnTo>
                    <a:pt x="7781" y="61244"/>
                  </a:lnTo>
                  <a:lnTo>
                    <a:pt x="6462" y="62712"/>
                  </a:lnTo>
                  <a:lnTo>
                    <a:pt x="5132" y="64160"/>
                  </a:lnTo>
                  <a:lnTo>
                    <a:pt x="0" y="53894"/>
                  </a:lnTo>
                  <a:lnTo>
                    <a:pt x="4285" y="48736"/>
                  </a:lnTo>
                  <a:lnTo>
                    <a:pt x="8315" y="43526"/>
                  </a:lnTo>
                  <a:lnTo>
                    <a:pt x="12087" y="38265"/>
                  </a:lnTo>
                  <a:lnTo>
                    <a:pt x="15603" y="32952"/>
                  </a:lnTo>
                  <a:lnTo>
                    <a:pt x="18863" y="27588"/>
                  </a:lnTo>
                  <a:lnTo>
                    <a:pt x="21865" y="22173"/>
                  </a:lnTo>
                  <a:lnTo>
                    <a:pt x="24611" y="16707"/>
                  </a:lnTo>
                  <a:lnTo>
                    <a:pt x="27101" y="11189"/>
                  </a:lnTo>
                  <a:lnTo>
                    <a:pt x="29334" y="5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395858" y="4159572"/>
              <a:ext cx="83664" cy="118054"/>
            </a:xfrm>
            <a:custGeom>
              <a:avLst/>
              <a:pathLst>
                <a:path w="83664" h="118054">
                  <a:moveTo>
                    <a:pt x="35416" y="0"/>
                  </a:moveTo>
                  <a:lnTo>
                    <a:pt x="46708" y="1539"/>
                  </a:lnTo>
                  <a:lnTo>
                    <a:pt x="43628" y="15398"/>
                  </a:lnTo>
                  <a:lnTo>
                    <a:pt x="79558" y="15398"/>
                  </a:lnTo>
                  <a:lnTo>
                    <a:pt x="79558" y="25150"/>
                  </a:lnTo>
                  <a:lnTo>
                    <a:pt x="41062" y="25150"/>
                  </a:lnTo>
                  <a:lnTo>
                    <a:pt x="36956" y="39522"/>
                  </a:lnTo>
                  <a:lnTo>
                    <a:pt x="83664" y="39522"/>
                  </a:lnTo>
                  <a:lnTo>
                    <a:pt x="83664" y="49275"/>
                  </a:lnTo>
                  <a:lnTo>
                    <a:pt x="33876" y="49275"/>
                  </a:lnTo>
                  <a:lnTo>
                    <a:pt x="33358" y="50804"/>
                  </a:lnTo>
                  <a:lnTo>
                    <a:pt x="32829" y="52313"/>
                  </a:lnTo>
                  <a:lnTo>
                    <a:pt x="32290" y="53802"/>
                  </a:lnTo>
                  <a:lnTo>
                    <a:pt x="31741" y="55270"/>
                  </a:lnTo>
                  <a:lnTo>
                    <a:pt x="31181" y="56717"/>
                  </a:lnTo>
                  <a:lnTo>
                    <a:pt x="30612" y="58144"/>
                  </a:lnTo>
                  <a:lnTo>
                    <a:pt x="30032" y="59550"/>
                  </a:lnTo>
                  <a:lnTo>
                    <a:pt x="29441" y="60936"/>
                  </a:lnTo>
                  <a:lnTo>
                    <a:pt x="28841" y="62302"/>
                  </a:lnTo>
                  <a:lnTo>
                    <a:pt x="28230" y="63646"/>
                  </a:lnTo>
                  <a:lnTo>
                    <a:pt x="76478" y="63646"/>
                  </a:lnTo>
                  <a:lnTo>
                    <a:pt x="76478" y="73399"/>
                  </a:lnTo>
                  <a:lnTo>
                    <a:pt x="74600" y="76335"/>
                  </a:lnTo>
                  <a:lnTo>
                    <a:pt x="72660" y="79189"/>
                  </a:lnTo>
                  <a:lnTo>
                    <a:pt x="70658" y="81960"/>
                  </a:lnTo>
                  <a:lnTo>
                    <a:pt x="68594" y="84650"/>
                  </a:lnTo>
                  <a:lnTo>
                    <a:pt x="66469" y="87257"/>
                  </a:lnTo>
                  <a:lnTo>
                    <a:pt x="64283" y="89783"/>
                  </a:lnTo>
                  <a:lnTo>
                    <a:pt x="62035" y="92226"/>
                  </a:lnTo>
                  <a:lnTo>
                    <a:pt x="59725" y="94587"/>
                  </a:lnTo>
                  <a:lnTo>
                    <a:pt x="57354" y="96866"/>
                  </a:lnTo>
                  <a:lnTo>
                    <a:pt x="54921" y="99063"/>
                  </a:lnTo>
                  <a:lnTo>
                    <a:pt x="56450" y="99992"/>
                  </a:lnTo>
                  <a:lnTo>
                    <a:pt x="57959" y="100931"/>
                  </a:lnTo>
                  <a:lnTo>
                    <a:pt x="59448" y="101881"/>
                  </a:lnTo>
                  <a:lnTo>
                    <a:pt x="60916" y="102841"/>
                  </a:lnTo>
                  <a:lnTo>
                    <a:pt x="62363" y="103811"/>
                  </a:lnTo>
                  <a:lnTo>
                    <a:pt x="63790" y="104791"/>
                  </a:lnTo>
                  <a:lnTo>
                    <a:pt x="65196" y="105782"/>
                  </a:lnTo>
                  <a:lnTo>
                    <a:pt x="66582" y="106783"/>
                  </a:lnTo>
                  <a:lnTo>
                    <a:pt x="67948" y="107794"/>
                  </a:lnTo>
                  <a:lnTo>
                    <a:pt x="69292" y="108815"/>
                  </a:lnTo>
                  <a:lnTo>
                    <a:pt x="63133" y="118054"/>
                  </a:lnTo>
                  <a:lnTo>
                    <a:pt x="58929" y="115108"/>
                  </a:lnTo>
                  <a:lnTo>
                    <a:pt x="54531" y="112223"/>
                  </a:lnTo>
                  <a:lnTo>
                    <a:pt x="49937" y="109400"/>
                  </a:lnTo>
                  <a:lnTo>
                    <a:pt x="45148" y="106639"/>
                  </a:lnTo>
                  <a:lnTo>
                    <a:pt x="40164" y="103939"/>
                  </a:lnTo>
                  <a:lnTo>
                    <a:pt x="34985" y="101301"/>
                  </a:lnTo>
                  <a:lnTo>
                    <a:pt x="29611" y="98724"/>
                  </a:lnTo>
                  <a:lnTo>
                    <a:pt x="24042" y="96209"/>
                  </a:lnTo>
                  <a:lnTo>
                    <a:pt x="18277" y="93755"/>
                  </a:lnTo>
                  <a:lnTo>
                    <a:pt x="12318" y="91364"/>
                  </a:lnTo>
                  <a:lnTo>
                    <a:pt x="16938" y="82125"/>
                  </a:lnTo>
                  <a:lnTo>
                    <a:pt x="19992" y="83264"/>
                  </a:lnTo>
                  <a:lnTo>
                    <a:pt x="22995" y="84424"/>
                  </a:lnTo>
                  <a:lnTo>
                    <a:pt x="25946" y="85605"/>
                  </a:lnTo>
                  <a:lnTo>
                    <a:pt x="28846" y="86806"/>
                  </a:lnTo>
                  <a:lnTo>
                    <a:pt x="31695" y="88027"/>
                  </a:lnTo>
                  <a:lnTo>
                    <a:pt x="34492" y="89269"/>
                  </a:lnTo>
                  <a:lnTo>
                    <a:pt x="37238" y="90532"/>
                  </a:lnTo>
                  <a:lnTo>
                    <a:pt x="39933" y="91815"/>
                  </a:lnTo>
                  <a:lnTo>
                    <a:pt x="42576" y="93119"/>
                  </a:lnTo>
                  <a:lnTo>
                    <a:pt x="45168" y="94443"/>
                  </a:lnTo>
                  <a:lnTo>
                    <a:pt x="47206" y="92570"/>
                  </a:lnTo>
                  <a:lnTo>
                    <a:pt x="49213" y="90645"/>
                  </a:lnTo>
                  <a:lnTo>
                    <a:pt x="51189" y="88669"/>
                  </a:lnTo>
                  <a:lnTo>
                    <a:pt x="53134" y="86641"/>
                  </a:lnTo>
                  <a:lnTo>
                    <a:pt x="55049" y="84563"/>
                  </a:lnTo>
                  <a:lnTo>
                    <a:pt x="56933" y="82432"/>
                  </a:lnTo>
                  <a:lnTo>
                    <a:pt x="58786" y="80251"/>
                  </a:lnTo>
                  <a:lnTo>
                    <a:pt x="60608" y="78018"/>
                  </a:lnTo>
                  <a:lnTo>
                    <a:pt x="62399" y="75734"/>
                  </a:lnTo>
                  <a:lnTo>
                    <a:pt x="64160" y="73399"/>
                  </a:lnTo>
                  <a:lnTo>
                    <a:pt x="19504" y="73399"/>
                  </a:lnTo>
                  <a:lnTo>
                    <a:pt x="15398" y="63646"/>
                  </a:lnTo>
                  <a:lnTo>
                    <a:pt x="16209" y="62394"/>
                  </a:lnTo>
                  <a:lnTo>
                    <a:pt x="16999" y="61101"/>
                  </a:lnTo>
                  <a:lnTo>
                    <a:pt x="17769" y="59766"/>
                  </a:lnTo>
                  <a:lnTo>
                    <a:pt x="18519" y="58390"/>
                  </a:lnTo>
                  <a:lnTo>
                    <a:pt x="19248" y="56974"/>
                  </a:lnTo>
                  <a:lnTo>
                    <a:pt x="19956" y="55516"/>
                  </a:lnTo>
                  <a:lnTo>
                    <a:pt x="20644" y="54017"/>
                  </a:lnTo>
                  <a:lnTo>
                    <a:pt x="21311" y="52477"/>
                  </a:lnTo>
                  <a:lnTo>
                    <a:pt x="21958" y="50896"/>
                  </a:lnTo>
                  <a:lnTo>
                    <a:pt x="22584" y="49275"/>
                  </a:lnTo>
                  <a:lnTo>
                    <a:pt x="0" y="49275"/>
                  </a:lnTo>
                  <a:lnTo>
                    <a:pt x="0" y="39522"/>
                  </a:lnTo>
                  <a:lnTo>
                    <a:pt x="25664" y="39522"/>
                  </a:lnTo>
                  <a:lnTo>
                    <a:pt x="30283" y="25150"/>
                  </a:lnTo>
                  <a:lnTo>
                    <a:pt x="6672" y="25150"/>
                  </a:lnTo>
                  <a:lnTo>
                    <a:pt x="6672" y="15398"/>
                  </a:lnTo>
                  <a:lnTo>
                    <a:pt x="32849" y="15398"/>
                  </a:lnTo>
                  <a:lnTo>
                    <a:pt x="33152" y="13858"/>
                  </a:lnTo>
                  <a:lnTo>
                    <a:pt x="33445" y="12318"/>
                  </a:lnTo>
                  <a:lnTo>
                    <a:pt x="33727" y="10778"/>
                  </a:lnTo>
                  <a:lnTo>
                    <a:pt x="33999" y="9239"/>
                  </a:lnTo>
                  <a:lnTo>
                    <a:pt x="34261" y="7699"/>
                  </a:lnTo>
                  <a:lnTo>
                    <a:pt x="34513" y="6159"/>
                  </a:lnTo>
                  <a:lnTo>
                    <a:pt x="34754" y="4619"/>
                  </a:lnTo>
                  <a:lnTo>
                    <a:pt x="34985" y="3079"/>
                  </a:lnTo>
                  <a:lnTo>
                    <a:pt x="35205" y="15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525729" y="4059315"/>
              <a:ext cx="12384" cy="144701"/>
            </a:xfrm>
            <a:custGeom>
              <a:avLst/>
              <a:pathLst>
                <a:path w="12384" h="144701">
                  <a:moveTo>
                    <a:pt x="0" y="0"/>
                  </a:moveTo>
                  <a:lnTo>
                    <a:pt x="12384" y="0"/>
                  </a:lnTo>
                  <a:lnTo>
                    <a:pt x="12384" y="144701"/>
                  </a:lnTo>
                  <a:lnTo>
                    <a:pt x="0" y="144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497049" y="4073003"/>
              <a:ext cx="13036" cy="107548"/>
            </a:xfrm>
            <a:custGeom>
              <a:avLst/>
              <a:pathLst>
                <a:path w="13036" h="107548">
                  <a:moveTo>
                    <a:pt x="0" y="0"/>
                  </a:moveTo>
                  <a:lnTo>
                    <a:pt x="13036" y="0"/>
                  </a:lnTo>
                  <a:lnTo>
                    <a:pt x="13036" y="107548"/>
                  </a:lnTo>
                  <a:lnTo>
                    <a:pt x="0" y="107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542676" y="4056707"/>
              <a:ext cx="95164" cy="68439"/>
            </a:xfrm>
            <a:custGeom>
              <a:avLst/>
              <a:pathLst>
                <a:path w="95164" h="68439">
                  <a:moveTo>
                    <a:pt x="31938" y="0"/>
                  </a:moveTo>
                  <a:lnTo>
                    <a:pt x="44974" y="2607"/>
                  </a:lnTo>
                  <a:lnTo>
                    <a:pt x="44433" y="4940"/>
                  </a:lnTo>
                  <a:lnTo>
                    <a:pt x="43853" y="7248"/>
                  </a:lnTo>
                  <a:lnTo>
                    <a:pt x="43234" y="9529"/>
                  </a:lnTo>
                  <a:lnTo>
                    <a:pt x="42576" y="11784"/>
                  </a:lnTo>
                  <a:lnTo>
                    <a:pt x="41878" y="14013"/>
                  </a:lnTo>
                  <a:lnTo>
                    <a:pt x="41142" y="16217"/>
                  </a:lnTo>
                  <a:lnTo>
                    <a:pt x="40366" y="18394"/>
                  </a:lnTo>
                  <a:lnTo>
                    <a:pt x="39551" y="20545"/>
                  </a:lnTo>
                  <a:lnTo>
                    <a:pt x="38697" y="22669"/>
                  </a:lnTo>
                  <a:lnTo>
                    <a:pt x="37804" y="24768"/>
                  </a:lnTo>
                  <a:lnTo>
                    <a:pt x="95164" y="24768"/>
                  </a:lnTo>
                  <a:lnTo>
                    <a:pt x="95164" y="37153"/>
                  </a:lnTo>
                  <a:lnTo>
                    <a:pt x="31938" y="37153"/>
                  </a:lnTo>
                  <a:lnTo>
                    <a:pt x="29957" y="40868"/>
                  </a:lnTo>
                  <a:lnTo>
                    <a:pt x="27923" y="44453"/>
                  </a:lnTo>
                  <a:lnTo>
                    <a:pt x="25837" y="47907"/>
                  </a:lnTo>
                  <a:lnTo>
                    <a:pt x="23699" y="51232"/>
                  </a:lnTo>
                  <a:lnTo>
                    <a:pt x="21509" y="54426"/>
                  </a:lnTo>
                  <a:lnTo>
                    <a:pt x="19267" y="57489"/>
                  </a:lnTo>
                  <a:lnTo>
                    <a:pt x="16973" y="60422"/>
                  </a:lnTo>
                  <a:lnTo>
                    <a:pt x="14626" y="63225"/>
                  </a:lnTo>
                  <a:lnTo>
                    <a:pt x="12227" y="65897"/>
                  </a:lnTo>
                  <a:lnTo>
                    <a:pt x="9777" y="68439"/>
                  </a:lnTo>
                  <a:lnTo>
                    <a:pt x="0" y="59314"/>
                  </a:lnTo>
                  <a:lnTo>
                    <a:pt x="4308" y="54263"/>
                  </a:lnTo>
                  <a:lnTo>
                    <a:pt x="8369" y="49016"/>
                  </a:lnTo>
                  <a:lnTo>
                    <a:pt x="12182" y="43573"/>
                  </a:lnTo>
                  <a:lnTo>
                    <a:pt x="15747" y="37935"/>
                  </a:lnTo>
                  <a:lnTo>
                    <a:pt x="19065" y="32101"/>
                  </a:lnTo>
                  <a:lnTo>
                    <a:pt x="22135" y="26072"/>
                  </a:lnTo>
                  <a:lnTo>
                    <a:pt x="24957" y="19847"/>
                  </a:lnTo>
                  <a:lnTo>
                    <a:pt x="27532" y="13427"/>
                  </a:lnTo>
                  <a:lnTo>
                    <a:pt x="29859" y="6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585044" y="4099075"/>
              <a:ext cx="27375" cy="28027"/>
            </a:xfrm>
            <a:custGeom>
              <a:avLst/>
              <a:pathLst>
                <a:path w="27375" h="28027">
                  <a:moveTo>
                    <a:pt x="11732" y="0"/>
                  </a:moveTo>
                  <a:lnTo>
                    <a:pt x="13648" y="1968"/>
                  </a:lnTo>
                  <a:lnTo>
                    <a:pt x="15486" y="3962"/>
                  </a:lnTo>
                  <a:lnTo>
                    <a:pt x="17246" y="5983"/>
                  </a:lnTo>
                  <a:lnTo>
                    <a:pt x="18928" y="8030"/>
                  </a:lnTo>
                  <a:lnTo>
                    <a:pt x="20531" y="10103"/>
                  </a:lnTo>
                  <a:lnTo>
                    <a:pt x="22057" y="12201"/>
                  </a:lnTo>
                  <a:lnTo>
                    <a:pt x="23504" y="14326"/>
                  </a:lnTo>
                  <a:lnTo>
                    <a:pt x="24873" y="16477"/>
                  </a:lnTo>
                  <a:lnTo>
                    <a:pt x="26163" y="18654"/>
                  </a:lnTo>
                  <a:lnTo>
                    <a:pt x="27375" y="20857"/>
                  </a:lnTo>
                  <a:lnTo>
                    <a:pt x="14991" y="28027"/>
                  </a:lnTo>
                  <a:lnTo>
                    <a:pt x="13785" y="25824"/>
                  </a:lnTo>
                  <a:lnTo>
                    <a:pt x="12514" y="23647"/>
                  </a:lnTo>
                  <a:lnTo>
                    <a:pt x="11178" y="21496"/>
                  </a:lnTo>
                  <a:lnTo>
                    <a:pt x="9777" y="19371"/>
                  </a:lnTo>
                  <a:lnTo>
                    <a:pt x="8310" y="17272"/>
                  </a:lnTo>
                  <a:lnTo>
                    <a:pt x="6778" y="15200"/>
                  </a:lnTo>
                  <a:lnTo>
                    <a:pt x="5181" y="13153"/>
                  </a:lnTo>
                  <a:lnTo>
                    <a:pt x="3519" y="11132"/>
                  </a:lnTo>
                  <a:lnTo>
                    <a:pt x="1792" y="9138"/>
                  </a:lnTo>
                  <a:lnTo>
                    <a:pt x="0" y="7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554408" y="4130362"/>
              <a:ext cx="79520" cy="76913"/>
            </a:xfrm>
            <a:custGeom>
              <a:avLst/>
              <a:pathLst>
                <a:path w="79520" h="76913">
                  <a:moveTo>
                    <a:pt x="13036" y="61270"/>
                  </a:moveTo>
                  <a:lnTo>
                    <a:pt x="13036" y="75609"/>
                  </a:lnTo>
                  <a:lnTo>
                    <a:pt x="0" y="75609"/>
                  </a:lnTo>
                  <a:lnTo>
                    <a:pt x="0" y="0"/>
                  </a:lnTo>
                  <a:lnTo>
                    <a:pt x="79520" y="0"/>
                  </a:lnTo>
                  <a:lnTo>
                    <a:pt x="79520" y="76913"/>
                  </a:lnTo>
                  <a:lnTo>
                    <a:pt x="66484" y="76913"/>
                  </a:lnTo>
                  <a:lnTo>
                    <a:pt x="66484" y="61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567445" y="4142746"/>
              <a:ext cx="19554" cy="36501"/>
            </a:xfrm>
            <a:custGeom>
              <a:avLst/>
              <a:pathLst>
                <a:path w="19554" h="36501">
                  <a:moveTo>
                    <a:pt x="19554" y="0"/>
                  </a:moveTo>
                  <a:lnTo>
                    <a:pt x="0" y="0"/>
                  </a:lnTo>
                  <a:lnTo>
                    <a:pt x="0" y="36501"/>
                  </a:lnTo>
                  <a:lnTo>
                    <a:pt x="19554" y="365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600035" y="4142746"/>
              <a:ext cx="20857" cy="36501"/>
            </a:xfrm>
            <a:custGeom>
              <a:avLst/>
              <a:pathLst>
                <a:path w="20857" h="36501">
                  <a:moveTo>
                    <a:pt x="20857" y="36501"/>
                  </a:moveTo>
                  <a:lnTo>
                    <a:pt x="20857" y="0"/>
                  </a:lnTo>
                  <a:lnTo>
                    <a:pt x="0" y="0"/>
                  </a:lnTo>
                  <a:lnTo>
                    <a:pt x="0" y="365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656091" y="4056056"/>
              <a:ext cx="147960" cy="150567"/>
            </a:xfrm>
            <a:custGeom>
              <a:avLst/>
              <a:pathLst>
                <a:path w="147960" h="150567">
                  <a:moveTo>
                    <a:pt x="83431" y="0"/>
                  </a:moveTo>
                  <a:lnTo>
                    <a:pt x="84200" y="1192"/>
                  </a:lnTo>
                  <a:lnTo>
                    <a:pt x="84943" y="2424"/>
                  </a:lnTo>
                  <a:lnTo>
                    <a:pt x="85660" y="3695"/>
                  </a:lnTo>
                  <a:lnTo>
                    <a:pt x="86351" y="5005"/>
                  </a:lnTo>
                  <a:lnTo>
                    <a:pt x="87016" y="6355"/>
                  </a:lnTo>
                  <a:lnTo>
                    <a:pt x="87655" y="7743"/>
                  </a:lnTo>
                  <a:lnTo>
                    <a:pt x="88267" y="9170"/>
                  </a:lnTo>
                  <a:lnTo>
                    <a:pt x="88854" y="10637"/>
                  </a:lnTo>
                  <a:lnTo>
                    <a:pt x="89415" y="12143"/>
                  </a:lnTo>
                  <a:lnTo>
                    <a:pt x="89949" y="13687"/>
                  </a:lnTo>
                  <a:lnTo>
                    <a:pt x="147960" y="13687"/>
                  </a:lnTo>
                  <a:lnTo>
                    <a:pt x="147960" y="25420"/>
                  </a:lnTo>
                  <a:lnTo>
                    <a:pt x="29331" y="25420"/>
                  </a:lnTo>
                  <a:lnTo>
                    <a:pt x="29331" y="76261"/>
                  </a:lnTo>
                  <a:lnTo>
                    <a:pt x="29161" y="84513"/>
                  </a:lnTo>
                  <a:lnTo>
                    <a:pt x="28653" y="92582"/>
                  </a:lnTo>
                  <a:lnTo>
                    <a:pt x="27806" y="100469"/>
                  </a:lnTo>
                  <a:lnTo>
                    <a:pt x="26619" y="108174"/>
                  </a:lnTo>
                  <a:lnTo>
                    <a:pt x="25094" y="115696"/>
                  </a:lnTo>
                  <a:lnTo>
                    <a:pt x="23230" y="123035"/>
                  </a:lnTo>
                  <a:lnTo>
                    <a:pt x="21027" y="130192"/>
                  </a:lnTo>
                  <a:lnTo>
                    <a:pt x="18485" y="137166"/>
                  </a:lnTo>
                  <a:lnTo>
                    <a:pt x="15604" y="143958"/>
                  </a:lnTo>
                  <a:lnTo>
                    <a:pt x="12384" y="150567"/>
                  </a:lnTo>
                  <a:lnTo>
                    <a:pt x="0" y="142746"/>
                  </a:lnTo>
                  <a:lnTo>
                    <a:pt x="1769" y="139001"/>
                  </a:lnTo>
                  <a:lnTo>
                    <a:pt x="3428" y="135328"/>
                  </a:lnTo>
                  <a:lnTo>
                    <a:pt x="4976" y="131727"/>
                  </a:lnTo>
                  <a:lnTo>
                    <a:pt x="6413" y="128197"/>
                  </a:lnTo>
                  <a:lnTo>
                    <a:pt x="7740" y="124739"/>
                  </a:lnTo>
                  <a:lnTo>
                    <a:pt x="8955" y="121353"/>
                  </a:lnTo>
                  <a:lnTo>
                    <a:pt x="10060" y="118039"/>
                  </a:lnTo>
                  <a:lnTo>
                    <a:pt x="11054" y="114796"/>
                  </a:lnTo>
                  <a:lnTo>
                    <a:pt x="11937" y="111625"/>
                  </a:lnTo>
                  <a:lnTo>
                    <a:pt x="12710" y="108526"/>
                  </a:lnTo>
                  <a:lnTo>
                    <a:pt x="13391" y="105400"/>
                  </a:lnTo>
                  <a:lnTo>
                    <a:pt x="14000" y="102151"/>
                  </a:lnTo>
                  <a:lnTo>
                    <a:pt x="14538" y="98778"/>
                  </a:lnTo>
                  <a:lnTo>
                    <a:pt x="15004" y="95281"/>
                  </a:lnTo>
                  <a:lnTo>
                    <a:pt x="15398" y="91660"/>
                  </a:lnTo>
                  <a:lnTo>
                    <a:pt x="15721" y="87915"/>
                  </a:lnTo>
                  <a:lnTo>
                    <a:pt x="15972" y="84047"/>
                  </a:lnTo>
                  <a:lnTo>
                    <a:pt x="16151" y="80055"/>
                  </a:lnTo>
                  <a:lnTo>
                    <a:pt x="16259" y="75938"/>
                  </a:lnTo>
                  <a:lnTo>
                    <a:pt x="16295" y="71698"/>
                  </a:lnTo>
                  <a:lnTo>
                    <a:pt x="16295" y="13687"/>
                  </a:lnTo>
                  <a:lnTo>
                    <a:pt x="75609" y="13687"/>
                  </a:lnTo>
                  <a:lnTo>
                    <a:pt x="75205" y="12651"/>
                  </a:lnTo>
                  <a:lnTo>
                    <a:pt x="74775" y="11628"/>
                  </a:lnTo>
                  <a:lnTo>
                    <a:pt x="74319" y="10617"/>
                  </a:lnTo>
                  <a:lnTo>
                    <a:pt x="73836" y="9620"/>
                  </a:lnTo>
                  <a:lnTo>
                    <a:pt x="73328" y="8636"/>
                  </a:lnTo>
                  <a:lnTo>
                    <a:pt x="72794" y="7665"/>
                  </a:lnTo>
                  <a:lnTo>
                    <a:pt x="72233" y="6707"/>
                  </a:lnTo>
                  <a:lnTo>
                    <a:pt x="71646" y="5761"/>
                  </a:lnTo>
                  <a:lnTo>
                    <a:pt x="71034" y="4829"/>
                  </a:lnTo>
                  <a:lnTo>
                    <a:pt x="70395" y="3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686074" y="4090601"/>
              <a:ext cx="118629" cy="114718"/>
            </a:xfrm>
            <a:custGeom>
              <a:avLst/>
              <a:pathLst>
                <a:path w="118629" h="114718">
                  <a:moveTo>
                    <a:pt x="7169" y="25420"/>
                  </a:moveTo>
                  <a:lnTo>
                    <a:pt x="51492" y="25420"/>
                  </a:lnTo>
                  <a:lnTo>
                    <a:pt x="51492" y="0"/>
                  </a:lnTo>
                  <a:lnTo>
                    <a:pt x="64529" y="0"/>
                  </a:lnTo>
                  <a:lnTo>
                    <a:pt x="64529" y="25420"/>
                  </a:lnTo>
                  <a:lnTo>
                    <a:pt x="112762" y="25420"/>
                  </a:lnTo>
                  <a:lnTo>
                    <a:pt x="112762" y="37804"/>
                  </a:lnTo>
                  <a:lnTo>
                    <a:pt x="71047" y="37804"/>
                  </a:lnTo>
                  <a:lnTo>
                    <a:pt x="74690" y="44916"/>
                  </a:lnTo>
                  <a:lnTo>
                    <a:pt x="78582" y="51649"/>
                  </a:lnTo>
                  <a:lnTo>
                    <a:pt x="82721" y="58004"/>
                  </a:lnTo>
                  <a:lnTo>
                    <a:pt x="87107" y="63981"/>
                  </a:lnTo>
                  <a:lnTo>
                    <a:pt x="91742" y="69580"/>
                  </a:lnTo>
                  <a:lnTo>
                    <a:pt x="96624" y="74801"/>
                  </a:lnTo>
                  <a:lnTo>
                    <a:pt x="101753" y="79644"/>
                  </a:lnTo>
                  <a:lnTo>
                    <a:pt x="107131" y="84109"/>
                  </a:lnTo>
                  <a:lnTo>
                    <a:pt x="112756" y="88196"/>
                  </a:lnTo>
                  <a:lnTo>
                    <a:pt x="118629" y="91905"/>
                  </a:lnTo>
                  <a:lnTo>
                    <a:pt x="110807" y="105593"/>
                  </a:lnTo>
                  <a:lnTo>
                    <a:pt x="105417" y="101753"/>
                  </a:lnTo>
                  <a:lnTo>
                    <a:pt x="100196" y="97536"/>
                  </a:lnTo>
                  <a:lnTo>
                    <a:pt x="95144" y="92941"/>
                  </a:lnTo>
                  <a:lnTo>
                    <a:pt x="90262" y="87968"/>
                  </a:lnTo>
                  <a:lnTo>
                    <a:pt x="85549" y="82616"/>
                  </a:lnTo>
                  <a:lnTo>
                    <a:pt x="81006" y="76887"/>
                  </a:lnTo>
                  <a:lnTo>
                    <a:pt x="76633" y="70779"/>
                  </a:lnTo>
                  <a:lnTo>
                    <a:pt x="72429" y="64294"/>
                  </a:lnTo>
                  <a:lnTo>
                    <a:pt x="68394" y="57430"/>
                  </a:lnTo>
                  <a:lnTo>
                    <a:pt x="64529" y="50189"/>
                  </a:lnTo>
                  <a:lnTo>
                    <a:pt x="64529" y="114718"/>
                  </a:lnTo>
                  <a:lnTo>
                    <a:pt x="51492" y="114718"/>
                  </a:lnTo>
                  <a:lnTo>
                    <a:pt x="51492" y="51492"/>
                  </a:lnTo>
                  <a:lnTo>
                    <a:pt x="48129" y="58017"/>
                  </a:lnTo>
                  <a:lnTo>
                    <a:pt x="44557" y="64294"/>
                  </a:lnTo>
                  <a:lnTo>
                    <a:pt x="40777" y="70323"/>
                  </a:lnTo>
                  <a:lnTo>
                    <a:pt x="36788" y="76105"/>
                  </a:lnTo>
                  <a:lnTo>
                    <a:pt x="32590" y="81639"/>
                  </a:lnTo>
                  <a:lnTo>
                    <a:pt x="28184" y="86925"/>
                  </a:lnTo>
                  <a:lnTo>
                    <a:pt x="23569" y="91963"/>
                  </a:lnTo>
                  <a:lnTo>
                    <a:pt x="18746" y="96754"/>
                  </a:lnTo>
                  <a:lnTo>
                    <a:pt x="13714" y="101297"/>
                  </a:lnTo>
                  <a:lnTo>
                    <a:pt x="8473" y="105593"/>
                  </a:lnTo>
                  <a:lnTo>
                    <a:pt x="0" y="93860"/>
                  </a:lnTo>
                  <a:lnTo>
                    <a:pt x="5501" y="89545"/>
                  </a:lnTo>
                  <a:lnTo>
                    <a:pt x="10793" y="84943"/>
                  </a:lnTo>
                  <a:lnTo>
                    <a:pt x="15878" y="80055"/>
                  </a:lnTo>
                  <a:lnTo>
                    <a:pt x="20753" y="74879"/>
                  </a:lnTo>
                  <a:lnTo>
                    <a:pt x="25420" y="69417"/>
                  </a:lnTo>
                  <a:lnTo>
                    <a:pt x="29878" y="63668"/>
                  </a:lnTo>
                  <a:lnTo>
                    <a:pt x="34128" y="57632"/>
                  </a:lnTo>
                  <a:lnTo>
                    <a:pt x="38169" y="51310"/>
                  </a:lnTo>
                  <a:lnTo>
                    <a:pt x="42002" y="44701"/>
                  </a:lnTo>
                  <a:lnTo>
                    <a:pt x="45626" y="37804"/>
                  </a:lnTo>
                  <a:lnTo>
                    <a:pt x="7169" y="37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963486" y="3309746"/>
              <a:ext cx="80678" cy="29894"/>
            </a:xfrm>
            <a:custGeom>
              <a:avLst/>
              <a:pathLst>
                <a:path w="80678" h="29894">
                  <a:moveTo>
                    <a:pt x="0" y="0"/>
                  </a:moveTo>
                  <a:lnTo>
                    <a:pt x="70233" y="0"/>
                  </a:lnTo>
                  <a:lnTo>
                    <a:pt x="71146" y="21"/>
                  </a:lnTo>
                  <a:lnTo>
                    <a:pt x="72012" y="86"/>
                  </a:lnTo>
                  <a:lnTo>
                    <a:pt x="72832" y="194"/>
                  </a:lnTo>
                  <a:lnTo>
                    <a:pt x="73604" y="345"/>
                  </a:lnTo>
                  <a:lnTo>
                    <a:pt x="74330" y="540"/>
                  </a:lnTo>
                  <a:lnTo>
                    <a:pt x="75009" y="777"/>
                  </a:lnTo>
                  <a:lnTo>
                    <a:pt x="75641" y="1058"/>
                  </a:lnTo>
                  <a:lnTo>
                    <a:pt x="76226" y="1383"/>
                  </a:lnTo>
                  <a:lnTo>
                    <a:pt x="76765" y="1750"/>
                  </a:lnTo>
                  <a:lnTo>
                    <a:pt x="77256" y="2161"/>
                  </a:lnTo>
                  <a:lnTo>
                    <a:pt x="77701" y="2614"/>
                  </a:lnTo>
                  <a:lnTo>
                    <a:pt x="78099" y="3111"/>
                  </a:lnTo>
                  <a:lnTo>
                    <a:pt x="78450" y="3652"/>
                  </a:lnTo>
                  <a:lnTo>
                    <a:pt x="78755" y="4235"/>
                  </a:lnTo>
                  <a:lnTo>
                    <a:pt x="79012" y="4862"/>
                  </a:lnTo>
                  <a:lnTo>
                    <a:pt x="79223" y="5532"/>
                  </a:lnTo>
                  <a:lnTo>
                    <a:pt x="79387" y="6245"/>
                  </a:lnTo>
                  <a:lnTo>
                    <a:pt x="79504" y="7001"/>
                  </a:lnTo>
                  <a:lnTo>
                    <a:pt x="79574" y="7801"/>
                  </a:lnTo>
                  <a:lnTo>
                    <a:pt x="79597" y="8644"/>
                  </a:lnTo>
                  <a:lnTo>
                    <a:pt x="79594" y="9090"/>
                  </a:lnTo>
                  <a:lnTo>
                    <a:pt x="79583" y="9566"/>
                  </a:lnTo>
                  <a:lnTo>
                    <a:pt x="79565" y="10070"/>
                  </a:lnTo>
                  <a:lnTo>
                    <a:pt x="79540" y="10603"/>
                  </a:lnTo>
                  <a:lnTo>
                    <a:pt x="79507" y="11165"/>
                  </a:lnTo>
                  <a:lnTo>
                    <a:pt x="79468" y="11756"/>
                  </a:lnTo>
                  <a:lnTo>
                    <a:pt x="79421" y="12375"/>
                  </a:lnTo>
                  <a:lnTo>
                    <a:pt x="79367" y="13023"/>
                  </a:lnTo>
                  <a:lnTo>
                    <a:pt x="79306" y="13700"/>
                  </a:lnTo>
                  <a:lnTo>
                    <a:pt x="79237" y="14406"/>
                  </a:lnTo>
                  <a:lnTo>
                    <a:pt x="72394" y="16207"/>
                  </a:lnTo>
                  <a:lnTo>
                    <a:pt x="72531" y="15433"/>
                  </a:lnTo>
                  <a:lnTo>
                    <a:pt x="72653" y="14695"/>
                  </a:lnTo>
                  <a:lnTo>
                    <a:pt x="72761" y="13992"/>
                  </a:lnTo>
                  <a:lnTo>
                    <a:pt x="72855" y="13326"/>
                  </a:lnTo>
                  <a:lnTo>
                    <a:pt x="72934" y="12696"/>
                  </a:lnTo>
                  <a:lnTo>
                    <a:pt x="72999" y="12101"/>
                  </a:lnTo>
                  <a:lnTo>
                    <a:pt x="73050" y="11543"/>
                  </a:lnTo>
                  <a:lnTo>
                    <a:pt x="73086" y="11021"/>
                  </a:lnTo>
                  <a:lnTo>
                    <a:pt x="73107" y="10535"/>
                  </a:lnTo>
                  <a:lnTo>
                    <a:pt x="73114" y="10084"/>
                  </a:lnTo>
                  <a:lnTo>
                    <a:pt x="73064" y="9537"/>
                  </a:lnTo>
                  <a:lnTo>
                    <a:pt x="72913" y="9047"/>
                  </a:lnTo>
                  <a:lnTo>
                    <a:pt x="72661" y="8615"/>
                  </a:lnTo>
                  <a:lnTo>
                    <a:pt x="72308" y="8240"/>
                  </a:lnTo>
                  <a:lnTo>
                    <a:pt x="71854" y="7923"/>
                  </a:lnTo>
                  <a:lnTo>
                    <a:pt x="71299" y="7664"/>
                  </a:lnTo>
                  <a:lnTo>
                    <a:pt x="70644" y="7462"/>
                  </a:lnTo>
                  <a:lnTo>
                    <a:pt x="69887" y="7318"/>
                  </a:lnTo>
                  <a:lnTo>
                    <a:pt x="69030" y="7232"/>
                  </a:lnTo>
                  <a:lnTo>
                    <a:pt x="68072" y="7203"/>
                  </a:lnTo>
                  <a:lnTo>
                    <a:pt x="47542" y="7203"/>
                  </a:lnTo>
                  <a:lnTo>
                    <a:pt x="47542" y="17648"/>
                  </a:lnTo>
                  <a:lnTo>
                    <a:pt x="51310" y="17896"/>
                  </a:lnTo>
                  <a:lnTo>
                    <a:pt x="54976" y="18210"/>
                  </a:lnTo>
                  <a:lnTo>
                    <a:pt x="58542" y="18588"/>
                  </a:lnTo>
                  <a:lnTo>
                    <a:pt x="62007" y="19031"/>
                  </a:lnTo>
                  <a:lnTo>
                    <a:pt x="65371" y="19539"/>
                  </a:lnTo>
                  <a:lnTo>
                    <a:pt x="68634" y="20111"/>
                  </a:lnTo>
                  <a:lnTo>
                    <a:pt x="71796" y="20749"/>
                  </a:lnTo>
                  <a:lnTo>
                    <a:pt x="74858" y="21451"/>
                  </a:lnTo>
                  <a:lnTo>
                    <a:pt x="77818" y="22218"/>
                  </a:lnTo>
                  <a:lnTo>
                    <a:pt x="80678" y="23050"/>
                  </a:lnTo>
                  <a:lnTo>
                    <a:pt x="76716" y="29894"/>
                  </a:lnTo>
                  <a:lnTo>
                    <a:pt x="72859" y="28867"/>
                  </a:lnTo>
                  <a:lnTo>
                    <a:pt x="68922" y="27949"/>
                  </a:lnTo>
                  <a:lnTo>
                    <a:pt x="64906" y="27138"/>
                  </a:lnTo>
                  <a:lnTo>
                    <a:pt x="60811" y="26436"/>
                  </a:lnTo>
                  <a:lnTo>
                    <a:pt x="56637" y="25842"/>
                  </a:lnTo>
                  <a:lnTo>
                    <a:pt x="52383" y="25356"/>
                  </a:lnTo>
                  <a:lnTo>
                    <a:pt x="48050" y="24977"/>
                  </a:lnTo>
                  <a:lnTo>
                    <a:pt x="43638" y="24707"/>
                  </a:lnTo>
                  <a:lnTo>
                    <a:pt x="39147" y="24545"/>
                  </a:lnTo>
                  <a:lnTo>
                    <a:pt x="34576" y="24491"/>
                  </a:lnTo>
                  <a:lnTo>
                    <a:pt x="0" y="244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969969" y="3316949"/>
              <a:ext cx="14406" cy="10084"/>
            </a:xfrm>
            <a:custGeom>
              <a:avLst/>
              <a:pathLst>
                <a:path w="14406" h="10084">
                  <a:moveTo>
                    <a:pt x="14406" y="10084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10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990499" y="3316949"/>
              <a:ext cx="14406" cy="10444"/>
            </a:xfrm>
            <a:custGeom>
              <a:avLst/>
              <a:pathLst>
                <a:path w="14406" h="10444">
                  <a:moveTo>
                    <a:pt x="14406" y="10444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10084"/>
                  </a:lnTo>
                  <a:lnTo>
                    <a:pt x="9364" y="10084"/>
                  </a:lnTo>
                  <a:lnTo>
                    <a:pt x="9933" y="10088"/>
                  </a:lnTo>
                  <a:lnTo>
                    <a:pt x="10488" y="10099"/>
                  </a:lnTo>
                  <a:lnTo>
                    <a:pt x="11028" y="10117"/>
                  </a:lnTo>
                  <a:lnTo>
                    <a:pt x="11554" y="10142"/>
                  </a:lnTo>
                  <a:lnTo>
                    <a:pt x="12065" y="10174"/>
                  </a:lnTo>
                  <a:lnTo>
                    <a:pt x="12562" y="10214"/>
                  </a:lnTo>
                  <a:lnTo>
                    <a:pt x="13045" y="10261"/>
                  </a:lnTo>
                  <a:lnTo>
                    <a:pt x="13513" y="10315"/>
                  </a:lnTo>
                  <a:lnTo>
                    <a:pt x="13967" y="10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964206" y="3257881"/>
              <a:ext cx="79958" cy="50063"/>
            </a:xfrm>
            <a:custGeom>
              <a:avLst/>
              <a:pathLst>
                <a:path w="79958" h="50063">
                  <a:moveTo>
                    <a:pt x="35657" y="32775"/>
                  </a:moveTo>
                  <a:lnTo>
                    <a:pt x="35657" y="43940"/>
                  </a:lnTo>
                  <a:lnTo>
                    <a:pt x="29534" y="46822"/>
                  </a:lnTo>
                  <a:lnTo>
                    <a:pt x="27495" y="43141"/>
                  </a:lnTo>
                  <a:lnTo>
                    <a:pt x="25413" y="39590"/>
                  </a:lnTo>
                  <a:lnTo>
                    <a:pt x="23288" y="36168"/>
                  </a:lnTo>
                  <a:lnTo>
                    <a:pt x="21120" y="32876"/>
                  </a:lnTo>
                  <a:lnTo>
                    <a:pt x="18909" y="29714"/>
                  </a:lnTo>
                  <a:lnTo>
                    <a:pt x="16654" y="26681"/>
                  </a:lnTo>
                  <a:lnTo>
                    <a:pt x="14356" y="23778"/>
                  </a:lnTo>
                  <a:lnTo>
                    <a:pt x="12015" y="21005"/>
                  </a:lnTo>
                  <a:lnTo>
                    <a:pt x="9630" y="18361"/>
                  </a:lnTo>
                  <a:lnTo>
                    <a:pt x="7203" y="15847"/>
                  </a:lnTo>
                  <a:lnTo>
                    <a:pt x="7203" y="44301"/>
                  </a:lnTo>
                  <a:lnTo>
                    <a:pt x="0" y="44301"/>
                  </a:lnTo>
                  <a:lnTo>
                    <a:pt x="0" y="5042"/>
                  </a:lnTo>
                  <a:lnTo>
                    <a:pt x="6483" y="5042"/>
                  </a:lnTo>
                  <a:lnTo>
                    <a:pt x="9173" y="7653"/>
                  </a:lnTo>
                  <a:lnTo>
                    <a:pt x="11770" y="10300"/>
                  </a:lnTo>
                  <a:lnTo>
                    <a:pt x="14273" y="12984"/>
                  </a:lnTo>
                  <a:lnTo>
                    <a:pt x="16683" y="15703"/>
                  </a:lnTo>
                  <a:lnTo>
                    <a:pt x="18999" y="18458"/>
                  </a:lnTo>
                  <a:lnTo>
                    <a:pt x="21221" y="21250"/>
                  </a:lnTo>
                  <a:lnTo>
                    <a:pt x="23349" y="24077"/>
                  </a:lnTo>
                  <a:lnTo>
                    <a:pt x="25384" y="26940"/>
                  </a:lnTo>
                  <a:lnTo>
                    <a:pt x="27326" y="29840"/>
                  </a:lnTo>
                  <a:lnTo>
                    <a:pt x="29173" y="32775"/>
                  </a:lnTo>
                  <a:lnTo>
                    <a:pt x="29173" y="0"/>
                  </a:lnTo>
                  <a:lnTo>
                    <a:pt x="36622" y="90"/>
                  </a:lnTo>
                  <a:lnTo>
                    <a:pt x="43407" y="216"/>
                  </a:lnTo>
                  <a:lnTo>
                    <a:pt x="49530" y="378"/>
                  </a:lnTo>
                  <a:lnTo>
                    <a:pt x="54991" y="576"/>
                  </a:lnTo>
                  <a:lnTo>
                    <a:pt x="59788" y="810"/>
                  </a:lnTo>
                  <a:lnTo>
                    <a:pt x="63923" y="1080"/>
                  </a:lnTo>
                  <a:lnTo>
                    <a:pt x="67395" y="1386"/>
                  </a:lnTo>
                  <a:lnTo>
                    <a:pt x="70204" y="1728"/>
                  </a:lnTo>
                  <a:lnTo>
                    <a:pt x="72351" y="2107"/>
                  </a:lnTo>
                  <a:lnTo>
                    <a:pt x="73835" y="2521"/>
                  </a:lnTo>
                  <a:lnTo>
                    <a:pt x="74930" y="2996"/>
                  </a:lnTo>
                  <a:lnTo>
                    <a:pt x="75909" y="3558"/>
                  </a:lnTo>
                  <a:lnTo>
                    <a:pt x="76774" y="4206"/>
                  </a:lnTo>
                  <a:lnTo>
                    <a:pt x="77523" y="4941"/>
                  </a:lnTo>
                  <a:lnTo>
                    <a:pt x="78157" y="5762"/>
                  </a:lnTo>
                  <a:lnTo>
                    <a:pt x="78675" y="6670"/>
                  </a:lnTo>
                  <a:lnTo>
                    <a:pt x="79079" y="7664"/>
                  </a:lnTo>
                  <a:lnTo>
                    <a:pt x="79367" y="8744"/>
                  </a:lnTo>
                  <a:lnTo>
                    <a:pt x="79540" y="9911"/>
                  </a:lnTo>
                  <a:lnTo>
                    <a:pt x="79597" y="11165"/>
                  </a:lnTo>
                  <a:lnTo>
                    <a:pt x="79590" y="11900"/>
                  </a:lnTo>
                  <a:lnTo>
                    <a:pt x="79569" y="12663"/>
                  </a:lnTo>
                  <a:lnTo>
                    <a:pt x="79533" y="13456"/>
                  </a:lnTo>
                  <a:lnTo>
                    <a:pt x="79482" y="14277"/>
                  </a:lnTo>
                  <a:lnTo>
                    <a:pt x="79417" y="15127"/>
                  </a:lnTo>
                  <a:lnTo>
                    <a:pt x="79338" y="16006"/>
                  </a:lnTo>
                  <a:lnTo>
                    <a:pt x="79244" y="16913"/>
                  </a:lnTo>
                  <a:lnTo>
                    <a:pt x="79136" y="17850"/>
                  </a:lnTo>
                  <a:lnTo>
                    <a:pt x="79014" y="18815"/>
                  </a:lnTo>
                  <a:lnTo>
                    <a:pt x="78877" y="19809"/>
                  </a:lnTo>
                  <a:lnTo>
                    <a:pt x="72034" y="20169"/>
                  </a:lnTo>
                  <a:lnTo>
                    <a:pt x="72171" y="19179"/>
                  </a:lnTo>
                  <a:lnTo>
                    <a:pt x="72293" y="18224"/>
                  </a:lnTo>
                  <a:lnTo>
                    <a:pt x="72401" y="17306"/>
                  </a:lnTo>
                  <a:lnTo>
                    <a:pt x="72495" y="16423"/>
                  </a:lnTo>
                  <a:lnTo>
                    <a:pt x="72574" y="15577"/>
                  </a:lnTo>
                  <a:lnTo>
                    <a:pt x="72639" y="14767"/>
                  </a:lnTo>
                  <a:lnTo>
                    <a:pt x="72689" y="13992"/>
                  </a:lnTo>
                  <a:lnTo>
                    <a:pt x="72725" y="13254"/>
                  </a:lnTo>
                  <a:lnTo>
                    <a:pt x="72747" y="12551"/>
                  </a:lnTo>
                  <a:lnTo>
                    <a:pt x="72754" y="11885"/>
                  </a:lnTo>
                  <a:lnTo>
                    <a:pt x="72711" y="11467"/>
                  </a:lnTo>
                  <a:lnTo>
                    <a:pt x="72581" y="11078"/>
                  </a:lnTo>
                  <a:lnTo>
                    <a:pt x="72365" y="10718"/>
                  </a:lnTo>
                  <a:lnTo>
                    <a:pt x="72063" y="10387"/>
                  </a:lnTo>
                  <a:lnTo>
                    <a:pt x="71674" y="10084"/>
                  </a:lnTo>
                  <a:lnTo>
                    <a:pt x="71198" y="9811"/>
                  </a:lnTo>
                  <a:lnTo>
                    <a:pt x="70636" y="9566"/>
                  </a:lnTo>
                  <a:lnTo>
                    <a:pt x="69988" y="9350"/>
                  </a:lnTo>
                  <a:lnTo>
                    <a:pt x="69253" y="9162"/>
                  </a:lnTo>
                  <a:lnTo>
                    <a:pt x="68432" y="9004"/>
                  </a:lnTo>
                  <a:lnTo>
                    <a:pt x="66224" y="8726"/>
                  </a:lnTo>
                  <a:lnTo>
                    <a:pt x="63779" y="8471"/>
                  </a:lnTo>
                  <a:lnTo>
                    <a:pt x="61095" y="8237"/>
                  </a:lnTo>
                  <a:lnTo>
                    <a:pt x="58174" y="8024"/>
                  </a:lnTo>
                  <a:lnTo>
                    <a:pt x="55016" y="7833"/>
                  </a:lnTo>
                  <a:lnTo>
                    <a:pt x="51619" y="7664"/>
                  </a:lnTo>
                  <a:lnTo>
                    <a:pt x="47985" y="7516"/>
                  </a:lnTo>
                  <a:lnTo>
                    <a:pt x="44113" y="7390"/>
                  </a:lnTo>
                  <a:lnTo>
                    <a:pt x="40004" y="7286"/>
                  </a:lnTo>
                  <a:lnTo>
                    <a:pt x="35657" y="7203"/>
                  </a:lnTo>
                  <a:lnTo>
                    <a:pt x="35657" y="11525"/>
                  </a:lnTo>
                  <a:lnTo>
                    <a:pt x="41027" y="12476"/>
                  </a:lnTo>
                  <a:lnTo>
                    <a:pt x="46188" y="13744"/>
                  </a:lnTo>
                  <a:lnTo>
                    <a:pt x="51140" y="15328"/>
                  </a:lnTo>
                  <a:lnTo>
                    <a:pt x="55884" y="17230"/>
                  </a:lnTo>
                  <a:lnTo>
                    <a:pt x="60418" y="19449"/>
                  </a:lnTo>
                  <a:lnTo>
                    <a:pt x="64744" y="21984"/>
                  </a:lnTo>
                  <a:lnTo>
                    <a:pt x="68861" y="24837"/>
                  </a:lnTo>
                  <a:lnTo>
                    <a:pt x="72769" y="28006"/>
                  </a:lnTo>
                  <a:lnTo>
                    <a:pt x="76468" y="31493"/>
                  </a:lnTo>
                  <a:lnTo>
                    <a:pt x="79958" y="35296"/>
                  </a:lnTo>
                  <a:lnTo>
                    <a:pt x="74195" y="40699"/>
                  </a:lnTo>
                  <a:lnTo>
                    <a:pt x="71151" y="37104"/>
                  </a:lnTo>
                  <a:lnTo>
                    <a:pt x="67928" y="33812"/>
                  </a:lnTo>
                  <a:lnTo>
                    <a:pt x="64524" y="30823"/>
                  </a:lnTo>
                  <a:lnTo>
                    <a:pt x="60941" y="28136"/>
                  </a:lnTo>
                  <a:lnTo>
                    <a:pt x="57177" y="25752"/>
                  </a:lnTo>
                  <a:lnTo>
                    <a:pt x="53233" y="23670"/>
                  </a:lnTo>
                  <a:lnTo>
                    <a:pt x="49109" y="21891"/>
                  </a:lnTo>
                  <a:lnTo>
                    <a:pt x="44805" y="20414"/>
                  </a:lnTo>
                  <a:lnTo>
                    <a:pt x="40321" y="19240"/>
                  </a:lnTo>
                  <a:lnTo>
                    <a:pt x="35657" y="18368"/>
                  </a:lnTo>
                  <a:lnTo>
                    <a:pt x="35657" y="25572"/>
                  </a:lnTo>
                  <a:lnTo>
                    <a:pt x="39280" y="26476"/>
                  </a:lnTo>
                  <a:lnTo>
                    <a:pt x="42802" y="27603"/>
                  </a:lnTo>
                  <a:lnTo>
                    <a:pt x="46224" y="28954"/>
                  </a:lnTo>
                  <a:lnTo>
                    <a:pt x="49545" y="30528"/>
                  </a:lnTo>
                  <a:lnTo>
                    <a:pt x="52765" y="32325"/>
                  </a:lnTo>
                  <a:lnTo>
                    <a:pt x="55884" y="34345"/>
                  </a:lnTo>
                  <a:lnTo>
                    <a:pt x="58902" y="36589"/>
                  </a:lnTo>
                  <a:lnTo>
                    <a:pt x="61819" y="39057"/>
                  </a:lnTo>
                  <a:lnTo>
                    <a:pt x="64636" y="41747"/>
                  </a:lnTo>
                  <a:lnTo>
                    <a:pt x="67352" y="44661"/>
                  </a:lnTo>
                  <a:lnTo>
                    <a:pt x="62309" y="50063"/>
                  </a:lnTo>
                  <a:lnTo>
                    <a:pt x="59903" y="47427"/>
                  </a:lnTo>
                  <a:lnTo>
                    <a:pt x="57440" y="44992"/>
                  </a:lnTo>
                  <a:lnTo>
                    <a:pt x="54918" y="42759"/>
                  </a:lnTo>
                  <a:lnTo>
                    <a:pt x="52340" y="40728"/>
                  </a:lnTo>
                  <a:lnTo>
                    <a:pt x="49703" y="38898"/>
                  </a:lnTo>
                  <a:lnTo>
                    <a:pt x="47009" y="37270"/>
                  </a:lnTo>
                  <a:lnTo>
                    <a:pt x="44257" y="35844"/>
                  </a:lnTo>
                  <a:lnTo>
                    <a:pt x="41448" y="34619"/>
                  </a:lnTo>
                  <a:lnTo>
                    <a:pt x="38581" y="33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963486" y="3227267"/>
              <a:ext cx="17288" cy="18008"/>
            </a:xfrm>
            <a:custGeom>
              <a:avLst/>
              <a:pathLst>
                <a:path w="17288" h="18008">
                  <a:moveTo>
                    <a:pt x="0" y="12966"/>
                  </a:moveTo>
                  <a:lnTo>
                    <a:pt x="954" y="11539"/>
                  </a:lnTo>
                  <a:lnTo>
                    <a:pt x="1944" y="10142"/>
                  </a:lnTo>
                  <a:lnTo>
                    <a:pt x="2971" y="8773"/>
                  </a:lnTo>
                  <a:lnTo>
                    <a:pt x="4033" y="7433"/>
                  </a:lnTo>
                  <a:lnTo>
                    <a:pt x="5132" y="6122"/>
                  </a:lnTo>
                  <a:lnTo>
                    <a:pt x="6266" y="4840"/>
                  </a:lnTo>
                  <a:lnTo>
                    <a:pt x="7437" y="3587"/>
                  </a:lnTo>
                  <a:lnTo>
                    <a:pt x="8644" y="2362"/>
                  </a:lnTo>
                  <a:lnTo>
                    <a:pt x="9886" y="1166"/>
                  </a:lnTo>
                  <a:lnTo>
                    <a:pt x="11165" y="0"/>
                  </a:lnTo>
                  <a:lnTo>
                    <a:pt x="17288" y="5042"/>
                  </a:lnTo>
                  <a:lnTo>
                    <a:pt x="15872" y="6274"/>
                  </a:lnTo>
                  <a:lnTo>
                    <a:pt x="14507" y="7520"/>
                  </a:lnTo>
                  <a:lnTo>
                    <a:pt x="13193" y="8780"/>
                  </a:lnTo>
                  <a:lnTo>
                    <a:pt x="11928" y="10055"/>
                  </a:lnTo>
                  <a:lnTo>
                    <a:pt x="10715" y="11345"/>
                  </a:lnTo>
                  <a:lnTo>
                    <a:pt x="9551" y="12649"/>
                  </a:lnTo>
                  <a:lnTo>
                    <a:pt x="8438" y="13967"/>
                  </a:lnTo>
                  <a:lnTo>
                    <a:pt x="7376" y="15300"/>
                  </a:lnTo>
                  <a:lnTo>
                    <a:pt x="6364" y="16647"/>
                  </a:lnTo>
                  <a:lnTo>
                    <a:pt x="5402" y="18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993380" y="3163156"/>
              <a:ext cx="50063" cy="83559"/>
            </a:xfrm>
            <a:custGeom>
              <a:avLst/>
              <a:pathLst>
                <a:path w="50063" h="83559">
                  <a:moveTo>
                    <a:pt x="0" y="83199"/>
                  </a:moveTo>
                  <a:lnTo>
                    <a:pt x="0" y="65191"/>
                  </a:lnTo>
                  <a:lnTo>
                    <a:pt x="34576" y="65191"/>
                  </a:lnTo>
                  <a:lnTo>
                    <a:pt x="35206" y="64303"/>
                  </a:lnTo>
                  <a:lnTo>
                    <a:pt x="35801" y="63368"/>
                  </a:lnTo>
                  <a:lnTo>
                    <a:pt x="36359" y="62387"/>
                  </a:lnTo>
                  <a:lnTo>
                    <a:pt x="36881" y="61358"/>
                  </a:lnTo>
                  <a:lnTo>
                    <a:pt x="37367" y="60283"/>
                  </a:lnTo>
                  <a:lnTo>
                    <a:pt x="37818" y="59161"/>
                  </a:lnTo>
                  <a:lnTo>
                    <a:pt x="38232" y="57993"/>
                  </a:lnTo>
                  <a:lnTo>
                    <a:pt x="38610" y="56777"/>
                  </a:lnTo>
                  <a:lnTo>
                    <a:pt x="38952" y="55515"/>
                  </a:lnTo>
                  <a:lnTo>
                    <a:pt x="39258" y="54205"/>
                  </a:lnTo>
                  <a:lnTo>
                    <a:pt x="39532" y="52716"/>
                  </a:lnTo>
                  <a:lnTo>
                    <a:pt x="39777" y="50913"/>
                  </a:lnTo>
                  <a:lnTo>
                    <a:pt x="39993" y="48797"/>
                  </a:lnTo>
                  <a:lnTo>
                    <a:pt x="40180" y="46368"/>
                  </a:lnTo>
                  <a:lnTo>
                    <a:pt x="40339" y="43625"/>
                  </a:lnTo>
                  <a:lnTo>
                    <a:pt x="40468" y="40569"/>
                  </a:lnTo>
                  <a:lnTo>
                    <a:pt x="40569" y="37200"/>
                  </a:lnTo>
                  <a:lnTo>
                    <a:pt x="40641" y="33517"/>
                  </a:lnTo>
                  <a:lnTo>
                    <a:pt x="40685" y="29521"/>
                  </a:lnTo>
                  <a:lnTo>
                    <a:pt x="40699" y="25212"/>
                  </a:lnTo>
                  <a:lnTo>
                    <a:pt x="40699" y="0"/>
                  </a:lnTo>
                  <a:lnTo>
                    <a:pt x="48623" y="3601"/>
                  </a:lnTo>
                  <a:lnTo>
                    <a:pt x="48623" y="32415"/>
                  </a:lnTo>
                  <a:lnTo>
                    <a:pt x="48601" y="35498"/>
                  </a:lnTo>
                  <a:lnTo>
                    <a:pt x="48536" y="38408"/>
                  </a:lnTo>
                  <a:lnTo>
                    <a:pt x="48428" y="41146"/>
                  </a:lnTo>
                  <a:lnTo>
                    <a:pt x="48277" y="43710"/>
                  </a:lnTo>
                  <a:lnTo>
                    <a:pt x="48082" y="46101"/>
                  </a:lnTo>
                  <a:lnTo>
                    <a:pt x="47845" y="48320"/>
                  </a:lnTo>
                  <a:lnTo>
                    <a:pt x="47564" y="50366"/>
                  </a:lnTo>
                  <a:lnTo>
                    <a:pt x="47240" y="52239"/>
                  </a:lnTo>
                  <a:lnTo>
                    <a:pt x="46872" y="53939"/>
                  </a:lnTo>
                  <a:lnTo>
                    <a:pt x="46462" y="55466"/>
                  </a:lnTo>
                  <a:lnTo>
                    <a:pt x="46004" y="56889"/>
                  </a:lnTo>
                  <a:lnTo>
                    <a:pt x="45496" y="58275"/>
                  </a:lnTo>
                  <a:lnTo>
                    <a:pt x="44938" y="59626"/>
                  </a:lnTo>
                  <a:lnTo>
                    <a:pt x="44329" y="60941"/>
                  </a:lnTo>
                  <a:lnTo>
                    <a:pt x="43670" y="62219"/>
                  </a:lnTo>
                  <a:lnTo>
                    <a:pt x="42961" y="63462"/>
                  </a:lnTo>
                  <a:lnTo>
                    <a:pt x="42201" y="64668"/>
                  </a:lnTo>
                  <a:lnTo>
                    <a:pt x="41390" y="65839"/>
                  </a:lnTo>
                  <a:lnTo>
                    <a:pt x="40530" y="66973"/>
                  </a:lnTo>
                  <a:lnTo>
                    <a:pt x="39618" y="68072"/>
                  </a:lnTo>
                  <a:lnTo>
                    <a:pt x="50063" y="78517"/>
                  </a:lnTo>
                  <a:lnTo>
                    <a:pt x="42500" y="83559"/>
                  </a:lnTo>
                  <a:lnTo>
                    <a:pt x="41848" y="82410"/>
                  </a:lnTo>
                  <a:lnTo>
                    <a:pt x="41189" y="81269"/>
                  </a:lnTo>
                  <a:lnTo>
                    <a:pt x="40522" y="80134"/>
                  </a:lnTo>
                  <a:lnTo>
                    <a:pt x="39849" y="79007"/>
                  </a:lnTo>
                  <a:lnTo>
                    <a:pt x="39168" y="77887"/>
                  </a:lnTo>
                  <a:lnTo>
                    <a:pt x="38480" y="76774"/>
                  </a:lnTo>
                  <a:lnTo>
                    <a:pt x="37785" y="75668"/>
                  </a:lnTo>
                  <a:lnTo>
                    <a:pt x="37083" y="74569"/>
                  </a:lnTo>
                  <a:lnTo>
                    <a:pt x="36373" y="73478"/>
                  </a:lnTo>
                  <a:lnTo>
                    <a:pt x="35657" y="72394"/>
                  </a:lnTo>
                  <a:lnTo>
                    <a:pt x="6843" y="72394"/>
                  </a:lnTo>
                  <a:lnTo>
                    <a:pt x="6843" y="831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961325" y="3165677"/>
              <a:ext cx="66271" cy="56907"/>
            </a:xfrm>
            <a:custGeom>
              <a:avLst/>
              <a:pathLst>
                <a:path w="66271" h="56907">
                  <a:moveTo>
                    <a:pt x="0" y="42140"/>
                  </a:moveTo>
                  <a:lnTo>
                    <a:pt x="940" y="41358"/>
                  </a:lnTo>
                  <a:lnTo>
                    <a:pt x="1887" y="40598"/>
                  </a:lnTo>
                  <a:lnTo>
                    <a:pt x="2841" y="39860"/>
                  </a:lnTo>
                  <a:lnTo>
                    <a:pt x="3803" y="39143"/>
                  </a:lnTo>
                  <a:lnTo>
                    <a:pt x="4772" y="38448"/>
                  </a:lnTo>
                  <a:lnTo>
                    <a:pt x="5748" y="37774"/>
                  </a:lnTo>
                  <a:lnTo>
                    <a:pt x="6731" y="37122"/>
                  </a:lnTo>
                  <a:lnTo>
                    <a:pt x="7722" y="36492"/>
                  </a:lnTo>
                  <a:lnTo>
                    <a:pt x="8719" y="35883"/>
                  </a:lnTo>
                  <a:lnTo>
                    <a:pt x="9724" y="35296"/>
                  </a:lnTo>
                  <a:lnTo>
                    <a:pt x="9724" y="23050"/>
                  </a:lnTo>
                  <a:lnTo>
                    <a:pt x="8784" y="22413"/>
                  </a:lnTo>
                  <a:lnTo>
                    <a:pt x="7837" y="21797"/>
                  </a:lnTo>
                  <a:lnTo>
                    <a:pt x="6882" y="21203"/>
                  </a:lnTo>
                  <a:lnTo>
                    <a:pt x="5921" y="20630"/>
                  </a:lnTo>
                  <a:lnTo>
                    <a:pt x="4952" y="20079"/>
                  </a:lnTo>
                  <a:lnTo>
                    <a:pt x="3976" y="19550"/>
                  </a:lnTo>
                  <a:lnTo>
                    <a:pt x="2993" y="19042"/>
                  </a:lnTo>
                  <a:lnTo>
                    <a:pt x="2002" y="18556"/>
                  </a:lnTo>
                  <a:lnTo>
                    <a:pt x="1004" y="18091"/>
                  </a:lnTo>
                  <a:lnTo>
                    <a:pt x="0" y="17648"/>
                  </a:lnTo>
                  <a:lnTo>
                    <a:pt x="2161" y="9724"/>
                  </a:lnTo>
                  <a:lnTo>
                    <a:pt x="3014" y="10164"/>
                  </a:lnTo>
                  <a:lnTo>
                    <a:pt x="3846" y="10617"/>
                  </a:lnTo>
                  <a:lnTo>
                    <a:pt x="4657" y="11086"/>
                  </a:lnTo>
                  <a:lnTo>
                    <a:pt x="5445" y="11568"/>
                  </a:lnTo>
                  <a:lnTo>
                    <a:pt x="6212" y="12065"/>
                  </a:lnTo>
                  <a:lnTo>
                    <a:pt x="6958" y="12577"/>
                  </a:lnTo>
                  <a:lnTo>
                    <a:pt x="7682" y="13103"/>
                  </a:lnTo>
                  <a:lnTo>
                    <a:pt x="8384" y="13643"/>
                  </a:lnTo>
                  <a:lnTo>
                    <a:pt x="9065" y="14197"/>
                  </a:lnTo>
                  <a:lnTo>
                    <a:pt x="9724" y="14767"/>
                  </a:lnTo>
                  <a:lnTo>
                    <a:pt x="9724" y="0"/>
                  </a:lnTo>
                  <a:lnTo>
                    <a:pt x="16207" y="0"/>
                  </a:lnTo>
                  <a:lnTo>
                    <a:pt x="16207" y="25932"/>
                  </a:lnTo>
                  <a:lnTo>
                    <a:pt x="21970" y="27733"/>
                  </a:lnTo>
                  <a:lnTo>
                    <a:pt x="21970" y="5042"/>
                  </a:lnTo>
                  <a:lnTo>
                    <a:pt x="66271" y="5042"/>
                  </a:lnTo>
                  <a:lnTo>
                    <a:pt x="66271" y="51504"/>
                  </a:lnTo>
                  <a:lnTo>
                    <a:pt x="21970" y="51504"/>
                  </a:lnTo>
                  <a:lnTo>
                    <a:pt x="21970" y="35296"/>
                  </a:lnTo>
                  <a:lnTo>
                    <a:pt x="16207" y="33495"/>
                  </a:lnTo>
                  <a:lnTo>
                    <a:pt x="16207" y="56907"/>
                  </a:lnTo>
                  <a:lnTo>
                    <a:pt x="9724" y="56907"/>
                  </a:lnTo>
                  <a:lnTo>
                    <a:pt x="9724" y="43220"/>
                  </a:lnTo>
                  <a:lnTo>
                    <a:pt x="9079" y="43656"/>
                  </a:lnTo>
                  <a:lnTo>
                    <a:pt x="8442" y="44099"/>
                  </a:lnTo>
                  <a:lnTo>
                    <a:pt x="7812" y="44549"/>
                  </a:lnTo>
                  <a:lnTo>
                    <a:pt x="7189" y="45007"/>
                  </a:lnTo>
                  <a:lnTo>
                    <a:pt x="6573" y="45471"/>
                  </a:lnTo>
                  <a:lnTo>
                    <a:pt x="5964" y="45943"/>
                  </a:lnTo>
                  <a:lnTo>
                    <a:pt x="5362" y="46422"/>
                  </a:lnTo>
                  <a:lnTo>
                    <a:pt x="4768" y="46908"/>
                  </a:lnTo>
                  <a:lnTo>
                    <a:pt x="4181" y="47402"/>
                  </a:lnTo>
                  <a:lnTo>
                    <a:pt x="3601" y="47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989418" y="3177563"/>
              <a:ext cx="6843" cy="33135"/>
            </a:xfrm>
            <a:custGeom>
              <a:avLst/>
              <a:pathLst>
                <a:path w="6843" h="33135">
                  <a:moveTo>
                    <a:pt x="6843" y="33135"/>
                  </a:moveTo>
                  <a:lnTo>
                    <a:pt x="6843" y="0"/>
                  </a:lnTo>
                  <a:lnTo>
                    <a:pt x="0" y="0"/>
                  </a:lnTo>
                  <a:lnTo>
                    <a:pt x="0" y="331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6002024" y="3177563"/>
              <a:ext cx="6843" cy="33135"/>
            </a:xfrm>
            <a:custGeom>
              <a:avLst/>
              <a:pathLst>
                <a:path w="6843" h="33135">
                  <a:moveTo>
                    <a:pt x="6843" y="33135"/>
                  </a:moveTo>
                  <a:lnTo>
                    <a:pt x="6843" y="0"/>
                  </a:lnTo>
                  <a:lnTo>
                    <a:pt x="0" y="0"/>
                  </a:lnTo>
                  <a:lnTo>
                    <a:pt x="0" y="331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6014630" y="3177563"/>
              <a:ext cx="6843" cy="33135"/>
            </a:xfrm>
            <a:custGeom>
              <a:avLst/>
              <a:pathLst>
                <a:path w="6843" h="33135">
                  <a:moveTo>
                    <a:pt x="6843" y="33135"/>
                  </a:moveTo>
                  <a:lnTo>
                    <a:pt x="6843" y="0"/>
                  </a:lnTo>
                  <a:lnTo>
                    <a:pt x="0" y="0"/>
                  </a:lnTo>
                  <a:lnTo>
                    <a:pt x="0" y="331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216108" y="3477530"/>
              <a:ext cx="77436" cy="75275"/>
            </a:xfrm>
            <a:custGeom>
              <a:avLst/>
              <a:pathLst>
                <a:path w="77436" h="75275">
                  <a:moveTo>
                    <a:pt x="0" y="0"/>
                  </a:moveTo>
                  <a:lnTo>
                    <a:pt x="66271" y="0"/>
                  </a:lnTo>
                  <a:lnTo>
                    <a:pt x="66271" y="41059"/>
                  </a:lnTo>
                  <a:lnTo>
                    <a:pt x="59068" y="41059"/>
                  </a:lnTo>
                  <a:lnTo>
                    <a:pt x="59068" y="35296"/>
                  </a:lnTo>
                  <a:lnTo>
                    <a:pt x="11885" y="35296"/>
                  </a:lnTo>
                  <a:lnTo>
                    <a:pt x="11885" y="63750"/>
                  </a:lnTo>
                  <a:lnTo>
                    <a:pt x="11919" y="64238"/>
                  </a:lnTo>
                  <a:lnTo>
                    <a:pt x="12022" y="64694"/>
                  </a:lnTo>
                  <a:lnTo>
                    <a:pt x="12193" y="65117"/>
                  </a:lnTo>
                  <a:lnTo>
                    <a:pt x="12433" y="65508"/>
                  </a:lnTo>
                  <a:lnTo>
                    <a:pt x="12741" y="65866"/>
                  </a:lnTo>
                  <a:lnTo>
                    <a:pt x="13117" y="66192"/>
                  </a:lnTo>
                  <a:lnTo>
                    <a:pt x="13562" y="66485"/>
                  </a:lnTo>
                  <a:lnTo>
                    <a:pt x="14075" y="66747"/>
                  </a:lnTo>
                  <a:lnTo>
                    <a:pt x="14657" y="66975"/>
                  </a:lnTo>
                  <a:lnTo>
                    <a:pt x="15307" y="67172"/>
                  </a:lnTo>
                  <a:lnTo>
                    <a:pt x="16137" y="67343"/>
                  </a:lnTo>
                  <a:lnTo>
                    <a:pt x="17259" y="67496"/>
                  </a:lnTo>
                  <a:lnTo>
                    <a:pt x="18673" y="67631"/>
                  </a:lnTo>
                  <a:lnTo>
                    <a:pt x="20378" y="67748"/>
                  </a:lnTo>
                  <a:lnTo>
                    <a:pt x="22375" y="67847"/>
                  </a:lnTo>
                  <a:lnTo>
                    <a:pt x="24664" y="67928"/>
                  </a:lnTo>
                  <a:lnTo>
                    <a:pt x="27245" y="67991"/>
                  </a:lnTo>
                  <a:lnTo>
                    <a:pt x="30117" y="68036"/>
                  </a:lnTo>
                  <a:lnTo>
                    <a:pt x="33281" y="68063"/>
                  </a:lnTo>
                  <a:lnTo>
                    <a:pt x="36737" y="68072"/>
                  </a:lnTo>
                  <a:lnTo>
                    <a:pt x="38704" y="68070"/>
                  </a:lnTo>
                  <a:lnTo>
                    <a:pt x="40569" y="68065"/>
                  </a:lnTo>
                  <a:lnTo>
                    <a:pt x="42334" y="68056"/>
                  </a:lnTo>
                  <a:lnTo>
                    <a:pt x="43998" y="68043"/>
                  </a:lnTo>
                  <a:lnTo>
                    <a:pt x="45561" y="68027"/>
                  </a:lnTo>
                  <a:lnTo>
                    <a:pt x="47024" y="68007"/>
                  </a:lnTo>
                  <a:lnTo>
                    <a:pt x="48385" y="67984"/>
                  </a:lnTo>
                  <a:lnTo>
                    <a:pt x="49646" y="67957"/>
                  </a:lnTo>
                  <a:lnTo>
                    <a:pt x="50805" y="67926"/>
                  </a:lnTo>
                  <a:lnTo>
                    <a:pt x="51864" y="67892"/>
                  </a:lnTo>
                  <a:lnTo>
                    <a:pt x="52822" y="67854"/>
                  </a:lnTo>
                  <a:lnTo>
                    <a:pt x="53680" y="67813"/>
                  </a:lnTo>
                  <a:lnTo>
                    <a:pt x="54436" y="67768"/>
                  </a:lnTo>
                  <a:lnTo>
                    <a:pt x="55091" y="67719"/>
                  </a:lnTo>
                  <a:lnTo>
                    <a:pt x="55646" y="67667"/>
                  </a:lnTo>
                  <a:lnTo>
                    <a:pt x="56100" y="67611"/>
                  </a:lnTo>
                  <a:lnTo>
                    <a:pt x="56453" y="67552"/>
                  </a:lnTo>
                  <a:lnTo>
                    <a:pt x="56705" y="67488"/>
                  </a:lnTo>
                  <a:lnTo>
                    <a:pt x="56907" y="67352"/>
                  </a:lnTo>
                  <a:lnTo>
                    <a:pt x="58293" y="67339"/>
                  </a:lnTo>
                  <a:lnTo>
                    <a:pt x="59572" y="67301"/>
                  </a:lnTo>
                  <a:lnTo>
                    <a:pt x="60742" y="67238"/>
                  </a:lnTo>
                  <a:lnTo>
                    <a:pt x="61805" y="67150"/>
                  </a:lnTo>
                  <a:lnTo>
                    <a:pt x="62759" y="67036"/>
                  </a:lnTo>
                  <a:lnTo>
                    <a:pt x="63606" y="66898"/>
                  </a:lnTo>
                  <a:lnTo>
                    <a:pt x="64344" y="66734"/>
                  </a:lnTo>
                  <a:lnTo>
                    <a:pt x="64974" y="66545"/>
                  </a:lnTo>
                  <a:lnTo>
                    <a:pt x="65497" y="66331"/>
                  </a:lnTo>
                  <a:lnTo>
                    <a:pt x="65911" y="66091"/>
                  </a:lnTo>
                  <a:lnTo>
                    <a:pt x="66264" y="65814"/>
                  </a:lnTo>
                  <a:lnTo>
                    <a:pt x="66602" y="65486"/>
                  </a:lnTo>
                  <a:lnTo>
                    <a:pt x="66927" y="65108"/>
                  </a:lnTo>
                  <a:lnTo>
                    <a:pt x="67236" y="64679"/>
                  </a:lnTo>
                  <a:lnTo>
                    <a:pt x="67532" y="64200"/>
                  </a:lnTo>
                  <a:lnTo>
                    <a:pt x="67813" y="63671"/>
                  </a:lnTo>
                  <a:lnTo>
                    <a:pt x="68079" y="63091"/>
                  </a:lnTo>
                  <a:lnTo>
                    <a:pt x="68331" y="62460"/>
                  </a:lnTo>
                  <a:lnTo>
                    <a:pt x="68569" y="61780"/>
                  </a:lnTo>
                  <a:lnTo>
                    <a:pt x="68792" y="61049"/>
                  </a:lnTo>
                  <a:lnTo>
                    <a:pt x="69001" y="60265"/>
                  </a:lnTo>
                  <a:lnTo>
                    <a:pt x="69196" y="59428"/>
                  </a:lnTo>
                  <a:lnTo>
                    <a:pt x="69376" y="58536"/>
                  </a:lnTo>
                  <a:lnTo>
                    <a:pt x="69541" y="57591"/>
                  </a:lnTo>
                  <a:lnTo>
                    <a:pt x="69693" y="56591"/>
                  </a:lnTo>
                  <a:lnTo>
                    <a:pt x="69830" y="55538"/>
                  </a:lnTo>
                  <a:lnTo>
                    <a:pt x="69952" y="54430"/>
                  </a:lnTo>
                  <a:lnTo>
                    <a:pt x="70060" y="53269"/>
                  </a:lnTo>
                  <a:lnTo>
                    <a:pt x="70154" y="52053"/>
                  </a:lnTo>
                  <a:lnTo>
                    <a:pt x="70233" y="50784"/>
                  </a:lnTo>
                  <a:lnTo>
                    <a:pt x="77436" y="53665"/>
                  </a:lnTo>
                  <a:lnTo>
                    <a:pt x="76907" y="56772"/>
                  </a:lnTo>
                  <a:lnTo>
                    <a:pt x="76327" y="59608"/>
                  </a:lnTo>
                  <a:lnTo>
                    <a:pt x="75697" y="62174"/>
                  </a:lnTo>
                  <a:lnTo>
                    <a:pt x="75016" y="64470"/>
                  </a:lnTo>
                  <a:lnTo>
                    <a:pt x="74285" y="66496"/>
                  </a:lnTo>
                  <a:lnTo>
                    <a:pt x="73503" y="68252"/>
                  </a:lnTo>
                  <a:lnTo>
                    <a:pt x="72671" y="69738"/>
                  </a:lnTo>
                  <a:lnTo>
                    <a:pt x="71789" y="70953"/>
                  </a:lnTo>
                  <a:lnTo>
                    <a:pt x="70856" y="71899"/>
                  </a:lnTo>
                  <a:lnTo>
                    <a:pt x="69873" y="72574"/>
                  </a:lnTo>
                  <a:lnTo>
                    <a:pt x="68634" y="73087"/>
                  </a:lnTo>
                  <a:lnTo>
                    <a:pt x="66934" y="73547"/>
                  </a:lnTo>
                  <a:lnTo>
                    <a:pt x="64773" y="73952"/>
                  </a:lnTo>
                  <a:lnTo>
                    <a:pt x="62151" y="74303"/>
                  </a:lnTo>
                  <a:lnTo>
                    <a:pt x="59068" y="74600"/>
                  </a:lnTo>
                  <a:lnTo>
                    <a:pt x="55524" y="74843"/>
                  </a:lnTo>
                  <a:lnTo>
                    <a:pt x="51518" y="75032"/>
                  </a:lnTo>
                  <a:lnTo>
                    <a:pt x="47052" y="75167"/>
                  </a:lnTo>
                  <a:lnTo>
                    <a:pt x="42125" y="75248"/>
                  </a:lnTo>
                  <a:lnTo>
                    <a:pt x="36737" y="75275"/>
                  </a:lnTo>
                  <a:lnTo>
                    <a:pt x="29534" y="75275"/>
                  </a:lnTo>
                  <a:lnTo>
                    <a:pt x="26411" y="75256"/>
                  </a:lnTo>
                  <a:lnTo>
                    <a:pt x="23526" y="75196"/>
                  </a:lnTo>
                  <a:lnTo>
                    <a:pt x="20879" y="75097"/>
                  </a:lnTo>
                  <a:lnTo>
                    <a:pt x="18469" y="74958"/>
                  </a:lnTo>
                  <a:lnTo>
                    <a:pt x="16297" y="74780"/>
                  </a:lnTo>
                  <a:lnTo>
                    <a:pt x="14363" y="74562"/>
                  </a:lnTo>
                  <a:lnTo>
                    <a:pt x="12667" y="74305"/>
                  </a:lnTo>
                  <a:lnTo>
                    <a:pt x="11208" y="74008"/>
                  </a:lnTo>
                  <a:lnTo>
                    <a:pt x="9987" y="73671"/>
                  </a:lnTo>
                  <a:lnTo>
                    <a:pt x="9004" y="73294"/>
                  </a:lnTo>
                  <a:lnTo>
                    <a:pt x="8183" y="72871"/>
                  </a:lnTo>
                  <a:lnTo>
                    <a:pt x="7448" y="72394"/>
                  </a:lnTo>
                  <a:lnTo>
                    <a:pt x="6800" y="71863"/>
                  </a:lnTo>
                  <a:lnTo>
                    <a:pt x="6238" y="71277"/>
                  </a:lnTo>
                  <a:lnTo>
                    <a:pt x="5762" y="70638"/>
                  </a:lnTo>
                  <a:lnTo>
                    <a:pt x="5373" y="69945"/>
                  </a:lnTo>
                  <a:lnTo>
                    <a:pt x="5071" y="69198"/>
                  </a:lnTo>
                  <a:lnTo>
                    <a:pt x="4855" y="68396"/>
                  </a:lnTo>
                  <a:lnTo>
                    <a:pt x="4725" y="67541"/>
                  </a:lnTo>
                  <a:lnTo>
                    <a:pt x="4682" y="66631"/>
                  </a:lnTo>
                  <a:lnTo>
                    <a:pt x="4682" y="16567"/>
                  </a:lnTo>
                  <a:lnTo>
                    <a:pt x="11885" y="16567"/>
                  </a:lnTo>
                  <a:lnTo>
                    <a:pt x="11885" y="28453"/>
                  </a:lnTo>
                  <a:lnTo>
                    <a:pt x="59068" y="28453"/>
                  </a:lnTo>
                  <a:lnTo>
                    <a:pt x="59068" y="6843"/>
                  </a:lnTo>
                  <a:lnTo>
                    <a:pt x="0" y="6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959748" y="4333914"/>
              <a:ext cx="29029" cy="84516"/>
            </a:xfrm>
            <a:custGeom>
              <a:avLst/>
              <a:pathLst>
                <a:path w="29029" h="84516">
                  <a:moveTo>
                    <a:pt x="27559" y="38951"/>
                  </a:moveTo>
                  <a:lnTo>
                    <a:pt x="28662" y="45565"/>
                  </a:lnTo>
                  <a:lnTo>
                    <a:pt x="27772" y="46076"/>
                  </a:lnTo>
                  <a:lnTo>
                    <a:pt x="26868" y="46579"/>
                  </a:lnTo>
                  <a:lnTo>
                    <a:pt x="25950" y="47075"/>
                  </a:lnTo>
                  <a:lnTo>
                    <a:pt x="25016" y="47564"/>
                  </a:lnTo>
                  <a:lnTo>
                    <a:pt x="24068" y="48045"/>
                  </a:lnTo>
                  <a:lnTo>
                    <a:pt x="23106" y="48519"/>
                  </a:lnTo>
                  <a:lnTo>
                    <a:pt x="22128" y="48986"/>
                  </a:lnTo>
                  <a:lnTo>
                    <a:pt x="21136" y="49445"/>
                  </a:lnTo>
                  <a:lnTo>
                    <a:pt x="20129" y="49897"/>
                  </a:lnTo>
                  <a:lnTo>
                    <a:pt x="19108" y="50342"/>
                  </a:lnTo>
                  <a:lnTo>
                    <a:pt x="19108" y="74594"/>
                  </a:lnTo>
                  <a:lnTo>
                    <a:pt x="19091" y="75664"/>
                  </a:lnTo>
                  <a:lnTo>
                    <a:pt x="19041" y="76667"/>
                  </a:lnTo>
                  <a:lnTo>
                    <a:pt x="18959" y="77604"/>
                  </a:lnTo>
                  <a:lnTo>
                    <a:pt x="18843" y="78475"/>
                  </a:lnTo>
                  <a:lnTo>
                    <a:pt x="18694" y="79280"/>
                  </a:lnTo>
                  <a:lnTo>
                    <a:pt x="18512" y="80018"/>
                  </a:lnTo>
                  <a:lnTo>
                    <a:pt x="18297" y="80691"/>
                  </a:lnTo>
                  <a:lnTo>
                    <a:pt x="18049" y="81297"/>
                  </a:lnTo>
                  <a:lnTo>
                    <a:pt x="17768" y="81837"/>
                  </a:lnTo>
                  <a:lnTo>
                    <a:pt x="17454" y="82311"/>
                  </a:lnTo>
                  <a:lnTo>
                    <a:pt x="17096" y="82730"/>
                  </a:lnTo>
                  <a:lnTo>
                    <a:pt x="16682" y="83105"/>
                  </a:lnTo>
                  <a:lnTo>
                    <a:pt x="16214" y="83436"/>
                  </a:lnTo>
                  <a:lnTo>
                    <a:pt x="15690" y="83722"/>
                  </a:lnTo>
                  <a:lnTo>
                    <a:pt x="15111" y="83965"/>
                  </a:lnTo>
                  <a:lnTo>
                    <a:pt x="14478" y="84163"/>
                  </a:lnTo>
                  <a:lnTo>
                    <a:pt x="13789" y="84317"/>
                  </a:lnTo>
                  <a:lnTo>
                    <a:pt x="13044" y="84428"/>
                  </a:lnTo>
                  <a:lnTo>
                    <a:pt x="12245" y="84494"/>
                  </a:lnTo>
                  <a:lnTo>
                    <a:pt x="11391" y="84516"/>
                  </a:lnTo>
                  <a:lnTo>
                    <a:pt x="10582" y="84505"/>
                  </a:lnTo>
                  <a:lnTo>
                    <a:pt x="9774" y="84472"/>
                  </a:lnTo>
                  <a:lnTo>
                    <a:pt x="8966" y="84417"/>
                  </a:lnTo>
                  <a:lnTo>
                    <a:pt x="8157" y="84340"/>
                  </a:lnTo>
                  <a:lnTo>
                    <a:pt x="7349" y="84240"/>
                  </a:lnTo>
                  <a:lnTo>
                    <a:pt x="6540" y="84119"/>
                  </a:lnTo>
                  <a:lnTo>
                    <a:pt x="5732" y="83976"/>
                  </a:lnTo>
                  <a:lnTo>
                    <a:pt x="4924" y="83810"/>
                  </a:lnTo>
                  <a:lnTo>
                    <a:pt x="4115" y="83623"/>
                  </a:lnTo>
                  <a:lnTo>
                    <a:pt x="3307" y="83414"/>
                  </a:lnTo>
                  <a:lnTo>
                    <a:pt x="1837" y="75697"/>
                  </a:lnTo>
                  <a:lnTo>
                    <a:pt x="2649" y="75976"/>
                  </a:lnTo>
                  <a:lnTo>
                    <a:pt x="3468" y="76226"/>
                  </a:lnTo>
                  <a:lnTo>
                    <a:pt x="4295" y="76446"/>
                  </a:lnTo>
                  <a:lnTo>
                    <a:pt x="5129" y="76638"/>
                  </a:lnTo>
                  <a:lnTo>
                    <a:pt x="5971" y="76799"/>
                  </a:lnTo>
                  <a:lnTo>
                    <a:pt x="6820" y="76931"/>
                  </a:lnTo>
                  <a:lnTo>
                    <a:pt x="7676" y="77034"/>
                  </a:lnTo>
                  <a:lnTo>
                    <a:pt x="8539" y="77108"/>
                  </a:lnTo>
                  <a:lnTo>
                    <a:pt x="9410" y="77152"/>
                  </a:lnTo>
                  <a:lnTo>
                    <a:pt x="10288" y="77167"/>
                  </a:lnTo>
                  <a:lnTo>
                    <a:pt x="10568" y="77123"/>
                  </a:lnTo>
                  <a:lnTo>
                    <a:pt x="10818" y="76990"/>
                  </a:lnTo>
                  <a:lnTo>
                    <a:pt x="11038" y="76770"/>
                  </a:lnTo>
                  <a:lnTo>
                    <a:pt x="11229" y="76461"/>
                  </a:lnTo>
                  <a:lnTo>
                    <a:pt x="11391" y="76064"/>
                  </a:lnTo>
                  <a:lnTo>
                    <a:pt x="11523" y="75579"/>
                  </a:lnTo>
                  <a:lnTo>
                    <a:pt x="11626" y="75006"/>
                  </a:lnTo>
                  <a:lnTo>
                    <a:pt x="11700" y="74345"/>
                  </a:lnTo>
                  <a:lnTo>
                    <a:pt x="11744" y="73595"/>
                  </a:lnTo>
                  <a:lnTo>
                    <a:pt x="11758" y="72757"/>
                  </a:lnTo>
                  <a:lnTo>
                    <a:pt x="11758" y="53649"/>
                  </a:lnTo>
                  <a:lnTo>
                    <a:pt x="10876" y="53947"/>
                  </a:lnTo>
                  <a:lnTo>
                    <a:pt x="9994" y="54252"/>
                  </a:lnTo>
                  <a:lnTo>
                    <a:pt x="9113" y="54564"/>
                  </a:lnTo>
                  <a:lnTo>
                    <a:pt x="8231" y="54884"/>
                  </a:lnTo>
                  <a:lnTo>
                    <a:pt x="7349" y="55211"/>
                  </a:lnTo>
                  <a:lnTo>
                    <a:pt x="6467" y="55545"/>
                  </a:lnTo>
                  <a:lnTo>
                    <a:pt x="5585" y="55887"/>
                  </a:lnTo>
                  <a:lnTo>
                    <a:pt x="4703" y="56236"/>
                  </a:lnTo>
                  <a:lnTo>
                    <a:pt x="3821" y="56592"/>
                  </a:lnTo>
                  <a:lnTo>
                    <a:pt x="2939" y="56956"/>
                  </a:lnTo>
                  <a:lnTo>
                    <a:pt x="0" y="49240"/>
                  </a:lnTo>
                  <a:lnTo>
                    <a:pt x="1242" y="48868"/>
                  </a:lnTo>
                  <a:lnTo>
                    <a:pt x="2469" y="48490"/>
                  </a:lnTo>
                  <a:lnTo>
                    <a:pt x="3681" y="48104"/>
                  </a:lnTo>
                  <a:lnTo>
                    <a:pt x="4879" y="47711"/>
                  </a:lnTo>
                  <a:lnTo>
                    <a:pt x="6063" y="47310"/>
                  </a:lnTo>
                  <a:lnTo>
                    <a:pt x="7231" y="46902"/>
                  </a:lnTo>
                  <a:lnTo>
                    <a:pt x="8385" y="46487"/>
                  </a:lnTo>
                  <a:lnTo>
                    <a:pt x="9524" y="46065"/>
                  </a:lnTo>
                  <a:lnTo>
                    <a:pt x="10649" y="45635"/>
                  </a:lnTo>
                  <a:lnTo>
                    <a:pt x="11758" y="45197"/>
                  </a:lnTo>
                  <a:lnTo>
                    <a:pt x="11758" y="22415"/>
                  </a:lnTo>
                  <a:lnTo>
                    <a:pt x="1469" y="22415"/>
                  </a:lnTo>
                  <a:lnTo>
                    <a:pt x="1469" y="15433"/>
                  </a:lnTo>
                  <a:lnTo>
                    <a:pt x="11758" y="15433"/>
                  </a:lnTo>
                  <a:lnTo>
                    <a:pt x="11758" y="0"/>
                  </a:lnTo>
                  <a:lnTo>
                    <a:pt x="19108" y="0"/>
                  </a:lnTo>
                  <a:lnTo>
                    <a:pt x="19108" y="15433"/>
                  </a:lnTo>
                  <a:lnTo>
                    <a:pt x="29029" y="15433"/>
                  </a:lnTo>
                  <a:lnTo>
                    <a:pt x="29029" y="22415"/>
                  </a:lnTo>
                  <a:lnTo>
                    <a:pt x="19108" y="22415"/>
                  </a:lnTo>
                  <a:lnTo>
                    <a:pt x="19108" y="42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993554" y="4335752"/>
              <a:ext cx="42625" cy="33806"/>
            </a:xfrm>
            <a:custGeom>
              <a:avLst/>
              <a:pathLst>
                <a:path w="42625" h="33806">
                  <a:moveTo>
                    <a:pt x="0" y="0"/>
                  </a:moveTo>
                  <a:lnTo>
                    <a:pt x="42625" y="0"/>
                  </a:lnTo>
                  <a:lnTo>
                    <a:pt x="42625" y="33806"/>
                  </a:lnTo>
                  <a:lnTo>
                    <a:pt x="0" y="3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000536" y="4342366"/>
              <a:ext cx="28662" cy="6981"/>
            </a:xfrm>
            <a:custGeom>
              <a:avLst/>
              <a:pathLst>
                <a:path w="28662" h="6981">
                  <a:moveTo>
                    <a:pt x="0" y="6981"/>
                  </a:moveTo>
                  <a:lnTo>
                    <a:pt x="28662" y="6981"/>
                  </a:lnTo>
                  <a:lnTo>
                    <a:pt x="28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000536" y="4355962"/>
              <a:ext cx="28662" cy="6981"/>
            </a:xfrm>
            <a:custGeom>
              <a:avLst/>
              <a:pathLst>
                <a:path w="28662" h="6981">
                  <a:moveTo>
                    <a:pt x="0" y="6981"/>
                  </a:moveTo>
                  <a:lnTo>
                    <a:pt x="28662" y="6981"/>
                  </a:lnTo>
                  <a:lnTo>
                    <a:pt x="28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981060" y="4375805"/>
              <a:ext cx="62836" cy="42625"/>
            </a:xfrm>
            <a:custGeom>
              <a:avLst/>
              <a:pathLst>
                <a:path w="62836" h="42625">
                  <a:moveTo>
                    <a:pt x="13963" y="8819"/>
                  </a:moveTo>
                  <a:lnTo>
                    <a:pt x="20577" y="10288"/>
                  </a:lnTo>
                  <a:lnTo>
                    <a:pt x="20416" y="11530"/>
                  </a:lnTo>
                  <a:lnTo>
                    <a:pt x="20225" y="12758"/>
                  </a:lnTo>
                  <a:lnTo>
                    <a:pt x="20004" y="13970"/>
                  </a:lnTo>
                  <a:lnTo>
                    <a:pt x="19754" y="15168"/>
                  </a:lnTo>
                  <a:lnTo>
                    <a:pt x="19475" y="16352"/>
                  </a:lnTo>
                  <a:lnTo>
                    <a:pt x="19166" y="17520"/>
                  </a:lnTo>
                  <a:lnTo>
                    <a:pt x="18828" y="18674"/>
                  </a:lnTo>
                  <a:lnTo>
                    <a:pt x="18461" y="19813"/>
                  </a:lnTo>
                  <a:lnTo>
                    <a:pt x="18064" y="20938"/>
                  </a:lnTo>
                  <a:lnTo>
                    <a:pt x="17638" y="22047"/>
                  </a:lnTo>
                  <a:lnTo>
                    <a:pt x="18630" y="23333"/>
                  </a:lnTo>
                  <a:lnTo>
                    <a:pt x="19696" y="24546"/>
                  </a:lnTo>
                  <a:lnTo>
                    <a:pt x="20835" y="25685"/>
                  </a:lnTo>
                  <a:lnTo>
                    <a:pt x="22047" y="26751"/>
                  </a:lnTo>
                  <a:lnTo>
                    <a:pt x="23333" y="27743"/>
                  </a:lnTo>
                  <a:lnTo>
                    <a:pt x="24693" y="28662"/>
                  </a:lnTo>
                  <a:lnTo>
                    <a:pt x="26126" y="29507"/>
                  </a:lnTo>
                  <a:lnTo>
                    <a:pt x="27633" y="30278"/>
                  </a:lnTo>
                  <a:lnTo>
                    <a:pt x="29213" y="30977"/>
                  </a:lnTo>
                  <a:lnTo>
                    <a:pt x="30866" y="31601"/>
                  </a:lnTo>
                  <a:lnTo>
                    <a:pt x="30866" y="6614"/>
                  </a:lnTo>
                  <a:lnTo>
                    <a:pt x="6246" y="6614"/>
                  </a:lnTo>
                  <a:lnTo>
                    <a:pt x="6246" y="0"/>
                  </a:lnTo>
                  <a:lnTo>
                    <a:pt x="59896" y="0"/>
                  </a:lnTo>
                  <a:lnTo>
                    <a:pt x="59896" y="6614"/>
                  </a:lnTo>
                  <a:lnTo>
                    <a:pt x="37848" y="6614"/>
                  </a:lnTo>
                  <a:lnTo>
                    <a:pt x="37848" y="16535"/>
                  </a:lnTo>
                  <a:lnTo>
                    <a:pt x="55119" y="16535"/>
                  </a:lnTo>
                  <a:lnTo>
                    <a:pt x="55119" y="23150"/>
                  </a:lnTo>
                  <a:lnTo>
                    <a:pt x="37848" y="23150"/>
                  </a:lnTo>
                  <a:lnTo>
                    <a:pt x="37848" y="33071"/>
                  </a:lnTo>
                  <a:lnTo>
                    <a:pt x="39197" y="33281"/>
                  </a:lnTo>
                  <a:lnTo>
                    <a:pt x="40597" y="33468"/>
                  </a:lnTo>
                  <a:lnTo>
                    <a:pt x="42048" y="33633"/>
                  </a:lnTo>
                  <a:lnTo>
                    <a:pt x="43551" y="33777"/>
                  </a:lnTo>
                  <a:lnTo>
                    <a:pt x="45106" y="33898"/>
                  </a:lnTo>
                  <a:lnTo>
                    <a:pt x="46711" y="33997"/>
                  </a:lnTo>
                  <a:lnTo>
                    <a:pt x="48369" y="34074"/>
                  </a:lnTo>
                  <a:lnTo>
                    <a:pt x="50077" y="34129"/>
                  </a:lnTo>
                  <a:lnTo>
                    <a:pt x="51837" y="34163"/>
                  </a:lnTo>
                  <a:lnTo>
                    <a:pt x="53649" y="34174"/>
                  </a:lnTo>
                  <a:lnTo>
                    <a:pt x="62836" y="34174"/>
                  </a:lnTo>
                  <a:lnTo>
                    <a:pt x="60631" y="41523"/>
                  </a:lnTo>
                  <a:lnTo>
                    <a:pt x="53649" y="41523"/>
                  </a:lnTo>
                  <a:lnTo>
                    <a:pt x="50423" y="41492"/>
                  </a:lnTo>
                  <a:lnTo>
                    <a:pt x="47358" y="41398"/>
                  </a:lnTo>
                  <a:lnTo>
                    <a:pt x="44455" y="41242"/>
                  </a:lnTo>
                  <a:lnTo>
                    <a:pt x="41714" y="41023"/>
                  </a:lnTo>
                  <a:lnTo>
                    <a:pt x="39134" y="40742"/>
                  </a:lnTo>
                  <a:lnTo>
                    <a:pt x="36716" y="40398"/>
                  </a:lnTo>
                  <a:lnTo>
                    <a:pt x="34460" y="39992"/>
                  </a:lnTo>
                  <a:lnTo>
                    <a:pt x="32366" y="39524"/>
                  </a:lnTo>
                  <a:lnTo>
                    <a:pt x="30433" y="38993"/>
                  </a:lnTo>
                  <a:lnTo>
                    <a:pt x="28662" y="38399"/>
                  </a:lnTo>
                  <a:lnTo>
                    <a:pt x="27001" y="37743"/>
                  </a:lnTo>
                  <a:lnTo>
                    <a:pt x="25399" y="37025"/>
                  </a:lnTo>
                  <a:lnTo>
                    <a:pt x="23855" y="36244"/>
                  </a:lnTo>
                  <a:lnTo>
                    <a:pt x="22371" y="35401"/>
                  </a:lnTo>
                  <a:lnTo>
                    <a:pt x="20945" y="34495"/>
                  </a:lnTo>
                  <a:lnTo>
                    <a:pt x="19578" y="33527"/>
                  </a:lnTo>
                  <a:lnTo>
                    <a:pt x="18270" y="32496"/>
                  </a:lnTo>
                  <a:lnTo>
                    <a:pt x="17020" y="31403"/>
                  </a:lnTo>
                  <a:lnTo>
                    <a:pt x="15830" y="30247"/>
                  </a:lnTo>
                  <a:lnTo>
                    <a:pt x="14698" y="29029"/>
                  </a:lnTo>
                  <a:lnTo>
                    <a:pt x="13945" y="30554"/>
                  </a:lnTo>
                  <a:lnTo>
                    <a:pt x="13155" y="32042"/>
                  </a:lnTo>
                  <a:lnTo>
                    <a:pt x="12328" y="33494"/>
                  </a:lnTo>
                  <a:lnTo>
                    <a:pt x="11464" y="34908"/>
                  </a:lnTo>
                  <a:lnTo>
                    <a:pt x="10564" y="36286"/>
                  </a:lnTo>
                  <a:lnTo>
                    <a:pt x="9627" y="37628"/>
                  </a:lnTo>
                  <a:lnTo>
                    <a:pt x="8653" y="38932"/>
                  </a:lnTo>
                  <a:lnTo>
                    <a:pt x="7643" y="40200"/>
                  </a:lnTo>
                  <a:lnTo>
                    <a:pt x="6595" y="41431"/>
                  </a:lnTo>
                  <a:lnTo>
                    <a:pt x="5511" y="42625"/>
                  </a:lnTo>
                  <a:lnTo>
                    <a:pt x="0" y="37481"/>
                  </a:lnTo>
                  <a:lnTo>
                    <a:pt x="2322" y="34879"/>
                  </a:lnTo>
                  <a:lnTo>
                    <a:pt x="4438" y="32219"/>
                  </a:lnTo>
                  <a:lnTo>
                    <a:pt x="6349" y="29499"/>
                  </a:lnTo>
                  <a:lnTo>
                    <a:pt x="8054" y="26721"/>
                  </a:lnTo>
                  <a:lnTo>
                    <a:pt x="9554" y="23885"/>
                  </a:lnTo>
                  <a:lnTo>
                    <a:pt x="10847" y="20989"/>
                  </a:lnTo>
                  <a:lnTo>
                    <a:pt x="11935" y="18035"/>
                  </a:lnTo>
                  <a:lnTo>
                    <a:pt x="12817" y="15021"/>
                  </a:lnTo>
                  <a:lnTo>
                    <a:pt x="13493" y="119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054553" y="4333179"/>
              <a:ext cx="83781" cy="13228"/>
            </a:xfrm>
            <a:custGeom>
              <a:avLst/>
              <a:pathLst>
                <a:path w="83781" h="13228">
                  <a:moveTo>
                    <a:pt x="42625" y="0"/>
                  </a:moveTo>
                  <a:lnTo>
                    <a:pt x="43129" y="665"/>
                  </a:lnTo>
                  <a:lnTo>
                    <a:pt x="43610" y="1337"/>
                  </a:lnTo>
                  <a:lnTo>
                    <a:pt x="44069" y="2017"/>
                  </a:lnTo>
                  <a:lnTo>
                    <a:pt x="44507" y="2704"/>
                  </a:lnTo>
                  <a:lnTo>
                    <a:pt x="44922" y="3399"/>
                  </a:lnTo>
                  <a:lnTo>
                    <a:pt x="45315" y="4100"/>
                  </a:lnTo>
                  <a:lnTo>
                    <a:pt x="45686" y="4810"/>
                  </a:lnTo>
                  <a:lnTo>
                    <a:pt x="46035" y="5526"/>
                  </a:lnTo>
                  <a:lnTo>
                    <a:pt x="46362" y="6250"/>
                  </a:lnTo>
                  <a:lnTo>
                    <a:pt x="46667" y="6981"/>
                  </a:lnTo>
                  <a:lnTo>
                    <a:pt x="83781" y="6981"/>
                  </a:lnTo>
                  <a:lnTo>
                    <a:pt x="83781" y="13228"/>
                  </a:lnTo>
                  <a:lnTo>
                    <a:pt x="0" y="13228"/>
                  </a:lnTo>
                  <a:lnTo>
                    <a:pt x="0" y="6981"/>
                  </a:lnTo>
                  <a:lnTo>
                    <a:pt x="37848" y="6981"/>
                  </a:lnTo>
                  <a:lnTo>
                    <a:pt x="34908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067414" y="4351920"/>
              <a:ext cx="57324" cy="19108"/>
            </a:xfrm>
            <a:custGeom>
              <a:avLst/>
              <a:pathLst>
                <a:path w="57324" h="19108">
                  <a:moveTo>
                    <a:pt x="0" y="0"/>
                  </a:moveTo>
                  <a:lnTo>
                    <a:pt x="57324" y="0"/>
                  </a:lnTo>
                  <a:lnTo>
                    <a:pt x="57324" y="19108"/>
                  </a:lnTo>
                  <a:lnTo>
                    <a:pt x="0" y="19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074763" y="4358167"/>
              <a:ext cx="42625" cy="6614"/>
            </a:xfrm>
            <a:custGeom>
              <a:avLst/>
              <a:pathLst>
                <a:path w="42625" h="6614">
                  <a:moveTo>
                    <a:pt x="0" y="6614"/>
                  </a:moveTo>
                  <a:lnTo>
                    <a:pt x="42625" y="6614"/>
                  </a:lnTo>
                  <a:lnTo>
                    <a:pt x="42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057493" y="4376173"/>
              <a:ext cx="77534" cy="42625"/>
            </a:xfrm>
            <a:custGeom>
              <a:avLst/>
              <a:pathLst>
                <a:path w="77534" h="42625">
                  <a:moveTo>
                    <a:pt x="77534" y="0"/>
                  </a:moveTo>
                  <a:lnTo>
                    <a:pt x="77534" y="34174"/>
                  </a:lnTo>
                  <a:lnTo>
                    <a:pt x="77507" y="35032"/>
                  </a:lnTo>
                  <a:lnTo>
                    <a:pt x="77424" y="35842"/>
                  </a:lnTo>
                  <a:lnTo>
                    <a:pt x="77286" y="36604"/>
                  </a:lnTo>
                  <a:lnTo>
                    <a:pt x="77093" y="37319"/>
                  </a:lnTo>
                  <a:lnTo>
                    <a:pt x="76845" y="37986"/>
                  </a:lnTo>
                  <a:lnTo>
                    <a:pt x="76542" y="38605"/>
                  </a:lnTo>
                  <a:lnTo>
                    <a:pt x="76184" y="39177"/>
                  </a:lnTo>
                  <a:lnTo>
                    <a:pt x="75770" y="39700"/>
                  </a:lnTo>
                  <a:lnTo>
                    <a:pt x="75302" y="40176"/>
                  </a:lnTo>
                  <a:lnTo>
                    <a:pt x="74778" y="40604"/>
                  </a:lnTo>
                  <a:lnTo>
                    <a:pt x="74196" y="40988"/>
                  </a:lnTo>
                  <a:lnTo>
                    <a:pt x="73551" y="41332"/>
                  </a:lnTo>
                  <a:lnTo>
                    <a:pt x="72843" y="41635"/>
                  </a:lnTo>
                  <a:lnTo>
                    <a:pt x="72074" y="41898"/>
                  </a:lnTo>
                  <a:lnTo>
                    <a:pt x="71241" y="42120"/>
                  </a:lnTo>
                  <a:lnTo>
                    <a:pt x="70347" y="42302"/>
                  </a:lnTo>
                  <a:lnTo>
                    <a:pt x="69389" y="42443"/>
                  </a:lnTo>
                  <a:lnTo>
                    <a:pt x="68370" y="42544"/>
                  </a:lnTo>
                  <a:lnTo>
                    <a:pt x="67287" y="42605"/>
                  </a:lnTo>
                  <a:lnTo>
                    <a:pt x="66143" y="42625"/>
                  </a:lnTo>
                  <a:lnTo>
                    <a:pt x="65320" y="42618"/>
                  </a:lnTo>
                  <a:lnTo>
                    <a:pt x="64467" y="42596"/>
                  </a:lnTo>
                  <a:lnTo>
                    <a:pt x="63585" y="42559"/>
                  </a:lnTo>
                  <a:lnTo>
                    <a:pt x="62674" y="42508"/>
                  </a:lnTo>
                  <a:lnTo>
                    <a:pt x="61733" y="42441"/>
                  </a:lnTo>
                  <a:lnTo>
                    <a:pt x="60763" y="42361"/>
                  </a:lnTo>
                  <a:lnTo>
                    <a:pt x="59764" y="42265"/>
                  </a:lnTo>
                  <a:lnTo>
                    <a:pt x="58735" y="42155"/>
                  </a:lnTo>
                  <a:lnTo>
                    <a:pt x="57676" y="42030"/>
                  </a:lnTo>
                  <a:lnTo>
                    <a:pt x="56589" y="41890"/>
                  </a:lnTo>
                  <a:lnTo>
                    <a:pt x="55119" y="35276"/>
                  </a:lnTo>
                  <a:lnTo>
                    <a:pt x="56482" y="35416"/>
                  </a:lnTo>
                  <a:lnTo>
                    <a:pt x="57779" y="35540"/>
                  </a:lnTo>
                  <a:lnTo>
                    <a:pt x="59010" y="35651"/>
                  </a:lnTo>
                  <a:lnTo>
                    <a:pt x="60175" y="35746"/>
                  </a:lnTo>
                  <a:lnTo>
                    <a:pt x="61274" y="35827"/>
                  </a:lnTo>
                  <a:lnTo>
                    <a:pt x="62306" y="35893"/>
                  </a:lnTo>
                  <a:lnTo>
                    <a:pt x="63273" y="35945"/>
                  </a:lnTo>
                  <a:lnTo>
                    <a:pt x="64173" y="35981"/>
                  </a:lnTo>
                  <a:lnTo>
                    <a:pt x="65007" y="36003"/>
                  </a:lnTo>
                  <a:lnTo>
                    <a:pt x="65775" y="36011"/>
                  </a:lnTo>
                  <a:lnTo>
                    <a:pt x="66613" y="35978"/>
                  </a:lnTo>
                  <a:lnTo>
                    <a:pt x="67363" y="35879"/>
                  </a:lnTo>
                  <a:lnTo>
                    <a:pt x="68024" y="35713"/>
                  </a:lnTo>
                  <a:lnTo>
                    <a:pt x="68597" y="35482"/>
                  </a:lnTo>
                  <a:lnTo>
                    <a:pt x="69082" y="35184"/>
                  </a:lnTo>
                  <a:lnTo>
                    <a:pt x="69479" y="34820"/>
                  </a:lnTo>
                  <a:lnTo>
                    <a:pt x="69788" y="34390"/>
                  </a:lnTo>
                  <a:lnTo>
                    <a:pt x="70008" y="33894"/>
                  </a:lnTo>
                  <a:lnTo>
                    <a:pt x="70141" y="33332"/>
                  </a:lnTo>
                  <a:lnTo>
                    <a:pt x="70185" y="32704"/>
                  </a:lnTo>
                  <a:lnTo>
                    <a:pt x="70185" y="6246"/>
                  </a:lnTo>
                  <a:lnTo>
                    <a:pt x="7349" y="6246"/>
                  </a:lnTo>
                  <a:lnTo>
                    <a:pt x="7349" y="42625"/>
                  </a:lnTo>
                  <a:lnTo>
                    <a:pt x="0" y="42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075498" y="4387931"/>
              <a:ext cx="41155" cy="19842"/>
            </a:xfrm>
            <a:custGeom>
              <a:avLst/>
              <a:pathLst>
                <a:path w="41155" h="19842">
                  <a:moveTo>
                    <a:pt x="0" y="0"/>
                  </a:moveTo>
                  <a:lnTo>
                    <a:pt x="41155" y="0"/>
                  </a:lnTo>
                  <a:lnTo>
                    <a:pt x="41155" y="19842"/>
                  </a:lnTo>
                  <a:lnTo>
                    <a:pt x="0" y="19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082480" y="4393811"/>
              <a:ext cx="27192" cy="7716"/>
            </a:xfrm>
            <a:custGeom>
              <a:avLst/>
              <a:pathLst>
                <a:path w="27192" h="7716">
                  <a:moveTo>
                    <a:pt x="0" y="7716"/>
                  </a:moveTo>
                  <a:lnTo>
                    <a:pt x="27192" y="7716"/>
                  </a:lnTo>
                  <a:lnTo>
                    <a:pt x="27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527663" y="4246265"/>
              <a:ext cx="76222" cy="76928"/>
            </a:xfrm>
            <a:custGeom>
              <a:avLst/>
              <a:pathLst>
                <a:path w="76222" h="76928">
                  <a:moveTo>
                    <a:pt x="76222" y="0"/>
                  </a:moveTo>
                  <a:lnTo>
                    <a:pt x="76222" y="66341"/>
                  </a:lnTo>
                  <a:lnTo>
                    <a:pt x="76201" y="67304"/>
                  </a:lnTo>
                  <a:lnTo>
                    <a:pt x="76137" y="68218"/>
                  </a:lnTo>
                  <a:lnTo>
                    <a:pt x="76031" y="69083"/>
                  </a:lnTo>
                  <a:lnTo>
                    <a:pt x="75883" y="69898"/>
                  </a:lnTo>
                  <a:lnTo>
                    <a:pt x="75692" y="70664"/>
                  </a:lnTo>
                  <a:lnTo>
                    <a:pt x="75460" y="71380"/>
                  </a:lnTo>
                  <a:lnTo>
                    <a:pt x="75184" y="72047"/>
                  </a:lnTo>
                  <a:lnTo>
                    <a:pt x="74867" y="72665"/>
                  </a:lnTo>
                  <a:lnTo>
                    <a:pt x="74507" y="73233"/>
                  </a:lnTo>
                  <a:lnTo>
                    <a:pt x="74104" y="73752"/>
                  </a:lnTo>
                  <a:lnTo>
                    <a:pt x="73660" y="74221"/>
                  </a:lnTo>
                  <a:lnTo>
                    <a:pt x="73173" y="74641"/>
                  </a:lnTo>
                  <a:lnTo>
                    <a:pt x="72644" y="75011"/>
                  </a:lnTo>
                  <a:lnTo>
                    <a:pt x="72072" y="75333"/>
                  </a:lnTo>
                  <a:lnTo>
                    <a:pt x="71458" y="75604"/>
                  </a:lnTo>
                  <a:lnTo>
                    <a:pt x="70802" y="75827"/>
                  </a:lnTo>
                  <a:lnTo>
                    <a:pt x="70103" y="75999"/>
                  </a:lnTo>
                  <a:lnTo>
                    <a:pt x="69362" y="76123"/>
                  </a:lnTo>
                  <a:lnTo>
                    <a:pt x="68578" y="76197"/>
                  </a:lnTo>
                  <a:lnTo>
                    <a:pt x="67753" y="76222"/>
                  </a:lnTo>
                  <a:lnTo>
                    <a:pt x="66885" y="76215"/>
                  </a:lnTo>
                  <a:lnTo>
                    <a:pt x="65974" y="76194"/>
                  </a:lnTo>
                  <a:lnTo>
                    <a:pt x="65021" y="76158"/>
                  </a:lnTo>
                  <a:lnTo>
                    <a:pt x="64026" y="76109"/>
                  </a:lnTo>
                  <a:lnTo>
                    <a:pt x="62989" y="76045"/>
                  </a:lnTo>
                  <a:lnTo>
                    <a:pt x="61909" y="75968"/>
                  </a:lnTo>
                  <a:lnTo>
                    <a:pt x="60787" y="75876"/>
                  </a:lnTo>
                  <a:lnTo>
                    <a:pt x="59622" y="75770"/>
                  </a:lnTo>
                  <a:lnTo>
                    <a:pt x="58415" y="75650"/>
                  </a:lnTo>
                  <a:lnTo>
                    <a:pt x="57166" y="75516"/>
                  </a:lnTo>
                  <a:lnTo>
                    <a:pt x="55755" y="68458"/>
                  </a:lnTo>
                  <a:lnTo>
                    <a:pt x="57067" y="68592"/>
                  </a:lnTo>
                  <a:lnTo>
                    <a:pt x="58324" y="68712"/>
                  </a:lnTo>
                  <a:lnTo>
                    <a:pt x="59523" y="68818"/>
                  </a:lnTo>
                  <a:lnTo>
                    <a:pt x="60667" y="68910"/>
                  </a:lnTo>
                  <a:lnTo>
                    <a:pt x="61754" y="68988"/>
                  </a:lnTo>
                  <a:lnTo>
                    <a:pt x="62784" y="69051"/>
                  </a:lnTo>
                  <a:lnTo>
                    <a:pt x="63758" y="69101"/>
                  </a:lnTo>
                  <a:lnTo>
                    <a:pt x="64676" y="69136"/>
                  </a:lnTo>
                  <a:lnTo>
                    <a:pt x="65537" y="69157"/>
                  </a:lnTo>
                  <a:lnTo>
                    <a:pt x="66341" y="69164"/>
                  </a:lnTo>
                  <a:lnTo>
                    <a:pt x="66877" y="69115"/>
                  </a:lnTo>
                  <a:lnTo>
                    <a:pt x="67357" y="68967"/>
                  </a:lnTo>
                  <a:lnTo>
                    <a:pt x="67781" y="68720"/>
                  </a:lnTo>
                  <a:lnTo>
                    <a:pt x="68148" y="68374"/>
                  </a:lnTo>
                  <a:lnTo>
                    <a:pt x="68458" y="67929"/>
                  </a:lnTo>
                  <a:lnTo>
                    <a:pt x="68712" y="67386"/>
                  </a:lnTo>
                  <a:lnTo>
                    <a:pt x="68910" y="66743"/>
                  </a:lnTo>
                  <a:lnTo>
                    <a:pt x="69051" y="66002"/>
                  </a:lnTo>
                  <a:lnTo>
                    <a:pt x="69136" y="65162"/>
                  </a:lnTo>
                  <a:lnTo>
                    <a:pt x="69164" y="64224"/>
                  </a:lnTo>
                  <a:lnTo>
                    <a:pt x="69164" y="49050"/>
                  </a:lnTo>
                  <a:lnTo>
                    <a:pt x="46227" y="49050"/>
                  </a:lnTo>
                  <a:lnTo>
                    <a:pt x="46227" y="72693"/>
                  </a:lnTo>
                  <a:lnTo>
                    <a:pt x="39169" y="72693"/>
                  </a:lnTo>
                  <a:lnTo>
                    <a:pt x="39169" y="49050"/>
                  </a:lnTo>
                  <a:lnTo>
                    <a:pt x="15526" y="49050"/>
                  </a:lnTo>
                  <a:lnTo>
                    <a:pt x="15120" y="51996"/>
                  </a:lnTo>
                  <a:lnTo>
                    <a:pt x="14609" y="54908"/>
                  </a:lnTo>
                  <a:lnTo>
                    <a:pt x="13991" y="57784"/>
                  </a:lnTo>
                  <a:lnTo>
                    <a:pt x="13268" y="60624"/>
                  </a:lnTo>
                  <a:lnTo>
                    <a:pt x="12439" y="63430"/>
                  </a:lnTo>
                  <a:lnTo>
                    <a:pt x="11503" y="66200"/>
                  </a:lnTo>
                  <a:lnTo>
                    <a:pt x="10462" y="68935"/>
                  </a:lnTo>
                  <a:lnTo>
                    <a:pt x="9316" y="71634"/>
                  </a:lnTo>
                  <a:lnTo>
                    <a:pt x="8063" y="74299"/>
                  </a:lnTo>
                  <a:lnTo>
                    <a:pt x="6704" y="76928"/>
                  </a:lnTo>
                  <a:lnTo>
                    <a:pt x="0" y="72693"/>
                  </a:lnTo>
                  <a:lnTo>
                    <a:pt x="1026" y="70595"/>
                  </a:lnTo>
                  <a:lnTo>
                    <a:pt x="1990" y="68536"/>
                  </a:lnTo>
                  <a:lnTo>
                    <a:pt x="2890" y="66516"/>
                  </a:lnTo>
                  <a:lnTo>
                    <a:pt x="3726" y="64534"/>
                  </a:lnTo>
                  <a:lnTo>
                    <a:pt x="4499" y="62592"/>
                  </a:lnTo>
                  <a:lnTo>
                    <a:pt x="5208" y="60688"/>
                  </a:lnTo>
                  <a:lnTo>
                    <a:pt x="5854" y="58823"/>
                  </a:lnTo>
                  <a:lnTo>
                    <a:pt x="6436" y="56997"/>
                  </a:lnTo>
                  <a:lnTo>
                    <a:pt x="6955" y="55209"/>
                  </a:lnTo>
                  <a:lnTo>
                    <a:pt x="7410" y="53461"/>
                  </a:lnTo>
                  <a:lnTo>
                    <a:pt x="7812" y="51698"/>
                  </a:lnTo>
                  <a:lnTo>
                    <a:pt x="8172" y="49869"/>
                  </a:lnTo>
                  <a:lnTo>
                    <a:pt x="8490" y="47972"/>
                  </a:lnTo>
                  <a:lnTo>
                    <a:pt x="8765" y="46008"/>
                  </a:lnTo>
                  <a:lnTo>
                    <a:pt x="8998" y="43977"/>
                  </a:lnTo>
                  <a:lnTo>
                    <a:pt x="9189" y="41879"/>
                  </a:lnTo>
                  <a:lnTo>
                    <a:pt x="9337" y="39714"/>
                  </a:lnTo>
                  <a:lnTo>
                    <a:pt x="9443" y="37483"/>
                  </a:lnTo>
                  <a:lnTo>
                    <a:pt x="9506" y="35183"/>
                  </a:lnTo>
                  <a:lnTo>
                    <a:pt x="9527" y="32817"/>
                  </a:lnTo>
                  <a:lnTo>
                    <a:pt x="95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544248" y="4252970"/>
              <a:ext cx="22584" cy="14468"/>
            </a:xfrm>
            <a:custGeom>
              <a:avLst/>
              <a:pathLst>
                <a:path w="22584" h="14468">
                  <a:moveTo>
                    <a:pt x="0" y="14468"/>
                  </a:moveTo>
                  <a:lnTo>
                    <a:pt x="22584" y="14468"/>
                  </a:lnTo>
                  <a:lnTo>
                    <a:pt x="22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573890" y="4252970"/>
              <a:ext cx="22937" cy="14468"/>
            </a:xfrm>
            <a:custGeom>
              <a:avLst/>
              <a:pathLst>
                <a:path w="22937" h="14468">
                  <a:moveTo>
                    <a:pt x="0" y="0"/>
                  </a:moveTo>
                  <a:lnTo>
                    <a:pt x="0" y="14468"/>
                  </a:lnTo>
                  <a:lnTo>
                    <a:pt x="22937" y="14468"/>
                  </a:lnTo>
                  <a:lnTo>
                    <a:pt x="229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543896" y="4274143"/>
              <a:ext cx="22937" cy="14468"/>
            </a:xfrm>
            <a:custGeom>
              <a:avLst/>
              <a:pathLst>
                <a:path w="22937" h="14468">
                  <a:moveTo>
                    <a:pt x="0" y="14468"/>
                  </a:moveTo>
                  <a:lnTo>
                    <a:pt x="22937" y="14468"/>
                  </a:lnTo>
                  <a:lnTo>
                    <a:pt x="22937" y="0"/>
                  </a:lnTo>
                  <a:lnTo>
                    <a:pt x="352" y="0"/>
                  </a:lnTo>
                  <a:lnTo>
                    <a:pt x="352" y="7410"/>
                  </a:lnTo>
                  <a:lnTo>
                    <a:pt x="349" y="8116"/>
                  </a:lnTo>
                  <a:lnTo>
                    <a:pt x="338" y="8822"/>
                  </a:lnTo>
                  <a:lnTo>
                    <a:pt x="321" y="9527"/>
                  </a:lnTo>
                  <a:lnTo>
                    <a:pt x="296" y="10233"/>
                  </a:lnTo>
                  <a:lnTo>
                    <a:pt x="264" y="10939"/>
                  </a:lnTo>
                  <a:lnTo>
                    <a:pt x="225" y="11645"/>
                  </a:lnTo>
                  <a:lnTo>
                    <a:pt x="179" y="12350"/>
                  </a:lnTo>
                  <a:lnTo>
                    <a:pt x="127" y="13056"/>
                  </a:lnTo>
                  <a:lnTo>
                    <a:pt x="67" y="13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573890" y="4274143"/>
              <a:ext cx="22937" cy="14468"/>
            </a:xfrm>
            <a:custGeom>
              <a:avLst/>
              <a:pathLst>
                <a:path w="22937" h="14468">
                  <a:moveTo>
                    <a:pt x="0" y="0"/>
                  </a:moveTo>
                  <a:lnTo>
                    <a:pt x="0" y="14468"/>
                  </a:lnTo>
                  <a:lnTo>
                    <a:pt x="22937" y="14468"/>
                  </a:lnTo>
                  <a:lnTo>
                    <a:pt x="229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619765" y="4242031"/>
              <a:ext cx="79398" cy="20467"/>
            </a:xfrm>
            <a:custGeom>
              <a:avLst/>
              <a:pathLst>
                <a:path w="79398" h="20467">
                  <a:moveTo>
                    <a:pt x="0" y="7410"/>
                  </a:moveTo>
                  <a:lnTo>
                    <a:pt x="20819" y="7410"/>
                  </a:lnTo>
                  <a:lnTo>
                    <a:pt x="20819" y="0"/>
                  </a:lnTo>
                  <a:lnTo>
                    <a:pt x="28230" y="0"/>
                  </a:lnTo>
                  <a:lnTo>
                    <a:pt x="28230" y="7410"/>
                  </a:lnTo>
                  <a:lnTo>
                    <a:pt x="51167" y="7410"/>
                  </a:lnTo>
                  <a:lnTo>
                    <a:pt x="51167" y="0"/>
                  </a:lnTo>
                  <a:lnTo>
                    <a:pt x="58225" y="0"/>
                  </a:lnTo>
                  <a:lnTo>
                    <a:pt x="58225" y="7410"/>
                  </a:lnTo>
                  <a:lnTo>
                    <a:pt x="79398" y="7410"/>
                  </a:lnTo>
                  <a:lnTo>
                    <a:pt x="79398" y="14115"/>
                  </a:lnTo>
                  <a:lnTo>
                    <a:pt x="58225" y="14115"/>
                  </a:lnTo>
                  <a:lnTo>
                    <a:pt x="58225" y="20467"/>
                  </a:lnTo>
                  <a:lnTo>
                    <a:pt x="51167" y="20467"/>
                  </a:lnTo>
                  <a:lnTo>
                    <a:pt x="51167" y="14115"/>
                  </a:lnTo>
                  <a:lnTo>
                    <a:pt x="28230" y="14115"/>
                  </a:lnTo>
                  <a:lnTo>
                    <a:pt x="28230" y="20467"/>
                  </a:lnTo>
                  <a:lnTo>
                    <a:pt x="20819" y="20467"/>
                  </a:lnTo>
                  <a:lnTo>
                    <a:pt x="20819" y="14115"/>
                  </a:lnTo>
                  <a:lnTo>
                    <a:pt x="0" y="141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650466" y="4264968"/>
              <a:ext cx="46580" cy="57872"/>
            </a:xfrm>
            <a:custGeom>
              <a:avLst/>
              <a:pathLst>
                <a:path w="46580" h="57872">
                  <a:moveTo>
                    <a:pt x="13056" y="0"/>
                  </a:moveTo>
                  <a:lnTo>
                    <a:pt x="19408" y="2117"/>
                  </a:lnTo>
                  <a:lnTo>
                    <a:pt x="16938" y="8469"/>
                  </a:lnTo>
                  <a:lnTo>
                    <a:pt x="46580" y="8469"/>
                  </a:lnTo>
                  <a:lnTo>
                    <a:pt x="46548" y="14990"/>
                  </a:lnTo>
                  <a:lnTo>
                    <a:pt x="46453" y="21003"/>
                  </a:lnTo>
                  <a:lnTo>
                    <a:pt x="46294" y="26508"/>
                  </a:lnTo>
                  <a:lnTo>
                    <a:pt x="46072" y="31505"/>
                  </a:lnTo>
                  <a:lnTo>
                    <a:pt x="45786" y="35993"/>
                  </a:lnTo>
                  <a:lnTo>
                    <a:pt x="45436" y="39974"/>
                  </a:lnTo>
                  <a:lnTo>
                    <a:pt x="45024" y="43446"/>
                  </a:lnTo>
                  <a:lnTo>
                    <a:pt x="44547" y="46410"/>
                  </a:lnTo>
                  <a:lnTo>
                    <a:pt x="44007" y="48866"/>
                  </a:lnTo>
                  <a:lnTo>
                    <a:pt x="43404" y="50814"/>
                  </a:lnTo>
                  <a:lnTo>
                    <a:pt x="42846" y="52155"/>
                  </a:lnTo>
                  <a:lnTo>
                    <a:pt x="42162" y="53355"/>
                  </a:lnTo>
                  <a:lnTo>
                    <a:pt x="41350" y="54414"/>
                  </a:lnTo>
                  <a:lnTo>
                    <a:pt x="40411" y="55331"/>
                  </a:lnTo>
                  <a:lnTo>
                    <a:pt x="39346" y="56108"/>
                  </a:lnTo>
                  <a:lnTo>
                    <a:pt x="38153" y="56743"/>
                  </a:lnTo>
                  <a:lnTo>
                    <a:pt x="36833" y="57237"/>
                  </a:lnTo>
                  <a:lnTo>
                    <a:pt x="35386" y="57590"/>
                  </a:lnTo>
                  <a:lnTo>
                    <a:pt x="33813" y="57801"/>
                  </a:lnTo>
                  <a:lnTo>
                    <a:pt x="32112" y="57872"/>
                  </a:lnTo>
                  <a:lnTo>
                    <a:pt x="31247" y="57858"/>
                  </a:lnTo>
                  <a:lnTo>
                    <a:pt x="30347" y="57815"/>
                  </a:lnTo>
                  <a:lnTo>
                    <a:pt x="29412" y="57745"/>
                  </a:lnTo>
                  <a:lnTo>
                    <a:pt x="28442" y="57646"/>
                  </a:lnTo>
                  <a:lnTo>
                    <a:pt x="27436" y="57519"/>
                  </a:lnTo>
                  <a:lnTo>
                    <a:pt x="26395" y="57364"/>
                  </a:lnTo>
                  <a:lnTo>
                    <a:pt x="25319" y="57180"/>
                  </a:lnTo>
                  <a:lnTo>
                    <a:pt x="24207" y="56969"/>
                  </a:lnTo>
                  <a:lnTo>
                    <a:pt x="23060" y="56729"/>
                  </a:lnTo>
                  <a:lnTo>
                    <a:pt x="21878" y="56460"/>
                  </a:lnTo>
                  <a:lnTo>
                    <a:pt x="20114" y="49756"/>
                  </a:lnTo>
                  <a:lnTo>
                    <a:pt x="21758" y="50024"/>
                  </a:lnTo>
                  <a:lnTo>
                    <a:pt x="23304" y="50264"/>
                  </a:lnTo>
                  <a:lnTo>
                    <a:pt x="24751" y="50476"/>
                  </a:lnTo>
                  <a:lnTo>
                    <a:pt x="26099" y="50659"/>
                  </a:lnTo>
                  <a:lnTo>
                    <a:pt x="27348" y="50814"/>
                  </a:lnTo>
                  <a:lnTo>
                    <a:pt x="28498" y="50941"/>
                  </a:lnTo>
                  <a:lnTo>
                    <a:pt x="29550" y="51040"/>
                  </a:lnTo>
                  <a:lnTo>
                    <a:pt x="30503" y="51111"/>
                  </a:lnTo>
                  <a:lnTo>
                    <a:pt x="31356" y="51153"/>
                  </a:lnTo>
                  <a:lnTo>
                    <a:pt x="32112" y="51167"/>
                  </a:lnTo>
                  <a:lnTo>
                    <a:pt x="32863" y="51128"/>
                  </a:lnTo>
                  <a:lnTo>
                    <a:pt x="33566" y="51012"/>
                  </a:lnTo>
                  <a:lnTo>
                    <a:pt x="34218" y="50818"/>
                  </a:lnTo>
                  <a:lnTo>
                    <a:pt x="34822" y="50546"/>
                  </a:lnTo>
                  <a:lnTo>
                    <a:pt x="35376" y="50197"/>
                  </a:lnTo>
                  <a:lnTo>
                    <a:pt x="35880" y="49770"/>
                  </a:lnTo>
                  <a:lnTo>
                    <a:pt x="36336" y="49265"/>
                  </a:lnTo>
                  <a:lnTo>
                    <a:pt x="36741" y="48683"/>
                  </a:lnTo>
                  <a:lnTo>
                    <a:pt x="37098" y="48023"/>
                  </a:lnTo>
                  <a:lnTo>
                    <a:pt x="37405" y="47286"/>
                  </a:lnTo>
                  <a:lnTo>
                    <a:pt x="37740" y="45751"/>
                  </a:lnTo>
                  <a:lnTo>
                    <a:pt x="38040" y="43827"/>
                  </a:lnTo>
                  <a:lnTo>
                    <a:pt x="38305" y="41516"/>
                  </a:lnTo>
                  <a:lnTo>
                    <a:pt x="38534" y="38816"/>
                  </a:lnTo>
                  <a:lnTo>
                    <a:pt x="38728" y="35729"/>
                  </a:lnTo>
                  <a:lnTo>
                    <a:pt x="38887" y="32253"/>
                  </a:lnTo>
                  <a:lnTo>
                    <a:pt x="39010" y="28389"/>
                  </a:lnTo>
                  <a:lnTo>
                    <a:pt x="39099" y="24137"/>
                  </a:lnTo>
                  <a:lnTo>
                    <a:pt x="39152" y="19496"/>
                  </a:lnTo>
                  <a:lnTo>
                    <a:pt x="39169" y="14468"/>
                  </a:lnTo>
                  <a:lnTo>
                    <a:pt x="14468" y="14468"/>
                  </a:lnTo>
                  <a:lnTo>
                    <a:pt x="13681" y="16204"/>
                  </a:lnTo>
                  <a:lnTo>
                    <a:pt x="12873" y="17884"/>
                  </a:lnTo>
                  <a:lnTo>
                    <a:pt x="12043" y="19507"/>
                  </a:lnTo>
                  <a:lnTo>
                    <a:pt x="11193" y="21074"/>
                  </a:lnTo>
                  <a:lnTo>
                    <a:pt x="10321" y="22584"/>
                  </a:lnTo>
                  <a:lnTo>
                    <a:pt x="9428" y="24038"/>
                  </a:lnTo>
                  <a:lnTo>
                    <a:pt x="8515" y="25435"/>
                  </a:lnTo>
                  <a:lnTo>
                    <a:pt x="7579" y="26776"/>
                  </a:lnTo>
                  <a:lnTo>
                    <a:pt x="6623" y="28061"/>
                  </a:lnTo>
                  <a:lnTo>
                    <a:pt x="5646" y="29289"/>
                  </a:lnTo>
                  <a:lnTo>
                    <a:pt x="0" y="25054"/>
                  </a:lnTo>
                  <a:lnTo>
                    <a:pt x="1655" y="22834"/>
                  </a:lnTo>
                  <a:lnTo>
                    <a:pt x="3232" y="20551"/>
                  </a:lnTo>
                  <a:lnTo>
                    <a:pt x="4732" y="18205"/>
                  </a:lnTo>
                  <a:lnTo>
                    <a:pt x="6154" y="15794"/>
                  </a:lnTo>
                  <a:lnTo>
                    <a:pt x="7498" y="13321"/>
                  </a:lnTo>
                  <a:lnTo>
                    <a:pt x="8765" y="10784"/>
                  </a:lnTo>
                  <a:lnTo>
                    <a:pt x="9954" y="8183"/>
                  </a:lnTo>
                  <a:lnTo>
                    <a:pt x="11066" y="5519"/>
                  </a:lnTo>
                  <a:lnTo>
                    <a:pt x="12100" y="2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663875" y="4287905"/>
              <a:ext cx="16938" cy="20114"/>
            </a:xfrm>
            <a:custGeom>
              <a:avLst/>
              <a:pathLst>
                <a:path w="16938" h="20114">
                  <a:moveTo>
                    <a:pt x="5998" y="0"/>
                  </a:moveTo>
                  <a:lnTo>
                    <a:pt x="7315" y="1496"/>
                  </a:lnTo>
                  <a:lnTo>
                    <a:pt x="8582" y="3020"/>
                  </a:lnTo>
                  <a:lnTo>
                    <a:pt x="9799" y="4573"/>
                  </a:lnTo>
                  <a:lnTo>
                    <a:pt x="10967" y="6154"/>
                  </a:lnTo>
                  <a:lnTo>
                    <a:pt x="12086" y="7763"/>
                  </a:lnTo>
                  <a:lnTo>
                    <a:pt x="13155" y="9400"/>
                  </a:lnTo>
                  <a:lnTo>
                    <a:pt x="14175" y="11066"/>
                  </a:lnTo>
                  <a:lnTo>
                    <a:pt x="15145" y="12760"/>
                  </a:lnTo>
                  <a:lnTo>
                    <a:pt x="16066" y="14482"/>
                  </a:lnTo>
                  <a:lnTo>
                    <a:pt x="16938" y="16232"/>
                  </a:lnTo>
                  <a:lnTo>
                    <a:pt x="10233" y="20114"/>
                  </a:lnTo>
                  <a:lnTo>
                    <a:pt x="9432" y="18423"/>
                  </a:lnTo>
                  <a:lnTo>
                    <a:pt x="8582" y="16740"/>
                  </a:lnTo>
                  <a:lnTo>
                    <a:pt x="7682" y="15064"/>
                  </a:lnTo>
                  <a:lnTo>
                    <a:pt x="6732" y="13395"/>
                  </a:lnTo>
                  <a:lnTo>
                    <a:pt x="5734" y="11733"/>
                  </a:lnTo>
                  <a:lnTo>
                    <a:pt x="4686" y="10078"/>
                  </a:lnTo>
                  <a:lnTo>
                    <a:pt x="3588" y="8430"/>
                  </a:lnTo>
                  <a:lnTo>
                    <a:pt x="2441" y="6789"/>
                  </a:lnTo>
                  <a:lnTo>
                    <a:pt x="1245" y="5155"/>
                  </a:lnTo>
                  <a:lnTo>
                    <a:pt x="0" y="3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620118" y="4263909"/>
              <a:ext cx="32112" cy="44462"/>
            </a:xfrm>
            <a:custGeom>
              <a:avLst/>
              <a:pathLst>
                <a:path w="32112" h="44462">
                  <a:moveTo>
                    <a:pt x="9174" y="19408"/>
                  </a:moveTo>
                  <a:lnTo>
                    <a:pt x="10501" y="19334"/>
                  </a:lnTo>
                  <a:lnTo>
                    <a:pt x="11800" y="19253"/>
                  </a:lnTo>
                  <a:lnTo>
                    <a:pt x="13070" y="19164"/>
                  </a:lnTo>
                  <a:lnTo>
                    <a:pt x="14312" y="19069"/>
                  </a:lnTo>
                  <a:lnTo>
                    <a:pt x="15526" y="18967"/>
                  </a:lnTo>
                  <a:lnTo>
                    <a:pt x="16712" y="18857"/>
                  </a:lnTo>
                  <a:lnTo>
                    <a:pt x="17869" y="18741"/>
                  </a:lnTo>
                  <a:lnTo>
                    <a:pt x="18999" y="18617"/>
                  </a:lnTo>
                  <a:lnTo>
                    <a:pt x="20100" y="18487"/>
                  </a:lnTo>
                  <a:lnTo>
                    <a:pt x="21172" y="18349"/>
                  </a:lnTo>
                  <a:lnTo>
                    <a:pt x="21663" y="17644"/>
                  </a:lnTo>
                  <a:lnTo>
                    <a:pt x="22146" y="16938"/>
                  </a:lnTo>
                  <a:lnTo>
                    <a:pt x="22623" y="16232"/>
                  </a:lnTo>
                  <a:lnTo>
                    <a:pt x="23092" y="15526"/>
                  </a:lnTo>
                  <a:lnTo>
                    <a:pt x="23554" y="14820"/>
                  </a:lnTo>
                  <a:lnTo>
                    <a:pt x="24010" y="14115"/>
                  </a:lnTo>
                  <a:lnTo>
                    <a:pt x="24458" y="13409"/>
                  </a:lnTo>
                  <a:lnTo>
                    <a:pt x="24899" y="12703"/>
                  </a:lnTo>
                  <a:lnTo>
                    <a:pt x="25333" y="11997"/>
                  </a:lnTo>
                  <a:lnTo>
                    <a:pt x="25760" y="11292"/>
                  </a:lnTo>
                  <a:lnTo>
                    <a:pt x="32112" y="13409"/>
                  </a:lnTo>
                  <a:lnTo>
                    <a:pt x="30199" y="16504"/>
                  </a:lnTo>
                  <a:lnTo>
                    <a:pt x="28272" y="19436"/>
                  </a:lnTo>
                  <a:lnTo>
                    <a:pt x="26331" y="22206"/>
                  </a:lnTo>
                  <a:lnTo>
                    <a:pt x="24377" y="24814"/>
                  </a:lnTo>
                  <a:lnTo>
                    <a:pt x="22407" y="27260"/>
                  </a:lnTo>
                  <a:lnTo>
                    <a:pt x="20424" y="29543"/>
                  </a:lnTo>
                  <a:lnTo>
                    <a:pt x="18427" y="31663"/>
                  </a:lnTo>
                  <a:lnTo>
                    <a:pt x="16416" y="33622"/>
                  </a:lnTo>
                  <a:lnTo>
                    <a:pt x="14390" y="35418"/>
                  </a:lnTo>
                  <a:lnTo>
                    <a:pt x="12350" y="37052"/>
                  </a:lnTo>
                  <a:lnTo>
                    <a:pt x="14238" y="36763"/>
                  </a:lnTo>
                  <a:lnTo>
                    <a:pt x="16091" y="36459"/>
                  </a:lnTo>
                  <a:lnTo>
                    <a:pt x="17908" y="36142"/>
                  </a:lnTo>
                  <a:lnTo>
                    <a:pt x="19690" y="35810"/>
                  </a:lnTo>
                  <a:lnTo>
                    <a:pt x="21437" y="35464"/>
                  </a:lnTo>
                  <a:lnTo>
                    <a:pt x="23148" y="35104"/>
                  </a:lnTo>
                  <a:lnTo>
                    <a:pt x="24825" y="34730"/>
                  </a:lnTo>
                  <a:lnTo>
                    <a:pt x="26466" y="34342"/>
                  </a:lnTo>
                  <a:lnTo>
                    <a:pt x="28071" y="33940"/>
                  </a:lnTo>
                  <a:lnTo>
                    <a:pt x="29641" y="33523"/>
                  </a:lnTo>
                  <a:lnTo>
                    <a:pt x="31406" y="38816"/>
                  </a:lnTo>
                  <a:lnTo>
                    <a:pt x="28840" y="39508"/>
                  </a:lnTo>
                  <a:lnTo>
                    <a:pt x="26226" y="40171"/>
                  </a:lnTo>
                  <a:lnTo>
                    <a:pt x="23561" y="40807"/>
                  </a:lnTo>
                  <a:lnTo>
                    <a:pt x="20848" y="41414"/>
                  </a:lnTo>
                  <a:lnTo>
                    <a:pt x="18085" y="41992"/>
                  </a:lnTo>
                  <a:lnTo>
                    <a:pt x="15272" y="42543"/>
                  </a:lnTo>
                  <a:lnTo>
                    <a:pt x="12410" y="43065"/>
                  </a:lnTo>
                  <a:lnTo>
                    <a:pt x="9499" y="43559"/>
                  </a:lnTo>
                  <a:lnTo>
                    <a:pt x="6538" y="44025"/>
                  </a:lnTo>
                  <a:lnTo>
                    <a:pt x="3528" y="44462"/>
                  </a:lnTo>
                  <a:lnTo>
                    <a:pt x="1764" y="38816"/>
                  </a:lnTo>
                  <a:lnTo>
                    <a:pt x="3310" y="37588"/>
                  </a:lnTo>
                  <a:lnTo>
                    <a:pt x="4841" y="36304"/>
                  </a:lnTo>
                  <a:lnTo>
                    <a:pt x="6358" y="34963"/>
                  </a:lnTo>
                  <a:lnTo>
                    <a:pt x="7862" y="33566"/>
                  </a:lnTo>
                  <a:lnTo>
                    <a:pt x="9351" y="32112"/>
                  </a:lnTo>
                  <a:lnTo>
                    <a:pt x="10826" y="30601"/>
                  </a:lnTo>
                  <a:lnTo>
                    <a:pt x="12287" y="29035"/>
                  </a:lnTo>
                  <a:lnTo>
                    <a:pt x="13734" y="27411"/>
                  </a:lnTo>
                  <a:lnTo>
                    <a:pt x="15166" y="25732"/>
                  </a:lnTo>
                  <a:lnTo>
                    <a:pt x="16585" y="23995"/>
                  </a:lnTo>
                  <a:lnTo>
                    <a:pt x="15099" y="24338"/>
                  </a:lnTo>
                  <a:lnTo>
                    <a:pt x="13607" y="24659"/>
                  </a:lnTo>
                  <a:lnTo>
                    <a:pt x="12107" y="24959"/>
                  </a:lnTo>
                  <a:lnTo>
                    <a:pt x="10600" y="25238"/>
                  </a:lnTo>
                  <a:lnTo>
                    <a:pt x="9086" y="25495"/>
                  </a:lnTo>
                  <a:lnTo>
                    <a:pt x="7565" y="25732"/>
                  </a:lnTo>
                  <a:lnTo>
                    <a:pt x="6037" y="25947"/>
                  </a:lnTo>
                  <a:lnTo>
                    <a:pt x="4502" y="26141"/>
                  </a:lnTo>
                  <a:lnTo>
                    <a:pt x="2960" y="26314"/>
                  </a:lnTo>
                  <a:lnTo>
                    <a:pt x="1411" y="26466"/>
                  </a:lnTo>
                  <a:lnTo>
                    <a:pt x="0" y="20114"/>
                  </a:lnTo>
                  <a:lnTo>
                    <a:pt x="1799" y="18515"/>
                  </a:lnTo>
                  <a:lnTo>
                    <a:pt x="3528" y="16825"/>
                  </a:lnTo>
                  <a:lnTo>
                    <a:pt x="5187" y="15043"/>
                  </a:lnTo>
                  <a:lnTo>
                    <a:pt x="6775" y="13169"/>
                  </a:lnTo>
                  <a:lnTo>
                    <a:pt x="8292" y="11203"/>
                  </a:lnTo>
                  <a:lnTo>
                    <a:pt x="9739" y="9146"/>
                  </a:lnTo>
                  <a:lnTo>
                    <a:pt x="11115" y="6997"/>
                  </a:lnTo>
                  <a:lnTo>
                    <a:pt x="12421" y="4756"/>
                  </a:lnTo>
                  <a:lnTo>
                    <a:pt x="13656" y="2424"/>
                  </a:lnTo>
                  <a:lnTo>
                    <a:pt x="14820" y="0"/>
                  </a:lnTo>
                  <a:lnTo>
                    <a:pt x="21172" y="1764"/>
                  </a:lnTo>
                  <a:lnTo>
                    <a:pt x="20163" y="3909"/>
                  </a:lnTo>
                  <a:lnTo>
                    <a:pt x="19112" y="5970"/>
                  </a:lnTo>
                  <a:lnTo>
                    <a:pt x="18018" y="7946"/>
                  </a:lnTo>
                  <a:lnTo>
                    <a:pt x="16881" y="9838"/>
                  </a:lnTo>
                  <a:lnTo>
                    <a:pt x="15703" y="11645"/>
                  </a:lnTo>
                  <a:lnTo>
                    <a:pt x="14482" y="13367"/>
                  </a:lnTo>
                  <a:lnTo>
                    <a:pt x="13218" y="15004"/>
                  </a:lnTo>
                  <a:lnTo>
                    <a:pt x="11913" y="16557"/>
                  </a:lnTo>
                  <a:lnTo>
                    <a:pt x="10565" y="18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620824" y="4310137"/>
              <a:ext cx="32112" cy="12703"/>
            </a:xfrm>
            <a:custGeom>
              <a:avLst/>
              <a:pathLst>
                <a:path w="32112" h="12703">
                  <a:moveTo>
                    <a:pt x="31053" y="0"/>
                  </a:moveTo>
                  <a:lnTo>
                    <a:pt x="32112" y="5998"/>
                  </a:lnTo>
                  <a:lnTo>
                    <a:pt x="29324" y="6764"/>
                  </a:lnTo>
                  <a:lnTo>
                    <a:pt x="26466" y="7509"/>
                  </a:lnTo>
                  <a:lnTo>
                    <a:pt x="23537" y="8232"/>
                  </a:lnTo>
                  <a:lnTo>
                    <a:pt x="20537" y="8934"/>
                  </a:lnTo>
                  <a:lnTo>
                    <a:pt x="17467" y="9616"/>
                  </a:lnTo>
                  <a:lnTo>
                    <a:pt x="14326" y="10275"/>
                  </a:lnTo>
                  <a:lnTo>
                    <a:pt x="11115" y="10914"/>
                  </a:lnTo>
                  <a:lnTo>
                    <a:pt x="7833" y="11532"/>
                  </a:lnTo>
                  <a:lnTo>
                    <a:pt x="4481" y="12128"/>
                  </a:lnTo>
                  <a:lnTo>
                    <a:pt x="1058" y="12703"/>
                  </a:lnTo>
                  <a:lnTo>
                    <a:pt x="0" y="5998"/>
                  </a:lnTo>
                  <a:lnTo>
                    <a:pt x="3677" y="5430"/>
                  </a:lnTo>
                  <a:lnTo>
                    <a:pt x="7227" y="4855"/>
                  </a:lnTo>
                  <a:lnTo>
                    <a:pt x="10649" y="4273"/>
                  </a:lnTo>
                  <a:lnTo>
                    <a:pt x="13945" y="3684"/>
                  </a:lnTo>
                  <a:lnTo>
                    <a:pt x="17114" y="3087"/>
                  </a:lnTo>
                  <a:lnTo>
                    <a:pt x="20156" y="2484"/>
                  </a:lnTo>
                  <a:lnTo>
                    <a:pt x="23071" y="1873"/>
                  </a:lnTo>
                  <a:lnTo>
                    <a:pt x="25859" y="1256"/>
                  </a:lnTo>
                  <a:lnTo>
                    <a:pt x="28519" y="6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189531" y="3107627"/>
              <a:ext cx="86568" cy="87317"/>
            </a:xfrm>
            <a:custGeom>
              <a:avLst/>
              <a:pathLst>
                <a:path w="86568" h="87317">
                  <a:moveTo>
                    <a:pt x="17238" y="41972"/>
                  </a:moveTo>
                  <a:lnTo>
                    <a:pt x="17238" y="8994"/>
                  </a:lnTo>
                  <a:lnTo>
                    <a:pt x="49467" y="8994"/>
                  </a:lnTo>
                  <a:lnTo>
                    <a:pt x="49160" y="8252"/>
                  </a:lnTo>
                  <a:lnTo>
                    <a:pt x="48837" y="7525"/>
                  </a:lnTo>
                  <a:lnTo>
                    <a:pt x="48500" y="6813"/>
                  </a:lnTo>
                  <a:lnTo>
                    <a:pt x="48148" y="6115"/>
                  </a:lnTo>
                  <a:lnTo>
                    <a:pt x="47781" y="5433"/>
                  </a:lnTo>
                  <a:lnTo>
                    <a:pt x="47398" y="4766"/>
                  </a:lnTo>
                  <a:lnTo>
                    <a:pt x="47001" y="4114"/>
                  </a:lnTo>
                  <a:lnTo>
                    <a:pt x="46589" y="3477"/>
                  </a:lnTo>
                  <a:lnTo>
                    <a:pt x="46162" y="2855"/>
                  </a:lnTo>
                  <a:lnTo>
                    <a:pt x="45719" y="2248"/>
                  </a:lnTo>
                  <a:lnTo>
                    <a:pt x="52840" y="0"/>
                  </a:lnTo>
                  <a:lnTo>
                    <a:pt x="53428" y="831"/>
                  </a:lnTo>
                  <a:lnTo>
                    <a:pt x="53994" y="1678"/>
                  </a:lnTo>
                  <a:lnTo>
                    <a:pt x="54537" y="2540"/>
                  </a:lnTo>
                  <a:lnTo>
                    <a:pt x="55058" y="3417"/>
                  </a:lnTo>
                  <a:lnTo>
                    <a:pt x="55557" y="4309"/>
                  </a:lnTo>
                  <a:lnTo>
                    <a:pt x="56033" y="5216"/>
                  </a:lnTo>
                  <a:lnTo>
                    <a:pt x="56486" y="6138"/>
                  </a:lnTo>
                  <a:lnTo>
                    <a:pt x="56917" y="7075"/>
                  </a:lnTo>
                  <a:lnTo>
                    <a:pt x="57326" y="8027"/>
                  </a:lnTo>
                  <a:lnTo>
                    <a:pt x="57712" y="8994"/>
                  </a:lnTo>
                  <a:lnTo>
                    <a:pt x="86568" y="8994"/>
                  </a:lnTo>
                  <a:lnTo>
                    <a:pt x="86568" y="15739"/>
                  </a:lnTo>
                  <a:lnTo>
                    <a:pt x="24733" y="15739"/>
                  </a:lnTo>
                  <a:lnTo>
                    <a:pt x="24733" y="44595"/>
                  </a:lnTo>
                  <a:lnTo>
                    <a:pt x="24610" y="49272"/>
                  </a:lnTo>
                  <a:lnTo>
                    <a:pt x="24239" y="53859"/>
                  </a:lnTo>
                  <a:lnTo>
                    <a:pt x="23620" y="58356"/>
                  </a:lnTo>
                  <a:lnTo>
                    <a:pt x="22755" y="62763"/>
                  </a:lnTo>
                  <a:lnTo>
                    <a:pt x="21642" y="67080"/>
                  </a:lnTo>
                  <a:lnTo>
                    <a:pt x="20281" y="71308"/>
                  </a:lnTo>
                  <a:lnTo>
                    <a:pt x="18673" y="75445"/>
                  </a:lnTo>
                  <a:lnTo>
                    <a:pt x="16818" y="79492"/>
                  </a:lnTo>
                  <a:lnTo>
                    <a:pt x="14716" y="83450"/>
                  </a:lnTo>
                  <a:lnTo>
                    <a:pt x="12366" y="87317"/>
                  </a:lnTo>
                  <a:lnTo>
                    <a:pt x="5621" y="83195"/>
                  </a:lnTo>
                  <a:lnTo>
                    <a:pt x="7622" y="79826"/>
                  </a:lnTo>
                  <a:lnTo>
                    <a:pt x="9428" y="76464"/>
                  </a:lnTo>
                  <a:lnTo>
                    <a:pt x="11040" y="73110"/>
                  </a:lnTo>
                  <a:lnTo>
                    <a:pt x="12456" y="69764"/>
                  </a:lnTo>
                  <a:lnTo>
                    <a:pt x="13678" y="66425"/>
                  </a:lnTo>
                  <a:lnTo>
                    <a:pt x="14705" y="63093"/>
                  </a:lnTo>
                  <a:lnTo>
                    <a:pt x="15537" y="59769"/>
                  </a:lnTo>
                  <a:lnTo>
                    <a:pt x="16174" y="56452"/>
                  </a:lnTo>
                  <a:lnTo>
                    <a:pt x="16616" y="53143"/>
                  </a:lnTo>
                  <a:lnTo>
                    <a:pt x="16863" y="49842"/>
                  </a:lnTo>
                  <a:lnTo>
                    <a:pt x="15451" y="51015"/>
                  </a:lnTo>
                  <a:lnTo>
                    <a:pt x="14060" y="52135"/>
                  </a:lnTo>
                  <a:lnTo>
                    <a:pt x="12692" y="53203"/>
                  </a:lnTo>
                  <a:lnTo>
                    <a:pt x="11347" y="54219"/>
                  </a:lnTo>
                  <a:lnTo>
                    <a:pt x="10024" y="55182"/>
                  </a:lnTo>
                  <a:lnTo>
                    <a:pt x="8724" y="56093"/>
                  </a:lnTo>
                  <a:lnTo>
                    <a:pt x="7446" y="56951"/>
                  </a:lnTo>
                  <a:lnTo>
                    <a:pt x="6190" y="57757"/>
                  </a:lnTo>
                  <a:lnTo>
                    <a:pt x="4957" y="58510"/>
                  </a:lnTo>
                  <a:lnTo>
                    <a:pt x="3747" y="59211"/>
                  </a:lnTo>
                  <a:lnTo>
                    <a:pt x="0" y="51341"/>
                  </a:lnTo>
                  <a:lnTo>
                    <a:pt x="2061" y="50438"/>
                  </a:lnTo>
                  <a:lnTo>
                    <a:pt x="4047" y="49527"/>
                  </a:lnTo>
                  <a:lnTo>
                    <a:pt x="5958" y="48609"/>
                  </a:lnTo>
                  <a:lnTo>
                    <a:pt x="7794" y="47683"/>
                  </a:lnTo>
                  <a:lnTo>
                    <a:pt x="9556" y="46750"/>
                  </a:lnTo>
                  <a:lnTo>
                    <a:pt x="11242" y="45809"/>
                  </a:lnTo>
                  <a:lnTo>
                    <a:pt x="12854" y="44861"/>
                  </a:lnTo>
                  <a:lnTo>
                    <a:pt x="14390" y="43906"/>
                  </a:lnTo>
                  <a:lnTo>
                    <a:pt x="15852" y="429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191030" y="3124490"/>
              <a:ext cx="12366" cy="19487"/>
            </a:xfrm>
            <a:custGeom>
              <a:avLst/>
              <a:pathLst>
                <a:path w="12366" h="19487">
                  <a:moveTo>
                    <a:pt x="7120" y="0"/>
                  </a:moveTo>
                  <a:lnTo>
                    <a:pt x="7779" y="1517"/>
                  </a:lnTo>
                  <a:lnTo>
                    <a:pt x="8409" y="3072"/>
                  </a:lnTo>
                  <a:lnTo>
                    <a:pt x="9009" y="4665"/>
                  </a:lnTo>
                  <a:lnTo>
                    <a:pt x="9578" y="6295"/>
                  </a:lnTo>
                  <a:lnTo>
                    <a:pt x="10118" y="7963"/>
                  </a:lnTo>
                  <a:lnTo>
                    <a:pt x="10628" y="9668"/>
                  </a:lnTo>
                  <a:lnTo>
                    <a:pt x="11107" y="11411"/>
                  </a:lnTo>
                  <a:lnTo>
                    <a:pt x="11557" y="13191"/>
                  </a:lnTo>
                  <a:lnTo>
                    <a:pt x="11977" y="15008"/>
                  </a:lnTo>
                  <a:lnTo>
                    <a:pt x="12366" y="16863"/>
                  </a:lnTo>
                  <a:lnTo>
                    <a:pt x="4871" y="19487"/>
                  </a:lnTo>
                  <a:lnTo>
                    <a:pt x="4485" y="17560"/>
                  </a:lnTo>
                  <a:lnTo>
                    <a:pt x="4077" y="15679"/>
                  </a:lnTo>
                  <a:lnTo>
                    <a:pt x="3646" y="13843"/>
                  </a:lnTo>
                  <a:lnTo>
                    <a:pt x="3192" y="12052"/>
                  </a:lnTo>
                  <a:lnTo>
                    <a:pt x="2716" y="10305"/>
                  </a:lnTo>
                  <a:lnTo>
                    <a:pt x="2218" y="8604"/>
                  </a:lnTo>
                  <a:lnTo>
                    <a:pt x="1697" y="6947"/>
                  </a:lnTo>
                  <a:lnTo>
                    <a:pt x="1154" y="5336"/>
                  </a:lnTo>
                  <a:lnTo>
                    <a:pt x="588" y="3770"/>
                  </a:lnTo>
                  <a:lnTo>
                    <a:pt x="0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220261" y="3135733"/>
              <a:ext cx="48717" cy="57712"/>
            </a:xfrm>
            <a:custGeom>
              <a:avLst/>
              <a:pathLst>
                <a:path w="48717" h="57712">
                  <a:moveTo>
                    <a:pt x="0" y="0"/>
                  </a:moveTo>
                  <a:lnTo>
                    <a:pt x="48717" y="0"/>
                  </a:lnTo>
                  <a:lnTo>
                    <a:pt x="48717" y="7120"/>
                  </a:lnTo>
                  <a:lnTo>
                    <a:pt x="47125" y="8611"/>
                  </a:lnTo>
                  <a:lnTo>
                    <a:pt x="45495" y="10088"/>
                  </a:lnTo>
                  <a:lnTo>
                    <a:pt x="43827" y="11549"/>
                  </a:lnTo>
                  <a:lnTo>
                    <a:pt x="42122" y="12996"/>
                  </a:lnTo>
                  <a:lnTo>
                    <a:pt x="40379" y="14428"/>
                  </a:lnTo>
                  <a:lnTo>
                    <a:pt x="38599" y="15844"/>
                  </a:lnTo>
                  <a:lnTo>
                    <a:pt x="36782" y="17246"/>
                  </a:lnTo>
                  <a:lnTo>
                    <a:pt x="34927" y="18632"/>
                  </a:lnTo>
                  <a:lnTo>
                    <a:pt x="33034" y="20004"/>
                  </a:lnTo>
                  <a:lnTo>
                    <a:pt x="31104" y="21360"/>
                  </a:lnTo>
                  <a:lnTo>
                    <a:pt x="31104" y="50966"/>
                  </a:lnTo>
                  <a:lnTo>
                    <a:pt x="31085" y="51624"/>
                  </a:lnTo>
                  <a:lnTo>
                    <a:pt x="31029" y="52248"/>
                  </a:lnTo>
                  <a:lnTo>
                    <a:pt x="30935" y="52838"/>
                  </a:lnTo>
                  <a:lnTo>
                    <a:pt x="30804" y="53394"/>
                  </a:lnTo>
                  <a:lnTo>
                    <a:pt x="30636" y="53917"/>
                  </a:lnTo>
                  <a:lnTo>
                    <a:pt x="30429" y="54406"/>
                  </a:lnTo>
                  <a:lnTo>
                    <a:pt x="30186" y="54862"/>
                  </a:lnTo>
                  <a:lnTo>
                    <a:pt x="29905" y="55283"/>
                  </a:lnTo>
                  <a:lnTo>
                    <a:pt x="29586" y="55671"/>
                  </a:lnTo>
                  <a:lnTo>
                    <a:pt x="29230" y="56025"/>
                  </a:lnTo>
                  <a:lnTo>
                    <a:pt x="28837" y="56346"/>
                  </a:lnTo>
                  <a:lnTo>
                    <a:pt x="28406" y="56632"/>
                  </a:lnTo>
                  <a:lnTo>
                    <a:pt x="27937" y="56885"/>
                  </a:lnTo>
                  <a:lnTo>
                    <a:pt x="27431" y="57104"/>
                  </a:lnTo>
                  <a:lnTo>
                    <a:pt x="26888" y="57290"/>
                  </a:lnTo>
                  <a:lnTo>
                    <a:pt x="26307" y="57442"/>
                  </a:lnTo>
                  <a:lnTo>
                    <a:pt x="25689" y="57560"/>
                  </a:lnTo>
                  <a:lnTo>
                    <a:pt x="25033" y="57644"/>
                  </a:lnTo>
                  <a:lnTo>
                    <a:pt x="24340" y="57695"/>
                  </a:lnTo>
                  <a:lnTo>
                    <a:pt x="23609" y="57712"/>
                  </a:lnTo>
                  <a:lnTo>
                    <a:pt x="22635" y="57700"/>
                  </a:lnTo>
                  <a:lnTo>
                    <a:pt x="21660" y="57667"/>
                  </a:lnTo>
                  <a:lnTo>
                    <a:pt x="20686" y="57610"/>
                  </a:lnTo>
                  <a:lnTo>
                    <a:pt x="19712" y="57532"/>
                  </a:lnTo>
                  <a:lnTo>
                    <a:pt x="18737" y="57430"/>
                  </a:lnTo>
                  <a:lnTo>
                    <a:pt x="17763" y="57307"/>
                  </a:lnTo>
                  <a:lnTo>
                    <a:pt x="16788" y="57161"/>
                  </a:lnTo>
                  <a:lnTo>
                    <a:pt x="15814" y="56992"/>
                  </a:lnTo>
                  <a:lnTo>
                    <a:pt x="14840" y="56801"/>
                  </a:lnTo>
                  <a:lnTo>
                    <a:pt x="13865" y="56587"/>
                  </a:lnTo>
                  <a:lnTo>
                    <a:pt x="12741" y="49842"/>
                  </a:lnTo>
                  <a:lnTo>
                    <a:pt x="13509" y="50055"/>
                  </a:lnTo>
                  <a:lnTo>
                    <a:pt x="14315" y="50246"/>
                  </a:lnTo>
                  <a:lnTo>
                    <a:pt x="15158" y="50415"/>
                  </a:lnTo>
                  <a:lnTo>
                    <a:pt x="16039" y="50561"/>
                  </a:lnTo>
                  <a:lnTo>
                    <a:pt x="16957" y="50685"/>
                  </a:lnTo>
                  <a:lnTo>
                    <a:pt x="17913" y="50786"/>
                  </a:lnTo>
                  <a:lnTo>
                    <a:pt x="18906" y="50865"/>
                  </a:lnTo>
                  <a:lnTo>
                    <a:pt x="19936" y="50921"/>
                  </a:lnTo>
                  <a:lnTo>
                    <a:pt x="21004" y="50955"/>
                  </a:lnTo>
                  <a:lnTo>
                    <a:pt x="22110" y="50966"/>
                  </a:lnTo>
                  <a:lnTo>
                    <a:pt x="22537" y="50955"/>
                  </a:lnTo>
                  <a:lnTo>
                    <a:pt x="22919" y="50921"/>
                  </a:lnTo>
                  <a:lnTo>
                    <a:pt x="23257" y="50865"/>
                  </a:lnTo>
                  <a:lnTo>
                    <a:pt x="23549" y="50786"/>
                  </a:lnTo>
                  <a:lnTo>
                    <a:pt x="23796" y="50685"/>
                  </a:lnTo>
                  <a:lnTo>
                    <a:pt x="23999" y="50561"/>
                  </a:lnTo>
                  <a:lnTo>
                    <a:pt x="24156" y="50415"/>
                  </a:lnTo>
                  <a:lnTo>
                    <a:pt x="24269" y="50246"/>
                  </a:lnTo>
                  <a:lnTo>
                    <a:pt x="24336" y="50055"/>
                  </a:lnTo>
                  <a:lnTo>
                    <a:pt x="24358" y="49842"/>
                  </a:lnTo>
                  <a:lnTo>
                    <a:pt x="24358" y="17613"/>
                  </a:lnTo>
                  <a:lnTo>
                    <a:pt x="26060" y="16489"/>
                  </a:lnTo>
                  <a:lnTo>
                    <a:pt x="27716" y="15364"/>
                  </a:lnTo>
                  <a:lnTo>
                    <a:pt x="29328" y="14240"/>
                  </a:lnTo>
                  <a:lnTo>
                    <a:pt x="30894" y="13116"/>
                  </a:lnTo>
                  <a:lnTo>
                    <a:pt x="32416" y="11992"/>
                  </a:lnTo>
                  <a:lnTo>
                    <a:pt x="33892" y="10867"/>
                  </a:lnTo>
                  <a:lnTo>
                    <a:pt x="35324" y="9743"/>
                  </a:lnTo>
                  <a:lnTo>
                    <a:pt x="36710" y="8619"/>
                  </a:lnTo>
                  <a:lnTo>
                    <a:pt x="38052" y="7495"/>
                  </a:lnTo>
                  <a:lnTo>
                    <a:pt x="39349" y="6370"/>
                  </a:lnTo>
                  <a:lnTo>
                    <a:pt x="0" y="6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286218" y="3109126"/>
              <a:ext cx="36351" cy="85443"/>
            </a:xfrm>
            <a:custGeom>
              <a:avLst/>
              <a:pathLst>
                <a:path w="36351" h="85443">
                  <a:moveTo>
                    <a:pt x="31104" y="0"/>
                  </a:moveTo>
                  <a:lnTo>
                    <a:pt x="34477" y="6370"/>
                  </a:lnTo>
                  <a:lnTo>
                    <a:pt x="33345" y="6666"/>
                  </a:lnTo>
                  <a:lnTo>
                    <a:pt x="32198" y="6955"/>
                  </a:lnTo>
                  <a:lnTo>
                    <a:pt x="31037" y="7236"/>
                  </a:lnTo>
                  <a:lnTo>
                    <a:pt x="29860" y="7510"/>
                  </a:lnTo>
                  <a:lnTo>
                    <a:pt x="28668" y="7776"/>
                  </a:lnTo>
                  <a:lnTo>
                    <a:pt x="27461" y="8034"/>
                  </a:lnTo>
                  <a:lnTo>
                    <a:pt x="26240" y="8285"/>
                  </a:lnTo>
                  <a:lnTo>
                    <a:pt x="25003" y="8529"/>
                  </a:lnTo>
                  <a:lnTo>
                    <a:pt x="23751" y="8765"/>
                  </a:lnTo>
                  <a:lnTo>
                    <a:pt x="22485" y="8994"/>
                  </a:lnTo>
                  <a:lnTo>
                    <a:pt x="22485" y="24733"/>
                  </a:lnTo>
                  <a:lnTo>
                    <a:pt x="36351" y="24733"/>
                  </a:lnTo>
                  <a:lnTo>
                    <a:pt x="36351" y="31479"/>
                  </a:lnTo>
                  <a:lnTo>
                    <a:pt x="22485" y="31479"/>
                  </a:lnTo>
                  <a:lnTo>
                    <a:pt x="22485" y="34102"/>
                  </a:lnTo>
                  <a:lnTo>
                    <a:pt x="23740" y="35447"/>
                  </a:lnTo>
                  <a:lnTo>
                    <a:pt x="24958" y="36785"/>
                  </a:lnTo>
                  <a:lnTo>
                    <a:pt x="26139" y="38116"/>
                  </a:lnTo>
                  <a:lnTo>
                    <a:pt x="27282" y="39439"/>
                  </a:lnTo>
                  <a:lnTo>
                    <a:pt x="28387" y="40754"/>
                  </a:lnTo>
                  <a:lnTo>
                    <a:pt x="29455" y="42062"/>
                  </a:lnTo>
                  <a:lnTo>
                    <a:pt x="30486" y="43362"/>
                  </a:lnTo>
                  <a:lnTo>
                    <a:pt x="31479" y="44655"/>
                  </a:lnTo>
                  <a:lnTo>
                    <a:pt x="32434" y="45941"/>
                  </a:lnTo>
                  <a:lnTo>
                    <a:pt x="33353" y="47218"/>
                  </a:lnTo>
                  <a:lnTo>
                    <a:pt x="28481" y="53964"/>
                  </a:lnTo>
                  <a:lnTo>
                    <a:pt x="27881" y="52851"/>
                  </a:lnTo>
                  <a:lnTo>
                    <a:pt x="27282" y="51760"/>
                  </a:lnTo>
                  <a:lnTo>
                    <a:pt x="26682" y="50692"/>
                  </a:lnTo>
                  <a:lnTo>
                    <a:pt x="26082" y="49647"/>
                  </a:lnTo>
                  <a:lnTo>
                    <a:pt x="25483" y="48624"/>
                  </a:lnTo>
                  <a:lnTo>
                    <a:pt x="24883" y="47623"/>
                  </a:lnTo>
                  <a:lnTo>
                    <a:pt x="24284" y="46645"/>
                  </a:lnTo>
                  <a:lnTo>
                    <a:pt x="23684" y="45689"/>
                  </a:lnTo>
                  <a:lnTo>
                    <a:pt x="23084" y="44756"/>
                  </a:lnTo>
                  <a:lnTo>
                    <a:pt x="22485" y="43846"/>
                  </a:lnTo>
                  <a:lnTo>
                    <a:pt x="22485" y="85443"/>
                  </a:lnTo>
                  <a:lnTo>
                    <a:pt x="15739" y="85443"/>
                  </a:lnTo>
                  <a:lnTo>
                    <a:pt x="15739" y="49842"/>
                  </a:lnTo>
                  <a:lnTo>
                    <a:pt x="14829" y="52049"/>
                  </a:lnTo>
                  <a:lnTo>
                    <a:pt x="13895" y="54174"/>
                  </a:lnTo>
                  <a:lnTo>
                    <a:pt x="12940" y="56216"/>
                  </a:lnTo>
                  <a:lnTo>
                    <a:pt x="11962" y="58176"/>
                  </a:lnTo>
                  <a:lnTo>
                    <a:pt x="10961" y="60054"/>
                  </a:lnTo>
                  <a:lnTo>
                    <a:pt x="9938" y="61849"/>
                  </a:lnTo>
                  <a:lnTo>
                    <a:pt x="8892" y="63561"/>
                  </a:lnTo>
                  <a:lnTo>
                    <a:pt x="7824" y="65192"/>
                  </a:lnTo>
                  <a:lnTo>
                    <a:pt x="6734" y="66739"/>
                  </a:lnTo>
                  <a:lnTo>
                    <a:pt x="5621" y="68205"/>
                  </a:lnTo>
                  <a:lnTo>
                    <a:pt x="0" y="62583"/>
                  </a:lnTo>
                  <a:lnTo>
                    <a:pt x="2173" y="59911"/>
                  </a:lnTo>
                  <a:lnTo>
                    <a:pt x="4197" y="57142"/>
                  </a:lnTo>
                  <a:lnTo>
                    <a:pt x="6071" y="54275"/>
                  </a:lnTo>
                  <a:lnTo>
                    <a:pt x="7794" y="51311"/>
                  </a:lnTo>
                  <a:lnTo>
                    <a:pt x="9368" y="48249"/>
                  </a:lnTo>
                  <a:lnTo>
                    <a:pt x="10792" y="45090"/>
                  </a:lnTo>
                  <a:lnTo>
                    <a:pt x="12067" y="41833"/>
                  </a:lnTo>
                  <a:lnTo>
                    <a:pt x="13191" y="38479"/>
                  </a:lnTo>
                  <a:lnTo>
                    <a:pt x="14165" y="35028"/>
                  </a:lnTo>
                  <a:lnTo>
                    <a:pt x="14990" y="31479"/>
                  </a:lnTo>
                  <a:lnTo>
                    <a:pt x="1873" y="31479"/>
                  </a:lnTo>
                  <a:lnTo>
                    <a:pt x="1873" y="24733"/>
                  </a:lnTo>
                  <a:lnTo>
                    <a:pt x="15739" y="24733"/>
                  </a:lnTo>
                  <a:lnTo>
                    <a:pt x="15739" y="10493"/>
                  </a:lnTo>
                  <a:lnTo>
                    <a:pt x="14615" y="10714"/>
                  </a:lnTo>
                  <a:lnTo>
                    <a:pt x="13491" y="10927"/>
                  </a:lnTo>
                  <a:lnTo>
                    <a:pt x="12366" y="11133"/>
                  </a:lnTo>
                  <a:lnTo>
                    <a:pt x="11242" y="11332"/>
                  </a:lnTo>
                  <a:lnTo>
                    <a:pt x="10118" y="11523"/>
                  </a:lnTo>
                  <a:lnTo>
                    <a:pt x="8994" y="11707"/>
                  </a:lnTo>
                  <a:lnTo>
                    <a:pt x="7869" y="11883"/>
                  </a:lnTo>
                  <a:lnTo>
                    <a:pt x="6745" y="12052"/>
                  </a:lnTo>
                  <a:lnTo>
                    <a:pt x="5621" y="12213"/>
                  </a:lnTo>
                  <a:lnTo>
                    <a:pt x="4497" y="12366"/>
                  </a:lnTo>
                  <a:lnTo>
                    <a:pt x="1873" y="5246"/>
                  </a:lnTo>
                  <a:lnTo>
                    <a:pt x="4999" y="4856"/>
                  </a:lnTo>
                  <a:lnTo>
                    <a:pt x="8079" y="4437"/>
                  </a:lnTo>
                  <a:lnTo>
                    <a:pt x="11115" y="3987"/>
                  </a:lnTo>
                  <a:lnTo>
                    <a:pt x="14105" y="3507"/>
                  </a:lnTo>
                  <a:lnTo>
                    <a:pt x="17051" y="2998"/>
                  </a:lnTo>
                  <a:lnTo>
                    <a:pt x="19951" y="2458"/>
                  </a:lnTo>
                  <a:lnTo>
                    <a:pt x="22807" y="1888"/>
                  </a:lnTo>
                  <a:lnTo>
                    <a:pt x="25618" y="1289"/>
                  </a:lnTo>
                  <a:lnTo>
                    <a:pt x="28383" y="6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326691" y="3111374"/>
              <a:ext cx="41597" cy="28856"/>
            </a:xfrm>
            <a:custGeom>
              <a:avLst/>
              <a:pathLst>
                <a:path w="41597" h="28856">
                  <a:moveTo>
                    <a:pt x="0" y="0"/>
                  </a:moveTo>
                  <a:lnTo>
                    <a:pt x="41597" y="0"/>
                  </a:lnTo>
                  <a:lnTo>
                    <a:pt x="41597" y="28856"/>
                  </a:lnTo>
                  <a:lnTo>
                    <a:pt x="0" y="288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333811" y="3118120"/>
              <a:ext cx="27357" cy="15364"/>
            </a:xfrm>
            <a:custGeom>
              <a:avLst/>
              <a:pathLst>
                <a:path w="27357" h="15364">
                  <a:moveTo>
                    <a:pt x="0" y="15364"/>
                  </a:moveTo>
                  <a:lnTo>
                    <a:pt x="27357" y="15364"/>
                  </a:lnTo>
                  <a:lnTo>
                    <a:pt x="27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321819" y="3148475"/>
              <a:ext cx="50966" cy="43096"/>
            </a:xfrm>
            <a:custGeom>
              <a:avLst/>
              <a:pathLst>
                <a:path w="50966" h="43096">
                  <a:moveTo>
                    <a:pt x="4497" y="17988"/>
                  </a:moveTo>
                  <a:lnTo>
                    <a:pt x="22110" y="17988"/>
                  </a:lnTo>
                  <a:lnTo>
                    <a:pt x="22110" y="6745"/>
                  </a:lnTo>
                  <a:lnTo>
                    <a:pt x="2623" y="6745"/>
                  </a:lnTo>
                  <a:lnTo>
                    <a:pt x="2623" y="0"/>
                  </a:lnTo>
                  <a:lnTo>
                    <a:pt x="49092" y="0"/>
                  </a:lnTo>
                  <a:lnTo>
                    <a:pt x="49092" y="6745"/>
                  </a:lnTo>
                  <a:lnTo>
                    <a:pt x="29605" y="6745"/>
                  </a:lnTo>
                  <a:lnTo>
                    <a:pt x="29605" y="17988"/>
                  </a:lnTo>
                  <a:lnTo>
                    <a:pt x="46469" y="17988"/>
                  </a:lnTo>
                  <a:lnTo>
                    <a:pt x="46469" y="24733"/>
                  </a:lnTo>
                  <a:lnTo>
                    <a:pt x="29605" y="24733"/>
                  </a:lnTo>
                  <a:lnTo>
                    <a:pt x="29605" y="36351"/>
                  </a:lnTo>
                  <a:lnTo>
                    <a:pt x="50966" y="36351"/>
                  </a:lnTo>
                  <a:lnTo>
                    <a:pt x="50966" y="43096"/>
                  </a:lnTo>
                  <a:lnTo>
                    <a:pt x="0" y="43096"/>
                  </a:lnTo>
                  <a:lnTo>
                    <a:pt x="0" y="36351"/>
                  </a:lnTo>
                  <a:lnTo>
                    <a:pt x="22110" y="36351"/>
                  </a:lnTo>
                  <a:lnTo>
                    <a:pt x="22110" y="24733"/>
                  </a:lnTo>
                  <a:lnTo>
                    <a:pt x="4497" y="24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901367" y="3857227"/>
              <a:ext cx="89637" cy="20624"/>
            </a:xfrm>
            <a:custGeom>
              <a:avLst/>
              <a:pathLst>
                <a:path w="89637" h="20624">
                  <a:moveTo>
                    <a:pt x="0" y="7139"/>
                  </a:moveTo>
                  <a:lnTo>
                    <a:pt x="23797" y="7139"/>
                  </a:lnTo>
                  <a:lnTo>
                    <a:pt x="23797" y="0"/>
                  </a:lnTo>
                  <a:lnTo>
                    <a:pt x="32126" y="0"/>
                  </a:lnTo>
                  <a:lnTo>
                    <a:pt x="32126" y="7139"/>
                  </a:lnTo>
                  <a:lnTo>
                    <a:pt x="57907" y="7139"/>
                  </a:lnTo>
                  <a:lnTo>
                    <a:pt x="57907" y="0"/>
                  </a:lnTo>
                  <a:lnTo>
                    <a:pt x="65839" y="0"/>
                  </a:lnTo>
                  <a:lnTo>
                    <a:pt x="65839" y="7139"/>
                  </a:lnTo>
                  <a:lnTo>
                    <a:pt x="89637" y="7139"/>
                  </a:lnTo>
                  <a:lnTo>
                    <a:pt x="89637" y="14278"/>
                  </a:lnTo>
                  <a:lnTo>
                    <a:pt x="65839" y="14278"/>
                  </a:lnTo>
                  <a:lnTo>
                    <a:pt x="65839" y="20624"/>
                  </a:lnTo>
                  <a:lnTo>
                    <a:pt x="57907" y="20624"/>
                  </a:lnTo>
                  <a:lnTo>
                    <a:pt x="57907" y="14278"/>
                  </a:lnTo>
                  <a:lnTo>
                    <a:pt x="32126" y="14278"/>
                  </a:lnTo>
                  <a:lnTo>
                    <a:pt x="32126" y="20624"/>
                  </a:lnTo>
                  <a:lnTo>
                    <a:pt x="23797" y="20624"/>
                  </a:lnTo>
                  <a:lnTo>
                    <a:pt x="23797" y="14278"/>
                  </a:lnTo>
                  <a:lnTo>
                    <a:pt x="0" y="142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907317" y="3880628"/>
              <a:ext cx="77738" cy="67823"/>
            </a:xfrm>
            <a:custGeom>
              <a:avLst/>
              <a:pathLst>
                <a:path w="77738" h="67823">
                  <a:moveTo>
                    <a:pt x="77738" y="0"/>
                  </a:moveTo>
                  <a:lnTo>
                    <a:pt x="77738" y="67823"/>
                  </a:lnTo>
                  <a:lnTo>
                    <a:pt x="69806" y="67823"/>
                  </a:lnTo>
                  <a:lnTo>
                    <a:pt x="69806" y="63856"/>
                  </a:lnTo>
                  <a:lnTo>
                    <a:pt x="7932" y="63856"/>
                  </a:lnTo>
                  <a:lnTo>
                    <a:pt x="7932" y="67823"/>
                  </a:lnTo>
                  <a:lnTo>
                    <a:pt x="0" y="67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915249" y="3887768"/>
              <a:ext cx="61873" cy="49578"/>
            </a:xfrm>
            <a:custGeom>
              <a:avLst/>
              <a:pathLst>
                <a:path w="61873" h="49578">
                  <a:moveTo>
                    <a:pt x="0" y="49578"/>
                  </a:moveTo>
                  <a:lnTo>
                    <a:pt x="61873" y="49578"/>
                  </a:lnTo>
                  <a:lnTo>
                    <a:pt x="61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919216" y="3890941"/>
              <a:ext cx="53544" cy="44025"/>
            </a:xfrm>
            <a:custGeom>
              <a:avLst/>
              <a:pathLst>
                <a:path w="53544" h="44025">
                  <a:moveTo>
                    <a:pt x="46405" y="0"/>
                  </a:moveTo>
                  <a:lnTo>
                    <a:pt x="49578" y="5949"/>
                  </a:lnTo>
                  <a:lnTo>
                    <a:pt x="30540" y="8329"/>
                  </a:lnTo>
                  <a:lnTo>
                    <a:pt x="30540" y="15865"/>
                  </a:lnTo>
                  <a:lnTo>
                    <a:pt x="53544" y="15865"/>
                  </a:lnTo>
                  <a:lnTo>
                    <a:pt x="53544" y="22211"/>
                  </a:lnTo>
                  <a:lnTo>
                    <a:pt x="30540" y="22211"/>
                  </a:lnTo>
                  <a:lnTo>
                    <a:pt x="30540" y="44025"/>
                  </a:lnTo>
                  <a:lnTo>
                    <a:pt x="23400" y="44025"/>
                  </a:lnTo>
                  <a:lnTo>
                    <a:pt x="23400" y="26573"/>
                  </a:lnTo>
                  <a:lnTo>
                    <a:pt x="21858" y="28442"/>
                  </a:lnTo>
                  <a:lnTo>
                    <a:pt x="20243" y="30238"/>
                  </a:lnTo>
                  <a:lnTo>
                    <a:pt x="18558" y="31964"/>
                  </a:lnTo>
                  <a:lnTo>
                    <a:pt x="16801" y="33618"/>
                  </a:lnTo>
                  <a:lnTo>
                    <a:pt x="14972" y="35200"/>
                  </a:lnTo>
                  <a:lnTo>
                    <a:pt x="13072" y="36711"/>
                  </a:lnTo>
                  <a:lnTo>
                    <a:pt x="11101" y="38151"/>
                  </a:lnTo>
                  <a:lnTo>
                    <a:pt x="9058" y="39519"/>
                  </a:lnTo>
                  <a:lnTo>
                    <a:pt x="6944" y="40816"/>
                  </a:lnTo>
                  <a:lnTo>
                    <a:pt x="4759" y="42042"/>
                  </a:lnTo>
                  <a:lnTo>
                    <a:pt x="0" y="35696"/>
                  </a:lnTo>
                  <a:lnTo>
                    <a:pt x="2256" y="34633"/>
                  </a:lnTo>
                  <a:lnTo>
                    <a:pt x="4426" y="33507"/>
                  </a:lnTo>
                  <a:lnTo>
                    <a:pt x="6508" y="32317"/>
                  </a:lnTo>
                  <a:lnTo>
                    <a:pt x="8503" y="31063"/>
                  </a:lnTo>
                  <a:lnTo>
                    <a:pt x="10411" y="29746"/>
                  </a:lnTo>
                  <a:lnTo>
                    <a:pt x="12231" y="28366"/>
                  </a:lnTo>
                  <a:lnTo>
                    <a:pt x="13965" y="26923"/>
                  </a:lnTo>
                  <a:lnTo>
                    <a:pt x="15611" y="25415"/>
                  </a:lnTo>
                  <a:lnTo>
                    <a:pt x="17169" y="23845"/>
                  </a:lnTo>
                  <a:lnTo>
                    <a:pt x="18641" y="22211"/>
                  </a:lnTo>
                  <a:lnTo>
                    <a:pt x="0" y="22211"/>
                  </a:lnTo>
                  <a:lnTo>
                    <a:pt x="0" y="15865"/>
                  </a:lnTo>
                  <a:lnTo>
                    <a:pt x="23400" y="15865"/>
                  </a:lnTo>
                  <a:lnTo>
                    <a:pt x="23400" y="8725"/>
                  </a:lnTo>
                  <a:lnTo>
                    <a:pt x="5949" y="10312"/>
                  </a:lnTo>
                  <a:lnTo>
                    <a:pt x="3569" y="3966"/>
                  </a:lnTo>
                  <a:lnTo>
                    <a:pt x="8210" y="3712"/>
                  </a:lnTo>
                  <a:lnTo>
                    <a:pt x="12771" y="3426"/>
                  </a:lnTo>
                  <a:lnTo>
                    <a:pt x="17253" y="3109"/>
                  </a:lnTo>
                  <a:lnTo>
                    <a:pt x="21655" y="2760"/>
                  </a:lnTo>
                  <a:lnTo>
                    <a:pt x="25979" y="2379"/>
                  </a:lnTo>
                  <a:lnTo>
                    <a:pt x="30222" y="1967"/>
                  </a:lnTo>
                  <a:lnTo>
                    <a:pt x="34387" y="1523"/>
                  </a:lnTo>
                  <a:lnTo>
                    <a:pt x="38472" y="1047"/>
                  </a:lnTo>
                  <a:lnTo>
                    <a:pt x="42478" y="5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954119" y="3916325"/>
              <a:ext cx="16658" cy="16261"/>
            </a:xfrm>
            <a:custGeom>
              <a:avLst/>
              <a:pathLst>
                <a:path w="16658" h="16261">
                  <a:moveTo>
                    <a:pt x="6346" y="0"/>
                  </a:moveTo>
                  <a:lnTo>
                    <a:pt x="7591" y="1122"/>
                  </a:lnTo>
                  <a:lnTo>
                    <a:pt x="8789" y="2268"/>
                  </a:lnTo>
                  <a:lnTo>
                    <a:pt x="9939" y="3438"/>
                  </a:lnTo>
                  <a:lnTo>
                    <a:pt x="11042" y="4632"/>
                  </a:lnTo>
                  <a:lnTo>
                    <a:pt x="12097" y="5850"/>
                  </a:lnTo>
                  <a:lnTo>
                    <a:pt x="13104" y="7091"/>
                  </a:lnTo>
                  <a:lnTo>
                    <a:pt x="14064" y="8356"/>
                  </a:lnTo>
                  <a:lnTo>
                    <a:pt x="14976" y="9645"/>
                  </a:lnTo>
                  <a:lnTo>
                    <a:pt x="15841" y="10958"/>
                  </a:lnTo>
                  <a:lnTo>
                    <a:pt x="16658" y="12295"/>
                  </a:lnTo>
                  <a:lnTo>
                    <a:pt x="9915" y="16261"/>
                  </a:lnTo>
                  <a:lnTo>
                    <a:pt x="9173" y="14925"/>
                  </a:lnTo>
                  <a:lnTo>
                    <a:pt x="8376" y="13612"/>
                  </a:lnTo>
                  <a:lnTo>
                    <a:pt x="7524" y="12323"/>
                  </a:lnTo>
                  <a:lnTo>
                    <a:pt x="6615" y="11057"/>
                  </a:lnTo>
                  <a:lnTo>
                    <a:pt x="5651" y="9816"/>
                  </a:lnTo>
                  <a:lnTo>
                    <a:pt x="4632" y="8598"/>
                  </a:lnTo>
                  <a:lnTo>
                    <a:pt x="3557" y="7405"/>
                  </a:lnTo>
                  <a:lnTo>
                    <a:pt x="2427" y="6234"/>
                  </a:lnTo>
                  <a:lnTo>
                    <a:pt x="1241" y="5088"/>
                  </a:lnTo>
                  <a:lnTo>
                    <a:pt x="0" y="3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999731" y="3856831"/>
              <a:ext cx="39662" cy="91620"/>
            </a:xfrm>
            <a:custGeom>
              <a:avLst/>
              <a:pathLst>
                <a:path w="39662" h="91620">
                  <a:moveTo>
                    <a:pt x="2379" y="26970"/>
                  </a:moveTo>
                  <a:lnTo>
                    <a:pt x="17848" y="26970"/>
                  </a:lnTo>
                  <a:lnTo>
                    <a:pt x="17848" y="13881"/>
                  </a:lnTo>
                  <a:lnTo>
                    <a:pt x="16654" y="14195"/>
                  </a:lnTo>
                  <a:lnTo>
                    <a:pt x="15452" y="14500"/>
                  </a:lnTo>
                  <a:lnTo>
                    <a:pt x="14242" y="14798"/>
                  </a:lnTo>
                  <a:lnTo>
                    <a:pt x="13025" y="15087"/>
                  </a:lnTo>
                  <a:lnTo>
                    <a:pt x="11799" y="15369"/>
                  </a:lnTo>
                  <a:lnTo>
                    <a:pt x="10566" y="15642"/>
                  </a:lnTo>
                  <a:lnTo>
                    <a:pt x="9324" y="15908"/>
                  </a:lnTo>
                  <a:lnTo>
                    <a:pt x="8075" y="16166"/>
                  </a:lnTo>
                  <a:lnTo>
                    <a:pt x="6818" y="16416"/>
                  </a:lnTo>
                  <a:lnTo>
                    <a:pt x="5552" y="16658"/>
                  </a:lnTo>
                  <a:lnTo>
                    <a:pt x="2776" y="9519"/>
                  </a:lnTo>
                  <a:lnTo>
                    <a:pt x="6314" y="8852"/>
                  </a:lnTo>
                  <a:lnTo>
                    <a:pt x="9788" y="8122"/>
                  </a:lnTo>
                  <a:lnTo>
                    <a:pt x="13199" y="7329"/>
                  </a:lnTo>
                  <a:lnTo>
                    <a:pt x="16547" y="6472"/>
                  </a:lnTo>
                  <a:lnTo>
                    <a:pt x="19831" y="5552"/>
                  </a:lnTo>
                  <a:lnTo>
                    <a:pt x="23051" y="4569"/>
                  </a:lnTo>
                  <a:lnTo>
                    <a:pt x="26209" y="3522"/>
                  </a:lnTo>
                  <a:lnTo>
                    <a:pt x="29302" y="2411"/>
                  </a:lnTo>
                  <a:lnTo>
                    <a:pt x="32332" y="1237"/>
                  </a:lnTo>
                  <a:lnTo>
                    <a:pt x="35299" y="0"/>
                  </a:lnTo>
                  <a:lnTo>
                    <a:pt x="38869" y="6742"/>
                  </a:lnTo>
                  <a:lnTo>
                    <a:pt x="25384" y="11502"/>
                  </a:lnTo>
                  <a:lnTo>
                    <a:pt x="25384" y="26970"/>
                  </a:lnTo>
                  <a:lnTo>
                    <a:pt x="39662" y="26970"/>
                  </a:lnTo>
                  <a:lnTo>
                    <a:pt x="39662" y="34109"/>
                  </a:lnTo>
                  <a:lnTo>
                    <a:pt x="25384" y="34109"/>
                  </a:lnTo>
                  <a:lnTo>
                    <a:pt x="25384" y="36093"/>
                  </a:lnTo>
                  <a:lnTo>
                    <a:pt x="26950" y="37758"/>
                  </a:lnTo>
                  <a:lnTo>
                    <a:pt x="28477" y="39424"/>
                  </a:lnTo>
                  <a:lnTo>
                    <a:pt x="29965" y="41090"/>
                  </a:lnTo>
                  <a:lnTo>
                    <a:pt x="31412" y="42756"/>
                  </a:lnTo>
                  <a:lnTo>
                    <a:pt x="32820" y="44422"/>
                  </a:lnTo>
                  <a:lnTo>
                    <a:pt x="34189" y="46087"/>
                  </a:lnTo>
                  <a:lnTo>
                    <a:pt x="35517" y="47753"/>
                  </a:lnTo>
                  <a:lnTo>
                    <a:pt x="36806" y="49419"/>
                  </a:lnTo>
                  <a:lnTo>
                    <a:pt x="38056" y="51085"/>
                  </a:lnTo>
                  <a:lnTo>
                    <a:pt x="39266" y="52751"/>
                  </a:lnTo>
                  <a:lnTo>
                    <a:pt x="34109" y="59890"/>
                  </a:lnTo>
                  <a:lnTo>
                    <a:pt x="33237" y="58399"/>
                  </a:lnTo>
                  <a:lnTo>
                    <a:pt x="32364" y="56939"/>
                  </a:lnTo>
                  <a:lnTo>
                    <a:pt x="31492" y="55511"/>
                  </a:lnTo>
                  <a:lnTo>
                    <a:pt x="30619" y="54115"/>
                  </a:lnTo>
                  <a:lnTo>
                    <a:pt x="29746" y="52751"/>
                  </a:lnTo>
                  <a:lnTo>
                    <a:pt x="28874" y="51418"/>
                  </a:lnTo>
                  <a:lnTo>
                    <a:pt x="28001" y="50117"/>
                  </a:lnTo>
                  <a:lnTo>
                    <a:pt x="27129" y="48848"/>
                  </a:lnTo>
                  <a:lnTo>
                    <a:pt x="26256" y="47611"/>
                  </a:lnTo>
                  <a:lnTo>
                    <a:pt x="25384" y="46405"/>
                  </a:lnTo>
                  <a:lnTo>
                    <a:pt x="25384" y="91620"/>
                  </a:lnTo>
                  <a:lnTo>
                    <a:pt x="17848" y="91620"/>
                  </a:lnTo>
                  <a:lnTo>
                    <a:pt x="17848" y="51958"/>
                  </a:lnTo>
                  <a:lnTo>
                    <a:pt x="16868" y="54317"/>
                  </a:lnTo>
                  <a:lnTo>
                    <a:pt x="15833" y="56638"/>
                  </a:lnTo>
                  <a:lnTo>
                    <a:pt x="14742" y="58918"/>
                  </a:lnTo>
                  <a:lnTo>
                    <a:pt x="13596" y="61159"/>
                  </a:lnTo>
                  <a:lnTo>
                    <a:pt x="12394" y="63361"/>
                  </a:lnTo>
                  <a:lnTo>
                    <a:pt x="11137" y="65522"/>
                  </a:lnTo>
                  <a:lnTo>
                    <a:pt x="9824" y="67644"/>
                  </a:lnTo>
                  <a:lnTo>
                    <a:pt x="8456" y="69726"/>
                  </a:lnTo>
                  <a:lnTo>
                    <a:pt x="7032" y="71769"/>
                  </a:lnTo>
                  <a:lnTo>
                    <a:pt x="5552" y="73772"/>
                  </a:lnTo>
                  <a:lnTo>
                    <a:pt x="0" y="67029"/>
                  </a:lnTo>
                  <a:lnTo>
                    <a:pt x="2165" y="64130"/>
                  </a:lnTo>
                  <a:lnTo>
                    <a:pt x="4220" y="61143"/>
                  </a:lnTo>
                  <a:lnTo>
                    <a:pt x="6163" y="58070"/>
                  </a:lnTo>
                  <a:lnTo>
                    <a:pt x="7995" y="54908"/>
                  </a:lnTo>
                  <a:lnTo>
                    <a:pt x="9717" y="51660"/>
                  </a:lnTo>
                  <a:lnTo>
                    <a:pt x="11327" y="48324"/>
                  </a:lnTo>
                  <a:lnTo>
                    <a:pt x="12826" y="44902"/>
                  </a:lnTo>
                  <a:lnTo>
                    <a:pt x="14215" y="41391"/>
                  </a:lnTo>
                  <a:lnTo>
                    <a:pt x="15492" y="37794"/>
                  </a:lnTo>
                  <a:lnTo>
                    <a:pt x="16658" y="34109"/>
                  </a:lnTo>
                  <a:lnTo>
                    <a:pt x="2379" y="34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7041376" y="3857227"/>
              <a:ext cx="49974" cy="91224"/>
            </a:xfrm>
            <a:custGeom>
              <a:avLst/>
              <a:pathLst>
                <a:path w="49974" h="91224">
                  <a:moveTo>
                    <a:pt x="49974" y="18244"/>
                  </a:moveTo>
                  <a:lnTo>
                    <a:pt x="49974" y="64253"/>
                  </a:lnTo>
                  <a:lnTo>
                    <a:pt x="42042" y="64253"/>
                  </a:lnTo>
                  <a:lnTo>
                    <a:pt x="42042" y="57114"/>
                  </a:lnTo>
                  <a:lnTo>
                    <a:pt x="28953" y="57114"/>
                  </a:lnTo>
                  <a:lnTo>
                    <a:pt x="28953" y="91224"/>
                  </a:lnTo>
                  <a:lnTo>
                    <a:pt x="21021" y="91224"/>
                  </a:lnTo>
                  <a:lnTo>
                    <a:pt x="21021" y="57114"/>
                  </a:lnTo>
                  <a:lnTo>
                    <a:pt x="7932" y="57114"/>
                  </a:lnTo>
                  <a:lnTo>
                    <a:pt x="7932" y="64253"/>
                  </a:lnTo>
                  <a:lnTo>
                    <a:pt x="0" y="64253"/>
                  </a:lnTo>
                  <a:lnTo>
                    <a:pt x="0" y="18244"/>
                  </a:lnTo>
                  <a:lnTo>
                    <a:pt x="21021" y="18244"/>
                  </a:lnTo>
                  <a:lnTo>
                    <a:pt x="21021" y="0"/>
                  </a:lnTo>
                  <a:lnTo>
                    <a:pt x="28953" y="0"/>
                  </a:lnTo>
                  <a:lnTo>
                    <a:pt x="28953" y="18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049309" y="3883008"/>
              <a:ext cx="13088" cy="24194"/>
            </a:xfrm>
            <a:custGeom>
              <a:avLst/>
              <a:pathLst>
                <a:path w="13088" h="24194">
                  <a:moveTo>
                    <a:pt x="0" y="24194"/>
                  </a:moveTo>
                  <a:lnTo>
                    <a:pt x="13088" y="24194"/>
                  </a:lnTo>
                  <a:lnTo>
                    <a:pt x="13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070330" y="3883008"/>
              <a:ext cx="13088" cy="24194"/>
            </a:xfrm>
            <a:custGeom>
              <a:avLst/>
              <a:pathLst>
                <a:path w="13088" h="24194">
                  <a:moveTo>
                    <a:pt x="0" y="0"/>
                  </a:moveTo>
                  <a:lnTo>
                    <a:pt x="0" y="24194"/>
                  </a:lnTo>
                  <a:lnTo>
                    <a:pt x="13088" y="24194"/>
                  </a:lnTo>
                  <a:lnTo>
                    <a:pt x="130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445882" y="4226862"/>
              <a:ext cx="220346" cy="86222"/>
            </a:xfrm>
            <a:custGeom>
              <a:avLst/>
              <a:pathLst>
                <a:path w="220346" h="86222">
                  <a:moveTo>
                    <a:pt x="197353" y="0"/>
                  </a:moveTo>
                  <a:lnTo>
                    <a:pt x="197353" y="68019"/>
                  </a:lnTo>
                  <a:lnTo>
                    <a:pt x="220346" y="68019"/>
                  </a:lnTo>
                  <a:lnTo>
                    <a:pt x="220346" y="86222"/>
                  </a:lnTo>
                  <a:lnTo>
                    <a:pt x="0" y="86222"/>
                  </a:lnTo>
                  <a:lnTo>
                    <a:pt x="0" y="68019"/>
                  </a:lnTo>
                  <a:lnTo>
                    <a:pt x="22992" y="68019"/>
                  </a:lnTo>
                  <a:lnTo>
                    <a:pt x="229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488035" y="4244106"/>
              <a:ext cx="33530" cy="50775"/>
            </a:xfrm>
            <a:custGeom>
              <a:avLst/>
              <a:pathLst>
                <a:path w="33530" h="50775">
                  <a:moveTo>
                    <a:pt x="0" y="50775"/>
                  </a:moveTo>
                  <a:lnTo>
                    <a:pt x="33530" y="50775"/>
                  </a:lnTo>
                  <a:lnTo>
                    <a:pt x="33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539768" y="4244106"/>
              <a:ext cx="32572" cy="50775"/>
            </a:xfrm>
            <a:custGeom>
              <a:avLst/>
              <a:pathLst>
                <a:path w="32572" h="50775">
                  <a:moveTo>
                    <a:pt x="0" y="50775"/>
                  </a:moveTo>
                  <a:lnTo>
                    <a:pt x="32572" y="50775"/>
                  </a:lnTo>
                  <a:lnTo>
                    <a:pt x="32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590544" y="4244106"/>
              <a:ext cx="33530" cy="50775"/>
            </a:xfrm>
            <a:custGeom>
              <a:avLst/>
              <a:pathLst>
                <a:path w="33530" h="50775">
                  <a:moveTo>
                    <a:pt x="0" y="50775"/>
                  </a:moveTo>
                  <a:lnTo>
                    <a:pt x="33530" y="50775"/>
                  </a:lnTo>
                  <a:lnTo>
                    <a:pt x="33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481329" y="4094654"/>
              <a:ext cx="47901" cy="42153"/>
            </a:xfrm>
            <a:custGeom>
              <a:avLst/>
              <a:pathLst>
                <a:path w="47901" h="42153">
                  <a:moveTo>
                    <a:pt x="18202" y="0"/>
                  </a:moveTo>
                  <a:lnTo>
                    <a:pt x="21775" y="3075"/>
                  </a:lnTo>
                  <a:lnTo>
                    <a:pt x="25215" y="6169"/>
                  </a:lnTo>
                  <a:lnTo>
                    <a:pt x="28520" y="9283"/>
                  </a:lnTo>
                  <a:lnTo>
                    <a:pt x="31691" y="12416"/>
                  </a:lnTo>
                  <a:lnTo>
                    <a:pt x="34728" y="15567"/>
                  </a:lnTo>
                  <a:lnTo>
                    <a:pt x="37631" y="18739"/>
                  </a:lnTo>
                  <a:lnTo>
                    <a:pt x="40400" y="21929"/>
                  </a:lnTo>
                  <a:lnTo>
                    <a:pt x="43034" y="25138"/>
                  </a:lnTo>
                  <a:lnTo>
                    <a:pt x="45535" y="28367"/>
                  </a:lnTo>
                  <a:lnTo>
                    <a:pt x="47901" y="31614"/>
                  </a:lnTo>
                  <a:lnTo>
                    <a:pt x="29698" y="42153"/>
                  </a:lnTo>
                  <a:lnTo>
                    <a:pt x="27504" y="38915"/>
                  </a:lnTo>
                  <a:lnTo>
                    <a:pt x="25138" y="35715"/>
                  </a:lnTo>
                  <a:lnTo>
                    <a:pt x="22599" y="32553"/>
                  </a:lnTo>
                  <a:lnTo>
                    <a:pt x="19888" y="29430"/>
                  </a:lnTo>
                  <a:lnTo>
                    <a:pt x="17004" y="26345"/>
                  </a:lnTo>
                  <a:lnTo>
                    <a:pt x="13948" y="23299"/>
                  </a:lnTo>
                  <a:lnTo>
                    <a:pt x="10720" y="20291"/>
                  </a:lnTo>
                  <a:lnTo>
                    <a:pt x="7319" y="17321"/>
                  </a:lnTo>
                  <a:lnTo>
                    <a:pt x="3745" y="14389"/>
                  </a:lnTo>
                  <a:lnTo>
                    <a:pt x="0" y="11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459294" y="4096570"/>
              <a:ext cx="194479" cy="63229"/>
            </a:xfrm>
            <a:custGeom>
              <a:avLst/>
              <a:pathLst>
                <a:path w="194479" h="63229">
                  <a:moveTo>
                    <a:pt x="145620" y="0"/>
                  </a:moveTo>
                  <a:lnTo>
                    <a:pt x="167654" y="6706"/>
                  </a:lnTo>
                  <a:lnTo>
                    <a:pt x="165336" y="11055"/>
                  </a:lnTo>
                  <a:lnTo>
                    <a:pt x="162979" y="15290"/>
                  </a:lnTo>
                  <a:lnTo>
                    <a:pt x="160584" y="19409"/>
                  </a:lnTo>
                  <a:lnTo>
                    <a:pt x="158151" y="23414"/>
                  </a:lnTo>
                  <a:lnTo>
                    <a:pt x="155679" y="27303"/>
                  </a:lnTo>
                  <a:lnTo>
                    <a:pt x="153169" y="31078"/>
                  </a:lnTo>
                  <a:lnTo>
                    <a:pt x="150621" y="34738"/>
                  </a:lnTo>
                  <a:lnTo>
                    <a:pt x="148034" y="38282"/>
                  </a:lnTo>
                  <a:lnTo>
                    <a:pt x="145409" y="41712"/>
                  </a:lnTo>
                  <a:lnTo>
                    <a:pt x="142746" y="45027"/>
                  </a:lnTo>
                  <a:lnTo>
                    <a:pt x="194479" y="45027"/>
                  </a:lnTo>
                  <a:lnTo>
                    <a:pt x="194479" y="63229"/>
                  </a:lnTo>
                  <a:lnTo>
                    <a:pt x="0" y="63229"/>
                  </a:lnTo>
                  <a:lnTo>
                    <a:pt x="0" y="45027"/>
                  </a:lnTo>
                  <a:lnTo>
                    <a:pt x="120711" y="45027"/>
                  </a:lnTo>
                  <a:lnTo>
                    <a:pt x="123547" y="40783"/>
                  </a:lnTo>
                  <a:lnTo>
                    <a:pt x="126306" y="36481"/>
                  </a:lnTo>
                  <a:lnTo>
                    <a:pt x="128988" y="32122"/>
                  </a:lnTo>
                  <a:lnTo>
                    <a:pt x="131594" y="27706"/>
                  </a:lnTo>
                  <a:lnTo>
                    <a:pt x="134123" y="23232"/>
                  </a:lnTo>
                  <a:lnTo>
                    <a:pt x="136576" y="18700"/>
                  </a:lnTo>
                  <a:lnTo>
                    <a:pt x="138952" y="14111"/>
                  </a:lnTo>
                  <a:lnTo>
                    <a:pt x="141251" y="9465"/>
                  </a:lnTo>
                  <a:lnTo>
                    <a:pt x="143474" y="4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445882" y="4167464"/>
              <a:ext cx="82390" cy="54607"/>
            </a:xfrm>
            <a:custGeom>
              <a:avLst/>
              <a:pathLst>
                <a:path w="82390" h="54607">
                  <a:moveTo>
                    <a:pt x="68978" y="0"/>
                  </a:moveTo>
                  <a:lnTo>
                    <a:pt x="82390" y="15328"/>
                  </a:lnTo>
                  <a:lnTo>
                    <a:pt x="77523" y="19687"/>
                  </a:lnTo>
                  <a:lnTo>
                    <a:pt x="72120" y="23950"/>
                  </a:lnTo>
                  <a:lnTo>
                    <a:pt x="66180" y="28118"/>
                  </a:lnTo>
                  <a:lnTo>
                    <a:pt x="59704" y="32189"/>
                  </a:lnTo>
                  <a:lnTo>
                    <a:pt x="52691" y="36165"/>
                  </a:lnTo>
                  <a:lnTo>
                    <a:pt x="45142" y="40045"/>
                  </a:lnTo>
                  <a:lnTo>
                    <a:pt x="37056" y="43829"/>
                  </a:lnTo>
                  <a:lnTo>
                    <a:pt x="28434" y="47518"/>
                  </a:lnTo>
                  <a:lnTo>
                    <a:pt x="19275" y="51110"/>
                  </a:lnTo>
                  <a:lnTo>
                    <a:pt x="9580" y="54607"/>
                  </a:lnTo>
                  <a:lnTo>
                    <a:pt x="0" y="36405"/>
                  </a:lnTo>
                  <a:lnTo>
                    <a:pt x="8104" y="33799"/>
                  </a:lnTo>
                  <a:lnTo>
                    <a:pt x="15941" y="30963"/>
                  </a:lnTo>
                  <a:lnTo>
                    <a:pt x="23510" y="27897"/>
                  </a:lnTo>
                  <a:lnTo>
                    <a:pt x="30810" y="24602"/>
                  </a:lnTo>
                  <a:lnTo>
                    <a:pt x="37842" y="21076"/>
                  </a:lnTo>
                  <a:lnTo>
                    <a:pt x="44605" y="17321"/>
                  </a:lnTo>
                  <a:lnTo>
                    <a:pt x="51101" y="13335"/>
                  </a:lnTo>
                  <a:lnTo>
                    <a:pt x="57328" y="9120"/>
                  </a:lnTo>
                  <a:lnTo>
                    <a:pt x="63287" y="4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581922" y="4167464"/>
              <a:ext cx="84306" cy="53649"/>
            </a:xfrm>
            <a:custGeom>
              <a:avLst/>
              <a:pathLst>
                <a:path w="84306" h="53649">
                  <a:moveTo>
                    <a:pt x="11496" y="0"/>
                  </a:moveTo>
                  <a:lnTo>
                    <a:pt x="18777" y="2414"/>
                  </a:lnTo>
                  <a:lnTo>
                    <a:pt x="26058" y="5058"/>
                  </a:lnTo>
                  <a:lnTo>
                    <a:pt x="33339" y="7932"/>
                  </a:lnTo>
                  <a:lnTo>
                    <a:pt x="40620" y="11036"/>
                  </a:lnTo>
                  <a:lnTo>
                    <a:pt x="47901" y="14370"/>
                  </a:lnTo>
                  <a:lnTo>
                    <a:pt x="55182" y="17934"/>
                  </a:lnTo>
                  <a:lnTo>
                    <a:pt x="62463" y="21728"/>
                  </a:lnTo>
                  <a:lnTo>
                    <a:pt x="69744" y="25751"/>
                  </a:lnTo>
                  <a:lnTo>
                    <a:pt x="77025" y="30005"/>
                  </a:lnTo>
                  <a:lnTo>
                    <a:pt x="84306" y="34489"/>
                  </a:lnTo>
                  <a:lnTo>
                    <a:pt x="72810" y="53649"/>
                  </a:lnTo>
                  <a:lnTo>
                    <a:pt x="65529" y="48610"/>
                  </a:lnTo>
                  <a:lnTo>
                    <a:pt x="58248" y="43839"/>
                  </a:lnTo>
                  <a:lnTo>
                    <a:pt x="50967" y="39336"/>
                  </a:lnTo>
                  <a:lnTo>
                    <a:pt x="43686" y="35102"/>
                  </a:lnTo>
                  <a:lnTo>
                    <a:pt x="36405" y="31135"/>
                  </a:lnTo>
                  <a:lnTo>
                    <a:pt x="29124" y="27437"/>
                  </a:lnTo>
                  <a:lnTo>
                    <a:pt x="21843" y="24008"/>
                  </a:lnTo>
                  <a:lnTo>
                    <a:pt x="14562" y="20846"/>
                  </a:lnTo>
                  <a:lnTo>
                    <a:pt x="7281" y="17953"/>
                  </a:lnTo>
                  <a:lnTo>
                    <a:pt x="0" y="15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694011" y="4097528"/>
              <a:ext cx="217472" cy="211724"/>
            </a:xfrm>
            <a:custGeom>
              <a:avLst/>
              <a:pathLst>
                <a:path w="217472" h="211724">
                  <a:moveTo>
                    <a:pt x="45027" y="7664"/>
                  </a:moveTo>
                  <a:lnTo>
                    <a:pt x="63229" y="13412"/>
                  </a:lnTo>
                  <a:lnTo>
                    <a:pt x="62051" y="17416"/>
                  </a:lnTo>
                  <a:lnTo>
                    <a:pt x="60815" y="21383"/>
                  </a:lnTo>
                  <a:lnTo>
                    <a:pt x="59522" y="25311"/>
                  </a:lnTo>
                  <a:lnTo>
                    <a:pt x="58171" y="29200"/>
                  </a:lnTo>
                  <a:lnTo>
                    <a:pt x="56763" y="33051"/>
                  </a:lnTo>
                  <a:lnTo>
                    <a:pt x="55297" y="36864"/>
                  </a:lnTo>
                  <a:lnTo>
                    <a:pt x="53774" y="40639"/>
                  </a:lnTo>
                  <a:lnTo>
                    <a:pt x="52193" y="44375"/>
                  </a:lnTo>
                  <a:lnTo>
                    <a:pt x="50555" y="48073"/>
                  </a:lnTo>
                  <a:lnTo>
                    <a:pt x="48859" y="51733"/>
                  </a:lnTo>
                  <a:lnTo>
                    <a:pt x="103467" y="51733"/>
                  </a:lnTo>
                  <a:lnTo>
                    <a:pt x="103467" y="0"/>
                  </a:lnTo>
                  <a:lnTo>
                    <a:pt x="122627" y="0"/>
                  </a:lnTo>
                  <a:lnTo>
                    <a:pt x="122627" y="51733"/>
                  </a:lnTo>
                  <a:lnTo>
                    <a:pt x="205975" y="51733"/>
                  </a:lnTo>
                  <a:lnTo>
                    <a:pt x="205975" y="69936"/>
                  </a:lnTo>
                  <a:lnTo>
                    <a:pt x="122627" y="69936"/>
                  </a:lnTo>
                  <a:lnTo>
                    <a:pt x="122627" y="122627"/>
                  </a:lnTo>
                  <a:lnTo>
                    <a:pt x="196395" y="122627"/>
                  </a:lnTo>
                  <a:lnTo>
                    <a:pt x="196395" y="140830"/>
                  </a:lnTo>
                  <a:lnTo>
                    <a:pt x="122627" y="140830"/>
                  </a:lnTo>
                  <a:lnTo>
                    <a:pt x="122627" y="193521"/>
                  </a:lnTo>
                  <a:lnTo>
                    <a:pt x="217472" y="193521"/>
                  </a:lnTo>
                  <a:lnTo>
                    <a:pt x="217472" y="211724"/>
                  </a:lnTo>
                  <a:lnTo>
                    <a:pt x="1916" y="211724"/>
                  </a:lnTo>
                  <a:lnTo>
                    <a:pt x="1916" y="193521"/>
                  </a:lnTo>
                  <a:lnTo>
                    <a:pt x="103467" y="193521"/>
                  </a:lnTo>
                  <a:lnTo>
                    <a:pt x="103467" y="140830"/>
                  </a:lnTo>
                  <a:lnTo>
                    <a:pt x="29698" y="140830"/>
                  </a:lnTo>
                  <a:lnTo>
                    <a:pt x="29698" y="122627"/>
                  </a:lnTo>
                  <a:lnTo>
                    <a:pt x="103467" y="122627"/>
                  </a:lnTo>
                  <a:lnTo>
                    <a:pt x="103467" y="69936"/>
                  </a:lnTo>
                  <a:lnTo>
                    <a:pt x="39279" y="69936"/>
                  </a:lnTo>
                  <a:lnTo>
                    <a:pt x="37142" y="74103"/>
                  </a:lnTo>
                  <a:lnTo>
                    <a:pt x="34948" y="78175"/>
                  </a:lnTo>
                  <a:lnTo>
                    <a:pt x="32697" y="82150"/>
                  </a:lnTo>
                  <a:lnTo>
                    <a:pt x="30388" y="86030"/>
                  </a:lnTo>
                  <a:lnTo>
                    <a:pt x="28022" y="89815"/>
                  </a:lnTo>
                  <a:lnTo>
                    <a:pt x="25598" y="93503"/>
                  </a:lnTo>
                  <a:lnTo>
                    <a:pt x="23117" y="97096"/>
                  </a:lnTo>
                  <a:lnTo>
                    <a:pt x="20578" y="100592"/>
                  </a:lnTo>
                  <a:lnTo>
                    <a:pt x="17982" y="103993"/>
                  </a:lnTo>
                  <a:lnTo>
                    <a:pt x="15328" y="107299"/>
                  </a:lnTo>
                  <a:lnTo>
                    <a:pt x="0" y="94844"/>
                  </a:lnTo>
                  <a:lnTo>
                    <a:pt x="5968" y="87247"/>
                  </a:lnTo>
                  <a:lnTo>
                    <a:pt x="11611" y="79401"/>
                  </a:lnTo>
                  <a:lnTo>
                    <a:pt x="16928" y="71306"/>
                  </a:lnTo>
                  <a:lnTo>
                    <a:pt x="21919" y="62961"/>
                  </a:lnTo>
                  <a:lnTo>
                    <a:pt x="26585" y="54368"/>
                  </a:lnTo>
                  <a:lnTo>
                    <a:pt x="30925" y="45525"/>
                  </a:lnTo>
                  <a:lnTo>
                    <a:pt x="34939" y="36433"/>
                  </a:lnTo>
                  <a:lnTo>
                    <a:pt x="38627" y="27093"/>
                  </a:lnTo>
                  <a:lnTo>
                    <a:pt x="41990" y="1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938308" y="4097528"/>
              <a:ext cx="216514" cy="49817"/>
            </a:xfrm>
            <a:custGeom>
              <a:avLst/>
              <a:pathLst>
                <a:path w="216514" h="49817">
                  <a:moveTo>
                    <a:pt x="0" y="17244"/>
                  </a:moveTo>
                  <a:lnTo>
                    <a:pt x="57481" y="17244"/>
                  </a:lnTo>
                  <a:lnTo>
                    <a:pt x="57481" y="0"/>
                  </a:lnTo>
                  <a:lnTo>
                    <a:pt x="77600" y="0"/>
                  </a:lnTo>
                  <a:lnTo>
                    <a:pt x="77600" y="17244"/>
                  </a:lnTo>
                  <a:lnTo>
                    <a:pt x="139872" y="17244"/>
                  </a:lnTo>
                  <a:lnTo>
                    <a:pt x="139872" y="0"/>
                  </a:lnTo>
                  <a:lnTo>
                    <a:pt x="159032" y="0"/>
                  </a:lnTo>
                  <a:lnTo>
                    <a:pt x="159032" y="17244"/>
                  </a:lnTo>
                  <a:lnTo>
                    <a:pt x="216514" y="17244"/>
                  </a:lnTo>
                  <a:lnTo>
                    <a:pt x="216514" y="34489"/>
                  </a:lnTo>
                  <a:lnTo>
                    <a:pt x="159032" y="34489"/>
                  </a:lnTo>
                  <a:lnTo>
                    <a:pt x="159032" y="49817"/>
                  </a:lnTo>
                  <a:lnTo>
                    <a:pt x="139872" y="49817"/>
                  </a:lnTo>
                  <a:lnTo>
                    <a:pt x="139872" y="34489"/>
                  </a:lnTo>
                  <a:lnTo>
                    <a:pt x="77600" y="34489"/>
                  </a:lnTo>
                  <a:lnTo>
                    <a:pt x="77600" y="49817"/>
                  </a:lnTo>
                  <a:lnTo>
                    <a:pt x="57481" y="49817"/>
                  </a:lnTo>
                  <a:lnTo>
                    <a:pt x="57481" y="34489"/>
                  </a:lnTo>
                  <a:lnTo>
                    <a:pt x="0" y="344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952678" y="4154052"/>
              <a:ext cx="187773" cy="163822"/>
            </a:xfrm>
            <a:custGeom>
              <a:avLst/>
              <a:pathLst>
                <a:path w="187773" h="163822">
                  <a:moveTo>
                    <a:pt x="187773" y="0"/>
                  </a:moveTo>
                  <a:lnTo>
                    <a:pt x="187773" y="163822"/>
                  </a:lnTo>
                  <a:lnTo>
                    <a:pt x="168612" y="163822"/>
                  </a:lnTo>
                  <a:lnTo>
                    <a:pt x="168612" y="154242"/>
                  </a:lnTo>
                  <a:lnTo>
                    <a:pt x="19160" y="154242"/>
                  </a:lnTo>
                  <a:lnTo>
                    <a:pt x="19160" y="163822"/>
                  </a:lnTo>
                  <a:lnTo>
                    <a:pt x="0" y="16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971839" y="4171296"/>
              <a:ext cx="149452" cy="119753"/>
            </a:xfrm>
            <a:custGeom>
              <a:avLst/>
              <a:pathLst>
                <a:path w="149452" h="119753">
                  <a:moveTo>
                    <a:pt x="0" y="119753"/>
                  </a:moveTo>
                  <a:lnTo>
                    <a:pt x="149452" y="119753"/>
                  </a:lnTo>
                  <a:lnTo>
                    <a:pt x="149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981419" y="4178960"/>
              <a:ext cx="129333" cy="106341"/>
            </a:xfrm>
            <a:custGeom>
              <a:avLst/>
              <a:pathLst>
                <a:path w="129333" h="106341">
                  <a:moveTo>
                    <a:pt x="112089" y="0"/>
                  </a:moveTo>
                  <a:lnTo>
                    <a:pt x="119753" y="14370"/>
                  </a:lnTo>
                  <a:lnTo>
                    <a:pt x="73768" y="20118"/>
                  </a:lnTo>
                  <a:lnTo>
                    <a:pt x="73768" y="38321"/>
                  </a:lnTo>
                  <a:lnTo>
                    <a:pt x="129333" y="38321"/>
                  </a:lnTo>
                  <a:lnTo>
                    <a:pt x="129333" y="53649"/>
                  </a:lnTo>
                  <a:lnTo>
                    <a:pt x="73768" y="53649"/>
                  </a:lnTo>
                  <a:lnTo>
                    <a:pt x="73768" y="106341"/>
                  </a:lnTo>
                  <a:lnTo>
                    <a:pt x="56523" y="106341"/>
                  </a:lnTo>
                  <a:lnTo>
                    <a:pt x="56523" y="64187"/>
                  </a:lnTo>
                  <a:lnTo>
                    <a:pt x="52796" y="68700"/>
                  </a:lnTo>
                  <a:lnTo>
                    <a:pt x="48897" y="73040"/>
                  </a:lnTo>
                  <a:lnTo>
                    <a:pt x="44826" y="77207"/>
                  </a:lnTo>
                  <a:lnTo>
                    <a:pt x="40582" y="81202"/>
                  </a:lnTo>
                  <a:lnTo>
                    <a:pt x="36165" y="85024"/>
                  </a:lnTo>
                  <a:lnTo>
                    <a:pt x="31576" y="88675"/>
                  </a:lnTo>
                  <a:lnTo>
                    <a:pt x="26815" y="92152"/>
                  </a:lnTo>
                  <a:lnTo>
                    <a:pt x="21881" y="95457"/>
                  </a:lnTo>
                  <a:lnTo>
                    <a:pt x="16775" y="98590"/>
                  </a:lnTo>
                  <a:lnTo>
                    <a:pt x="11496" y="101550"/>
                  </a:lnTo>
                  <a:lnTo>
                    <a:pt x="0" y="86222"/>
                  </a:lnTo>
                  <a:lnTo>
                    <a:pt x="5451" y="83654"/>
                  </a:lnTo>
                  <a:lnTo>
                    <a:pt x="10691" y="80934"/>
                  </a:lnTo>
                  <a:lnTo>
                    <a:pt x="15721" y="78060"/>
                  </a:lnTo>
                  <a:lnTo>
                    <a:pt x="20540" y="75032"/>
                  </a:lnTo>
                  <a:lnTo>
                    <a:pt x="25148" y="71852"/>
                  </a:lnTo>
                  <a:lnTo>
                    <a:pt x="29545" y="68518"/>
                  </a:lnTo>
                  <a:lnTo>
                    <a:pt x="33732" y="65030"/>
                  </a:lnTo>
                  <a:lnTo>
                    <a:pt x="37707" y="61390"/>
                  </a:lnTo>
                  <a:lnTo>
                    <a:pt x="41473" y="57596"/>
                  </a:lnTo>
                  <a:lnTo>
                    <a:pt x="45027" y="53649"/>
                  </a:lnTo>
                  <a:lnTo>
                    <a:pt x="0" y="53649"/>
                  </a:lnTo>
                  <a:lnTo>
                    <a:pt x="0" y="38321"/>
                  </a:lnTo>
                  <a:lnTo>
                    <a:pt x="56523" y="38321"/>
                  </a:lnTo>
                  <a:lnTo>
                    <a:pt x="56523" y="21076"/>
                  </a:lnTo>
                  <a:lnTo>
                    <a:pt x="14370" y="24908"/>
                  </a:lnTo>
                  <a:lnTo>
                    <a:pt x="8622" y="9580"/>
                  </a:lnTo>
                  <a:lnTo>
                    <a:pt x="19831" y="8967"/>
                  </a:lnTo>
                  <a:lnTo>
                    <a:pt x="30848" y="8277"/>
                  </a:lnTo>
                  <a:lnTo>
                    <a:pt x="41674" y="7510"/>
                  </a:lnTo>
                  <a:lnTo>
                    <a:pt x="52308" y="6667"/>
                  </a:lnTo>
                  <a:lnTo>
                    <a:pt x="62750" y="5748"/>
                  </a:lnTo>
                  <a:lnTo>
                    <a:pt x="73001" y="4751"/>
                  </a:lnTo>
                  <a:lnTo>
                    <a:pt x="83061" y="3678"/>
                  </a:lnTo>
                  <a:lnTo>
                    <a:pt x="92928" y="2529"/>
                  </a:lnTo>
                  <a:lnTo>
                    <a:pt x="102604" y="1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065726" y="4240274"/>
              <a:ext cx="40237" cy="39279"/>
            </a:xfrm>
            <a:custGeom>
              <a:avLst/>
              <a:pathLst>
                <a:path w="40237" h="39279">
                  <a:moveTo>
                    <a:pt x="15328" y="0"/>
                  </a:moveTo>
                  <a:lnTo>
                    <a:pt x="18336" y="2711"/>
                  </a:lnTo>
                  <a:lnTo>
                    <a:pt x="21229" y="5479"/>
                  </a:lnTo>
                  <a:lnTo>
                    <a:pt x="24008" y="8306"/>
                  </a:lnTo>
                  <a:lnTo>
                    <a:pt x="26671" y="11189"/>
                  </a:lnTo>
                  <a:lnTo>
                    <a:pt x="29219" y="14130"/>
                  </a:lnTo>
                  <a:lnTo>
                    <a:pt x="31653" y="17129"/>
                  </a:lnTo>
                  <a:lnTo>
                    <a:pt x="33971" y="20185"/>
                  </a:lnTo>
                  <a:lnTo>
                    <a:pt x="36175" y="23299"/>
                  </a:lnTo>
                  <a:lnTo>
                    <a:pt x="38263" y="26470"/>
                  </a:lnTo>
                  <a:lnTo>
                    <a:pt x="40237" y="29698"/>
                  </a:lnTo>
                  <a:lnTo>
                    <a:pt x="23950" y="39279"/>
                  </a:lnTo>
                  <a:lnTo>
                    <a:pt x="22159" y="36050"/>
                  </a:lnTo>
                  <a:lnTo>
                    <a:pt x="20233" y="32879"/>
                  </a:lnTo>
                  <a:lnTo>
                    <a:pt x="18173" y="29765"/>
                  </a:lnTo>
                  <a:lnTo>
                    <a:pt x="15979" y="26709"/>
                  </a:lnTo>
                  <a:lnTo>
                    <a:pt x="13651" y="23711"/>
                  </a:lnTo>
                  <a:lnTo>
                    <a:pt x="11189" y="20770"/>
                  </a:lnTo>
                  <a:lnTo>
                    <a:pt x="8593" y="17886"/>
                  </a:lnTo>
                  <a:lnTo>
                    <a:pt x="5863" y="15060"/>
                  </a:lnTo>
                  <a:lnTo>
                    <a:pt x="2998" y="12291"/>
                  </a:lnTo>
                  <a:lnTo>
                    <a:pt x="0" y="9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973017" y="3473236"/>
              <a:ext cx="98249" cy="123228"/>
            </a:xfrm>
            <a:custGeom>
              <a:avLst/>
              <a:pathLst>
                <a:path w="98249" h="123228">
                  <a:moveTo>
                    <a:pt x="69940" y="0"/>
                  </a:moveTo>
                  <a:lnTo>
                    <a:pt x="98249" y="14987"/>
                  </a:lnTo>
                  <a:lnTo>
                    <a:pt x="92071" y="28059"/>
                  </a:lnTo>
                  <a:lnTo>
                    <a:pt x="85527" y="40632"/>
                  </a:lnTo>
                  <a:lnTo>
                    <a:pt x="78616" y="52705"/>
                  </a:lnTo>
                  <a:lnTo>
                    <a:pt x="71339" y="64278"/>
                  </a:lnTo>
                  <a:lnTo>
                    <a:pt x="63695" y="75352"/>
                  </a:lnTo>
                  <a:lnTo>
                    <a:pt x="55685" y="85926"/>
                  </a:lnTo>
                  <a:lnTo>
                    <a:pt x="47309" y="96001"/>
                  </a:lnTo>
                  <a:lnTo>
                    <a:pt x="38567" y="105576"/>
                  </a:lnTo>
                  <a:lnTo>
                    <a:pt x="29458" y="114652"/>
                  </a:lnTo>
                  <a:lnTo>
                    <a:pt x="19982" y="123228"/>
                  </a:lnTo>
                  <a:lnTo>
                    <a:pt x="0" y="96584"/>
                  </a:lnTo>
                  <a:lnTo>
                    <a:pt x="9092" y="87825"/>
                  </a:lnTo>
                  <a:lnTo>
                    <a:pt x="17718" y="78866"/>
                  </a:lnTo>
                  <a:lnTo>
                    <a:pt x="25877" y="69707"/>
                  </a:lnTo>
                  <a:lnTo>
                    <a:pt x="33571" y="60348"/>
                  </a:lnTo>
                  <a:lnTo>
                    <a:pt x="40798" y="50790"/>
                  </a:lnTo>
                  <a:lnTo>
                    <a:pt x="47559" y="41031"/>
                  </a:lnTo>
                  <a:lnTo>
                    <a:pt x="53854" y="31073"/>
                  </a:lnTo>
                  <a:lnTo>
                    <a:pt x="59682" y="20915"/>
                  </a:lnTo>
                  <a:lnTo>
                    <a:pt x="65044" y="10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968022" y="3566490"/>
              <a:ext cx="111571" cy="289753"/>
            </a:xfrm>
            <a:custGeom>
              <a:avLst/>
              <a:pathLst>
                <a:path w="111571" h="289753">
                  <a:moveTo>
                    <a:pt x="83262" y="0"/>
                  </a:moveTo>
                  <a:lnTo>
                    <a:pt x="111571" y="14987"/>
                  </a:lnTo>
                  <a:lnTo>
                    <a:pt x="108840" y="21648"/>
                  </a:lnTo>
                  <a:lnTo>
                    <a:pt x="105976" y="28309"/>
                  </a:lnTo>
                  <a:lnTo>
                    <a:pt x="102978" y="34970"/>
                  </a:lnTo>
                  <a:lnTo>
                    <a:pt x="99848" y="41631"/>
                  </a:lnTo>
                  <a:lnTo>
                    <a:pt x="96584" y="48292"/>
                  </a:lnTo>
                  <a:lnTo>
                    <a:pt x="93187" y="54953"/>
                  </a:lnTo>
                  <a:lnTo>
                    <a:pt x="89656" y="61614"/>
                  </a:lnTo>
                  <a:lnTo>
                    <a:pt x="85993" y="68275"/>
                  </a:lnTo>
                  <a:lnTo>
                    <a:pt x="82196" y="74936"/>
                  </a:lnTo>
                  <a:lnTo>
                    <a:pt x="78266" y="81597"/>
                  </a:lnTo>
                  <a:lnTo>
                    <a:pt x="78266" y="289753"/>
                  </a:lnTo>
                  <a:lnTo>
                    <a:pt x="46626" y="289753"/>
                  </a:lnTo>
                  <a:lnTo>
                    <a:pt x="46626" y="126558"/>
                  </a:lnTo>
                  <a:lnTo>
                    <a:pt x="43662" y="130155"/>
                  </a:lnTo>
                  <a:lnTo>
                    <a:pt x="40765" y="133619"/>
                  </a:lnTo>
                  <a:lnTo>
                    <a:pt x="37934" y="136949"/>
                  </a:lnTo>
                  <a:lnTo>
                    <a:pt x="35170" y="140147"/>
                  </a:lnTo>
                  <a:lnTo>
                    <a:pt x="32472" y="143211"/>
                  </a:lnTo>
                  <a:lnTo>
                    <a:pt x="29841" y="146142"/>
                  </a:lnTo>
                  <a:lnTo>
                    <a:pt x="27276" y="148939"/>
                  </a:lnTo>
                  <a:lnTo>
                    <a:pt x="24778" y="151604"/>
                  </a:lnTo>
                  <a:lnTo>
                    <a:pt x="22347" y="154135"/>
                  </a:lnTo>
                  <a:lnTo>
                    <a:pt x="19982" y="156533"/>
                  </a:lnTo>
                  <a:lnTo>
                    <a:pt x="0" y="128224"/>
                  </a:lnTo>
                  <a:lnTo>
                    <a:pt x="11023" y="116151"/>
                  </a:lnTo>
                  <a:lnTo>
                    <a:pt x="21448" y="103911"/>
                  </a:lnTo>
                  <a:lnTo>
                    <a:pt x="31273" y="91505"/>
                  </a:lnTo>
                  <a:lnTo>
                    <a:pt x="40498" y="78932"/>
                  </a:lnTo>
                  <a:lnTo>
                    <a:pt x="49124" y="66193"/>
                  </a:lnTo>
                  <a:lnTo>
                    <a:pt x="57151" y="53287"/>
                  </a:lnTo>
                  <a:lnTo>
                    <a:pt x="64578" y="40215"/>
                  </a:lnTo>
                  <a:lnTo>
                    <a:pt x="71405" y="26977"/>
                  </a:lnTo>
                  <a:lnTo>
                    <a:pt x="77633" y="135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059610" y="3476566"/>
              <a:ext cx="296414" cy="381341"/>
            </a:xfrm>
            <a:custGeom>
              <a:avLst/>
              <a:pathLst>
                <a:path w="296414" h="381341">
                  <a:moveTo>
                    <a:pt x="276431" y="0"/>
                  </a:moveTo>
                  <a:lnTo>
                    <a:pt x="293083" y="28309"/>
                  </a:lnTo>
                  <a:lnTo>
                    <a:pt x="274116" y="30573"/>
                  </a:lnTo>
                  <a:lnTo>
                    <a:pt x="254516" y="32705"/>
                  </a:lnTo>
                  <a:lnTo>
                    <a:pt x="234283" y="34703"/>
                  </a:lnTo>
                  <a:lnTo>
                    <a:pt x="213418" y="36568"/>
                  </a:lnTo>
                  <a:lnTo>
                    <a:pt x="191919" y="38300"/>
                  </a:lnTo>
                  <a:lnTo>
                    <a:pt x="169788" y="39899"/>
                  </a:lnTo>
                  <a:lnTo>
                    <a:pt x="147024" y="41364"/>
                  </a:lnTo>
                  <a:lnTo>
                    <a:pt x="123627" y="42696"/>
                  </a:lnTo>
                  <a:lnTo>
                    <a:pt x="99598" y="43895"/>
                  </a:lnTo>
                  <a:lnTo>
                    <a:pt x="74936" y="44961"/>
                  </a:lnTo>
                  <a:lnTo>
                    <a:pt x="74936" y="81597"/>
                  </a:lnTo>
                  <a:lnTo>
                    <a:pt x="176516" y="81597"/>
                  </a:lnTo>
                  <a:lnTo>
                    <a:pt x="183177" y="51622"/>
                  </a:lnTo>
                  <a:lnTo>
                    <a:pt x="214816" y="58283"/>
                  </a:lnTo>
                  <a:lnTo>
                    <a:pt x="214467" y="60615"/>
                  </a:lnTo>
                  <a:lnTo>
                    <a:pt x="214084" y="62946"/>
                  </a:lnTo>
                  <a:lnTo>
                    <a:pt x="213667" y="65277"/>
                  </a:lnTo>
                  <a:lnTo>
                    <a:pt x="213218" y="67609"/>
                  </a:lnTo>
                  <a:lnTo>
                    <a:pt x="212735" y="69940"/>
                  </a:lnTo>
                  <a:lnTo>
                    <a:pt x="212219" y="72271"/>
                  </a:lnTo>
                  <a:lnTo>
                    <a:pt x="211669" y="74603"/>
                  </a:lnTo>
                  <a:lnTo>
                    <a:pt x="211086" y="76934"/>
                  </a:lnTo>
                  <a:lnTo>
                    <a:pt x="210470" y="79265"/>
                  </a:lnTo>
                  <a:lnTo>
                    <a:pt x="209821" y="81597"/>
                  </a:lnTo>
                  <a:lnTo>
                    <a:pt x="296414" y="81597"/>
                  </a:lnTo>
                  <a:lnTo>
                    <a:pt x="296414" y="109906"/>
                  </a:lnTo>
                  <a:lnTo>
                    <a:pt x="201494" y="109906"/>
                  </a:lnTo>
                  <a:lnTo>
                    <a:pt x="200479" y="113553"/>
                  </a:lnTo>
                  <a:lnTo>
                    <a:pt x="199430" y="117166"/>
                  </a:lnTo>
                  <a:lnTo>
                    <a:pt x="198347" y="120747"/>
                  </a:lnTo>
                  <a:lnTo>
                    <a:pt x="197231" y="124294"/>
                  </a:lnTo>
                  <a:lnTo>
                    <a:pt x="196082" y="127807"/>
                  </a:lnTo>
                  <a:lnTo>
                    <a:pt x="194900" y="131288"/>
                  </a:lnTo>
                  <a:lnTo>
                    <a:pt x="193684" y="134735"/>
                  </a:lnTo>
                  <a:lnTo>
                    <a:pt x="192436" y="138148"/>
                  </a:lnTo>
                  <a:lnTo>
                    <a:pt x="191153" y="141529"/>
                  </a:lnTo>
                  <a:lnTo>
                    <a:pt x="189838" y="144876"/>
                  </a:lnTo>
                  <a:lnTo>
                    <a:pt x="279761" y="144876"/>
                  </a:lnTo>
                  <a:lnTo>
                    <a:pt x="279761" y="379676"/>
                  </a:lnTo>
                  <a:lnTo>
                    <a:pt x="246456" y="379676"/>
                  </a:lnTo>
                  <a:lnTo>
                    <a:pt x="246456" y="358028"/>
                  </a:lnTo>
                  <a:lnTo>
                    <a:pt x="128224" y="358028"/>
                  </a:lnTo>
                  <a:lnTo>
                    <a:pt x="128224" y="379676"/>
                  </a:lnTo>
                  <a:lnTo>
                    <a:pt x="98249" y="379676"/>
                  </a:lnTo>
                  <a:lnTo>
                    <a:pt x="98249" y="144876"/>
                  </a:lnTo>
                  <a:lnTo>
                    <a:pt x="156533" y="144876"/>
                  </a:lnTo>
                  <a:lnTo>
                    <a:pt x="157848" y="141529"/>
                  </a:lnTo>
                  <a:lnTo>
                    <a:pt x="159131" y="138148"/>
                  </a:lnTo>
                  <a:lnTo>
                    <a:pt x="160380" y="134735"/>
                  </a:lnTo>
                  <a:lnTo>
                    <a:pt x="161595" y="131288"/>
                  </a:lnTo>
                  <a:lnTo>
                    <a:pt x="162777" y="127807"/>
                  </a:lnTo>
                  <a:lnTo>
                    <a:pt x="163926" y="124294"/>
                  </a:lnTo>
                  <a:lnTo>
                    <a:pt x="165042" y="120747"/>
                  </a:lnTo>
                  <a:lnTo>
                    <a:pt x="166125" y="117166"/>
                  </a:lnTo>
                  <a:lnTo>
                    <a:pt x="167174" y="113553"/>
                  </a:lnTo>
                  <a:lnTo>
                    <a:pt x="168190" y="109906"/>
                  </a:lnTo>
                  <a:lnTo>
                    <a:pt x="74936" y="109906"/>
                  </a:lnTo>
                  <a:lnTo>
                    <a:pt x="74936" y="123228"/>
                  </a:lnTo>
                  <a:lnTo>
                    <a:pt x="74827" y="146816"/>
                  </a:lnTo>
                  <a:lnTo>
                    <a:pt x="74503" y="168956"/>
                  </a:lnTo>
                  <a:lnTo>
                    <a:pt x="73961" y="189646"/>
                  </a:lnTo>
                  <a:lnTo>
                    <a:pt x="73204" y="208888"/>
                  </a:lnTo>
                  <a:lnTo>
                    <a:pt x="72230" y="226681"/>
                  </a:lnTo>
                  <a:lnTo>
                    <a:pt x="71039" y="243026"/>
                  </a:lnTo>
                  <a:lnTo>
                    <a:pt x="69632" y="257921"/>
                  </a:lnTo>
                  <a:lnTo>
                    <a:pt x="68008" y="271368"/>
                  </a:lnTo>
                  <a:lnTo>
                    <a:pt x="66168" y="283366"/>
                  </a:lnTo>
                  <a:lnTo>
                    <a:pt x="64112" y="293916"/>
                  </a:lnTo>
                  <a:lnTo>
                    <a:pt x="61805" y="303632"/>
                  </a:lnTo>
                  <a:lnTo>
                    <a:pt x="59216" y="313133"/>
                  </a:lnTo>
                  <a:lnTo>
                    <a:pt x="56343" y="322416"/>
                  </a:lnTo>
                  <a:lnTo>
                    <a:pt x="53188" y="331484"/>
                  </a:lnTo>
                  <a:lnTo>
                    <a:pt x="49749" y="340334"/>
                  </a:lnTo>
                  <a:lnTo>
                    <a:pt x="46027" y="348969"/>
                  </a:lnTo>
                  <a:lnTo>
                    <a:pt x="42022" y="357387"/>
                  </a:lnTo>
                  <a:lnTo>
                    <a:pt x="37734" y="365588"/>
                  </a:lnTo>
                  <a:lnTo>
                    <a:pt x="33163" y="373573"/>
                  </a:lnTo>
                  <a:lnTo>
                    <a:pt x="28309" y="381341"/>
                  </a:lnTo>
                  <a:lnTo>
                    <a:pt x="0" y="358028"/>
                  </a:lnTo>
                  <a:lnTo>
                    <a:pt x="4213" y="351866"/>
                  </a:lnTo>
                  <a:lnTo>
                    <a:pt x="8193" y="345372"/>
                  </a:lnTo>
                  <a:lnTo>
                    <a:pt x="11939" y="338544"/>
                  </a:lnTo>
                  <a:lnTo>
                    <a:pt x="15453" y="331384"/>
                  </a:lnTo>
                  <a:lnTo>
                    <a:pt x="18734" y="323890"/>
                  </a:lnTo>
                  <a:lnTo>
                    <a:pt x="21781" y="316064"/>
                  </a:lnTo>
                  <a:lnTo>
                    <a:pt x="24595" y="307904"/>
                  </a:lnTo>
                  <a:lnTo>
                    <a:pt x="27176" y="299411"/>
                  </a:lnTo>
                  <a:lnTo>
                    <a:pt x="29524" y="290585"/>
                  </a:lnTo>
                  <a:lnTo>
                    <a:pt x="31639" y="281426"/>
                  </a:lnTo>
                  <a:lnTo>
                    <a:pt x="33538" y="271402"/>
                  </a:lnTo>
                  <a:lnTo>
                    <a:pt x="35236" y="259978"/>
                  </a:lnTo>
                  <a:lnTo>
                    <a:pt x="36735" y="247156"/>
                  </a:lnTo>
                  <a:lnTo>
                    <a:pt x="38034" y="232934"/>
                  </a:lnTo>
                  <a:lnTo>
                    <a:pt x="39133" y="217314"/>
                  </a:lnTo>
                  <a:lnTo>
                    <a:pt x="40032" y="200295"/>
                  </a:lnTo>
                  <a:lnTo>
                    <a:pt x="40731" y="181878"/>
                  </a:lnTo>
                  <a:lnTo>
                    <a:pt x="41231" y="162061"/>
                  </a:lnTo>
                  <a:lnTo>
                    <a:pt x="41531" y="140846"/>
                  </a:lnTo>
                  <a:lnTo>
                    <a:pt x="41631" y="118232"/>
                  </a:lnTo>
                  <a:lnTo>
                    <a:pt x="41631" y="18317"/>
                  </a:lnTo>
                  <a:lnTo>
                    <a:pt x="70056" y="16935"/>
                  </a:lnTo>
                  <a:lnTo>
                    <a:pt x="97383" y="15453"/>
                  </a:lnTo>
                  <a:lnTo>
                    <a:pt x="123611" y="13871"/>
                  </a:lnTo>
                  <a:lnTo>
                    <a:pt x="148739" y="12189"/>
                  </a:lnTo>
                  <a:lnTo>
                    <a:pt x="172769" y="10407"/>
                  </a:lnTo>
                  <a:lnTo>
                    <a:pt x="195699" y="8526"/>
                  </a:lnTo>
                  <a:lnTo>
                    <a:pt x="217531" y="6544"/>
                  </a:lnTo>
                  <a:lnTo>
                    <a:pt x="238263" y="4462"/>
                  </a:lnTo>
                  <a:lnTo>
                    <a:pt x="257896" y="22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187834" y="3649752"/>
              <a:ext cx="118232" cy="33304"/>
            </a:xfrm>
            <a:custGeom>
              <a:avLst/>
              <a:pathLst>
                <a:path w="118232" h="33304">
                  <a:moveTo>
                    <a:pt x="0" y="33304"/>
                  </a:moveTo>
                  <a:lnTo>
                    <a:pt x="118232" y="33304"/>
                  </a:lnTo>
                  <a:lnTo>
                    <a:pt x="118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187834" y="3711366"/>
              <a:ext cx="118232" cy="33304"/>
            </a:xfrm>
            <a:custGeom>
              <a:avLst/>
              <a:pathLst>
                <a:path w="118232" h="33304">
                  <a:moveTo>
                    <a:pt x="0" y="33304"/>
                  </a:moveTo>
                  <a:lnTo>
                    <a:pt x="118232" y="33304"/>
                  </a:lnTo>
                  <a:lnTo>
                    <a:pt x="118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187834" y="3771315"/>
              <a:ext cx="118232" cy="33304"/>
            </a:xfrm>
            <a:custGeom>
              <a:avLst/>
              <a:pathLst>
                <a:path w="118232" h="33304">
                  <a:moveTo>
                    <a:pt x="0" y="33304"/>
                  </a:moveTo>
                  <a:lnTo>
                    <a:pt x="118232" y="33304"/>
                  </a:lnTo>
                  <a:lnTo>
                    <a:pt x="118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429295" y="3473236"/>
              <a:ext cx="68275" cy="84927"/>
            </a:xfrm>
            <a:custGeom>
              <a:avLst/>
              <a:pathLst>
                <a:path w="68275" h="84927">
                  <a:moveTo>
                    <a:pt x="29974" y="0"/>
                  </a:moveTo>
                  <a:lnTo>
                    <a:pt x="34553" y="6361"/>
                  </a:lnTo>
                  <a:lnTo>
                    <a:pt x="38966" y="12789"/>
                  </a:lnTo>
                  <a:lnTo>
                    <a:pt x="43213" y="19283"/>
                  </a:lnTo>
                  <a:lnTo>
                    <a:pt x="47293" y="25844"/>
                  </a:lnTo>
                  <a:lnTo>
                    <a:pt x="51206" y="32472"/>
                  </a:lnTo>
                  <a:lnTo>
                    <a:pt x="54953" y="39166"/>
                  </a:lnTo>
                  <a:lnTo>
                    <a:pt x="58533" y="45927"/>
                  </a:lnTo>
                  <a:lnTo>
                    <a:pt x="61947" y="52755"/>
                  </a:lnTo>
                  <a:lnTo>
                    <a:pt x="65194" y="59649"/>
                  </a:lnTo>
                  <a:lnTo>
                    <a:pt x="68275" y="66609"/>
                  </a:lnTo>
                  <a:lnTo>
                    <a:pt x="36635" y="84927"/>
                  </a:lnTo>
                  <a:lnTo>
                    <a:pt x="33871" y="77966"/>
                  </a:lnTo>
                  <a:lnTo>
                    <a:pt x="30906" y="71072"/>
                  </a:lnTo>
                  <a:lnTo>
                    <a:pt x="27743" y="64245"/>
                  </a:lnTo>
                  <a:lnTo>
                    <a:pt x="24379" y="57484"/>
                  </a:lnTo>
                  <a:lnTo>
                    <a:pt x="20815" y="50790"/>
                  </a:lnTo>
                  <a:lnTo>
                    <a:pt x="17052" y="44162"/>
                  </a:lnTo>
                  <a:lnTo>
                    <a:pt x="13088" y="37601"/>
                  </a:lnTo>
                  <a:lnTo>
                    <a:pt x="8925" y="31106"/>
                  </a:lnTo>
                  <a:lnTo>
                    <a:pt x="4562" y="24678"/>
                  </a:lnTo>
                  <a:lnTo>
                    <a:pt x="0" y="183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399321" y="3596464"/>
              <a:ext cx="126558" cy="238130"/>
            </a:xfrm>
            <a:custGeom>
              <a:avLst/>
              <a:pathLst>
                <a:path w="126558" h="238130">
                  <a:moveTo>
                    <a:pt x="0" y="0"/>
                  </a:moveTo>
                  <a:lnTo>
                    <a:pt x="78266" y="0"/>
                  </a:lnTo>
                  <a:lnTo>
                    <a:pt x="78266" y="189838"/>
                  </a:lnTo>
                  <a:lnTo>
                    <a:pt x="80931" y="187123"/>
                  </a:lnTo>
                  <a:lnTo>
                    <a:pt x="83595" y="184309"/>
                  </a:lnTo>
                  <a:lnTo>
                    <a:pt x="86259" y="181395"/>
                  </a:lnTo>
                  <a:lnTo>
                    <a:pt x="88924" y="178381"/>
                  </a:lnTo>
                  <a:lnTo>
                    <a:pt x="91588" y="175267"/>
                  </a:lnTo>
                  <a:lnTo>
                    <a:pt x="94253" y="172053"/>
                  </a:lnTo>
                  <a:lnTo>
                    <a:pt x="96917" y="168739"/>
                  </a:lnTo>
                  <a:lnTo>
                    <a:pt x="99581" y="165325"/>
                  </a:lnTo>
                  <a:lnTo>
                    <a:pt x="102246" y="161812"/>
                  </a:lnTo>
                  <a:lnTo>
                    <a:pt x="104910" y="158198"/>
                  </a:lnTo>
                  <a:lnTo>
                    <a:pt x="126558" y="178181"/>
                  </a:lnTo>
                  <a:lnTo>
                    <a:pt x="122412" y="184476"/>
                  </a:lnTo>
                  <a:lnTo>
                    <a:pt x="117966" y="190704"/>
                  </a:lnTo>
                  <a:lnTo>
                    <a:pt x="113220" y="196865"/>
                  </a:lnTo>
                  <a:lnTo>
                    <a:pt x="108174" y="202960"/>
                  </a:lnTo>
                  <a:lnTo>
                    <a:pt x="102829" y="208988"/>
                  </a:lnTo>
                  <a:lnTo>
                    <a:pt x="97183" y="214950"/>
                  </a:lnTo>
                  <a:lnTo>
                    <a:pt x="91238" y="220845"/>
                  </a:lnTo>
                  <a:lnTo>
                    <a:pt x="84994" y="226673"/>
                  </a:lnTo>
                  <a:lnTo>
                    <a:pt x="78449" y="232435"/>
                  </a:lnTo>
                  <a:lnTo>
                    <a:pt x="71605" y="238130"/>
                  </a:lnTo>
                  <a:lnTo>
                    <a:pt x="48292" y="216482"/>
                  </a:lnTo>
                  <a:lnTo>
                    <a:pt x="48292" y="29974"/>
                  </a:lnTo>
                  <a:lnTo>
                    <a:pt x="0" y="29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512558" y="3494884"/>
              <a:ext cx="271435" cy="346371"/>
            </a:xfrm>
            <a:custGeom>
              <a:avLst/>
              <a:pathLst>
                <a:path w="271435" h="346371">
                  <a:moveTo>
                    <a:pt x="28309" y="0"/>
                  </a:moveTo>
                  <a:lnTo>
                    <a:pt x="263109" y="0"/>
                  </a:lnTo>
                  <a:lnTo>
                    <a:pt x="263109" y="31639"/>
                  </a:lnTo>
                  <a:lnTo>
                    <a:pt x="166524" y="31639"/>
                  </a:lnTo>
                  <a:lnTo>
                    <a:pt x="166524" y="158198"/>
                  </a:lnTo>
                  <a:lnTo>
                    <a:pt x="249787" y="158198"/>
                  </a:lnTo>
                  <a:lnTo>
                    <a:pt x="249787" y="189838"/>
                  </a:lnTo>
                  <a:lnTo>
                    <a:pt x="166524" y="189838"/>
                  </a:lnTo>
                  <a:lnTo>
                    <a:pt x="166524" y="314731"/>
                  </a:lnTo>
                  <a:lnTo>
                    <a:pt x="271435" y="314731"/>
                  </a:lnTo>
                  <a:lnTo>
                    <a:pt x="271435" y="346371"/>
                  </a:lnTo>
                  <a:lnTo>
                    <a:pt x="0" y="346371"/>
                  </a:lnTo>
                  <a:lnTo>
                    <a:pt x="0" y="314731"/>
                  </a:lnTo>
                  <a:lnTo>
                    <a:pt x="39965" y="314731"/>
                  </a:lnTo>
                  <a:lnTo>
                    <a:pt x="39965" y="106575"/>
                  </a:lnTo>
                  <a:lnTo>
                    <a:pt x="73270" y="106575"/>
                  </a:lnTo>
                  <a:lnTo>
                    <a:pt x="73270" y="314731"/>
                  </a:lnTo>
                  <a:lnTo>
                    <a:pt x="133219" y="314731"/>
                  </a:lnTo>
                  <a:lnTo>
                    <a:pt x="133219" y="31639"/>
                  </a:lnTo>
                  <a:lnTo>
                    <a:pt x="28309" y="31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658366" y="3063442"/>
              <a:ext cx="20236" cy="17238"/>
            </a:xfrm>
            <a:custGeom>
              <a:avLst/>
              <a:pathLst>
                <a:path w="20236" h="17238">
                  <a:moveTo>
                    <a:pt x="5246" y="0"/>
                  </a:moveTo>
                  <a:lnTo>
                    <a:pt x="6880" y="918"/>
                  </a:lnTo>
                  <a:lnTo>
                    <a:pt x="8484" y="1873"/>
                  </a:lnTo>
                  <a:lnTo>
                    <a:pt x="10058" y="2866"/>
                  </a:lnTo>
                  <a:lnTo>
                    <a:pt x="11602" y="3897"/>
                  </a:lnTo>
                  <a:lnTo>
                    <a:pt x="13116" y="4965"/>
                  </a:lnTo>
                  <a:lnTo>
                    <a:pt x="14600" y="6071"/>
                  </a:lnTo>
                  <a:lnTo>
                    <a:pt x="16054" y="7214"/>
                  </a:lnTo>
                  <a:lnTo>
                    <a:pt x="17478" y="8394"/>
                  </a:lnTo>
                  <a:lnTo>
                    <a:pt x="18872" y="9612"/>
                  </a:lnTo>
                  <a:lnTo>
                    <a:pt x="20236" y="10867"/>
                  </a:lnTo>
                  <a:lnTo>
                    <a:pt x="15364" y="17238"/>
                  </a:lnTo>
                  <a:lnTo>
                    <a:pt x="13862" y="15837"/>
                  </a:lnTo>
                  <a:lnTo>
                    <a:pt x="12351" y="14480"/>
                  </a:lnTo>
                  <a:lnTo>
                    <a:pt x="10834" y="13168"/>
                  </a:lnTo>
                  <a:lnTo>
                    <a:pt x="9308" y="11902"/>
                  </a:lnTo>
                  <a:lnTo>
                    <a:pt x="7776" y="10680"/>
                  </a:lnTo>
                  <a:lnTo>
                    <a:pt x="6235" y="9503"/>
                  </a:lnTo>
                  <a:lnTo>
                    <a:pt x="4688" y="8371"/>
                  </a:lnTo>
                  <a:lnTo>
                    <a:pt x="3132" y="7285"/>
                  </a:lnTo>
                  <a:lnTo>
                    <a:pt x="1570" y="6243"/>
                  </a:lnTo>
                  <a:lnTo>
                    <a:pt x="0" y="5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654618" y="3086677"/>
              <a:ext cx="19112" cy="15739"/>
            </a:xfrm>
            <a:custGeom>
              <a:avLst/>
              <a:pathLst>
                <a:path w="19112" h="15739">
                  <a:moveTo>
                    <a:pt x="5246" y="0"/>
                  </a:moveTo>
                  <a:lnTo>
                    <a:pt x="6734" y="835"/>
                  </a:lnTo>
                  <a:lnTo>
                    <a:pt x="8199" y="1693"/>
                  </a:lnTo>
                  <a:lnTo>
                    <a:pt x="9642" y="2574"/>
                  </a:lnTo>
                  <a:lnTo>
                    <a:pt x="11062" y="3477"/>
                  </a:lnTo>
                  <a:lnTo>
                    <a:pt x="12460" y="4403"/>
                  </a:lnTo>
                  <a:lnTo>
                    <a:pt x="13835" y="5351"/>
                  </a:lnTo>
                  <a:lnTo>
                    <a:pt x="15188" y="6322"/>
                  </a:lnTo>
                  <a:lnTo>
                    <a:pt x="16519" y="7315"/>
                  </a:lnTo>
                  <a:lnTo>
                    <a:pt x="17827" y="8330"/>
                  </a:lnTo>
                  <a:lnTo>
                    <a:pt x="19112" y="9368"/>
                  </a:lnTo>
                  <a:lnTo>
                    <a:pt x="13865" y="15739"/>
                  </a:lnTo>
                  <a:lnTo>
                    <a:pt x="12580" y="14487"/>
                  </a:lnTo>
                  <a:lnTo>
                    <a:pt x="11272" y="13281"/>
                  </a:lnTo>
                  <a:lnTo>
                    <a:pt x="9942" y="12119"/>
                  </a:lnTo>
                  <a:lnTo>
                    <a:pt x="8589" y="11002"/>
                  </a:lnTo>
                  <a:lnTo>
                    <a:pt x="7214" y="9930"/>
                  </a:lnTo>
                  <a:lnTo>
                    <a:pt x="5816" y="8904"/>
                  </a:lnTo>
                  <a:lnTo>
                    <a:pt x="4395" y="7922"/>
                  </a:lnTo>
                  <a:lnTo>
                    <a:pt x="2953" y="6985"/>
                  </a:lnTo>
                  <a:lnTo>
                    <a:pt x="1487" y="6093"/>
                  </a:lnTo>
                  <a:lnTo>
                    <a:pt x="0" y="5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654243" y="3110286"/>
              <a:ext cx="20611" cy="38599"/>
            </a:xfrm>
            <a:custGeom>
              <a:avLst/>
              <a:pathLst>
                <a:path w="20611" h="38599">
                  <a:moveTo>
                    <a:pt x="14240" y="0"/>
                  </a:moveTo>
                  <a:lnTo>
                    <a:pt x="20611" y="4497"/>
                  </a:lnTo>
                  <a:lnTo>
                    <a:pt x="19670" y="8008"/>
                  </a:lnTo>
                  <a:lnTo>
                    <a:pt x="18647" y="11497"/>
                  </a:lnTo>
                  <a:lnTo>
                    <a:pt x="17542" y="14963"/>
                  </a:lnTo>
                  <a:lnTo>
                    <a:pt x="16354" y="18407"/>
                  </a:lnTo>
                  <a:lnTo>
                    <a:pt x="15083" y="21829"/>
                  </a:lnTo>
                  <a:lnTo>
                    <a:pt x="13730" y="25228"/>
                  </a:lnTo>
                  <a:lnTo>
                    <a:pt x="12295" y="28604"/>
                  </a:lnTo>
                  <a:lnTo>
                    <a:pt x="10777" y="31958"/>
                  </a:lnTo>
                  <a:lnTo>
                    <a:pt x="9177" y="35290"/>
                  </a:lnTo>
                  <a:lnTo>
                    <a:pt x="7495" y="38599"/>
                  </a:lnTo>
                  <a:lnTo>
                    <a:pt x="0" y="33353"/>
                  </a:lnTo>
                  <a:lnTo>
                    <a:pt x="1761" y="30186"/>
                  </a:lnTo>
                  <a:lnTo>
                    <a:pt x="3447" y="26982"/>
                  </a:lnTo>
                  <a:lnTo>
                    <a:pt x="5059" y="23740"/>
                  </a:lnTo>
                  <a:lnTo>
                    <a:pt x="6595" y="20461"/>
                  </a:lnTo>
                  <a:lnTo>
                    <a:pt x="8057" y="17144"/>
                  </a:lnTo>
                  <a:lnTo>
                    <a:pt x="9443" y="13790"/>
                  </a:lnTo>
                  <a:lnTo>
                    <a:pt x="10755" y="10399"/>
                  </a:lnTo>
                  <a:lnTo>
                    <a:pt x="11992" y="6970"/>
                  </a:lnTo>
                  <a:lnTo>
                    <a:pt x="13153" y="3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676728" y="3062318"/>
              <a:ext cx="64082" cy="41972"/>
            </a:xfrm>
            <a:custGeom>
              <a:avLst/>
              <a:pathLst>
                <a:path w="64082" h="41972">
                  <a:moveTo>
                    <a:pt x="25108" y="0"/>
                  </a:moveTo>
                  <a:lnTo>
                    <a:pt x="32978" y="2248"/>
                  </a:lnTo>
                  <a:lnTo>
                    <a:pt x="31025" y="6175"/>
                  </a:lnTo>
                  <a:lnTo>
                    <a:pt x="29065" y="9863"/>
                  </a:lnTo>
                  <a:lnTo>
                    <a:pt x="27098" y="13311"/>
                  </a:lnTo>
                  <a:lnTo>
                    <a:pt x="25123" y="16519"/>
                  </a:lnTo>
                  <a:lnTo>
                    <a:pt x="23141" y="19487"/>
                  </a:lnTo>
                  <a:lnTo>
                    <a:pt x="21151" y="22215"/>
                  </a:lnTo>
                  <a:lnTo>
                    <a:pt x="19153" y="24703"/>
                  </a:lnTo>
                  <a:lnTo>
                    <a:pt x="17148" y="26952"/>
                  </a:lnTo>
                  <a:lnTo>
                    <a:pt x="15136" y="28960"/>
                  </a:lnTo>
                  <a:lnTo>
                    <a:pt x="13116" y="30729"/>
                  </a:lnTo>
                  <a:lnTo>
                    <a:pt x="16432" y="30564"/>
                  </a:lnTo>
                  <a:lnTo>
                    <a:pt x="19786" y="30370"/>
                  </a:lnTo>
                  <a:lnTo>
                    <a:pt x="23178" y="30145"/>
                  </a:lnTo>
                  <a:lnTo>
                    <a:pt x="26607" y="29890"/>
                  </a:lnTo>
                  <a:lnTo>
                    <a:pt x="30073" y="29605"/>
                  </a:lnTo>
                  <a:lnTo>
                    <a:pt x="33577" y="29290"/>
                  </a:lnTo>
                  <a:lnTo>
                    <a:pt x="37119" y="28945"/>
                  </a:lnTo>
                  <a:lnTo>
                    <a:pt x="40698" y="28571"/>
                  </a:lnTo>
                  <a:lnTo>
                    <a:pt x="44314" y="28166"/>
                  </a:lnTo>
                  <a:lnTo>
                    <a:pt x="47968" y="27731"/>
                  </a:lnTo>
                  <a:lnTo>
                    <a:pt x="46990" y="26465"/>
                  </a:lnTo>
                  <a:lnTo>
                    <a:pt x="46004" y="25213"/>
                  </a:lnTo>
                  <a:lnTo>
                    <a:pt x="45011" y="23976"/>
                  </a:lnTo>
                  <a:lnTo>
                    <a:pt x="44011" y="22755"/>
                  </a:lnTo>
                  <a:lnTo>
                    <a:pt x="43002" y="21548"/>
                  </a:lnTo>
                  <a:lnTo>
                    <a:pt x="41987" y="20356"/>
                  </a:lnTo>
                  <a:lnTo>
                    <a:pt x="40964" y="19179"/>
                  </a:lnTo>
                  <a:lnTo>
                    <a:pt x="39933" y="18018"/>
                  </a:lnTo>
                  <a:lnTo>
                    <a:pt x="38895" y="16871"/>
                  </a:lnTo>
                  <a:lnTo>
                    <a:pt x="37850" y="15739"/>
                  </a:lnTo>
                  <a:lnTo>
                    <a:pt x="44970" y="12741"/>
                  </a:lnTo>
                  <a:lnTo>
                    <a:pt x="47252" y="15091"/>
                  </a:lnTo>
                  <a:lnTo>
                    <a:pt x="49452" y="17493"/>
                  </a:lnTo>
                  <a:lnTo>
                    <a:pt x="51569" y="19948"/>
                  </a:lnTo>
                  <a:lnTo>
                    <a:pt x="53604" y="22455"/>
                  </a:lnTo>
                  <a:lnTo>
                    <a:pt x="55557" y="25014"/>
                  </a:lnTo>
                  <a:lnTo>
                    <a:pt x="57427" y="27626"/>
                  </a:lnTo>
                  <a:lnTo>
                    <a:pt x="59214" y="30291"/>
                  </a:lnTo>
                  <a:lnTo>
                    <a:pt x="60919" y="33008"/>
                  </a:lnTo>
                  <a:lnTo>
                    <a:pt x="62542" y="35777"/>
                  </a:lnTo>
                  <a:lnTo>
                    <a:pt x="64082" y="38599"/>
                  </a:lnTo>
                  <a:lnTo>
                    <a:pt x="56962" y="41972"/>
                  </a:lnTo>
                  <a:lnTo>
                    <a:pt x="56509" y="41151"/>
                  </a:lnTo>
                  <a:lnTo>
                    <a:pt x="56048" y="40338"/>
                  </a:lnTo>
                  <a:lnTo>
                    <a:pt x="55579" y="39532"/>
                  </a:lnTo>
                  <a:lnTo>
                    <a:pt x="55103" y="38734"/>
                  </a:lnTo>
                  <a:lnTo>
                    <a:pt x="54620" y="37943"/>
                  </a:lnTo>
                  <a:lnTo>
                    <a:pt x="54129" y="37160"/>
                  </a:lnTo>
                  <a:lnTo>
                    <a:pt x="53630" y="36384"/>
                  </a:lnTo>
                  <a:lnTo>
                    <a:pt x="53125" y="35616"/>
                  </a:lnTo>
                  <a:lnTo>
                    <a:pt x="52611" y="34855"/>
                  </a:lnTo>
                  <a:lnTo>
                    <a:pt x="52090" y="34102"/>
                  </a:lnTo>
                  <a:lnTo>
                    <a:pt x="47410" y="34754"/>
                  </a:lnTo>
                  <a:lnTo>
                    <a:pt x="42661" y="35361"/>
                  </a:lnTo>
                  <a:lnTo>
                    <a:pt x="37846" y="35923"/>
                  </a:lnTo>
                  <a:lnTo>
                    <a:pt x="32963" y="36441"/>
                  </a:lnTo>
                  <a:lnTo>
                    <a:pt x="28012" y="36913"/>
                  </a:lnTo>
                  <a:lnTo>
                    <a:pt x="22994" y="37340"/>
                  </a:lnTo>
                  <a:lnTo>
                    <a:pt x="17909" y="37722"/>
                  </a:lnTo>
                  <a:lnTo>
                    <a:pt x="12756" y="38059"/>
                  </a:lnTo>
                  <a:lnTo>
                    <a:pt x="7536" y="38352"/>
                  </a:lnTo>
                  <a:lnTo>
                    <a:pt x="2248" y="38599"/>
                  </a:lnTo>
                  <a:lnTo>
                    <a:pt x="0" y="31479"/>
                  </a:lnTo>
                  <a:lnTo>
                    <a:pt x="2949" y="29275"/>
                  </a:lnTo>
                  <a:lnTo>
                    <a:pt x="5801" y="26862"/>
                  </a:lnTo>
                  <a:lnTo>
                    <a:pt x="8555" y="24239"/>
                  </a:lnTo>
                  <a:lnTo>
                    <a:pt x="11212" y="21405"/>
                  </a:lnTo>
                  <a:lnTo>
                    <a:pt x="13772" y="18362"/>
                  </a:lnTo>
                  <a:lnTo>
                    <a:pt x="16234" y="15110"/>
                  </a:lnTo>
                  <a:lnTo>
                    <a:pt x="18599" y="11647"/>
                  </a:lnTo>
                  <a:lnTo>
                    <a:pt x="20866" y="7974"/>
                  </a:lnTo>
                  <a:lnTo>
                    <a:pt x="23036" y="40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682725" y="3109537"/>
              <a:ext cx="50966" cy="39349"/>
            </a:xfrm>
            <a:custGeom>
              <a:avLst/>
              <a:pathLst>
                <a:path w="50966" h="39349">
                  <a:moveTo>
                    <a:pt x="50966" y="0"/>
                  </a:moveTo>
                  <a:lnTo>
                    <a:pt x="50966" y="39349"/>
                  </a:lnTo>
                  <a:lnTo>
                    <a:pt x="43471" y="39349"/>
                  </a:lnTo>
                  <a:lnTo>
                    <a:pt x="43471" y="33353"/>
                  </a:lnTo>
                  <a:lnTo>
                    <a:pt x="7495" y="33353"/>
                  </a:lnTo>
                  <a:lnTo>
                    <a:pt x="7495" y="39349"/>
                  </a:lnTo>
                  <a:lnTo>
                    <a:pt x="0" y="39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690220" y="3116657"/>
              <a:ext cx="35976" cy="19112"/>
            </a:xfrm>
            <a:custGeom>
              <a:avLst/>
              <a:pathLst>
                <a:path w="35976" h="19112">
                  <a:moveTo>
                    <a:pt x="0" y="19112"/>
                  </a:moveTo>
                  <a:lnTo>
                    <a:pt x="35976" y="19112"/>
                  </a:lnTo>
                  <a:lnTo>
                    <a:pt x="359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749431" y="3061943"/>
              <a:ext cx="86568" cy="87317"/>
            </a:xfrm>
            <a:custGeom>
              <a:avLst/>
              <a:pathLst>
                <a:path w="86568" h="87317">
                  <a:moveTo>
                    <a:pt x="17238" y="41972"/>
                  </a:moveTo>
                  <a:lnTo>
                    <a:pt x="17238" y="8994"/>
                  </a:lnTo>
                  <a:lnTo>
                    <a:pt x="49467" y="8994"/>
                  </a:lnTo>
                  <a:lnTo>
                    <a:pt x="49160" y="8252"/>
                  </a:lnTo>
                  <a:lnTo>
                    <a:pt x="48837" y="7525"/>
                  </a:lnTo>
                  <a:lnTo>
                    <a:pt x="48500" y="6813"/>
                  </a:lnTo>
                  <a:lnTo>
                    <a:pt x="48148" y="6115"/>
                  </a:lnTo>
                  <a:lnTo>
                    <a:pt x="47781" y="5433"/>
                  </a:lnTo>
                  <a:lnTo>
                    <a:pt x="47398" y="4766"/>
                  </a:lnTo>
                  <a:lnTo>
                    <a:pt x="47001" y="4114"/>
                  </a:lnTo>
                  <a:lnTo>
                    <a:pt x="46589" y="3477"/>
                  </a:lnTo>
                  <a:lnTo>
                    <a:pt x="46162" y="2855"/>
                  </a:lnTo>
                  <a:lnTo>
                    <a:pt x="45719" y="2248"/>
                  </a:lnTo>
                  <a:lnTo>
                    <a:pt x="52840" y="0"/>
                  </a:lnTo>
                  <a:lnTo>
                    <a:pt x="53428" y="831"/>
                  </a:lnTo>
                  <a:lnTo>
                    <a:pt x="53994" y="1678"/>
                  </a:lnTo>
                  <a:lnTo>
                    <a:pt x="54537" y="2540"/>
                  </a:lnTo>
                  <a:lnTo>
                    <a:pt x="55058" y="3417"/>
                  </a:lnTo>
                  <a:lnTo>
                    <a:pt x="55557" y="4309"/>
                  </a:lnTo>
                  <a:lnTo>
                    <a:pt x="56033" y="5216"/>
                  </a:lnTo>
                  <a:lnTo>
                    <a:pt x="56486" y="6138"/>
                  </a:lnTo>
                  <a:lnTo>
                    <a:pt x="56917" y="7075"/>
                  </a:lnTo>
                  <a:lnTo>
                    <a:pt x="57326" y="8027"/>
                  </a:lnTo>
                  <a:lnTo>
                    <a:pt x="57712" y="8994"/>
                  </a:lnTo>
                  <a:lnTo>
                    <a:pt x="86568" y="8994"/>
                  </a:lnTo>
                  <a:lnTo>
                    <a:pt x="86568" y="15739"/>
                  </a:lnTo>
                  <a:lnTo>
                    <a:pt x="24733" y="15739"/>
                  </a:lnTo>
                  <a:lnTo>
                    <a:pt x="24733" y="44595"/>
                  </a:lnTo>
                  <a:lnTo>
                    <a:pt x="24610" y="49272"/>
                  </a:lnTo>
                  <a:lnTo>
                    <a:pt x="24239" y="53859"/>
                  </a:lnTo>
                  <a:lnTo>
                    <a:pt x="23620" y="58356"/>
                  </a:lnTo>
                  <a:lnTo>
                    <a:pt x="22755" y="62763"/>
                  </a:lnTo>
                  <a:lnTo>
                    <a:pt x="21642" y="67080"/>
                  </a:lnTo>
                  <a:lnTo>
                    <a:pt x="20281" y="71308"/>
                  </a:lnTo>
                  <a:lnTo>
                    <a:pt x="18673" y="75445"/>
                  </a:lnTo>
                  <a:lnTo>
                    <a:pt x="16818" y="79492"/>
                  </a:lnTo>
                  <a:lnTo>
                    <a:pt x="14716" y="83450"/>
                  </a:lnTo>
                  <a:lnTo>
                    <a:pt x="12366" y="87317"/>
                  </a:lnTo>
                  <a:lnTo>
                    <a:pt x="5621" y="83195"/>
                  </a:lnTo>
                  <a:lnTo>
                    <a:pt x="7622" y="79826"/>
                  </a:lnTo>
                  <a:lnTo>
                    <a:pt x="9428" y="76464"/>
                  </a:lnTo>
                  <a:lnTo>
                    <a:pt x="11040" y="73110"/>
                  </a:lnTo>
                  <a:lnTo>
                    <a:pt x="12456" y="69764"/>
                  </a:lnTo>
                  <a:lnTo>
                    <a:pt x="13678" y="66425"/>
                  </a:lnTo>
                  <a:lnTo>
                    <a:pt x="14705" y="63093"/>
                  </a:lnTo>
                  <a:lnTo>
                    <a:pt x="15537" y="59769"/>
                  </a:lnTo>
                  <a:lnTo>
                    <a:pt x="16174" y="56452"/>
                  </a:lnTo>
                  <a:lnTo>
                    <a:pt x="16616" y="53143"/>
                  </a:lnTo>
                  <a:lnTo>
                    <a:pt x="16863" y="49842"/>
                  </a:lnTo>
                  <a:lnTo>
                    <a:pt x="15451" y="51015"/>
                  </a:lnTo>
                  <a:lnTo>
                    <a:pt x="14060" y="52135"/>
                  </a:lnTo>
                  <a:lnTo>
                    <a:pt x="12692" y="53203"/>
                  </a:lnTo>
                  <a:lnTo>
                    <a:pt x="11347" y="54219"/>
                  </a:lnTo>
                  <a:lnTo>
                    <a:pt x="10024" y="55182"/>
                  </a:lnTo>
                  <a:lnTo>
                    <a:pt x="8724" y="56093"/>
                  </a:lnTo>
                  <a:lnTo>
                    <a:pt x="7446" y="56951"/>
                  </a:lnTo>
                  <a:lnTo>
                    <a:pt x="6190" y="57757"/>
                  </a:lnTo>
                  <a:lnTo>
                    <a:pt x="4957" y="58510"/>
                  </a:lnTo>
                  <a:lnTo>
                    <a:pt x="3747" y="59211"/>
                  </a:lnTo>
                  <a:lnTo>
                    <a:pt x="0" y="51341"/>
                  </a:lnTo>
                  <a:lnTo>
                    <a:pt x="2061" y="50438"/>
                  </a:lnTo>
                  <a:lnTo>
                    <a:pt x="4047" y="49527"/>
                  </a:lnTo>
                  <a:lnTo>
                    <a:pt x="5958" y="48609"/>
                  </a:lnTo>
                  <a:lnTo>
                    <a:pt x="7794" y="47683"/>
                  </a:lnTo>
                  <a:lnTo>
                    <a:pt x="9556" y="46750"/>
                  </a:lnTo>
                  <a:lnTo>
                    <a:pt x="11242" y="45809"/>
                  </a:lnTo>
                  <a:lnTo>
                    <a:pt x="12854" y="44861"/>
                  </a:lnTo>
                  <a:lnTo>
                    <a:pt x="14390" y="43906"/>
                  </a:lnTo>
                  <a:lnTo>
                    <a:pt x="15852" y="429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750930" y="3078807"/>
              <a:ext cx="12366" cy="19487"/>
            </a:xfrm>
            <a:custGeom>
              <a:avLst/>
              <a:pathLst>
                <a:path w="12366" h="19487">
                  <a:moveTo>
                    <a:pt x="7120" y="0"/>
                  </a:moveTo>
                  <a:lnTo>
                    <a:pt x="7779" y="1517"/>
                  </a:lnTo>
                  <a:lnTo>
                    <a:pt x="8409" y="3072"/>
                  </a:lnTo>
                  <a:lnTo>
                    <a:pt x="9009" y="4665"/>
                  </a:lnTo>
                  <a:lnTo>
                    <a:pt x="9578" y="6295"/>
                  </a:lnTo>
                  <a:lnTo>
                    <a:pt x="10118" y="7963"/>
                  </a:lnTo>
                  <a:lnTo>
                    <a:pt x="10628" y="9668"/>
                  </a:lnTo>
                  <a:lnTo>
                    <a:pt x="11107" y="11411"/>
                  </a:lnTo>
                  <a:lnTo>
                    <a:pt x="11557" y="13191"/>
                  </a:lnTo>
                  <a:lnTo>
                    <a:pt x="11977" y="15008"/>
                  </a:lnTo>
                  <a:lnTo>
                    <a:pt x="12366" y="16863"/>
                  </a:lnTo>
                  <a:lnTo>
                    <a:pt x="4871" y="19487"/>
                  </a:lnTo>
                  <a:lnTo>
                    <a:pt x="4485" y="17560"/>
                  </a:lnTo>
                  <a:lnTo>
                    <a:pt x="4077" y="15679"/>
                  </a:lnTo>
                  <a:lnTo>
                    <a:pt x="3646" y="13843"/>
                  </a:lnTo>
                  <a:lnTo>
                    <a:pt x="3192" y="12052"/>
                  </a:lnTo>
                  <a:lnTo>
                    <a:pt x="2716" y="10305"/>
                  </a:lnTo>
                  <a:lnTo>
                    <a:pt x="2218" y="8604"/>
                  </a:lnTo>
                  <a:lnTo>
                    <a:pt x="1697" y="6947"/>
                  </a:lnTo>
                  <a:lnTo>
                    <a:pt x="1154" y="5336"/>
                  </a:lnTo>
                  <a:lnTo>
                    <a:pt x="588" y="3770"/>
                  </a:lnTo>
                  <a:lnTo>
                    <a:pt x="0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780160" y="3090049"/>
              <a:ext cx="48717" cy="57712"/>
            </a:xfrm>
            <a:custGeom>
              <a:avLst/>
              <a:pathLst>
                <a:path w="48717" h="57712">
                  <a:moveTo>
                    <a:pt x="0" y="0"/>
                  </a:moveTo>
                  <a:lnTo>
                    <a:pt x="48717" y="0"/>
                  </a:lnTo>
                  <a:lnTo>
                    <a:pt x="48717" y="7120"/>
                  </a:lnTo>
                  <a:lnTo>
                    <a:pt x="47125" y="8611"/>
                  </a:lnTo>
                  <a:lnTo>
                    <a:pt x="45495" y="10088"/>
                  </a:lnTo>
                  <a:lnTo>
                    <a:pt x="43827" y="11549"/>
                  </a:lnTo>
                  <a:lnTo>
                    <a:pt x="42122" y="12996"/>
                  </a:lnTo>
                  <a:lnTo>
                    <a:pt x="40379" y="14428"/>
                  </a:lnTo>
                  <a:lnTo>
                    <a:pt x="38599" y="15844"/>
                  </a:lnTo>
                  <a:lnTo>
                    <a:pt x="36782" y="17246"/>
                  </a:lnTo>
                  <a:lnTo>
                    <a:pt x="34927" y="18632"/>
                  </a:lnTo>
                  <a:lnTo>
                    <a:pt x="33034" y="20004"/>
                  </a:lnTo>
                  <a:lnTo>
                    <a:pt x="31104" y="21360"/>
                  </a:lnTo>
                  <a:lnTo>
                    <a:pt x="31104" y="50966"/>
                  </a:lnTo>
                  <a:lnTo>
                    <a:pt x="31085" y="51624"/>
                  </a:lnTo>
                  <a:lnTo>
                    <a:pt x="31029" y="52248"/>
                  </a:lnTo>
                  <a:lnTo>
                    <a:pt x="30935" y="52838"/>
                  </a:lnTo>
                  <a:lnTo>
                    <a:pt x="30804" y="53394"/>
                  </a:lnTo>
                  <a:lnTo>
                    <a:pt x="30636" y="53917"/>
                  </a:lnTo>
                  <a:lnTo>
                    <a:pt x="30429" y="54406"/>
                  </a:lnTo>
                  <a:lnTo>
                    <a:pt x="30186" y="54862"/>
                  </a:lnTo>
                  <a:lnTo>
                    <a:pt x="29905" y="55283"/>
                  </a:lnTo>
                  <a:lnTo>
                    <a:pt x="29586" y="55671"/>
                  </a:lnTo>
                  <a:lnTo>
                    <a:pt x="29230" y="56025"/>
                  </a:lnTo>
                  <a:lnTo>
                    <a:pt x="28837" y="56346"/>
                  </a:lnTo>
                  <a:lnTo>
                    <a:pt x="28406" y="56632"/>
                  </a:lnTo>
                  <a:lnTo>
                    <a:pt x="27937" y="56885"/>
                  </a:lnTo>
                  <a:lnTo>
                    <a:pt x="27431" y="57104"/>
                  </a:lnTo>
                  <a:lnTo>
                    <a:pt x="26888" y="57290"/>
                  </a:lnTo>
                  <a:lnTo>
                    <a:pt x="26307" y="57442"/>
                  </a:lnTo>
                  <a:lnTo>
                    <a:pt x="25689" y="57560"/>
                  </a:lnTo>
                  <a:lnTo>
                    <a:pt x="25033" y="57644"/>
                  </a:lnTo>
                  <a:lnTo>
                    <a:pt x="24340" y="57695"/>
                  </a:lnTo>
                  <a:lnTo>
                    <a:pt x="23609" y="57712"/>
                  </a:lnTo>
                  <a:lnTo>
                    <a:pt x="22635" y="57700"/>
                  </a:lnTo>
                  <a:lnTo>
                    <a:pt x="21660" y="57667"/>
                  </a:lnTo>
                  <a:lnTo>
                    <a:pt x="20686" y="57610"/>
                  </a:lnTo>
                  <a:lnTo>
                    <a:pt x="19712" y="57532"/>
                  </a:lnTo>
                  <a:lnTo>
                    <a:pt x="18737" y="57430"/>
                  </a:lnTo>
                  <a:lnTo>
                    <a:pt x="17763" y="57307"/>
                  </a:lnTo>
                  <a:lnTo>
                    <a:pt x="16788" y="57161"/>
                  </a:lnTo>
                  <a:lnTo>
                    <a:pt x="15814" y="56992"/>
                  </a:lnTo>
                  <a:lnTo>
                    <a:pt x="14840" y="56801"/>
                  </a:lnTo>
                  <a:lnTo>
                    <a:pt x="13865" y="56587"/>
                  </a:lnTo>
                  <a:lnTo>
                    <a:pt x="12741" y="49842"/>
                  </a:lnTo>
                  <a:lnTo>
                    <a:pt x="13509" y="50055"/>
                  </a:lnTo>
                  <a:lnTo>
                    <a:pt x="14315" y="50246"/>
                  </a:lnTo>
                  <a:lnTo>
                    <a:pt x="15158" y="50415"/>
                  </a:lnTo>
                  <a:lnTo>
                    <a:pt x="16039" y="50561"/>
                  </a:lnTo>
                  <a:lnTo>
                    <a:pt x="16957" y="50685"/>
                  </a:lnTo>
                  <a:lnTo>
                    <a:pt x="17913" y="50786"/>
                  </a:lnTo>
                  <a:lnTo>
                    <a:pt x="18906" y="50865"/>
                  </a:lnTo>
                  <a:lnTo>
                    <a:pt x="19936" y="50921"/>
                  </a:lnTo>
                  <a:lnTo>
                    <a:pt x="21004" y="50955"/>
                  </a:lnTo>
                  <a:lnTo>
                    <a:pt x="22110" y="50966"/>
                  </a:lnTo>
                  <a:lnTo>
                    <a:pt x="22537" y="50955"/>
                  </a:lnTo>
                  <a:lnTo>
                    <a:pt x="22919" y="50921"/>
                  </a:lnTo>
                  <a:lnTo>
                    <a:pt x="23257" y="50865"/>
                  </a:lnTo>
                  <a:lnTo>
                    <a:pt x="23549" y="50786"/>
                  </a:lnTo>
                  <a:lnTo>
                    <a:pt x="23796" y="50685"/>
                  </a:lnTo>
                  <a:lnTo>
                    <a:pt x="23999" y="50561"/>
                  </a:lnTo>
                  <a:lnTo>
                    <a:pt x="24156" y="50415"/>
                  </a:lnTo>
                  <a:lnTo>
                    <a:pt x="24269" y="50246"/>
                  </a:lnTo>
                  <a:lnTo>
                    <a:pt x="24336" y="50055"/>
                  </a:lnTo>
                  <a:lnTo>
                    <a:pt x="24358" y="49842"/>
                  </a:lnTo>
                  <a:lnTo>
                    <a:pt x="24358" y="17613"/>
                  </a:lnTo>
                  <a:lnTo>
                    <a:pt x="26060" y="16489"/>
                  </a:lnTo>
                  <a:lnTo>
                    <a:pt x="27716" y="15364"/>
                  </a:lnTo>
                  <a:lnTo>
                    <a:pt x="29328" y="14240"/>
                  </a:lnTo>
                  <a:lnTo>
                    <a:pt x="30894" y="13116"/>
                  </a:lnTo>
                  <a:lnTo>
                    <a:pt x="32416" y="11992"/>
                  </a:lnTo>
                  <a:lnTo>
                    <a:pt x="33892" y="10867"/>
                  </a:lnTo>
                  <a:lnTo>
                    <a:pt x="35324" y="9743"/>
                  </a:lnTo>
                  <a:lnTo>
                    <a:pt x="36710" y="8619"/>
                  </a:lnTo>
                  <a:lnTo>
                    <a:pt x="38052" y="7495"/>
                  </a:lnTo>
                  <a:lnTo>
                    <a:pt x="39349" y="6370"/>
                  </a:lnTo>
                  <a:lnTo>
                    <a:pt x="0" y="6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117282" y="3139534"/>
              <a:ext cx="64947" cy="33237"/>
            </a:xfrm>
            <a:custGeom>
              <a:avLst/>
              <a:pathLst>
                <a:path w="64947" h="33237">
                  <a:moveTo>
                    <a:pt x="0" y="0"/>
                  </a:moveTo>
                  <a:lnTo>
                    <a:pt x="64947" y="0"/>
                  </a:lnTo>
                  <a:lnTo>
                    <a:pt x="64947" y="33237"/>
                  </a:lnTo>
                  <a:lnTo>
                    <a:pt x="0" y="33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6124923" y="3146793"/>
              <a:ext cx="50047" cy="18720"/>
            </a:xfrm>
            <a:custGeom>
              <a:avLst/>
              <a:pathLst>
                <a:path w="50047" h="18720">
                  <a:moveTo>
                    <a:pt x="0" y="18720"/>
                  </a:moveTo>
                  <a:lnTo>
                    <a:pt x="50047" y="18720"/>
                  </a:lnTo>
                  <a:lnTo>
                    <a:pt x="500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109259" y="3180413"/>
              <a:ext cx="36294" cy="43171"/>
            </a:xfrm>
            <a:custGeom>
              <a:avLst/>
              <a:pathLst>
                <a:path w="36294" h="43171">
                  <a:moveTo>
                    <a:pt x="36294" y="0"/>
                  </a:moveTo>
                  <a:lnTo>
                    <a:pt x="36294" y="43171"/>
                  </a:lnTo>
                  <a:lnTo>
                    <a:pt x="29035" y="43171"/>
                  </a:lnTo>
                  <a:lnTo>
                    <a:pt x="29035" y="37440"/>
                  </a:lnTo>
                  <a:lnTo>
                    <a:pt x="7258" y="37440"/>
                  </a:lnTo>
                  <a:lnTo>
                    <a:pt x="7258" y="43171"/>
                  </a:lnTo>
                  <a:lnTo>
                    <a:pt x="0" y="43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6116518" y="3187290"/>
              <a:ext cx="21776" cy="23686"/>
            </a:xfrm>
            <a:custGeom>
              <a:avLst/>
              <a:pathLst>
                <a:path w="21776" h="23686">
                  <a:moveTo>
                    <a:pt x="0" y="23686"/>
                  </a:moveTo>
                  <a:lnTo>
                    <a:pt x="21776" y="23686"/>
                  </a:lnTo>
                  <a:lnTo>
                    <a:pt x="21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6153958" y="3180413"/>
              <a:ext cx="35912" cy="43171"/>
            </a:xfrm>
            <a:custGeom>
              <a:avLst/>
              <a:pathLst>
                <a:path w="35912" h="43171">
                  <a:moveTo>
                    <a:pt x="35912" y="0"/>
                  </a:moveTo>
                  <a:lnTo>
                    <a:pt x="35912" y="43171"/>
                  </a:lnTo>
                  <a:lnTo>
                    <a:pt x="28653" y="43171"/>
                  </a:lnTo>
                  <a:lnTo>
                    <a:pt x="28653" y="37440"/>
                  </a:lnTo>
                  <a:lnTo>
                    <a:pt x="7258" y="37440"/>
                  </a:lnTo>
                  <a:lnTo>
                    <a:pt x="7258" y="43171"/>
                  </a:lnTo>
                  <a:lnTo>
                    <a:pt x="0" y="43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161217" y="3187290"/>
              <a:ext cx="21394" cy="23686"/>
            </a:xfrm>
            <a:custGeom>
              <a:avLst/>
              <a:pathLst>
                <a:path w="21394" h="23686">
                  <a:moveTo>
                    <a:pt x="0" y="23686"/>
                  </a:moveTo>
                  <a:lnTo>
                    <a:pt x="21394" y="23686"/>
                  </a:lnTo>
                  <a:lnTo>
                    <a:pt x="21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201332" y="3135332"/>
              <a:ext cx="38204" cy="88252"/>
            </a:xfrm>
            <a:custGeom>
              <a:avLst/>
              <a:pathLst>
                <a:path w="38204" h="88252">
                  <a:moveTo>
                    <a:pt x="2292" y="25979"/>
                  </a:moveTo>
                  <a:lnTo>
                    <a:pt x="17192" y="25979"/>
                  </a:lnTo>
                  <a:lnTo>
                    <a:pt x="17192" y="13371"/>
                  </a:lnTo>
                  <a:lnTo>
                    <a:pt x="16042" y="13673"/>
                  </a:lnTo>
                  <a:lnTo>
                    <a:pt x="14884" y="13967"/>
                  </a:lnTo>
                  <a:lnTo>
                    <a:pt x="13719" y="14254"/>
                  </a:lnTo>
                  <a:lnTo>
                    <a:pt x="12546" y="14532"/>
                  </a:lnTo>
                  <a:lnTo>
                    <a:pt x="11365" y="14804"/>
                  </a:lnTo>
                  <a:lnTo>
                    <a:pt x="10177" y="15067"/>
                  </a:lnTo>
                  <a:lnTo>
                    <a:pt x="8981" y="15323"/>
                  </a:lnTo>
                  <a:lnTo>
                    <a:pt x="7778" y="15572"/>
                  </a:lnTo>
                  <a:lnTo>
                    <a:pt x="6567" y="15812"/>
                  </a:lnTo>
                  <a:lnTo>
                    <a:pt x="5348" y="16045"/>
                  </a:lnTo>
                  <a:lnTo>
                    <a:pt x="2674" y="9169"/>
                  </a:lnTo>
                  <a:lnTo>
                    <a:pt x="6082" y="8527"/>
                  </a:lnTo>
                  <a:lnTo>
                    <a:pt x="9428" y="7824"/>
                  </a:lnTo>
                  <a:lnTo>
                    <a:pt x="12714" y="7060"/>
                  </a:lnTo>
                  <a:lnTo>
                    <a:pt x="15938" y="6234"/>
                  </a:lnTo>
                  <a:lnTo>
                    <a:pt x="19102" y="5348"/>
                  </a:lnTo>
                  <a:lnTo>
                    <a:pt x="22204" y="4401"/>
                  </a:lnTo>
                  <a:lnTo>
                    <a:pt x="25245" y="3392"/>
                  </a:lnTo>
                  <a:lnTo>
                    <a:pt x="28225" y="2322"/>
                  </a:lnTo>
                  <a:lnTo>
                    <a:pt x="31144" y="1191"/>
                  </a:lnTo>
                  <a:lnTo>
                    <a:pt x="34001" y="0"/>
                  </a:lnTo>
                  <a:lnTo>
                    <a:pt x="37440" y="6494"/>
                  </a:lnTo>
                  <a:lnTo>
                    <a:pt x="24450" y="11079"/>
                  </a:lnTo>
                  <a:lnTo>
                    <a:pt x="24450" y="25979"/>
                  </a:lnTo>
                  <a:lnTo>
                    <a:pt x="38204" y="25979"/>
                  </a:lnTo>
                  <a:lnTo>
                    <a:pt x="38204" y="32855"/>
                  </a:lnTo>
                  <a:lnTo>
                    <a:pt x="24450" y="32855"/>
                  </a:lnTo>
                  <a:lnTo>
                    <a:pt x="24450" y="34766"/>
                  </a:lnTo>
                  <a:lnTo>
                    <a:pt x="25959" y="36370"/>
                  </a:lnTo>
                  <a:lnTo>
                    <a:pt x="27430" y="37975"/>
                  </a:lnTo>
                  <a:lnTo>
                    <a:pt x="28863" y="39579"/>
                  </a:lnTo>
                  <a:lnTo>
                    <a:pt x="30257" y="41184"/>
                  </a:lnTo>
                  <a:lnTo>
                    <a:pt x="31614" y="42788"/>
                  </a:lnTo>
                  <a:lnTo>
                    <a:pt x="32932" y="44393"/>
                  </a:lnTo>
                  <a:lnTo>
                    <a:pt x="34212" y="45998"/>
                  </a:lnTo>
                  <a:lnTo>
                    <a:pt x="35453" y="47602"/>
                  </a:lnTo>
                  <a:lnTo>
                    <a:pt x="36657" y="49207"/>
                  </a:lnTo>
                  <a:lnTo>
                    <a:pt x="37822" y="50811"/>
                  </a:lnTo>
                  <a:lnTo>
                    <a:pt x="32855" y="57688"/>
                  </a:lnTo>
                  <a:lnTo>
                    <a:pt x="32015" y="56252"/>
                  </a:lnTo>
                  <a:lnTo>
                    <a:pt x="31174" y="54846"/>
                  </a:lnTo>
                  <a:lnTo>
                    <a:pt x="30334" y="53470"/>
                  </a:lnTo>
                  <a:lnTo>
                    <a:pt x="29493" y="52126"/>
                  </a:lnTo>
                  <a:lnTo>
                    <a:pt x="28653" y="50811"/>
                  </a:lnTo>
                  <a:lnTo>
                    <a:pt x="27812" y="49528"/>
                  </a:lnTo>
                  <a:lnTo>
                    <a:pt x="26972" y="48275"/>
                  </a:lnTo>
                  <a:lnTo>
                    <a:pt x="26131" y="47052"/>
                  </a:lnTo>
                  <a:lnTo>
                    <a:pt x="25291" y="45860"/>
                  </a:lnTo>
                  <a:lnTo>
                    <a:pt x="24450" y="44699"/>
                  </a:lnTo>
                  <a:lnTo>
                    <a:pt x="24450" y="88252"/>
                  </a:lnTo>
                  <a:lnTo>
                    <a:pt x="17192" y="88252"/>
                  </a:lnTo>
                  <a:lnTo>
                    <a:pt x="17192" y="50047"/>
                  </a:lnTo>
                  <a:lnTo>
                    <a:pt x="16248" y="52321"/>
                  </a:lnTo>
                  <a:lnTo>
                    <a:pt x="15251" y="54555"/>
                  </a:lnTo>
                  <a:lnTo>
                    <a:pt x="14200" y="56752"/>
                  </a:lnTo>
                  <a:lnTo>
                    <a:pt x="13096" y="58911"/>
                  </a:lnTo>
                  <a:lnTo>
                    <a:pt x="11938" y="61031"/>
                  </a:lnTo>
                  <a:lnTo>
                    <a:pt x="10727" y="63113"/>
                  </a:lnTo>
                  <a:lnTo>
                    <a:pt x="9463" y="65157"/>
                  </a:lnTo>
                  <a:lnTo>
                    <a:pt x="8145" y="67163"/>
                  </a:lnTo>
                  <a:lnTo>
                    <a:pt x="6773" y="69130"/>
                  </a:lnTo>
                  <a:lnTo>
                    <a:pt x="5348" y="71060"/>
                  </a:lnTo>
                  <a:lnTo>
                    <a:pt x="0" y="64565"/>
                  </a:lnTo>
                  <a:lnTo>
                    <a:pt x="2085" y="61772"/>
                  </a:lnTo>
                  <a:lnTo>
                    <a:pt x="4064" y="58895"/>
                  </a:lnTo>
                  <a:lnTo>
                    <a:pt x="5936" y="55935"/>
                  </a:lnTo>
                  <a:lnTo>
                    <a:pt x="7702" y="52890"/>
                  </a:lnTo>
                  <a:lnTo>
                    <a:pt x="9360" y="49761"/>
                  </a:lnTo>
                  <a:lnTo>
                    <a:pt x="10911" y="46548"/>
                  </a:lnTo>
                  <a:lnTo>
                    <a:pt x="12355" y="43251"/>
                  </a:lnTo>
                  <a:lnTo>
                    <a:pt x="13692" y="39870"/>
                  </a:lnTo>
                  <a:lnTo>
                    <a:pt x="14922" y="36405"/>
                  </a:lnTo>
                  <a:lnTo>
                    <a:pt x="16045" y="32855"/>
                  </a:lnTo>
                  <a:lnTo>
                    <a:pt x="2292" y="328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241447" y="3135714"/>
              <a:ext cx="48137" cy="87870"/>
            </a:xfrm>
            <a:custGeom>
              <a:avLst/>
              <a:pathLst>
                <a:path w="48137" h="87870">
                  <a:moveTo>
                    <a:pt x="48137" y="17574"/>
                  </a:moveTo>
                  <a:lnTo>
                    <a:pt x="48137" y="61891"/>
                  </a:lnTo>
                  <a:lnTo>
                    <a:pt x="40496" y="61891"/>
                  </a:lnTo>
                  <a:lnTo>
                    <a:pt x="40496" y="55014"/>
                  </a:lnTo>
                  <a:lnTo>
                    <a:pt x="27889" y="55014"/>
                  </a:lnTo>
                  <a:lnTo>
                    <a:pt x="27889" y="87870"/>
                  </a:lnTo>
                  <a:lnTo>
                    <a:pt x="20248" y="87870"/>
                  </a:lnTo>
                  <a:lnTo>
                    <a:pt x="20248" y="55014"/>
                  </a:lnTo>
                  <a:lnTo>
                    <a:pt x="7640" y="55014"/>
                  </a:lnTo>
                  <a:lnTo>
                    <a:pt x="7640" y="61891"/>
                  </a:lnTo>
                  <a:lnTo>
                    <a:pt x="0" y="61891"/>
                  </a:lnTo>
                  <a:lnTo>
                    <a:pt x="0" y="17574"/>
                  </a:lnTo>
                  <a:lnTo>
                    <a:pt x="20248" y="17574"/>
                  </a:lnTo>
                  <a:lnTo>
                    <a:pt x="20248" y="0"/>
                  </a:lnTo>
                  <a:lnTo>
                    <a:pt x="27889" y="0"/>
                  </a:lnTo>
                  <a:lnTo>
                    <a:pt x="27889" y="17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6249087" y="3160547"/>
              <a:ext cx="12607" cy="23304"/>
            </a:xfrm>
            <a:custGeom>
              <a:avLst/>
              <a:pathLst>
                <a:path w="12607" h="23304">
                  <a:moveTo>
                    <a:pt x="0" y="23304"/>
                  </a:moveTo>
                  <a:lnTo>
                    <a:pt x="12607" y="23304"/>
                  </a:lnTo>
                  <a:lnTo>
                    <a:pt x="12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269336" y="3160547"/>
              <a:ext cx="12607" cy="23304"/>
            </a:xfrm>
            <a:custGeom>
              <a:avLst/>
              <a:pathLst>
                <a:path w="12607" h="23304">
                  <a:moveTo>
                    <a:pt x="0" y="0"/>
                  </a:moveTo>
                  <a:lnTo>
                    <a:pt x="0" y="23304"/>
                  </a:lnTo>
                  <a:lnTo>
                    <a:pt x="12607" y="23304"/>
                  </a:lnTo>
                  <a:lnTo>
                    <a:pt x="126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111310" y="4442764"/>
              <a:ext cx="211728" cy="489092"/>
            </a:xfrm>
            <a:custGeom>
              <a:avLst/>
              <a:pathLst>
                <a:path w="211728" h="489092">
                  <a:moveTo>
                    <a:pt x="12703" y="143975"/>
                  </a:moveTo>
                  <a:lnTo>
                    <a:pt x="95277" y="143975"/>
                  </a:lnTo>
                  <a:lnTo>
                    <a:pt x="95277" y="74104"/>
                  </a:lnTo>
                  <a:lnTo>
                    <a:pt x="88904" y="75777"/>
                  </a:lnTo>
                  <a:lnTo>
                    <a:pt x="82489" y="77407"/>
                  </a:lnTo>
                  <a:lnTo>
                    <a:pt x="76031" y="78995"/>
                  </a:lnTo>
                  <a:lnTo>
                    <a:pt x="69531" y="80541"/>
                  </a:lnTo>
                  <a:lnTo>
                    <a:pt x="62989" y="82044"/>
                  </a:lnTo>
                  <a:lnTo>
                    <a:pt x="56404" y="83505"/>
                  </a:lnTo>
                  <a:lnTo>
                    <a:pt x="49777" y="84924"/>
                  </a:lnTo>
                  <a:lnTo>
                    <a:pt x="43107" y="86300"/>
                  </a:lnTo>
                  <a:lnTo>
                    <a:pt x="36396" y="87634"/>
                  </a:lnTo>
                  <a:lnTo>
                    <a:pt x="29641" y="88925"/>
                  </a:lnTo>
                  <a:lnTo>
                    <a:pt x="14820" y="50814"/>
                  </a:lnTo>
                  <a:lnTo>
                    <a:pt x="33707" y="47257"/>
                  </a:lnTo>
                  <a:lnTo>
                    <a:pt x="52254" y="43361"/>
                  </a:lnTo>
                  <a:lnTo>
                    <a:pt x="70463" y="39127"/>
                  </a:lnTo>
                  <a:lnTo>
                    <a:pt x="88333" y="34554"/>
                  </a:lnTo>
                  <a:lnTo>
                    <a:pt x="105864" y="29641"/>
                  </a:lnTo>
                  <a:lnTo>
                    <a:pt x="123056" y="24391"/>
                  </a:lnTo>
                  <a:lnTo>
                    <a:pt x="139910" y="18801"/>
                  </a:lnTo>
                  <a:lnTo>
                    <a:pt x="156425" y="12873"/>
                  </a:lnTo>
                  <a:lnTo>
                    <a:pt x="172601" y="6605"/>
                  </a:lnTo>
                  <a:lnTo>
                    <a:pt x="188438" y="0"/>
                  </a:lnTo>
                  <a:lnTo>
                    <a:pt x="207493" y="35993"/>
                  </a:lnTo>
                  <a:lnTo>
                    <a:pt x="135506" y="61401"/>
                  </a:lnTo>
                  <a:lnTo>
                    <a:pt x="135506" y="143975"/>
                  </a:lnTo>
                  <a:lnTo>
                    <a:pt x="211728" y="143975"/>
                  </a:lnTo>
                  <a:lnTo>
                    <a:pt x="211728" y="182086"/>
                  </a:lnTo>
                  <a:lnTo>
                    <a:pt x="135506" y="182086"/>
                  </a:lnTo>
                  <a:lnTo>
                    <a:pt x="135506" y="192672"/>
                  </a:lnTo>
                  <a:lnTo>
                    <a:pt x="143869" y="201565"/>
                  </a:lnTo>
                  <a:lnTo>
                    <a:pt x="152021" y="210458"/>
                  </a:lnTo>
                  <a:lnTo>
                    <a:pt x="159960" y="219350"/>
                  </a:lnTo>
                  <a:lnTo>
                    <a:pt x="167688" y="228243"/>
                  </a:lnTo>
                  <a:lnTo>
                    <a:pt x="175205" y="237135"/>
                  </a:lnTo>
                  <a:lnTo>
                    <a:pt x="182509" y="246028"/>
                  </a:lnTo>
                  <a:lnTo>
                    <a:pt x="189602" y="254921"/>
                  </a:lnTo>
                  <a:lnTo>
                    <a:pt x="196484" y="263813"/>
                  </a:lnTo>
                  <a:lnTo>
                    <a:pt x="203153" y="272706"/>
                  </a:lnTo>
                  <a:lnTo>
                    <a:pt x="209611" y="281598"/>
                  </a:lnTo>
                  <a:lnTo>
                    <a:pt x="182086" y="319710"/>
                  </a:lnTo>
                  <a:lnTo>
                    <a:pt x="177428" y="311749"/>
                  </a:lnTo>
                  <a:lnTo>
                    <a:pt x="172770" y="303957"/>
                  </a:lnTo>
                  <a:lnTo>
                    <a:pt x="168112" y="296335"/>
                  </a:lnTo>
                  <a:lnTo>
                    <a:pt x="163454" y="288882"/>
                  </a:lnTo>
                  <a:lnTo>
                    <a:pt x="158796" y="281598"/>
                  </a:lnTo>
                  <a:lnTo>
                    <a:pt x="154138" y="274484"/>
                  </a:lnTo>
                  <a:lnTo>
                    <a:pt x="149480" y="267540"/>
                  </a:lnTo>
                  <a:lnTo>
                    <a:pt x="144822" y="260764"/>
                  </a:lnTo>
                  <a:lnTo>
                    <a:pt x="140164" y="254158"/>
                  </a:lnTo>
                  <a:lnTo>
                    <a:pt x="135506" y="247722"/>
                  </a:lnTo>
                  <a:lnTo>
                    <a:pt x="135506" y="489092"/>
                  </a:lnTo>
                  <a:lnTo>
                    <a:pt x="95277" y="489092"/>
                  </a:lnTo>
                  <a:lnTo>
                    <a:pt x="95277" y="277364"/>
                  </a:lnTo>
                  <a:lnTo>
                    <a:pt x="90048" y="289962"/>
                  </a:lnTo>
                  <a:lnTo>
                    <a:pt x="84522" y="302348"/>
                  </a:lnTo>
                  <a:lnTo>
                    <a:pt x="78699" y="314522"/>
                  </a:lnTo>
                  <a:lnTo>
                    <a:pt x="72580" y="326485"/>
                  </a:lnTo>
                  <a:lnTo>
                    <a:pt x="66165" y="338236"/>
                  </a:lnTo>
                  <a:lnTo>
                    <a:pt x="59453" y="349775"/>
                  </a:lnTo>
                  <a:lnTo>
                    <a:pt x="52445" y="361102"/>
                  </a:lnTo>
                  <a:lnTo>
                    <a:pt x="45140" y="372218"/>
                  </a:lnTo>
                  <a:lnTo>
                    <a:pt x="37539" y="383122"/>
                  </a:lnTo>
                  <a:lnTo>
                    <a:pt x="29641" y="393815"/>
                  </a:lnTo>
                  <a:lnTo>
                    <a:pt x="0" y="357821"/>
                  </a:lnTo>
                  <a:lnTo>
                    <a:pt x="11560" y="342343"/>
                  </a:lnTo>
                  <a:lnTo>
                    <a:pt x="22527" y="326400"/>
                  </a:lnTo>
                  <a:lnTo>
                    <a:pt x="32902" y="309991"/>
                  </a:lnTo>
                  <a:lnTo>
                    <a:pt x="42684" y="293116"/>
                  </a:lnTo>
                  <a:lnTo>
                    <a:pt x="51873" y="275776"/>
                  </a:lnTo>
                  <a:lnTo>
                    <a:pt x="60469" y="257970"/>
                  </a:lnTo>
                  <a:lnTo>
                    <a:pt x="68473" y="239697"/>
                  </a:lnTo>
                  <a:lnTo>
                    <a:pt x="75883" y="220959"/>
                  </a:lnTo>
                  <a:lnTo>
                    <a:pt x="82701" y="201756"/>
                  </a:lnTo>
                  <a:lnTo>
                    <a:pt x="88925" y="182086"/>
                  </a:lnTo>
                  <a:lnTo>
                    <a:pt x="12703" y="182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337860" y="4444881"/>
              <a:ext cx="275247" cy="486975"/>
            </a:xfrm>
            <a:custGeom>
              <a:avLst/>
              <a:pathLst>
                <a:path w="275247" h="486975">
                  <a:moveTo>
                    <a:pt x="271012" y="271012"/>
                  </a:moveTo>
                  <a:lnTo>
                    <a:pt x="275247" y="311240"/>
                  </a:lnTo>
                  <a:lnTo>
                    <a:pt x="209611" y="323944"/>
                  </a:lnTo>
                  <a:lnTo>
                    <a:pt x="209611" y="486975"/>
                  </a:lnTo>
                  <a:lnTo>
                    <a:pt x="167265" y="486975"/>
                  </a:lnTo>
                  <a:lnTo>
                    <a:pt x="167265" y="332413"/>
                  </a:lnTo>
                  <a:lnTo>
                    <a:pt x="6351" y="362055"/>
                  </a:lnTo>
                  <a:lnTo>
                    <a:pt x="0" y="321827"/>
                  </a:lnTo>
                  <a:lnTo>
                    <a:pt x="167265" y="290068"/>
                  </a:lnTo>
                  <a:lnTo>
                    <a:pt x="167265" y="0"/>
                  </a:lnTo>
                  <a:lnTo>
                    <a:pt x="209611" y="0"/>
                  </a:lnTo>
                  <a:lnTo>
                    <a:pt x="209611" y="283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363267" y="4485110"/>
              <a:ext cx="122802" cy="105864"/>
            </a:xfrm>
            <a:custGeom>
              <a:avLst/>
              <a:pathLst>
                <a:path w="122802" h="105864">
                  <a:moveTo>
                    <a:pt x="27524" y="0"/>
                  </a:moveTo>
                  <a:lnTo>
                    <a:pt x="38005" y="6034"/>
                  </a:lnTo>
                  <a:lnTo>
                    <a:pt x="48274" y="12280"/>
                  </a:lnTo>
                  <a:lnTo>
                    <a:pt x="58331" y="18737"/>
                  </a:lnTo>
                  <a:lnTo>
                    <a:pt x="68176" y="25407"/>
                  </a:lnTo>
                  <a:lnTo>
                    <a:pt x="77810" y="32288"/>
                  </a:lnTo>
                  <a:lnTo>
                    <a:pt x="87232" y="39381"/>
                  </a:lnTo>
                  <a:lnTo>
                    <a:pt x="96442" y="46686"/>
                  </a:lnTo>
                  <a:lnTo>
                    <a:pt x="105440" y="54202"/>
                  </a:lnTo>
                  <a:lnTo>
                    <a:pt x="114227" y="61930"/>
                  </a:lnTo>
                  <a:lnTo>
                    <a:pt x="122802" y="69870"/>
                  </a:lnTo>
                  <a:lnTo>
                    <a:pt x="95277" y="105864"/>
                  </a:lnTo>
                  <a:lnTo>
                    <a:pt x="85940" y="96696"/>
                  </a:lnTo>
                  <a:lnTo>
                    <a:pt x="76561" y="87824"/>
                  </a:lnTo>
                  <a:lnTo>
                    <a:pt x="67139" y="79249"/>
                  </a:lnTo>
                  <a:lnTo>
                    <a:pt x="57674" y="70971"/>
                  </a:lnTo>
                  <a:lnTo>
                    <a:pt x="48168" y="62989"/>
                  </a:lnTo>
                  <a:lnTo>
                    <a:pt x="38619" y="55303"/>
                  </a:lnTo>
                  <a:lnTo>
                    <a:pt x="29027" y="47914"/>
                  </a:lnTo>
                  <a:lnTo>
                    <a:pt x="19394" y="40821"/>
                  </a:lnTo>
                  <a:lnTo>
                    <a:pt x="9718" y="34024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329391" y="4605795"/>
              <a:ext cx="118567" cy="95277"/>
            </a:xfrm>
            <a:custGeom>
              <a:avLst/>
              <a:pathLst>
                <a:path w="118567" h="95277">
                  <a:moveTo>
                    <a:pt x="27524" y="0"/>
                  </a:moveTo>
                  <a:lnTo>
                    <a:pt x="37581" y="5166"/>
                  </a:lnTo>
                  <a:lnTo>
                    <a:pt x="47427" y="10501"/>
                  </a:lnTo>
                  <a:lnTo>
                    <a:pt x="57060" y="16006"/>
                  </a:lnTo>
                  <a:lnTo>
                    <a:pt x="66482" y="21681"/>
                  </a:lnTo>
                  <a:lnTo>
                    <a:pt x="75692" y="27524"/>
                  </a:lnTo>
                  <a:lnTo>
                    <a:pt x="84691" y="33537"/>
                  </a:lnTo>
                  <a:lnTo>
                    <a:pt x="93478" y="39720"/>
                  </a:lnTo>
                  <a:lnTo>
                    <a:pt x="102053" y="46072"/>
                  </a:lnTo>
                  <a:lnTo>
                    <a:pt x="110416" y="52593"/>
                  </a:lnTo>
                  <a:lnTo>
                    <a:pt x="118567" y="59283"/>
                  </a:lnTo>
                  <a:lnTo>
                    <a:pt x="88925" y="95277"/>
                  </a:lnTo>
                  <a:lnTo>
                    <a:pt x="80414" y="87359"/>
                  </a:lnTo>
                  <a:lnTo>
                    <a:pt x="71818" y="79694"/>
                  </a:lnTo>
                  <a:lnTo>
                    <a:pt x="63137" y="72284"/>
                  </a:lnTo>
                  <a:lnTo>
                    <a:pt x="54371" y="65127"/>
                  </a:lnTo>
                  <a:lnTo>
                    <a:pt x="45521" y="58225"/>
                  </a:lnTo>
                  <a:lnTo>
                    <a:pt x="36586" y="51577"/>
                  </a:lnTo>
                  <a:lnTo>
                    <a:pt x="27567" y="45182"/>
                  </a:lnTo>
                  <a:lnTo>
                    <a:pt x="18462" y="39042"/>
                  </a:lnTo>
                  <a:lnTo>
                    <a:pt x="9273" y="33156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666039" y="4444881"/>
              <a:ext cx="484858" cy="243487"/>
            </a:xfrm>
            <a:custGeom>
              <a:avLst/>
              <a:pathLst>
                <a:path w="484858" h="243487">
                  <a:moveTo>
                    <a:pt x="143975" y="0"/>
                  </a:moveTo>
                  <a:lnTo>
                    <a:pt x="149374" y="5949"/>
                  </a:lnTo>
                  <a:lnTo>
                    <a:pt x="154561" y="11941"/>
                  </a:lnTo>
                  <a:lnTo>
                    <a:pt x="159537" y="17975"/>
                  </a:lnTo>
                  <a:lnTo>
                    <a:pt x="164301" y="24052"/>
                  </a:lnTo>
                  <a:lnTo>
                    <a:pt x="168853" y="30171"/>
                  </a:lnTo>
                  <a:lnTo>
                    <a:pt x="173193" y="36332"/>
                  </a:lnTo>
                  <a:lnTo>
                    <a:pt x="177322" y="42536"/>
                  </a:lnTo>
                  <a:lnTo>
                    <a:pt x="181239" y="48782"/>
                  </a:lnTo>
                  <a:lnTo>
                    <a:pt x="184944" y="55070"/>
                  </a:lnTo>
                  <a:lnTo>
                    <a:pt x="188438" y="61401"/>
                  </a:lnTo>
                  <a:lnTo>
                    <a:pt x="281598" y="61401"/>
                  </a:lnTo>
                  <a:lnTo>
                    <a:pt x="284965" y="55451"/>
                  </a:lnTo>
                  <a:lnTo>
                    <a:pt x="288289" y="49459"/>
                  </a:lnTo>
                  <a:lnTo>
                    <a:pt x="291571" y="43425"/>
                  </a:lnTo>
                  <a:lnTo>
                    <a:pt x="294810" y="37348"/>
                  </a:lnTo>
                  <a:lnTo>
                    <a:pt x="298007" y="31229"/>
                  </a:lnTo>
                  <a:lnTo>
                    <a:pt x="301162" y="25068"/>
                  </a:lnTo>
                  <a:lnTo>
                    <a:pt x="304275" y="18865"/>
                  </a:lnTo>
                  <a:lnTo>
                    <a:pt x="307345" y="12619"/>
                  </a:lnTo>
                  <a:lnTo>
                    <a:pt x="310372" y="6330"/>
                  </a:lnTo>
                  <a:lnTo>
                    <a:pt x="313358" y="0"/>
                  </a:lnTo>
                  <a:lnTo>
                    <a:pt x="357821" y="12703"/>
                  </a:lnTo>
                  <a:lnTo>
                    <a:pt x="354856" y="18145"/>
                  </a:lnTo>
                  <a:lnTo>
                    <a:pt x="351892" y="23459"/>
                  </a:lnTo>
                  <a:lnTo>
                    <a:pt x="348928" y="28646"/>
                  </a:lnTo>
                  <a:lnTo>
                    <a:pt x="345964" y="33707"/>
                  </a:lnTo>
                  <a:lnTo>
                    <a:pt x="343000" y="38640"/>
                  </a:lnTo>
                  <a:lnTo>
                    <a:pt x="340035" y="43446"/>
                  </a:lnTo>
                  <a:lnTo>
                    <a:pt x="337071" y="48125"/>
                  </a:lnTo>
                  <a:lnTo>
                    <a:pt x="334107" y="52678"/>
                  </a:lnTo>
                  <a:lnTo>
                    <a:pt x="331143" y="57103"/>
                  </a:lnTo>
                  <a:lnTo>
                    <a:pt x="328179" y="61401"/>
                  </a:lnTo>
                  <a:lnTo>
                    <a:pt x="461568" y="61401"/>
                  </a:lnTo>
                  <a:lnTo>
                    <a:pt x="461568" y="97395"/>
                  </a:lnTo>
                  <a:lnTo>
                    <a:pt x="311240" y="97395"/>
                  </a:lnTo>
                  <a:lnTo>
                    <a:pt x="311240" y="205376"/>
                  </a:lnTo>
                  <a:lnTo>
                    <a:pt x="484858" y="205376"/>
                  </a:lnTo>
                  <a:lnTo>
                    <a:pt x="484858" y="243487"/>
                  </a:lnTo>
                  <a:lnTo>
                    <a:pt x="0" y="243487"/>
                  </a:lnTo>
                  <a:lnTo>
                    <a:pt x="0" y="205376"/>
                  </a:lnTo>
                  <a:lnTo>
                    <a:pt x="169382" y="205376"/>
                  </a:lnTo>
                  <a:lnTo>
                    <a:pt x="169382" y="97395"/>
                  </a:lnTo>
                  <a:lnTo>
                    <a:pt x="25407" y="97395"/>
                  </a:lnTo>
                  <a:lnTo>
                    <a:pt x="25407" y="61401"/>
                  </a:lnTo>
                  <a:lnTo>
                    <a:pt x="137623" y="61401"/>
                  </a:lnTo>
                  <a:lnTo>
                    <a:pt x="134638" y="57590"/>
                  </a:lnTo>
                  <a:lnTo>
                    <a:pt x="131610" y="53779"/>
                  </a:lnTo>
                  <a:lnTo>
                    <a:pt x="128540" y="49967"/>
                  </a:lnTo>
                  <a:lnTo>
                    <a:pt x="125427" y="46156"/>
                  </a:lnTo>
                  <a:lnTo>
                    <a:pt x="122273" y="42345"/>
                  </a:lnTo>
                  <a:lnTo>
                    <a:pt x="119076" y="38534"/>
                  </a:lnTo>
                  <a:lnTo>
                    <a:pt x="115836" y="34723"/>
                  </a:lnTo>
                  <a:lnTo>
                    <a:pt x="112554" y="30912"/>
                  </a:lnTo>
                  <a:lnTo>
                    <a:pt x="109230" y="27101"/>
                  </a:lnTo>
                  <a:lnTo>
                    <a:pt x="105864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877767" y="4542276"/>
              <a:ext cx="57166" cy="107981"/>
            </a:xfrm>
            <a:custGeom>
              <a:avLst/>
              <a:pathLst>
                <a:path w="57166" h="107981">
                  <a:moveTo>
                    <a:pt x="0" y="107981"/>
                  </a:moveTo>
                  <a:lnTo>
                    <a:pt x="57166" y="107981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6009039" y="4552863"/>
              <a:ext cx="78339" cy="88925"/>
            </a:xfrm>
            <a:custGeom>
              <a:avLst/>
              <a:pathLst>
                <a:path w="78339" h="88925">
                  <a:moveTo>
                    <a:pt x="42345" y="0"/>
                  </a:moveTo>
                  <a:lnTo>
                    <a:pt x="78339" y="19055"/>
                  </a:lnTo>
                  <a:lnTo>
                    <a:pt x="73660" y="27757"/>
                  </a:lnTo>
                  <a:lnTo>
                    <a:pt x="68938" y="36078"/>
                  </a:lnTo>
                  <a:lnTo>
                    <a:pt x="64174" y="44018"/>
                  </a:lnTo>
                  <a:lnTo>
                    <a:pt x="59368" y="51577"/>
                  </a:lnTo>
                  <a:lnTo>
                    <a:pt x="54520" y="58754"/>
                  </a:lnTo>
                  <a:lnTo>
                    <a:pt x="49629" y="65551"/>
                  </a:lnTo>
                  <a:lnTo>
                    <a:pt x="44695" y="71966"/>
                  </a:lnTo>
                  <a:lnTo>
                    <a:pt x="39720" y="78000"/>
                  </a:lnTo>
                  <a:lnTo>
                    <a:pt x="34702" y="83653"/>
                  </a:lnTo>
                  <a:lnTo>
                    <a:pt x="29641" y="88925"/>
                  </a:lnTo>
                  <a:lnTo>
                    <a:pt x="0" y="63518"/>
                  </a:lnTo>
                  <a:lnTo>
                    <a:pt x="4996" y="57547"/>
                  </a:lnTo>
                  <a:lnTo>
                    <a:pt x="9824" y="51492"/>
                  </a:lnTo>
                  <a:lnTo>
                    <a:pt x="14482" y="45352"/>
                  </a:lnTo>
                  <a:lnTo>
                    <a:pt x="18970" y="39127"/>
                  </a:lnTo>
                  <a:lnTo>
                    <a:pt x="23290" y="32817"/>
                  </a:lnTo>
                  <a:lnTo>
                    <a:pt x="27440" y="26423"/>
                  </a:lnTo>
                  <a:lnTo>
                    <a:pt x="31420" y="19944"/>
                  </a:lnTo>
                  <a:lnTo>
                    <a:pt x="35231" y="13381"/>
                  </a:lnTo>
                  <a:lnTo>
                    <a:pt x="38873" y="6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729558" y="4552863"/>
              <a:ext cx="74104" cy="84691"/>
            </a:xfrm>
            <a:custGeom>
              <a:avLst/>
              <a:pathLst>
                <a:path w="74104" h="84691">
                  <a:moveTo>
                    <a:pt x="35993" y="0"/>
                  </a:moveTo>
                  <a:lnTo>
                    <a:pt x="40567" y="6394"/>
                  </a:lnTo>
                  <a:lnTo>
                    <a:pt x="44971" y="12873"/>
                  </a:lnTo>
                  <a:lnTo>
                    <a:pt x="49205" y="19436"/>
                  </a:lnTo>
                  <a:lnTo>
                    <a:pt x="53270" y="26084"/>
                  </a:lnTo>
                  <a:lnTo>
                    <a:pt x="57166" y="32817"/>
                  </a:lnTo>
                  <a:lnTo>
                    <a:pt x="60893" y="39635"/>
                  </a:lnTo>
                  <a:lnTo>
                    <a:pt x="64450" y="46537"/>
                  </a:lnTo>
                  <a:lnTo>
                    <a:pt x="67837" y="53524"/>
                  </a:lnTo>
                  <a:lnTo>
                    <a:pt x="71056" y="60596"/>
                  </a:lnTo>
                  <a:lnTo>
                    <a:pt x="74104" y="67753"/>
                  </a:lnTo>
                  <a:lnTo>
                    <a:pt x="35993" y="84691"/>
                  </a:lnTo>
                  <a:lnTo>
                    <a:pt x="32966" y="77153"/>
                  </a:lnTo>
                  <a:lnTo>
                    <a:pt x="29811" y="69785"/>
                  </a:lnTo>
                  <a:lnTo>
                    <a:pt x="26529" y="62586"/>
                  </a:lnTo>
                  <a:lnTo>
                    <a:pt x="23120" y="55557"/>
                  </a:lnTo>
                  <a:lnTo>
                    <a:pt x="19584" y="48697"/>
                  </a:lnTo>
                  <a:lnTo>
                    <a:pt x="15921" y="42006"/>
                  </a:lnTo>
                  <a:lnTo>
                    <a:pt x="12132" y="35485"/>
                  </a:lnTo>
                  <a:lnTo>
                    <a:pt x="8215" y="29133"/>
                  </a:lnTo>
                  <a:lnTo>
                    <a:pt x="4171" y="22951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735909" y="4720128"/>
              <a:ext cx="343000" cy="211728"/>
            </a:xfrm>
            <a:custGeom>
              <a:avLst/>
              <a:pathLst>
                <a:path w="343000" h="211728">
                  <a:moveTo>
                    <a:pt x="343000" y="0"/>
                  </a:moveTo>
                  <a:lnTo>
                    <a:pt x="343000" y="211728"/>
                  </a:lnTo>
                  <a:lnTo>
                    <a:pt x="300654" y="211728"/>
                  </a:lnTo>
                  <a:lnTo>
                    <a:pt x="300654" y="188438"/>
                  </a:lnTo>
                  <a:lnTo>
                    <a:pt x="42345" y="188438"/>
                  </a:lnTo>
                  <a:lnTo>
                    <a:pt x="42345" y="211728"/>
                  </a:lnTo>
                  <a:lnTo>
                    <a:pt x="0" y="211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778255" y="4758239"/>
              <a:ext cx="258308" cy="40228"/>
            </a:xfrm>
            <a:custGeom>
              <a:avLst/>
              <a:pathLst>
                <a:path w="258308" h="40228">
                  <a:moveTo>
                    <a:pt x="0" y="40228"/>
                  </a:moveTo>
                  <a:lnTo>
                    <a:pt x="258308" y="40228"/>
                  </a:lnTo>
                  <a:lnTo>
                    <a:pt x="258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778255" y="4832344"/>
              <a:ext cx="258308" cy="40228"/>
            </a:xfrm>
            <a:custGeom>
              <a:avLst/>
              <a:pathLst>
                <a:path w="258308" h="40228">
                  <a:moveTo>
                    <a:pt x="0" y="40228"/>
                  </a:moveTo>
                  <a:lnTo>
                    <a:pt x="258308" y="40228"/>
                  </a:lnTo>
                  <a:lnTo>
                    <a:pt x="258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213378" y="3312399"/>
              <a:ext cx="80456" cy="81868"/>
            </a:xfrm>
            <a:custGeom>
              <a:avLst/>
              <a:pathLst>
                <a:path w="80456" h="81868">
                  <a:moveTo>
                    <a:pt x="80456" y="10586"/>
                  </a:moveTo>
                  <a:lnTo>
                    <a:pt x="80456" y="17291"/>
                  </a:lnTo>
                  <a:lnTo>
                    <a:pt x="16232" y="17291"/>
                  </a:lnTo>
                  <a:lnTo>
                    <a:pt x="16232" y="43404"/>
                  </a:lnTo>
                  <a:lnTo>
                    <a:pt x="16137" y="47790"/>
                  </a:lnTo>
                  <a:lnTo>
                    <a:pt x="15851" y="52056"/>
                  </a:lnTo>
                  <a:lnTo>
                    <a:pt x="15375" y="56203"/>
                  </a:lnTo>
                  <a:lnTo>
                    <a:pt x="14708" y="60229"/>
                  </a:lnTo>
                  <a:lnTo>
                    <a:pt x="13850" y="64136"/>
                  </a:lnTo>
                  <a:lnTo>
                    <a:pt x="12802" y="67922"/>
                  </a:lnTo>
                  <a:lnTo>
                    <a:pt x="11563" y="71588"/>
                  </a:lnTo>
                  <a:lnTo>
                    <a:pt x="10134" y="75135"/>
                  </a:lnTo>
                  <a:lnTo>
                    <a:pt x="8515" y="78561"/>
                  </a:lnTo>
                  <a:lnTo>
                    <a:pt x="6704" y="81868"/>
                  </a:lnTo>
                  <a:lnTo>
                    <a:pt x="0" y="77986"/>
                  </a:lnTo>
                  <a:lnTo>
                    <a:pt x="959" y="75962"/>
                  </a:lnTo>
                  <a:lnTo>
                    <a:pt x="1863" y="73985"/>
                  </a:lnTo>
                  <a:lnTo>
                    <a:pt x="2710" y="72052"/>
                  </a:lnTo>
                  <a:lnTo>
                    <a:pt x="3500" y="70166"/>
                  </a:lnTo>
                  <a:lnTo>
                    <a:pt x="4234" y="68326"/>
                  </a:lnTo>
                  <a:lnTo>
                    <a:pt x="4912" y="66532"/>
                  </a:lnTo>
                  <a:lnTo>
                    <a:pt x="5533" y="64783"/>
                  </a:lnTo>
                  <a:lnTo>
                    <a:pt x="6097" y="63080"/>
                  </a:lnTo>
                  <a:lnTo>
                    <a:pt x="6605" y="61424"/>
                  </a:lnTo>
                  <a:lnTo>
                    <a:pt x="7057" y="59813"/>
                  </a:lnTo>
                  <a:lnTo>
                    <a:pt x="7459" y="58195"/>
                  </a:lnTo>
                  <a:lnTo>
                    <a:pt x="7819" y="56517"/>
                  </a:lnTo>
                  <a:lnTo>
                    <a:pt x="8137" y="54779"/>
                  </a:lnTo>
                  <a:lnTo>
                    <a:pt x="8412" y="52981"/>
                  </a:lnTo>
                  <a:lnTo>
                    <a:pt x="8645" y="51123"/>
                  </a:lnTo>
                  <a:lnTo>
                    <a:pt x="8836" y="49205"/>
                  </a:lnTo>
                  <a:lnTo>
                    <a:pt x="8984" y="47227"/>
                  </a:lnTo>
                  <a:lnTo>
                    <a:pt x="9090" y="45189"/>
                  </a:lnTo>
                  <a:lnTo>
                    <a:pt x="9153" y="43092"/>
                  </a:lnTo>
                  <a:lnTo>
                    <a:pt x="9174" y="40934"/>
                  </a:lnTo>
                  <a:lnTo>
                    <a:pt x="9174" y="10586"/>
                  </a:lnTo>
                  <a:lnTo>
                    <a:pt x="42698" y="10586"/>
                  </a:lnTo>
                  <a:lnTo>
                    <a:pt x="42405" y="9743"/>
                  </a:lnTo>
                  <a:lnTo>
                    <a:pt x="42091" y="8906"/>
                  </a:lnTo>
                  <a:lnTo>
                    <a:pt x="41756" y="8077"/>
                  </a:lnTo>
                  <a:lnTo>
                    <a:pt x="41399" y="7255"/>
                  </a:lnTo>
                  <a:lnTo>
                    <a:pt x="41022" y="6440"/>
                  </a:lnTo>
                  <a:lnTo>
                    <a:pt x="40623" y="5631"/>
                  </a:lnTo>
                  <a:lnTo>
                    <a:pt x="40203" y="4830"/>
                  </a:lnTo>
                  <a:lnTo>
                    <a:pt x="39762" y="4036"/>
                  </a:lnTo>
                  <a:lnTo>
                    <a:pt x="39300" y="3250"/>
                  </a:lnTo>
                  <a:lnTo>
                    <a:pt x="38816" y="2470"/>
                  </a:lnTo>
                  <a:lnTo>
                    <a:pt x="45874" y="0"/>
                  </a:lnTo>
                  <a:lnTo>
                    <a:pt x="46492" y="995"/>
                  </a:lnTo>
                  <a:lnTo>
                    <a:pt x="47074" y="2004"/>
                  </a:lnTo>
                  <a:lnTo>
                    <a:pt x="47621" y="3027"/>
                  </a:lnTo>
                  <a:lnTo>
                    <a:pt x="48132" y="4065"/>
                  </a:lnTo>
                  <a:lnTo>
                    <a:pt x="48609" y="5116"/>
                  </a:lnTo>
                  <a:lnTo>
                    <a:pt x="49050" y="6182"/>
                  </a:lnTo>
                  <a:lnTo>
                    <a:pt x="49456" y="7262"/>
                  </a:lnTo>
                  <a:lnTo>
                    <a:pt x="49826" y="8356"/>
                  </a:lnTo>
                  <a:lnTo>
                    <a:pt x="50162" y="9464"/>
                  </a:lnTo>
                  <a:lnTo>
                    <a:pt x="5046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526097" y="3235554"/>
              <a:ext cx="92017" cy="88447"/>
            </a:xfrm>
            <a:custGeom>
              <a:avLst/>
              <a:pathLst>
                <a:path w="92017" h="88447">
                  <a:moveTo>
                    <a:pt x="11105" y="86861"/>
                  </a:moveTo>
                  <a:lnTo>
                    <a:pt x="11105" y="56717"/>
                  </a:lnTo>
                  <a:lnTo>
                    <a:pt x="9994" y="56166"/>
                  </a:lnTo>
                  <a:lnTo>
                    <a:pt x="8884" y="55622"/>
                  </a:lnTo>
                  <a:lnTo>
                    <a:pt x="7773" y="55087"/>
                  </a:lnTo>
                  <a:lnTo>
                    <a:pt x="6663" y="54559"/>
                  </a:lnTo>
                  <a:lnTo>
                    <a:pt x="5552" y="54040"/>
                  </a:lnTo>
                  <a:lnTo>
                    <a:pt x="4442" y="53528"/>
                  </a:lnTo>
                  <a:lnTo>
                    <a:pt x="3331" y="53024"/>
                  </a:lnTo>
                  <a:lnTo>
                    <a:pt x="2221" y="52529"/>
                  </a:lnTo>
                  <a:lnTo>
                    <a:pt x="1110" y="52041"/>
                  </a:lnTo>
                  <a:lnTo>
                    <a:pt x="0" y="51561"/>
                  </a:lnTo>
                  <a:lnTo>
                    <a:pt x="1586" y="44025"/>
                  </a:lnTo>
                  <a:lnTo>
                    <a:pt x="2538" y="44346"/>
                  </a:lnTo>
                  <a:lnTo>
                    <a:pt x="3490" y="44676"/>
                  </a:lnTo>
                  <a:lnTo>
                    <a:pt x="4442" y="45013"/>
                  </a:lnTo>
                  <a:lnTo>
                    <a:pt x="5394" y="45358"/>
                  </a:lnTo>
                  <a:lnTo>
                    <a:pt x="6346" y="45711"/>
                  </a:lnTo>
                  <a:lnTo>
                    <a:pt x="7297" y="46072"/>
                  </a:lnTo>
                  <a:lnTo>
                    <a:pt x="8249" y="46440"/>
                  </a:lnTo>
                  <a:lnTo>
                    <a:pt x="9201" y="46817"/>
                  </a:lnTo>
                  <a:lnTo>
                    <a:pt x="10153" y="47202"/>
                  </a:lnTo>
                  <a:lnTo>
                    <a:pt x="11105" y="47595"/>
                  </a:lnTo>
                  <a:lnTo>
                    <a:pt x="11105" y="0"/>
                  </a:lnTo>
                  <a:lnTo>
                    <a:pt x="18641" y="0"/>
                  </a:lnTo>
                  <a:lnTo>
                    <a:pt x="18641" y="51561"/>
                  </a:lnTo>
                  <a:lnTo>
                    <a:pt x="19831" y="52207"/>
                  </a:lnTo>
                  <a:lnTo>
                    <a:pt x="21021" y="52878"/>
                  </a:lnTo>
                  <a:lnTo>
                    <a:pt x="22211" y="53572"/>
                  </a:lnTo>
                  <a:lnTo>
                    <a:pt x="23400" y="54290"/>
                  </a:lnTo>
                  <a:lnTo>
                    <a:pt x="24590" y="55031"/>
                  </a:lnTo>
                  <a:lnTo>
                    <a:pt x="25780" y="55797"/>
                  </a:lnTo>
                  <a:lnTo>
                    <a:pt x="26970" y="56586"/>
                  </a:lnTo>
                  <a:lnTo>
                    <a:pt x="28160" y="57399"/>
                  </a:lnTo>
                  <a:lnTo>
                    <a:pt x="29350" y="58236"/>
                  </a:lnTo>
                  <a:lnTo>
                    <a:pt x="30540" y="59097"/>
                  </a:lnTo>
                  <a:lnTo>
                    <a:pt x="30540" y="7932"/>
                  </a:lnTo>
                  <a:lnTo>
                    <a:pt x="81308" y="7932"/>
                  </a:lnTo>
                  <a:lnTo>
                    <a:pt x="82238" y="7960"/>
                  </a:lnTo>
                  <a:lnTo>
                    <a:pt x="83124" y="8043"/>
                  </a:lnTo>
                  <a:lnTo>
                    <a:pt x="83967" y="8182"/>
                  </a:lnTo>
                  <a:lnTo>
                    <a:pt x="84766" y="8376"/>
                  </a:lnTo>
                  <a:lnTo>
                    <a:pt x="85522" y="8626"/>
                  </a:lnTo>
                  <a:lnTo>
                    <a:pt x="86234" y="8932"/>
                  </a:lnTo>
                  <a:lnTo>
                    <a:pt x="86902" y="9292"/>
                  </a:lnTo>
                  <a:lnTo>
                    <a:pt x="87527" y="9709"/>
                  </a:lnTo>
                  <a:lnTo>
                    <a:pt x="88108" y="10181"/>
                  </a:lnTo>
                  <a:lnTo>
                    <a:pt x="88646" y="10708"/>
                  </a:lnTo>
                  <a:lnTo>
                    <a:pt x="89135" y="11291"/>
                  </a:lnTo>
                  <a:lnTo>
                    <a:pt x="89574" y="11930"/>
                  </a:lnTo>
                  <a:lnTo>
                    <a:pt x="89960" y="12624"/>
                  </a:lnTo>
                  <a:lnTo>
                    <a:pt x="90295" y="13374"/>
                  </a:lnTo>
                  <a:lnTo>
                    <a:pt x="90579" y="14179"/>
                  </a:lnTo>
                  <a:lnTo>
                    <a:pt x="90811" y="15040"/>
                  </a:lnTo>
                  <a:lnTo>
                    <a:pt x="90992" y="15956"/>
                  </a:lnTo>
                  <a:lnTo>
                    <a:pt x="91120" y="16928"/>
                  </a:lnTo>
                  <a:lnTo>
                    <a:pt x="91198" y="17955"/>
                  </a:lnTo>
                  <a:lnTo>
                    <a:pt x="91224" y="19038"/>
                  </a:lnTo>
                  <a:lnTo>
                    <a:pt x="91216" y="20251"/>
                  </a:lnTo>
                  <a:lnTo>
                    <a:pt x="91192" y="21513"/>
                  </a:lnTo>
                  <a:lnTo>
                    <a:pt x="91152" y="22821"/>
                  </a:lnTo>
                  <a:lnTo>
                    <a:pt x="91097" y="24178"/>
                  </a:lnTo>
                  <a:lnTo>
                    <a:pt x="91025" y="25582"/>
                  </a:lnTo>
                  <a:lnTo>
                    <a:pt x="90938" y="27034"/>
                  </a:lnTo>
                  <a:lnTo>
                    <a:pt x="90835" y="28533"/>
                  </a:lnTo>
                  <a:lnTo>
                    <a:pt x="90716" y="30080"/>
                  </a:lnTo>
                  <a:lnTo>
                    <a:pt x="90581" y="31674"/>
                  </a:lnTo>
                  <a:lnTo>
                    <a:pt x="90430" y="33316"/>
                  </a:lnTo>
                  <a:lnTo>
                    <a:pt x="82498" y="35299"/>
                  </a:lnTo>
                  <a:lnTo>
                    <a:pt x="82649" y="33213"/>
                  </a:lnTo>
                  <a:lnTo>
                    <a:pt x="82783" y="31238"/>
                  </a:lnTo>
                  <a:lnTo>
                    <a:pt x="82902" y="29374"/>
                  </a:lnTo>
                  <a:lnTo>
                    <a:pt x="83005" y="27621"/>
                  </a:lnTo>
                  <a:lnTo>
                    <a:pt x="83093" y="25979"/>
                  </a:lnTo>
                  <a:lnTo>
                    <a:pt x="83164" y="24448"/>
                  </a:lnTo>
                  <a:lnTo>
                    <a:pt x="83220" y="23028"/>
                  </a:lnTo>
                  <a:lnTo>
                    <a:pt x="83259" y="21719"/>
                  </a:lnTo>
                  <a:lnTo>
                    <a:pt x="83283" y="20521"/>
                  </a:lnTo>
                  <a:lnTo>
                    <a:pt x="83291" y="19434"/>
                  </a:lnTo>
                  <a:lnTo>
                    <a:pt x="83251" y="18756"/>
                  </a:lnTo>
                  <a:lnTo>
                    <a:pt x="83132" y="18149"/>
                  </a:lnTo>
                  <a:lnTo>
                    <a:pt x="82934" y="17614"/>
                  </a:lnTo>
                  <a:lnTo>
                    <a:pt x="82656" y="17150"/>
                  </a:lnTo>
                  <a:lnTo>
                    <a:pt x="82299" y="16757"/>
                  </a:lnTo>
                  <a:lnTo>
                    <a:pt x="81863" y="16436"/>
                  </a:lnTo>
                  <a:lnTo>
                    <a:pt x="81348" y="16186"/>
                  </a:lnTo>
                  <a:lnTo>
                    <a:pt x="80753" y="16007"/>
                  </a:lnTo>
                  <a:lnTo>
                    <a:pt x="80078" y="15900"/>
                  </a:lnTo>
                  <a:lnTo>
                    <a:pt x="79325" y="15865"/>
                  </a:lnTo>
                  <a:lnTo>
                    <a:pt x="70996" y="15865"/>
                  </a:lnTo>
                  <a:lnTo>
                    <a:pt x="70996" y="60287"/>
                  </a:lnTo>
                  <a:lnTo>
                    <a:pt x="92017" y="60287"/>
                  </a:lnTo>
                  <a:lnTo>
                    <a:pt x="92017" y="68219"/>
                  </a:lnTo>
                  <a:lnTo>
                    <a:pt x="42439" y="68219"/>
                  </a:lnTo>
                  <a:lnTo>
                    <a:pt x="43854" y="69576"/>
                  </a:lnTo>
                  <a:lnTo>
                    <a:pt x="45247" y="70948"/>
                  </a:lnTo>
                  <a:lnTo>
                    <a:pt x="46615" y="72336"/>
                  </a:lnTo>
                  <a:lnTo>
                    <a:pt x="47960" y="73740"/>
                  </a:lnTo>
                  <a:lnTo>
                    <a:pt x="49280" y="75160"/>
                  </a:lnTo>
                  <a:lnTo>
                    <a:pt x="50577" y="76596"/>
                  </a:lnTo>
                  <a:lnTo>
                    <a:pt x="51850" y="78048"/>
                  </a:lnTo>
                  <a:lnTo>
                    <a:pt x="53100" y="79515"/>
                  </a:lnTo>
                  <a:lnTo>
                    <a:pt x="54325" y="80999"/>
                  </a:lnTo>
                  <a:lnTo>
                    <a:pt x="55527" y="82498"/>
                  </a:lnTo>
                  <a:lnTo>
                    <a:pt x="49974" y="88447"/>
                  </a:lnTo>
                  <a:lnTo>
                    <a:pt x="47091" y="85028"/>
                  </a:lnTo>
                  <a:lnTo>
                    <a:pt x="44152" y="81752"/>
                  </a:lnTo>
                  <a:lnTo>
                    <a:pt x="41157" y="78619"/>
                  </a:lnTo>
                  <a:lnTo>
                    <a:pt x="38107" y="75628"/>
                  </a:lnTo>
                  <a:lnTo>
                    <a:pt x="35002" y="72780"/>
                  </a:lnTo>
                  <a:lnTo>
                    <a:pt x="31841" y="70075"/>
                  </a:lnTo>
                  <a:lnTo>
                    <a:pt x="28624" y="67513"/>
                  </a:lnTo>
                  <a:lnTo>
                    <a:pt x="25352" y="65094"/>
                  </a:lnTo>
                  <a:lnTo>
                    <a:pt x="22024" y="62817"/>
                  </a:lnTo>
                  <a:lnTo>
                    <a:pt x="18641" y="60683"/>
                  </a:lnTo>
                  <a:lnTo>
                    <a:pt x="18641" y="868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564173" y="3251419"/>
              <a:ext cx="9519" cy="44422"/>
            </a:xfrm>
            <a:custGeom>
              <a:avLst/>
              <a:pathLst>
                <a:path w="9519" h="44422">
                  <a:moveTo>
                    <a:pt x="9519" y="44422"/>
                  </a:moveTo>
                  <a:lnTo>
                    <a:pt x="9519" y="0"/>
                  </a:lnTo>
                  <a:lnTo>
                    <a:pt x="0" y="0"/>
                  </a:lnTo>
                  <a:lnTo>
                    <a:pt x="0" y="444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580831" y="3251419"/>
              <a:ext cx="9122" cy="44422"/>
            </a:xfrm>
            <a:custGeom>
              <a:avLst/>
              <a:pathLst>
                <a:path w="9122" h="44422">
                  <a:moveTo>
                    <a:pt x="9122" y="44422"/>
                  </a:moveTo>
                  <a:lnTo>
                    <a:pt x="9122" y="0"/>
                  </a:lnTo>
                  <a:lnTo>
                    <a:pt x="0" y="0"/>
                  </a:lnTo>
                  <a:lnTo>
                    <a:pt x="0" y="444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526493" y="3195892"/>
              <a:ext cx="28953" cy="26970"/>
            </a:xfrm>
            <a:custGeom>
              <a:avLst/>
              <a:pathLst>
                <a:path w="28953" h="26970">
                  <a:moveTo>
                    <a:pt x="0" y="6742"/>
                  </a:moveTo>
                  <a:lnTo>
                    <a:pt x="3569" y="0"/>
                  </a:lnTo>
                  <a:lnTo>
                    <a:pt x="6465" y="1578"/>
                  </a:lnTo>
                  <a:lnTo>
                    <a:pt x="9281" y="3299"/>
                  </a:lnTo>
                  <a:lnTo>
                    <a:pt x="12017" y="5164"/>
                  </a:lnTo>
                  <a:lnTo>
                    <a:pt x="14675" y="7171"/>
                  </a:lnTo>
                  <a:lnTo>
                    <a:pt x="17253" y="9320"/>
                  </a:lnTo>
                  <a:lnTo>
                    <a:pt x="19751" y="11613"/>
                  </a:lnTo>
                  <a:lnTo>
                    <a:pt x="22171" y="14048"/>
                  </a:lnTo>
                  <a:lnTo>
                    <a:pt x="24511" y="16626"/>
                  </a:lnTo>
                  <a:lnTo>
                    <a:pt x="26772" y="19347"/>
                  </a:lnTo>
                  <a:lnTo>
                    <a:pt x="28953" y="22211"/>
                  </a:lnTo>
                  <a:lnTo>
                    <a:pt x="22607" y="26970"/>
                  </a:lnTo>
                  <a:lnTo>
                    <a:pt x="20454" y="24269"/>
                  </a:lnTo>
                  <a:lnTo>
                    <a:pt x="18276" y="21719"/>
                  </a:lnTo>
                  <a:lnTo>
                    <a:pt x="16075" y="19319"/>
                  </a:lnTo>
                  <a:lnTo>
                    <a:pt x="13850" y="17070"/>
                  </a:lnTo>
                  <a:lnTo>
                    <a:pt x="11601" y="14972"/>
                  </a:lnTo>
                  <a:lnTo>
                    <a:pt x="9328" y="13025"/>
                  </a:lnTo>
                  <a:lnTo>
                    <a:pt x="7032" y="11228"/>
                  </a:lnTo>
                  <a:lnTo>
                    <a:pt x="4711" y="9582"/>
                  </a:lnTo>
                  <a:lnTo>
                    <a:pt x="2367" y="8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549101" y="3192322"/>
              <a:ext cx="69012" cy="31333"/>
            </a:xfrm>
            <a:custGeom>
              <a:avLst/>
              <a:pathLst>
                <a:path w="69012" h="31333">
                  <a:moveTo>
                    <a:pt x="0" y="6742"/>
                  </a:moveTo>
                  <a:lnTo>
                    <a:pt x="3569" y="0"/>
                  </a:lnTo>
                  <a:lnTo>
                    <a:pt x="5160" y="821"/>
                  </a:lnTo>
                  <a:lnTo>
                    <a:pt x="6758" y="1697"/>
                  </a:lnTo>
                  <a:lnTo>
                    <a:pt x="8364" y="2629"/>
                  </a:lnTo>
                  <a:lnTo>
                    <a:pt x="9979" y="3617"/>
                  </a:lnTo>
                  <a:lnTo>
                    <a:pt x="11601" y="4660"/>
                  </a:lnTo>
                  <a:lnTo>
                    <a:pt x="13231" y="5759"/>
                  </a:lnTo>
                  <a:lnTo>
                    <a:pt x="14869" y="6913"/>
                  </a:lnTo>
                  <a:lnTo>
                    <a:pt x="16515" y="8122"/>
                  </a:lnTo>
                  <a:lnTo>
                    <a:pt x="18169" y="9388"/>
                  </a:lnTo>
                  <a:lnTo>
                    <a:pt x="19831" y="10708"/>
                  </a:lnTo>
                  <a:lnTo>
                    <a:pt x="69012" y="10708"/>
                  </a:lnTo>
                  <a:lnTo>
                    <a:pt x="69012" y="18244"/>
                  </a:lnTo>
                  <a:lnTo>
                    <a:pt x="27763" y="18244"/>
                  </a:lnTo>
                  <a:lnTo>
                    <a:pt x="28695" y="19184"/>
                  </a:lnTo>
                  <a:lnTo>
                    <a:pt x="29588" y="20101"/>
                  </a:lnTo>
                  <a:lnTo>
                    <a:pt x="30441" y="20993"/>
                  </a:lnTo>
                  <a:lnTo>
                    <a:pt x="31254" y="21862"/>
                  </a:lnTo>
                  <a:lnTo>
                    <a:pt x="32027" y="22706"/>
                  </a:lnTo>
                  <a:lnTo>
                    <a:pt x="32761" y="23527"/>
                  </a:lnTo>
                  <a:lnTo>
                    <a:pt x="33455" y="24325"/>
                  </a:lnTo>
                  <a:lnTo>
                    <a:pt x="34109" y="25098"/>
                  </a:lnTo>
                  <a:lnTo>
                    <a:pt x="34724" y="25848"/>
                  </a:lnTo>
                  <a:lnTo>
                    <a:pt x="35299" y="26573"/>
                  </a:lnTo>
                  <a:lnTo>
                    <a:pt x="28953" y="31333"/>
                  </a:lnTo>
                  <a:lnTo>
                    <a:pt x="26379" y="28231"/>
                  </a:lnTo>
                  <a:lnTo>
                    <a:pt x="23734" y="25273"/>
                  </a:lnTo>
                  <a:lnTo>
                    <a:pt x="21017" y="22456"/>
                  </a:lnTo>
                  <a:lnTo>
                    <a:pt x="18228" y="19783"/>
                  </a:lnTo>
                  <a:lnTo>
                    <a:pt x="15369" y="17253"/>
                  </a:lnTo>
                  <a:lnTo>
                    <a:pt x="12438" y="14865"/>
                  </a:lnTo>
                  <a:lnTo>
                    <a:pt x="9435" y="12620"/>
                  </a:lnTo>
                  <a:lnTo>
                    <a:pt x="6361" y="10518"/>
                  </a:lnTo>
                  <a:lnTo>
                    <a:pt x="3216" y="85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526097" y="3132431"/>
              <a:ext cx="38472" cy="59493"/>
            </a:xfrm>
            <a:custGeom>
              <a:avLst/>
              <a:pathLst>
                <a:path w="38472" h="59493">
                  <a:moveTo>
                    <a:pt x="11898" y="54337"/>
                  </a:moveTo>
                  <a:lnTo>
                    <a:pt x="11898" y="32919"/>
                  </a:lnTo>
                  <a:lnTo>
                    <a:pt x="0" y="32919"/>
                  </a:lnTo>
                  <a:lnTo>
                    <a:pt x="0" y="24987"/>
                  </a:lnTo>
                  <a:lnTo>
                    <a:pt x="11898" y="24987"/>
                  </a:lnTo>
                  <a:lnTo>
                    <a:pt x="11898" y="3569"/>
                  </a:lnTo>
                  <a:lnTo>
                    <a:pt x="19038" y="3569"/>
                  </a:lnTo>
                  <a:lnTo>
                    <a:pt x="19038" y="24987"/>
                  </a:lnTo>
                  <a:lnTo>
                    <a:pt x="30936" y="24987"/>
                  </a:lnTo>
                  <a:lnTo>
                    <a:pt x="30936" y="0"/>
                  </a:lnTo>
                  <a:lnTo>
                    <a:pt x="38472" y="0"/>
                  </a:lnTo>
                  <a:lnTo>
                    <a:pt x="38472" y="59493"/>
                  </a:lnTo>
                  <a:lnTo>
                    <a:pt x="30936" y="59493"/>
                  </a:lnTo>
                  <a:lnTo>
                    <a:pt x="30936" y="32919"/>
                  </a:lnTo>
                  <a:lnTo>
                    <a:pt x="19038" y="32919"/>
                  </a:lnTo>
                  <a:lnTo>
                    <a:pt x="19038" y="543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567346" y="3132035"/>
              <a:ext cx="50371" cy="59097"/>
            </a:xfrm>
            <a:custGeom>
              <a:avLst/>
              <a:pathLst>
                <a:path w="50371" h="59097">
                  <a:moveTo>
                    <a:pt x="8725" y="59097"/>
                  </a:moveTo>
                  <a:lnTo>
                    <a:pt x="8725" y="19038"/>
                  </a:lnTo>
                  <a:lnTo>
                    <a:pt x="0" y="19038"/>
                  </a:lnTo>
                  <a:lnTo>
                    <a:pt x="0" y="11105"/>
                  </a:lnTo>
                  <a:lnTo>
                    <a:pt x="8725" y="11105"/>
                  </a:lnTo>
                  <a:lnTo>
                    <a:pt x="8725" y="0"/>
                  </a:lnTo>
                  <a:lnTo>
                    <a:pt x="16261" y="0"/>
                  </a:lnTo>
                  <a:lnTo>
                    <a:pt x="16261" y="11105"/>
                  </a:lnTo>
                  <a:lnTo>
                    <a:pt x="40059" y="11105"/>
                  </a:lnTo>
                  <a:lnTo>
                    <a:pt x="41211" y="11131"/>
                  </a:lnTo>
                  <a:lnTo>
                    <a:pt x="42288" y="11208"/>
                  </a:lnTo>
                  <a:lnTo>
                    <a:pt x="43289" y="11337"/>
                  </a:lnTo>
                  <a:lnTo>
                    <a:pt x="44215" y="11518"/>
                  </a:lnTo>
                  <a:lnTo>
                    <a:pt x="45066" y="11750"/>
                  </a:lnTo>
                  <a:lnTo>
                    <a:pt x="45842" y="12033"/>
                  </a:lnTo>
                  <a:lnTo>
                    <a:pt x="46542" y="12368"/>
                  </a:lnTo>
                  <a:lnTo>
                    <a:pt x="47166" y="12755"/>
                  </a:lnTo>
                  <a:lnTo>
                    <a:pt x="47716" y="13193"/>
                  </a:lnTo>
                  <a:lnTo>
                    <a:pt x="48190" y="13683"/>
                  </a:lnTo>
                  <a:lnTo>
                    <a:pt x="48604" y="14244"/>
                  </a:lnTo>
                  <a:lnTo>
                    <a:pt x="48975" y="14897"/>
                  </a:lnTo>
                  <a:lnTo>
                    <a:pt x="49302" y="15640"/>
                  </a:lnTo>
                  <a:lnTo>
                    <a:pt x="49586" y="16475"/>
                  </a:lnTo>
                  <a:lnTo>
                    <a:pt x="49826" y="17401"/>
                  </a:lnTo>
                  <a:lnTo>
                    <a:pt x="50022" y="18419"/>
                  </a:lnTo>
                  <a:lnTo>
                    <a:pt x="50175" y="19527"/>
                  </a:lnTo>
                  <a:lnTo>
                    <a:pt x="50284" y="20727"/>
                  </a:lnTo>
                  <a:lnTo>
                    <a:pt x="50349" y="22018"/>
                  </a:lnTo>
                  <a:lnTo>
                    <a:pt x="50371" y="23400"/>
                  </a:lnTo>
                  <a:lnTo>
                    <a:pt x="50359" y="24511"/>
                  </a:lnTo>
                  <a:lnTo>
                    <a:pt x="50323" y="25622"/>
                  </a:lnTo>
                  <a:lnTo>
                    <a:pt x="50264" y="26732"/>
                  </a:lnTo>
                  <a:lnTo>
                    <a:pt x="50181" y="27843"/>
                  </a:lnTo>
                  <a:lnTo>
                    <a:pt x="50074" y="28953"/>
                  </a:lnTo>
                  <a:lnTo>
                    <a:pt x="49943" y="30064"/>
                  </a:lnTo>
                  <a:lnTo>
                    <a:pt x="49788" y="31174"/>
                  </a:lnTo>
                  <a:lnTo>
                    <a:pt x="49610" y="32285"/>
                  </a:lnTo>
                  <a:lnTo>
                    <a:pt x="49407" y="33395"/>
                  </a:lnTo>
                  <a:lnTo>
                    <a:pt x="49181" y="34506"/>
                  </a:lnTo>
                  <a:lnTo>
                    <a:pt x="40852" y="35696"/>
                  </a:lnTo>
                  <a:lnTo>
                    <a:pt x="41153" y="34431"/>
                  </a:lnTo>
                  <a:lnTo>
                    <a:pt x="41423" y="33173"/>
                  </a:lnTo>
                  <a:lnTo>
                    <a:pt x="41661" y="31924"/>
                  </a:lnTo>
                  <a:lnTo>
                    <a:pt x="41867" y="30683"/>
                  </a:lnTo>
                  <a:lnTo>
                    <a:pt x="42042" y="29449"/>
                  </a:lnTo>
                  <a:lnTo>
                    <a:pt x="42185" y="28223"/>
                  </a:lnTo>
                  <a:lnTo>
                    <a:pt x="42296" y="27006"/>
                  </a:lnTo>
                  <a:lnTo>
                    <a:pt x="42375" y="25796"/>
                  </a:lnTo>
                  <a:lnTo>
                    <a:pt x="42423" y="24594"/>
                  </a:lnTo>
                  <a:lnTo>
                    <a:pt x="42439" y="23400"/>
                  </a:lnTo>
                  <a:lnTo>
                    <a:pt x="42399" y="22572"/>
                  </a:lnTo>
                  <a:lnTo>
                    <a:pt x="42280" y="21830"/>
                  </a:lnTo>
                  <a:lnTo>
                    <a:pt x="42082" y="21175"/>
                  </a:lnTo>
                  <a:lnTo>
                    <a:pt x="41804" y="20608"/>
                  </a:lnTo>
                  <a:lnTo>
                    <a:pt x="41447" y="20128"/>
                  </a:lnTo>
                  <a:lnTo>
                    <a:pt x="41011" y="19736"/>
                  </a:lnTo>
                  <a:lnTo>
                    <a:pt x="40495" y="19430"/>
                  </a:lnTo>
                  <a:lnTo>
                    <a:pt x="39900" y="19212"/>
                  </a:lnTo>
                  <a:lnTo>
                    <a:pt x="39226" y="19081"/>
                  </a:lnTo>
                  <a:lnTo>
                    <a:pt x="38472" y="19038"/>
                  </a:lnTo>
                  <a:lnTo>
                    <a:pt x="16261" y="19038"/>
                  </a:lnTo>
                  <a:lnTo>
                    <a:pt x="16261" y="590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587574" y="3168128"/>
              <a:ext cx="17451" cy="15071"/>
            </a:xfrm>
            <a:custGeom>
              <a:avLst/>
              <a:pathLst>
                <a:path w="17451" h="15071">
                  <a:moveTo>
                    <a:pt x="0" y="7932"/>
                  </a:moveTo>
                  <a:lnTo>
                    <a:pt x="1281" y="6996"/>
                  </a:lnTo>
                  <a:lnTo>
                    <a:pt x="2586" y="6092"/>
                  </a:lnTo>
                  <a:lnTo>
                    <a:pt x="3914" y="5219"/>
                  </a:lnTo>
                  <a:lnTo>
                    <a:pt x="5267" y="4378"/>
                  </a:lnTo>
                  <a:lnTo>
                    <a:pt x="6643" y="3569"/>
                  </a:lnTo>
                  <a:lnTo>
                    <a:pt x="8043" y="2792"/>
                  </a:lnTo>
                  <a:lnTo>
                    <a:pt x="9467" y="2046"/>
                  </a:lnTo>
                  <a:lnTo>
                    <a:pt x="10915" y="1332"/>
                  </a:lnTo>
                  <a:lnTo>
                    <a:pt x="12386" y="650"/>
                  </a:lnTo>
                  <a:lnTo>
                    <a:pt x="13881" y="0"/>
                  </a:lnTo>
                  <a:lnTo>
                    <a:pt x="17451" y="7535"/>
                  </a:lnTo>
                  <a:lnTo>
                    <a:pt x="15880" y="8111"/>
                  </a:lnTo>
                  <a:lnTo>
                    <a:pt x="14342" y="8725"/>
                  </a:lnTo>
                  <a:lnTo>
                    <a:pt x="12834" y="9380"/>
                  </a:lnTo>
                  <a:lnTo>
                    <a:pt x="11359" y="10074"/>
                  </a:lnTo>
                  <a:lnTo>
                    <a:pt x="9915" y="10808"/>
                  </a:lnTo>
                  <a:lnTo>
                    <a:pt x="8503" y="11581"/>
                  </a:lnTo>
                  <a:lnTo>
                    <a:pt x="7123" y="12394"/>
                  </a:lnTo>
                  <a:lnTo>
                    <a:pt x="5774" y="13247"/>
                  </a:lnTo>
                  <a:lnTo>
                    <a:pt x="4458" y="14139"/>
                  </a:lnTo>
                  <a:lnTo>
                    <a:pt x="3173" y="150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260621" y="3173160"/>
              <a:ext cx="54568" cy="100041"/>
            </a:xfrm>
            <a:custGeom>
              <a:avLst/>
              <a:pathLst>
                <a:path w="54568" h="100041">
                  <a:moveTo>
                    <a:pt x="15157" y="0"/>
                  </a:moveTo>
                  <a:lnTo>
                    <a:pt x="23386" y="2598"/>
                  </a:lnTo>
                  <a:lnTo>
                    <a:pt x="23117" y="4235"/>
                  </a:lnTo>
                  <a:lnTo>
                    <a:pt x="22832" y="5855"/>
                  </a:lnTo>
                  <a:lnTo>
                    <a:pt x="22528" y="7457"/>
                  </a:lnTo>
                  <a:lnTo>
                    <a:pt x="22208" y="9042"/>
                  </a:lnTo>
                  <a:lnTo>
                    <a:pt x="21870" y="10610"/>
                  </a:lnTo>
                  <a:lnTo>
                    <a:pt x="21515" y="12160"/>
                  </a:lnTo>
                  <a:lnTo>
                    <a:pt x="21143" y="13694"/>
                  </a:lnTo>
                  <a:lnTo>
                    <a:pt x="20753" y="15209"/>
                  </a:lnTo>
                  <a:lnTo>
                    <a:pt x="20346" y="16708"/>
                  </a:lnTo>
                  <a:lnTo>
                    <a:pt x="19921" y="18189"/>
                  </a:lnTo>
                  <a:lnTo>
                    <a:pt x="53702" y="18189"/>
                  </a:lnTo>
                  <a:lnTo>
                    <a:pt x="53702" y="26417"/>
                  </a:lnTo>
                  <a:lnTo>
                    <a:pt x="48071" y="26417"/>
                  </a:lnTo>
                  <a:lnTo>
                    <a:pt x="47474" y="32112"/>
                  </a:lnTo>
                  <a:lnTo>
                    <a:pt x="46720" y="37591"/>
                  </a:lnTo>
                  <a:lnTo>
                    <a:pt x="45811" y="42853"/>
                  </a:lnTo>
                  <a:lnTo>
                    <a:pt x="44745" y="47898"/>
                  </a:lnTo>
                  <a:lnTo>
                    <a:pt x="43524" y="52727"/>
                  </a:lnTo>
                  <a:lnTo>
                    <a:pt x="42147" y="57339"/>
                  </a:lnTo>
                  <a:lnTo>
                    <a:pt x="40614" y="61735"/>
                  </a:lnTo>
                  <a:lnTo>
                    <a:pt x="38925" y="65914"/>
                  </a:lnTo>
                  <a:lnTo>
                    <a:pt x="37080" y="69877"/>
                  </a:lnTo>
                  <a:lnTo>
                    <a:pt x="35079" y="73623"/>
                  </a:lnTo>
                  <a:lnTo>
                    <a:pt x="36755" y="75598"/>
                  </a:lnTo>
                  <a:lnTo>
                    <a:pt x="38492" y="77538"/>
                  </a:lnTo>
                  <a:lnTo>
                    <a:pt x="40289" y="79444"/>
                  </a:lnTo>
                  <a:lnTo>
                    <a:pt x="42147" y="81315"/>
                  </a:lnTo>
                  <a:lnTo>
                    <a:pt x="44065" y="83151"/>
                  </a:lnTo>
                  <a:lnTo>
                    <a:pt x="46045" y="84953"/>
                  </a:lnTo>
                  <a:lnTo>
                    <a:pt x="48084" y="86720"/>
                  </a:lnTo>
                  <a:lnTo>
                    <a:pt x="50185" y="88452"/>
                  </a:lnTo>
                  <a:lnTo>
                    <a:pt x="52346" y="90150"/>
                  </a:lnTo>
                  <a:lnTo>
                    <a:pt x="54568" y="91813"/>
                  </a:lnTo>
                  <a:lnTo>
                    <a:pt x="47638" y="100041"/>
                  </a:lnTo>
                  <a:lnTo>
                    <a:pt x="45746" y="98452"/>
                  </a:lnTo>
                  <a:lnTo>
                    <a:pt x="43879" y="96802"/>
                  </a:lnTo>
                  <a:lnTo>
                    <a:pt x="42039" y="95091"/>
                  </a:lnTo>
                  <a:lnTo>
                    <a:pt x="40224" y="93320"/>
                  </a:lnTo>
                  <a:lnTo>
                    <a:pt x="38435" y="91488"/>
                  </a:lnTo>
                  <a:lnTo>
                    <a:pt x="36673" y="89595"/>
                  </a:lnTo>
                  <a:lnTo>
                    <a:pt x="34936" y="87642"/>
                  </a:lnTo>
                  <a:lnTo>
                    <a:pt x="33225" y="85628"/>
                  </a:lnTo>
                  <a:lnTo>
                    <a:pt x="31541" y="83554"/>
                  </a:lnTo>
                  <a:lnTo>
                    <a:pt x="29882" y="81419"/>
                  </a:lnTo>
                  <a:lnTo>
                    <a:pt x="28197" y="83632"/>
                  </a:lnTo>
                  <a:lnTo>
                    <a:pt x="26435" y="85767"/>
                  </a:lnTo>
                  <a:lnTo>
                    <a:pt x="24594" y="87824"/>
                  </a:lnTo>
                  <a:lnTo>
                    <a:pt x="22676" y="89803"/>
                  </a:lnTo>
                  <a:lnTo>
                    <a:pt x="20679" y="91704"/>
                  </a:lnTo>
                  <a:lnTo>
                    <a:pt x="18605" y="93528"/>
                  </a:lnTo>
                  <a:lnTo>
                    <a:pt x="16452" y="95273"/>
                  </a:lnTo>
                  <a:lnTo>
                    <a:pt x="14222" y="96940"/>
                  </a:lnTo>
                  <a:lnTo>
                    <a:pt x="11914" y="98530"/>
                  </a:lnTo>
                  <a:lnTo>
                    <a:pt x="9527" y="100041"/>
                  </a:lnTo>
                  <a:lnTo>
                    <a:pt x="3897" y="92246"/>
                  </a:lnTo>
                  <a:lnTo>
                    <a:pt x="6284" y="90730"/>
                  </a:lnTo>
                  <a:lnTo>
                    <a:pt x="8592" y="89128"/>
                  </a:lnTo>
                  <a:lnTo>
                    <a:pt x="10822" y="87439"/>
                  </a:lnTo>
                  <a:lnTo>
                    <a:pt x="12975" y="85663"/>
                  </a:lnTo>
                  <a:lnTo>
                    <a:pt x="15049" y="83801"/>
                  </a:lnTo>
                  <a:lnTo>
                    <a:pt x="17046" y="81852"/>
                  </a:lnTo>
                  <a:lnTo>
                    <a:pt x="18964" y="79816"/>
                  </a:lnTo>
                  <a:lnTo>
                    <a:pt x="20805" y="77694"/>
                  </a:lnTo>
                  <a:lnTo>
                    <a:pt x="22567" y="75486"/>
                  </a:lnTo>
                  <a:lnTo>
                    <a:pt x="24252" y="73190"/>
                  </a:lnTo>
                  <a:lnTo>
                    <a:pt x="22793" y="70817"/>
                  </a:lnTo>
                  <a:lnTo>
                    <a:pt x="21359" y="68374"/>
                  </a:lnTo>
                  <a:lnTo>
                    <a:pt x="19952" y="65862"/>
                  </a:lnTo>
                  <a:lnTo>
                    <a:pt x="18570" y="63281"/>
                  </a:lnTo>
                  <a:lnTo>
                    <a:pt x="17214" y="60631"/>
                  </a:lnTo>
                  <a:lnTo>
                    <a:pt x="15885" y="57911"/>
                  </a:lnTo>
                  <a:lnTo>
                    <a:pt x="14581" y="55122"/>
                  </a:lnTo>
                  <a:lnTo>
                    <a:pt x="13304" y="52264"/>
                  </a:lnTo>
                  <a:lnTo>
                    <a:pt x="12052" y="49336"/>
                  </a:lnTo>
                  <a:lnTo>
                    <a:pt x="10827" y="46339"/>
                  </a:lnTo>
                  <a:lnTo>
                    <a:pt x="10476" y="47201"/>
                  </a:lnTo>
                  <a:lnTo>
                    <a:pt x="10116" y="48054"/>
                  </a:lnTo>
                  <a:lnTo>
                    <a:pt x="9748" y="48899"/>
                  </a:lnTo>
                  <a:lnTo>
                    <a:pt x="9371" y="49735"/>
                  </a:lnTo>
                  <a:lnTo>
                    <a:pt x="8986" y="50562"/>
                  </a:lnTo>
                  <a:lnTo>
                    <a:pt x="8592" y="51380"/>
                  </a:lnTo>
                  <a:lnTo>
                    <a:pt x="8189" y="52190"/>
                  </a:lnTo>
                  <a:lnTo>
                    <a:pt x="7778" y="52991"/>
                  </a:lnTo>
                  <a:lnTo>
                    <a:pt x="7358" y="53784"/>
                  </a:lnTo>
                  <a:lnTo>
                    <a:pt x="6929" y="54568"/>
                  </a:lnTo>
                  <a:lnTo>
                    <a:pt x="0" y="49371"/>
                  </a:lnTo>
                  <a:lnTo>
                    <a:pt x="2100" y="44823"/>
                  </a:lnTo>
                  <a:lnTo>
                    <a:pt x="4070" y="40189"/>
                  </a:lnTo>
                  <a:lnTo>
                    <a:pt x="5911" y="35469"/>
                  </a:lnTo>
                  <a:lnTo>
                    <a:pt x="7622" y="30662"/>
                  </a:lnTo>
                  <a:lnTo>
                    <a:pt x="9202" y="25768"/>
                  </a:lnTo>
                  <a:lnTo>
                    <a:pt x="10653" y="20787"/>
                  </a:lnTo>
                  <a:lnTo>
                    <a:pt x="11974" y="15720"/>
                  </a:lnTo>
                  <a:lnTo>
                    <a:pt x="13165" y="10567"/>
                  </a:lnTo>
                  <a:lnTo>
                    <a:pt x="14226" y="5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276212" y="3199578"/>
              <a:ext cx="23386" cy="38544"/>
            </a:xfrm>
            <a:custGeom>
              <a:avLst/>
              <a:pathLst>
                <a:path w="23386" h="38544">
                  <a:moveTo>
                    <a:pt x="0" y="7362"/>
                  </a:moveTo>
                  <a:lnTo>
                    <a:pt x="1151" y="11026"/>
                  </a:lnTo>
                  <a:lnTo>
                    <a:pt x="2355" y="14568"/>
                  </a:lnTo>
                  <a:lnTo>
                    <a:pt x="3611" y="17990"/>
                  </a:lnTo>
                  <a:lnTo>
                    <a:pt x="4919" y="21290"/>
                  </a:lnTo>
                  <a:lnTo>
                    <a:pt x="6279" y="24469"/>
                  </a:lnTo>
                  <a:lnTo>
                    <a:pt x="7691" y="27526"/>
                  </a:lnTo>
                  <a:lnTo>
                    <a:pt x="9155" y="30462"/>
                  </a:lnTo>
                  <a:lnTo>
                    <a:pt x="10671" y="33277"/>
                  </a:lnTo>
                  <a:lnTo>
                    <a:pt x="12238" y="35971"/>
                  </a:lnTo>
                  <a:lnTo>
                    <a:pt x="13858" y="38544"/>
                  </a:lnTo>
                  <a:lnTo>
                    <a:pt x="15279" y="35430"/>
                  </a:lnTo>
                  <a:lnTo>
                    <a:pt x="16595" y="32151"/>
                  </a:lnTo>
                  <a:lnTo>
                    <a:pt x="17808" y="28708"/>
                  </a:lnTo>
                  <a:lnTo>
                    <a:pt x="18916" y="25101"/>
                  </a:lnTo>
                  <a:lnTo>
                    <a:pt x="19921" y="21329"/>
                  </a:lnTo>
                  <a:lnTo>
                    <a:pt x="20822" y="17392"/>
                  </a:lnTo>
                  <a:lnTo>
                    <a:pt x="21619" y="13291"/>
                  </a:lnTo>
                  <a:lnTo>
                    <a:pt x="22312" y="9025"/>
                  </a:lnTo>
                  <a:lnTo>
                    <a:pt x="22901" y="4594"/>
                  </a:lnTo>
                  <a:lnTo>
                    <a:pt x="23386" y="0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215148" y="3174026"/>
              <a:ext cx="46339" cy="22520"/>
            </a:xfrm>
            <a:custGeom>
              <a:avLst/>
              <a:pathLst>
                <a:path w="46339" h="22520">
                  <a:moveTo>
                    <a:pt x="0" y="14724"/>
                  </a:moveTo>
                  <a:lnTo>
                    <a:pt x="18189" y="14724"/>
                  </a:lnTo>
                  <a:lnTo>
                    <a:pt x="17834" y="13434"/>
                  </a:lnTo>
                  <a:lnTo>
                    <a:pt x="17461" y="12160"/>
                  </a:lnTo>
                  <a:lnTo>
                    <a:pt x="17072" y="10904"/>
                  </a:lnTo>
                  <a:lnTo>
                    <a:pt x="16664" y="9666"/>
                  </a:lnTo>
                  <a:lnTo>
                    <a:pt x="16240" y="8445"/>
                  </a:lnTo>
                  <a:lnTo>
                    <a:pt x="15798" y="7241"/>
                  </a:lnTo>
                  <a:lnTo>
                    <a:pt x="15339" y="6054"/>
                  </a:lnTo>
                  <a:lnTo>
                    <a:pt x="14863" y="4885"/>
                  </a:lnTo>
                  <a:lnTo>
                    <a:pt x="14369" y="3733"/>
                  </a:lnTo>
                  <a:lnTo>
                    <a:pt x="13858" y="2598"/>
                  </a:lnTo>
                  <a:lnTo>
                    <a:pt x="22087" y="0"/>
                  </a:lnTo>
                  <a:lnTo>
                    <a:pt x="22762" y="1394"/>
                  </a:lnTo>
                  <a:lnTo>
                    <a:pt x="23403" y="2806"/>
                  </a:lnTo>
                  <a:lnTo>
                    <a:pt x="24010" y="4235"/>
                  </a:lnTo>
                  <a:lnTo>
                    <a:pt x="24581" y="5682"/>
                  </a:lnTo>
                  <a:lnTo>
                    <a:pt x="25118" y="7145"/>
                  </a:lnTo>
                  <a:lnTo>
                    <a:pt x="25621" y="8626"/>
                  </a:lnTo>
                  <a:lnTo>
                    <a:pt x="26088" y="10125"/>
                  </a:lnTo>
                  <a:lnTo>
                    <a:pt x="26521" y="11641"/>
                  </a:lnTo>
                  <a:lnTo>
                    <a:pt x="26920" y="13174"/>
                  </a:lnTo>
                  <a:lnTo>
                    <a:pt x="27284" y="14724"/>
                  </a:lnTo>
                  <a:lnTo>
                    <a:pt x="46339" y="14724"/>
                  </a:lnTo>
                  <a:lnTo>
                    <a:pt x="46339" y="22520"/>
                  </a:lnTo>
                  <a:lnTo>
                    <a:pt x="0" y="22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4242865" y="3198711"/>
              <a:ext cx="19055" cy="22520"/>
            </a:xfrm>
            <a:custGeom>
              <a:avLst/>
              <a:pathLst>
                <a:path w="19055" h="22520">
                  <a:moveTo>
                    <a:pt x="7362" y="0"/>
                  </a:moveTo>
                  <a:lnTo>
                    <a:pt x="8726" y="1740"/>
                  </a:lnTo>
                  <a:lnTo>
                    <a:pt x="10047" y="3499"/>
                  </a:lnTo>
                  <a:lnTo>
                    <a:pt x="11325" y="5274"/>
                  </a:lnTo>
                  <a:lnTo>
                    <a:pt x="12559" y="7067"/>
                  </a:lnTo>
                  <a:lnTo>
                    <a:pt x="13750" y="8878"/>
                  </a:lnTo>
                  <a:lnTo>
                    <a:pt x="14897" y="10705"/>
                  </a:lnTo>
                  <a:lnTo>
                    <a:pt x="16002" y="12550"/>
                  </a:lnTo>
                  <a:lnTo>
                    <a:pt x="17063" y="14412"/>
                  </a:lnTo>
                  <a:lnTo>
                    <a:pt x="18081" y="16292"/>
                  </a:lnTo>
                  <a:lnTo>
                    <a:pt x="19055" y="18189"/>
                  </a:lnTo>
                  <a:lnTo>
                    <a:pt x="11693" y="22520"/>
                  </a:lnTo>
                  <a:lnTo>
                    <a:pt x="10796" y="20623"/>
                  </a:lnTo>
                  <a:lnTo>
                    <a:pt x="9839" y="18743"/>
                  </a:lnTo>
                  <a:lnTo>
                    <a:pt x="8821" y="16881"/>
                  </a:lnTo>
                  <a:lnTo>
                    <a:pt x="7743" y="15036"/>
                  </a:lnTo>
                  <a:lnTo>
                    <a:pt x="6604" y="13208"/>
                  </a:lnTo>
                  <a:lnTo>
                    <a:pt x="5404" y="11398"/>
                  </a:lnTo>
                  <a:lnTo>
                    <a:pt x="4144" y="9605"/>
                  </a:lnTo>
                  <a:lnTo>
                    <a:pt x="2823" y="7830"/>
                  </a:lnTo>
                  <a:lnTo>
                    <a:pt x="1442" y="6071"/>
                  </a:lnTo>
                  <a:lnTo>
                    <a:pt x="0" y="43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213416" y="3199145"/>
              <a:ext cx="20354" cy="25551"/>
            </a:xfrm>
            <a:custGeom>
              <a:avLst/>
              <a:pathLst>
                <a:path w="20354" h="25551">
                  <a:moveTo>
                    <a:pt x="13425" y="0"/>
                  </a:moveTo>
                  <a:lnTo>
                    <a:pt x="20354" y="4763"/>
                  </a:lnTo>
                  <a:lnTo>
                    <a:pt x="19116" y="7310"/>
                  </a:lnTo>
                  <a:lnTo>
                    <a:pt x="17825" y="9752"/>
                  </a:lnTo>
                  <a:lnTo>
                    <a:pt x="16483" y="12091"/>
                  </a:lnTo>
                  <a:lnTo>
                    <a:pt x="15088" y="14326"/>
                  </a:lnTo>
                  <a:lnTo>
                    <a:pt x="13642" y="16457"/>
                  </a:lnTo>
                  <a:lnTo>
                    <a:pt x="12143" y="18483"/>
                  </a:lnTo>
                  <a:lnTo>
                    <a:pt x="10593" y="20406"/>
                  </a:lnTo>
                  <a:lnTo>
                    <a:pt x="8990" y="22225"/>
                  </a:lnTo>
                  <a:lnTo>
                    <a:pt x="7336" y="23940"/>
                  </a:lnTo>
                  <a:lnTo>
                    <a:pt x="5630" y="25551"/>
                  </a:lnTo>
                  <a:lnTo>
                    <a:pt x="0" y="19055"/>
                  </a:lnTo>
                  <a:lnTo>
                    <a:pt x="1693" y="17227"/>
                  </a:lnTo>
                  <a:lnTo>
                    <a:pt x="3308" y="15383"/>
                  </a:lnTo>
                  <a:lnTo>
                    <a:pt x="4846" y="13520"/>
                  </a:lnTo>
                  <a:lnTo>
                    <a:pt x="6305" y="11641"/>
                  </a:lnTo>
                  <a:lnTo>
                    <a:pt x="7687" y="9744"/>
                  </a:lnTo>
                  <a:lnTo>
                    <a:pt x="8990" y="7830"/>
                  </a:lnTo>
                  <a:lnTo>
                    <a:pt x="10216" y="5898"/>
                  </a:lnTo>
                  <a:lnTo>
                    <a:pt x="11364" y="3949"/>
                  </a:lnTo>
                  <a:lnTo>
                    <a:pt x="12433" y="1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213849" y="3218200"/>
              <a:ext cx="46772" cy="54568"/>
            </a:xfrm>
            <a:custGeom>
              <a:avLst/>
              <a:pathLst>
                <a:path w="46772" h="54568">
                  <a:moveTo>
                    <a:pt x="11693" y="5196"/>
                  </a:moveTo>
                  <a:lnTo>
                    <a:pt x="13070" y="6240"/>
                  </a:lnTo>
                  <a:lnTo>
                    <a:pt x="14430" y="7293"/>
                  </a:lnTo>
                  <a:lnTo>
                    <a:pt x="15772" y="8354"/>
                  </a:lnTo>
                  <a:lnTo>
                    <a:pt x="17098" y="9423"/>
                  </a:lnTo>
                  <a:lnTo>
                    <a:pt x="18405" y="10502"/>
                  </a:lnTo>
                  <a:lnTo>
                    <a:pt x="19696" y="11589"/>
                  </a:lnTo>
                  <a:lnTo>
                    <a:pt x="20969" y="12684"/>
                  </a:lnTo>
                  <a:lnTo>
                    <a:pt x="22225" y="13789"/>
                  </a:lnTo>
                  <a:lnTo>
                    <a:pt x="23464" y="14902"/>
                  </a:lnTo>
                  <a:lnTo>
                    <a:pt x="24685" y="16023"/>
                  </a:lnTo>
                  <a:lnTo>
                    <a:pt x="25287" y="14538"/>
                  </a:lnTo>
                  <a:lnTo>
                    <a:pt x="25880" y="13027"/>
                  </a:lnTo>
                  <a:lnTo>
                    <a:pt x="26465" y="11489"/>
                  </a:lnTo>
                  <a:lnTo>
                    <a:pt x="27041" y="9926"/>
                  </a:lnTo>
                  <a:lnTo>
                    <a:pt x="27608" y="8336"/>
                  </a:lnTo>
                  <a:lnTo>
                    <a:pt x="28167" y="6721"/>
                  </a:lnTo>
                  <a:lnTo>
                    <a:pt x="28717" y="5080"/>
                  </a:lnTo>
                  <a:lnTo>
                    <a:pt x="29258" y="3412"/>
                  </a:lnTo>
                  <a:lnTo>
                    <a:pt x="29791" y="1719"/>
                  </a:lnTo>
                  <a:lnTo>
                    <a:pt x="30315" y="0"/>
                  </a:lnTo>
                  <a:lnTo>
                    <a:pt x="38111" y="3897"/>
                  </a:lnTo>
                  <a:lnTo>
                    <a:pt x="37496" y="5954"/>
                  </a:lnTo>
                  <a:lnTo>
                    <a:pt x="36863" y="7968"/>
                  </a:lnTo>
                  <a:lnTo>
                    <a:pt x="36214" y="9939"/>
                  </a:lnTo>
                  <a:lnTo>
                    <a:pt x="35547" y="11866"/>
                  </a:lnTo>
                  <a:lnTo>
                    <a:pt x="34863" y="13750"/>
                  </a:lnTo>
                  <a:lnTo>
                    <a:pt x="34161" y="15590"/>
                  </a:lnTo>
                  <a:lnTo>
                    <a:pt x="33442" y="17388"/>
                  </a:lnTo>
                  <a:lnTo>
                    <a:pt x="32706" y="19142"/>
                  </a:lnTo>
                  <a:lnTo>
                    <a:pt x="31952" y="20852"/>
                  </a:lnTo>
                  <a:lnTo>
                    <a:pt x="31181" y="22520"/>
                  </a:lnTo>
                  <a:lnTo>
                    <a:pt x="32818" y="24178"/>
                  </a:lnTo>
                  <a:lnTo>
                    <a:pt x="34438" y="25863"/>
                  </a:lnTo>
                  <a:lnTo>
                    <a:pt x="36041" y="27574"/>
                  </a:lnTo>
                  <a:lnTo>
                    <a:pt x="37626" y="29310"/>
                  </a:lnTo>
                  <a:lnTo>
                    <a:pt x="39193" y="31073"/>
                  </a:lnTo>
                  <a:lnTo>
                    <a:pt x="40744" y="32862"/>
                  </a:lnTo>
                  <a:lnTo>
                    <a:pt x="42277" y="34676"/>
                  </a:lnTo>
                  <a:lnTo>
                    <a:pt x="43793" y="36517"/>
                  </a:lnTo>
                  <a:lnTo>
                    <a:pt x="45291" y="38383"/>
                  </a:lnTo>
                  <a:lnTo>
                    <a:pt x="46772" y="40276"/>
                  </a:lnTo>
                  <a:lnTo>
                    <a:pt x="41142" y="47638"/>
                  </a:lnTo>
                  <a:lnTo>
                    <a:pt x="39752" y="45828"/>
                  </a:lnTo>
                  <a:lnTo>
                    <a:pt x="38353" y="44035"/>
                  </a:lnTo>
                  <a:lnTo>
                    <a:pt x="36946" y="42260"/>
                  </a:lnTo>
                  <a:lnTo>
                    <a:pt x="35529" y="40501"/>
                  </a:lnTo>
                  <a:lnTo>
                    <a:pt x="34105" y="38760"/>
                  </a:lnTo>
                  <a:lnTo>
                    <a:pt x="32671" y="37037"/>
                  </a:lnTo>
                  <a:lnTo>
                    <a:pt x="31229" y="35330"/>
                  </a:lnTo>
                  <a:lnTo>
                    <a:pt x="29778" y="33641"/>
                  </a:lnTo>
                  <a:lnTo>
                    <a:pt x="28319" y="31970"/>
                  </a:lnTo>
                  <a:lnTo>
                    <a:pt x="26851" y="30315"/>
                  </a:lnTo>
                  <a:lnTo>
                    <a:pt x="25296" y="33052"/>
                  </a:lnTo>
                  <a:lnTo>
                    <a:pt x="23576" y="35720"/>
                  </a:lnTo>
                  <a:lnTo>
                    <a:pt x="21693" y="38319"/>
                  </a:lnTo>
                  <a:lnTo>
                    <a:pt x="19644" y="40848"/>
                  </a:lnTo>
                  <a:lnTo>
                    <a:pt x="17431" y="43308"/>
                  </a:lnTo>
                  <a:lnTo>
                    <a:pt x="15053" y="45698"/>
                  </a:lnTo>
                  <a:lnTo>
                    <a:pt x="12511" y="48020"/>
                  </a:lnTo>
                  <a:lnTo>
                    <a:pt x="9804" y="50272"/>
                  </a:lnTo>
                  <a:lnTo>
                    <a:pt x="6933" y="52454"/>
                  </a:lnTo>
                  <a:lnTo>
                    <a:pt x="3897" y="54568"/>
                  </a:lnTo>
                  <a:lnTo>
                    <a:pt x="0" y="46772"/>
                  </a:lnTo>
                  <a:lnTo>
                    <a:pt x="2702" y="44750"/>
                  </a:lnTo>
                  <a:lnTo>
                    <a:pt x="5266" y="42667"/>
                  </a:lnTo>
                  <a:lnTo>
                    <a:pt x="7691" y="40523"/>
                  </a:lnTo>
                  <a:lnTo>
                    <a:pt x="9978" y="38319"/>
                  </a:lnTo>
                  <a:lnTo>
                    <a:pt x="12126" y="36053"/>
                  </a:lnTo>
                  <a:lnTo>
                    <a:pt x="14135" y="33728"/>
                  </a:lnTo>
                  <a:lnTo>
                    <a:pt x="16006" y="31342"/>
                  </a:lnTo>
                  <a:lnTo>
                    <a:pt x="17739" y="28895"/>
                  </a:lnTo>
                  <a:lnTo>
                    <a:pt x="19332" y="26387"/>
                  </a:lnTo>
                  <a:lnTo>
                    <a:pt x="20787" y="23819"/>
                  </a:lnTo>
                  <a:lnTo>
                    <a:pt x="19397" y="22364"/>
                  </a:lnTo>
                  <a:lnTo>
                    <a:pt x="17998" y="20943"/>
                  </a:lnTo>
                  <a:lnTo>
                    <a:pt x="16591" y="19557"/>
                  </a:lnTo>
                  <a:lnTo>
                    <a:pt x="15175" y="18206"/>
                  </a:lnTo>
                  <a:lnTo>
                    <a:pt x="13750" y="16890"/>
                  </a:lnTo>
                  <a:lnTo>
                    <a:pt x="12316" y="15608"/>
                  </a:lnTo>
                  <a:lnTo>
                    <a:pt x="10874" y="14360"/>
                  </a:lnTo>
                  <a:lnTo>
                    <a:pt x="9423" y="13148"/>
                  </a:lnTo>
                  <a:lnTo>
                    <a:pt x="7964" y="11970"/>
                  </a:lnTo>
                  <a:lnTo>
                    <a:pt x="6496" y="108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326017" y="3177057"/>
              <a:ext cx="99175" cy="96143"/>
            </a:xfrm>
            <a:custGeom>
              <a:avLst/>
              <a:pathLst>
                <a:path w="99175" h="96143">
                  <a:moveTo>
                    <a:pt x="10827" y="0"/>
                  </a:moveTo>
                  <a:lnTo>
                    <a:pt x="88348" y="0"/>
                  </a:lnTo>
                  <a:lnTo>
                    <a:pt x="88348" y="45040"/>
                  </a:lnTo>
                  <a:lnTo>
                    <a:pt x="53702" y="45040"/>
                  </a:lnTo>
                  <a:lnTo>
                    <a:pt x="53702" y="53268"/>
                  </a:lnTo>
                  <a:lnTo>
                    <a:pt x="98742" y="53268"/>
                  </a:lnTo>
                  <a:lnTo>
                    <a:pt x="98742" y="61497"/>
                  </a:lnTo>
                  <a:lnTo>
                    <a:pt x="61064" y="61497"/>
                  </a:lnTo>
                  <a:lnTo>
                    <a:pt x="64095" y="64368"/>
                  </a:lnTo>
                  <a:lnTo>
                    <a:pt x="67300" y="67092"/>
                  </a:lnTo>
                  <a:lnTo>
                    <a:pt x="70678" y="69669"/>
                  </a:lnTo>
                  <a:lnTo>
                    <a:pt x="74230" y="72099"/>
                  </a:lnTo>
                  <a:lnTo>
                    <a:pt x="77954" y="74381"/>
                  </a:lnTo>
                  <a:lnTo>
                    <a:pt x="81852" y="76516"/>
                  </a:lnTo>
                  <a:lnTo>
                    <a:pt x="85923" y="78504"/>
                  </a:lnTo>
                  <a:lnTo>
                    <a:pt x="90167" y="80345"/>
                  </a:lnTo>
                  <a:lnTo>
                    <a:pt x="94584" y="82038"/>
                  </a:lnTo>
                  <a:lnTo>
                    <a:pt x="99175" y="83584"/>
                  </a:lnTo>
                  <a:lnTo>
                    <a:pt x="93978" y="93112"/>
                  </a:lnTo>
                  <a:lnTo>
                    <a:pt x="89054" y="91033"/>
                  </a:lnTo>
                  <a:lnTo>
                    <a:pt x="84329" y="88781"/>
                  </a:lnTo>
                  <a:lnTo>
                    <a:pt x="79803" y="86356"/>
                  </a:lnTo>
                  <a:lnTo>
                    <a:pt x="75477" y="83757"/>
                  </a:lnTo>
                  <a:lnTo>
                    <a:pt x="71350" y="80986"/>
                  </a:lnTo>
                  <a:lnTo>
                    <a:pt x="67422" y="78041"/>
                  </a:lnTo>
                  <a:lnTo>
                    <a:pt x="63693" y="74923"/>
                  </a:lnTo>
                  <a:lnTo>
                    <a:pt x="60163" y="71631"/>
                  </a:lnTo>
                  <a:lnTo>
                    <a:pt x="56833" y="68166"/>
                  </a:lnTo>
                  <a:lnTo>
                    <a:pt x="53702" y="64529"/>
                  </a:lnTo>
                  <a:lnTo>
                    <a:pt x="53702" y="96143"/>
                  </a:lnTo>
                  <a:lnTo>
                    <a:pt x="45040" y="96143"/>
                  </a:lnTo>
                  <a:lnTo>
                    <a:pt x="45040" y="64962"/>
                  </a:lnTo>
                  <a:lnTo>
                    <a:pt x="41844" y="68517"/>
                  </a:lnTo>
                  <a:lnTo>
                    <a:pt x="38492" y="71908"/>
                  </a:lnTo>
                  <a:lnTo>
                    <a:pt x="34984" y="75135"/>
                  </a:lnTo>
                  <a:lnTo>
                    <a:pt x="31320" y="78197"/>
                  </a:lnTo>
                  <a:lnTo>
                    <a:pt x="27500" y="81094"/>
                  </a:lnTo>
                  <a:lnTo>
                    <a:pt x="23524" y="83827"/>
                  </a:lnTo>
                  <a:lnTo>
                    <a:pt x="19393" y="86395"/>
                  </a:lnTo>
                  <a:lnTo>
                    <a:pt x="15105" y="88798"/>
                  </a:lnTo>
                  <a:lnTo>
                    <a:pt x="10662" y="91037"/>
                  </a:lnTo>
                  <a:lnTo>
                    <a:pt x="6063" y="93112"/>
                  </a:lnTo>
                  <a:lnTo>
                    <a:pt x="0" y="85316"/>
                  </a:lnTo>
                  <a:lnTo>
                    <a:pt x="4430" y="83441"/>
                  </a:lnTo>
                  <a:lnTo>
                    <a:pt x="8713" y="81453"/>
                  </a:lnTo>
                  <a:lnTo>
                    <a:pt x="12849" y="79353"/>
                  </a:lnTo>
                  <a:lnTo>
                    <a:pt x="16838" y="77140"/>
                  </a:lnTo>
                  <a:lnTo>
                    <a:pt x="20679" y="74814"/>
                  </a:lnTo>
                  <a:lnTo>
                    <a:pt x="24373" y="72376"/>
                  </a:lnTo>
                  <a:lnTo>
                    <a:pt x="27920" y="69825"/>
                  </a:lnTo>
                  <a:lnTo>
                    <a:pt x="31320" y="67162"/>
                  </a:lnTo>
                  <a:lnTo>
                    <a:pt x="34572" y="64386"/>
                  </a:lnTo>
                  <a:lnTo>
                    <a:pt x="37678" y="61497"/>
                  </a:lnTo>
                  <a:lnTo>
                    <a:pt x="866" y="61497"/>
                  </a:lnTo>
                  <a:lnTo>
                    <a:pt x="866" y="53268"/>
                  </a:lnTo>
                  <a:lnTo>
                    <a:pt x="45040" y="53268"/>
                  </a:lnTo>
                  <a:lnTo>
                    <a:pt x="45040" y="45040"/>
                  </a:lnTo>
                  <a:lnTo>
                    <a:pt x="10827" y="45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345505" y="3185286"/>
              <a:ext cx="25551" cy="10827"/>
            </a:xfrm>
            <a:custGeom>
              <a:avLst/>
              <a:pathLst>
                <a:path w="25551" h="10827">
                  <a:moveTo>
                    <a:pt x="0" y="10827"/>
                  </a:moveTo>
                  <a:lnTo>
                    <a:pt x="25551" y="10827"/>
                  </a:lnTo>
                  <a:lnTo>
                    <a:pt x="255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379719" y="3185286"/>
              <a:ext cx="25984" cy="10827"/>
            </a:xfrm>
            <a:custGeom>
              <a:avLst/>
              <a:pathLst>
                <a:path w="25984" h="10827">
                  <a:moveTo>
                    <a:pt x="0" y="0"/>
                  </a:moveTo>
                  <a:lnTo>
                    <a:pt x="0" y="10827"/>
                  </a:lnTo>
                  <a:lnTo>
                    <a:pt x="25984" y="10827"/>
                  </a:lnTo>
                  <a:lnTo>
                    <a:pt x="25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345505" y="3203475"/>
              <a:ext cx="25551" cy="10393"/>
            </a:xfrm>
            <a:custGeom>
              <a:avLst/>
              <a:pathLst>
                <a:path w="25551" h="10393">
                  <a:moveTo>
                    <a:pt x="0" y="10393"/>
                  </a:moveTo>
                  <a:lnTo>
                    <a:pt x="25551" y="10393"/>
                  </a:lnTo>
                  <a:lnTo>
                    <a:pt x="255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379719" y="3203475"/>
              <a:ext cx="25984" cy="10393"/>
            </a:xfrm>
            <a:custGeom>
              <a:avLst/>
              <a:pathLst>
                <a:path w="25984" h="10393">
                  <a:moveTo>
                    <a:pt x="0" y="0"/>
                  </a:moveTo>
                  <a:lnTo>
                    <a:pt x="0" y="10393"/>
                  </a:lnTo>
                  <a:lnTo>
                    <a:pt x="25984" y="10393"/>
                  </a:lnTo>
                  <a:lnTo>
                    <a:pt x="25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918396" y="3075667"/>
              <a:ext cx="29994" cy="74457"/>
            </a:xfrm>
            <a:custGeom>
              <a:avLst/>
              <a:pathLst>
                <a:path w="29994" h="74457">
                  <a:moveTo>
                    <a:pt x="0" y="0"/>
                  </a:moveTo>
                  <a:lnTo>
                    <a:pt x="29994" y="0"/>
                  </a:lnTo>
                  <a:lnTo>
                    <a:pt x="29994" y="34582"/>
                  </a:lnTo>
                  <a:lnTo>
                    <a:pt x="8822" y="34582"/>
                  </a:lnTo>
                  <a:lnTo>
                    <a:pt x="8822" y="65988"/>
                  </a:lnTo>
                  <a:lnTo>
                    <a:pt x="11055" y="65212"/>
                  </a:lnTo>
                  <a:lnTo>
                    <a:pt x="13240" y="64436"/>
                  </a:lnTo>
                  <a:lnTo>
                    <a:pt x="15375" y="63659"/>
                  </a:lnTo>
                  <a:lnTo>
                    <a:pt x="17460" y="62883"/>
                  </a:lnTo>
                  <a:lnTo>
                    <a:pt x="19496" y="62107"/>
                  </a:lnTo>
                  <a:lnTo>
                    <a:pt x="21483" y="61330"/>
                  </a:lnTo>
                  <a:lnTo>
                    <a:pt x="23420" y="60554"/>
                  </a:lnTo>
                  <a:lnTo>
                    <a:pt x="25308" y="59778"/>
                  </a:lnTo>
                  <a:lnTo>
                    <a:pt x="27147" y="59001"/>
                  </a:lnTo>
                  <a:lnTo>
                    <a:pt x="28936" y="58225"/>
                  </a:lnTo>
                  <a:lnTo>
                    <a:pt x="29994" y="64930"/>
                  </a:lnTo>
                  <a:lnTo>
                    <a:pt x="27838" y="65978"/>
                  </a:lnTo>
                  <a:lnTo>
                    <a:pt x="25605" y="67005"/>
                  </a:lnTo>
                  <a:lnTo>
                    <a:pt x="23293" y="68010"/>
                  </a:lnTo>
                  <a:lnTo>
                    <a:pt x="20904" y="68995"/>
                  </a:lnTo>
                  <a:lnTo>
                    <a:pt x="18438" y="69958"/>
                  </a:lnTo>
                  <a:lnTo>
                    <a:pt x="15893" y="70900"/>
                  </a:lnTo>
                  <a:lnTo>
                    <a:pt x="13271" y="71821"/>
                  </a:lnTo>
                  <a:lnTo>
                    <a:pt x="10572" y="72721"/>
                  </a:lnTo>
                  <a:lnTo>
                    <a:pt x="7795" y="73600"/>
                  </a:lnTo>
                  <a:lnTo>
                    <a:pt x="4940" y="74457"/>
                  </a:lnTo>
                  <a:lnTo>
                    <a:pt x="1411" y="70929"/>
                  </a:lnTo>
                  <a:lnTo>
                    <a:pt x="1411" y="27877"/>
                  </a:lnTo>
                  <a:lnTo>
                    <a:pt x="22584" y="27877"/>
                  </a:lnTo>
                  <a:lnTo>
                    <a:pt x="22584" y="6704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950508" y="3070727"/>
              <a:ext cx="47991" cy="81515"/>
            </a:xfrm>
            <a:custGeom>
              <a:avLst/>
              <a:pathLst>
                <a:path w="47991" h="81515">
                  <a:moveTo>
                    <a:pt x="12703" y="0"/>
                  </a:moveTo>
                  <a:lnTo>
                    <a:pt x="19761" y="2117"/>
                  </a:lnTo>
                  <a:lnTo>
                    <a:pt x="19542" y="3387"/>
                  </a:lnTo>
                  <a:lnTo>
                    <a:pt x="19309" y="4658"/>
                  </a:lnTo>
                  <a:lnTo>
                    <a:pt x="19062" y="5928"/>
                  </a:lnTo>
                  <a:lnTo>
                    <a:pt x="18801" y="7198"/>
                  </a:lnTo>
                  <a:lnTo>
                    <a:pt x="18526" y="8469"/>
                  </a:lnTo>
                  <a:lnTo>
                    <a:pt x="18236" y="9739"/>
                  </a:lnTo>
                  <a:lnTo>
                    <a:pt x="17933" y="11009"/>
                  </a:lnTo>
                  <a:lnTo>
                    <a:pt x="17615" y="12280"/>
                  </a:lnTo>
                  <a:lnTo>
                    <a:pt x="17284" y="13550"/>
                  </a:lnTo>
                  <a:lnTo>
                    <a:pt x="16938" y="14820"/>
                  </a:lnTo>
                  <a:lnTo>
                    <a:pt x="46933" y="14820"/>
                  </a:lnTo>
                  <a:lnTo>
                    <a:pt x="46933" y="21525"/>
                  </a:lnTo>
                  <a:lnTo>
                    <a:pt x="41287" y="21525"/>
                  </a:lnTo>
                  <a:lnTo>
                    <a:pt x="40729" y="26162"/>
                  </a:lnTo>
                  <a:lnTo>
                    <a:pt x="40044" y="30615"/>
                  </a:lnTo>
                  <a:lnTo>
                    <a:pt x="39233" y="34885"/>
                  </a:lnTo>
                  <a:lnTo>
                    <a:pt x="38294" y="38972"/>
                  </a:lnTo>
                  <a:lnTo>
                    <a:pt x="37228" y="42875"/>
                  </a:lnTo>
                  <a:lnTo>
                    <a:pt x="36036" y="46594"/>
                  </a:lnTo>
                  <a:lnTo>
                    <a:pt x="34716" y="50130"/>
                  </a:lnTo>
                  <a:lnTo>
                    <a:pt x="33269" y="53482"/>
                  </a:lnTo>
                  <a:lnTo>
                    <a:pt x="31695" y="56651"/>
                  </a:lnTo>
                  <a:lnTo>
                    <a:pt x="29994" y="59636"/>
                  </a:lnTo>
                  <a:lnTo>
                    <a:pt x="31508" y="61313"/>
                  </a:lnTo>
                  <a:lnTo>
                    <a:pt x="33086" y="62953"/>
                  </a:lnTo>
                  <a:lnTo>
                    <a:pt x="34727" y="64559"/>
                  </a:lnTo>
                  <a:lnTo>
                    <a:pt x="36431" y="66129"/>
                  </a:lnTo>
                  <a:lnTo>
                    <a:pt x="38199" y="67664"/>
                  </a:lnTo>
                  <a:lnTo>
                    <a:pt x="40030" y="69164"/>
                  </a:lnTo>
                  <a:lnTo>
                    <a:pt x="41925" y="70629"/>
                  </a:lnTo>
                  <a:lnTo>
                    <a:pt x="43884" y="72058"/>
                  </a:lnTo>
                  <a:lnTo>
                    <a:pt x="45906" y="73452"/>
                  </a:lnTo>
                  <a:lnTo>
                    <a:pt x="47991" y="74810"/>
                  </a:lnTo>
                  <a:lnTo>
                    <a:pt x="42698" y="81515"/>
                  </a:lnTo>
                  <a:lnTo>
                    <a:pt x="40814" y="80149"/>
                  </a:lnTo>
                  <a:lnTo>
                    <a:pt x="38972" y="78734"/>
                  </a:lnTo>
                  <a:lnTo>
                    <a:pt x="37172" y="77270"/>
                  </a:lnTo>
                  <a:lnTo>
                    <a:pt x="35415" y="75756"/>
                  </a:lnTo>
                  <a:lnTo>
                    <a:pt x="33700" y="74193"/>
                  </a:lnTo>
                  <a:lnTo>
                    <a:pt x="32027" y="72580"/>
                  </a:lnTo>
                  <a:lnTo>
                    <a:pt x="30397" y="70918"/>
                  </a:lnTo>
                  <a:lnTo>
                    <a:pt x="28809" y="69206"/>
                  </a:lnTo>
                  <a:lnTo>
                    <a:pt x="27263" y="67446"/>
                  </a:lnTo>
                  <a:lnTo>
                    <a:pt x="25760" y="65635"/>
                  </a:lnTo>
                  <a:lnTo>
                    <a:pt x="24168" y="67509"/>
                  </a:lnTo>
                  <a:lnTo>
                    <a:pt x="22499" y="69319"/>
                  </a:lnTo>
                  <a:lnTo>
                    <a:pt x="20752" y="71066"/>
                  </a:lnTo>
                  <a:lnTo>
                    <a:pt x="18928" y="72749"/>
                  </a:lnTo>
                  <a:lnTo>
                    <a:pt x="17026" y="74369"/>
                  </a:lnTo>
                  <a:lnTo>
                    <a:pt x="15046" y="75925"/>
                  </a:lnTo>
                  <a:lnTo>
                    <a:pt x="12989" y="77418"/>
                  </a:lnTo>
                  <a:lnTo>
                    <a:pt x="10854" y="78847"/>
                  </a:lnTo>
                  <a:lnTo>
                    <a:pt x="8642" y="80213"/>
                  </a:lnTo>
                  <a:lnTo>
                    <a:pt x="6351" y="81515"/>
                  </a:lnTo>
                  <a:lnTo>
                    <a:pt x="1411" y="75516"/>
                  </a:lnTo>
                  <a:lnTo>
                    <a:pt x="3765" y="74210"/>
                  </a:lnTo>
                  <a:lnTo>
                    <a:pt x="6027" y="72834"/>
                  </a:lnTo>
                  <a:lnTo>
                    <a:pt x="8197" y="71387"/>
                  </a:lnTo>
                  <a:lnTo>
                    <a:pt x="10275" y="69870"/>
                  </a:lnTo>
                  <a:lnTo>
                    <a:pt x="12262" y="68282"/>
                  </a:lnTo>
                  <a:lnTo>
                    <a:pt x="14157" y="66623"/>
                  </a:lnTo>
                  <a:lnTo>
                    <a:pt x="15960" y="64894"/>
                  </a:lnTo>
                  <a:lnTo>
                    <a:pt x="17672" y="63095"/>
                  </a:lnTo>
                  <a:lnTo>
                    <a:pt x="19291" y="61224"/>
                  </a:lnTo>
                  <a:lnTo>
                    <a:pt x="20819" y="59283"/>
                  </a:lnTo>
                  <a:lnTo>
                    <a:pt x="19560" y="57487"/>
                  </a:lnTo>
                  <a:lnTo>
                    <a:pt x="18321" y="55628"/>
                  </a:lnTo>
                  <a:lnTo>
                    <a:pt x="17104" y="53704"/>
                  </a:lnTo>
                  <a:lnTo>
                    <a:pt x="15907" y="51718"/>
                  </a:lnTo>
                  <a:lnTo>
                    <a:pt x="14732" y="49667"/>
                  </a:lnTo>
                  <a:lnTo>
                    <a:pt x="13578" y="47554"/>
                  </a:lnTo>
                  <a:lnTo>
                    <a:pt x="12446" y="45376"/>
                  </a:lnTo>
                  <a:lnTo>
                    <a:pt x="11334" y="43136"/>
                  </a:lnTo>
                  <a:lnTo>
                    <a:pt x="10244" y="40831"/>
                  </a:lnTo>
                  <a:lnTo>
                    <a:pt x="9174" y="38464"/>
                  </a:lnTo>
                  <a:lnTo>
                    <a:pt x="8822" y="39233"/>
                  </a:lnTo>
                  <a:lnTo>
                    <a:pt x="8469" y="39988"/>
                  </a:lnTo>
                  <a:lnTo>
                    <a:pt x="8116" y="40729"/>
                  </a:lnTo>
                  <a:lnTo>
                    <a:pt x="7763" y="41456"/>
                  </a:lnTo>
                  <a:lnTo>
                    <a:pt x="7410" y="42169"/>
                  </a:lnTo>
                  <a:lnTo>
                    <a:pt x="7057" y="42867"/>
                  </a:lnTo>
                  <a:lnTo>
                    <a:pt x="6704" y="43552"/>
                  </a:lnTo>
                  <a:lnTo>
                    <a:pt x="6351" y="44223"/>
                  </a:lnTo>
                  <a:lnTo>
                    <a:pt x="5998" y="44879"/>
                  </a:lnTo>
                  <a:lnTo>
                    <a:pt x="5646" y="45521"/>
                  </a:lnTo>
                  <a:lnTo>
                    <a:pt x="0" y="41287"/>
                  </a:lnTo>
                  <a:lnTo>
                    <a:pt x="1651" y="37761"/>
                  </a:lnTo>
                  <a:lnTo>
                    <a:pt x="3218" y="34102"/>
                  </a:lnTo>
                  <a:lnTo>
                    <a:pt x="4700" y="30308"/>
                  </a:lnTo>
                  <a:lnTo>
                    <a:pt x="6097" y="26381"/>
                  </a:lnTo>
                  <a:lnTo>
                    <a:pt x="7410" y="22319"/>
                  </a:lnTo>
                  <a:lnTo>
                    <a:pt x="8638" y="18123"/>
                  </a:lnTo>
                  <a:lnTo>
                    <a:pt x="9781" y="13794"/>
                  </a:lnTo>
                  <a:lnTo>
                    <a:pt x="10840" y="9330"/>
                  </a:lnTo>
                  <a:lnTo>
                    <a:pt x="11814" y="4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963212" y="3092253"/>
              <a:ext cx="21172" cy="31759"/>
            </a:xfrm>
            <a:custGeom>
              <a:avLst/>
              <a:pathLst>
                <a:path w="21172" h="31759">
                  <a:moveTo>
                    <a:pt x="0" y="7410"/>
                  </a:moveTo>
                  <a:lnTo>
                    <a:pt x="1076" y="10258"/>
                  </a:lnTo>
                  <a:lnTo>
                    <a:pt x="2187" y="13014"/>
                  </a:lnTo>
                  <a:lnTo>
                    <a:pt x="3334" y="15678"/>
                  </a:lnTo>
                  <a:lnTo>
                    <a:pt x="4516" y="18250"/>
                  </a:lnTo>
                  <a:lnTo>
                    <a:pt x="5734" y="20731"/>
                  </a:lnTo>
                  <a:lnTo>
                    <a:pt x="6987" y="23120"/>
                  </a:lnTo>
                  <a:lnTo>
                    <a:pt x="8275" y="25418"/>
                  </a:lnTo>
                  <a:lnTo>
                    <a:pt x="9598" y="27623"/>
                  </a:lnTo>
                  <a:lnTo>
                    <a:pt x="10956" y="29737"/>
                  </a:lnTo>
                  <a:lnTo>
                    <a:pt x="12350" y="31759"/>
                  </a:lnTo>
                  <a:lnTo>
                    <a:pt x="13645" y="29155"/>
                  </a:lnTo>
                  <a:lnTo>
                    <a:pt x="14849" y="26423"/>
                  </a:lnTo>
                  <a:lnTo>
                    <a:pt x="15960" y="23565"/>
                  </a:lnTo>
                  <a:lnTo>
                    <a:pt x="16980" y="20580"/>
                  </a:lnTo>
                  <a:lnTo>
                    <a:pt x="17908" y="17467"/>
                  </a:lnTo>
                  <a:lnTo>
                    <a:pt x="18745" y="14228"/>
                  </a:lnTo>
                  <a:lnTo>
                    <a:pt x="19489" y="10861"/>
                  </a:lnTo>
                  <a:lnTo>
                    <a:pt x="20142" y="7368"/>
                  </a:lnTo>
                  <a:lnTo>
                    <a:pt x="20703" y="3747"/>
                  </a:lnTo>
                  <a:lnTo>
                    <a:pt x="21172" y="0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006969" y="3070374"/>
              <a:ext cx="81162" cy="52932"/>
            </a:xfrm>
            <a:custGeom>
              <a:avLst/>
              <a:pathLst>
                <a:path w="81162" h="52932">
                  <a:moveTo>
                    <a:pt x="24701" y="0"/>
                  </a:moveTo>
                  <a:lnTo>
                    <a:pt x="25255" y="779"/>
                  </a:lnTo>
                  <a:lnTo>
                    <a:pt x="25788" y="1566"/>
                  </a:lnTo>
                  <a:lnTo>
                    <a:pt x="26300" y="2360"/>
                  </a:lnTo>
                  <a:lnTo>
                    <a:pt x="26790" y="3161"/>
                  </a:lnTo>
                  <a:lnTo>
                    <a:pt x="27260" y="3969"/>
                  </a:lnTo>
                  <a:lnTo>
                    <a:pt x="27708" y="4785"/>
                  </a:lnTo>
                  <a:lnTo>
                    <a:pt x="28135" y="5607"/>
                  </a:lnTo>
                  <a:lnTo>
                    <a:pt x="28541" y="6436"/>
                  </a:lnTo>
                  <a:lnTo>
                    <a:pt x="28925" y="7272"/>
                  </a:lnTo>
                  <a:lnTo>
                    <a:pt x="29289" y="8116"/>
                  </a:lnTo>
                  <a:lnTo>
                    <a:pt x="49050" y="8116"/>
                  </a:lnTo>
                  <a:lnTo>
                    <a:pt x="49533" y="7399"/>
                  </a:lnTo>
                  <a:lnTo>
                    <a:pt x="49996" y="6662"/>
                  </a:lnTo>
                  <a:lnTo>
                    <a:pt x="50437" y="5903"/>
                  </a:lnTo>
                  <a:lnTo>
                    <a:pt x="50857" y="5123"/>
                  </a:lnTo>
                  <a:lnTo>
                    <a:pt x="51255" y="4322"/>
                  </a:lnTo>
                  <a:lnTo>
                    <a:pt x="51633" y="3500"/>
                  </a:lnTo>
                  <a:lnTo>
                    <a:pt x="51989" y="2657"/>
                  </a:lnTo>
                  <a:lnTo>
                    <a:pt x="52325" y="1792"/>
                  </a:lnTo>
                  <a:lnTo>
                    <a:pt x="52639" y="906"/>
                  </a:lnTo>
                  <a:lnTo>
                    <a:pt x="52932" y="0"/>
                  </a:lnTo>
                  <a:lnTo>
                    <a:pt x="60342" y="2470"/>
                  </a:lnTo>
                  <a:lnTo>
                    <a:pt x="60183" y="2907"/>
                  </a:lnTo>
                  <a:lnTo>
                    <a:pt x="59989" y="3373"/>
                  </a:lnTo>
                  <a:lnTo>
                    <a:pt x="59760" y="3867"/>
                  </a:lnTo>
                  <a:lnTo>
                    <a:pt x="59495" y="4389"/>
                  </a:lnTo>
                  <a:lnTo>
                    <a:pt x="59195" y="4940"/>
                  </a:lnTo>
                  <a:lnTo>
                    <a:pt x="58860" y="5519"/>
                  </a:lnTo>
                  <a:lnTo>
                    <a:pt x="58490" y="6126"/>
                  </a:lnTo>
                  <a:lnTo>
                    <a:pt x="58084" y="6761"/>
                  </a:lnTo>
                  <a:lnTo>
                    <a:pt x="57643" y="7424"/>
                  </a:lnTo>
                  <a:lnTo>
                    <a:pt x="57166" y="8116"/>
                  </a:lnTo>
                  <a:lnTo>
                    <a:pt x="76575" y="8116"/>
                  </a:lnTo>
                  <a:lnTo>
                    <a:pt x="76575" y="14115"/>
                  </a:lnTo>
                  <a:lnTo>
                    <a:pt x="44110" y="14115"/>
                  </a:lnTo>
                  <a:lnTo>
                    <a:pt x="44110" y="19408"/>
                  </a:lnTo>
                  <a:lnTo>
                    <a:pt x="72693" y="19408"/>
                  </a:lnTo>
                  <a:lnTo>
                    <a:pt x="72693" y="25407"/>
                  </a:lnTo>
                  <a:lnTo>
                    <a:pt x="44110" y="25407"/>
                  </a:lnTo>
                  <a:lnTo>
                    <a:pt x="44110" y="31053"/>
                  </a:lnTo>
                  <a:lnTo>
                    <a:pt x="77280" y="31053"/>
                  </a:lnTo>
                  <a:lnTo>
                    <a:pt x="77280" y="37052"/>
                  </a:lnTo>
                  <a:lnTo>
                    <a:pt x="44110" y="37052"/>
                  </a:lnTo>
                  <a:lnTo>
                    <a:pt x="44110" y="46580"/>
                  </a:lnTo>
                  <a:lnTo>
                    <a:pt x="53637" y="46580"/>
                  </a:lnTo>
                  <a:lnTo>
                    <a:pt x="54057" y="45733"/>
                  </a:lnTo>
                  <a:lnTo>
                    <a:pt x="54470" y="44886"/>
                  </a:lnTo>
                  <a:lnTo>
                    <a:pt x="54876" y="44039"/>
                  </a:lnTo>
                  <a:lnTo>
                    <a:pt x="55275" y="43192"/>
                  </a:lnTo>
                  <a:lnTo>
                    <a:pt x="55666" y="42345"/>
                  </a:lnTo>
                  <a:lnTo>
                    <a:pt x="56051" y="41498"/>
                  </a:lnTo>
                  <a:lnTo>
                    <a:pt x="56429" y="40651"/>
                  </a:lnTo>
                  <a:lnTo>
                    <a:pt x="56799" y="39804"/>
                  </a:lnTo>
                  <a:lnTo>
                    <a:pt x="57163" y="38958"/>
                  </a:lnTo>
                  <a:lnTo>
                    <a:pt x="57519" y="38111"/>
                  </a:lnTo>
                  <a:lnTo>
                    <a:pt x="64930" y="40228"/>
                  </a:lnTo>
                  <a:lnTo>
                    <a:pt x="64577" y="40927"/>
                  </a:lnTo>
                  <a:lnTo>
                    <a:pt x="64224" y="41611"/>
                  </a:lnTo>
                  <a:lnTo>
                    <a:pt x="63871" y="42282"/>
                  </a:lnTo>
                  <a:lnTo>
                    <a:pt x="63518" y="42938"/>
                  </a:lnTo>
                  <a:lnTo>
                    <a:pt x="63165" y="43580"/>
                  </a:lnTo>
                  <a:lnTo>
                    <a:pt x="62812" y="44208"/>
                  </a:lnTo>
                  <a:lnTo>
                    <a:pt x="62459" y="44822"/>
                  </a:lnTo>
                  <a:lnTo>
                    <a:pt x="62107" y="45422"/>
                  </a:lnTo>
                  <a:lnTo>
                    <a:pt x="61754" y="46008"/>
                  </a:lnTo>
                  <a:lnTo>
                    <a:pt x="61401" y="46580"/>
                  </a:lnTo>
                  <a:lnTo>
                    <a:pt x="81162" y="46580"/>
                  </a:lnTo>
                  <a:lnTo>
                    <a:pt x="81162" y="52932"/>
                  </a:lnTo>
                  <a:lnTo>
                    <a:pt x="0" y="52932"/>
                  </a:lnTo>
                  <a:lnTo>
                    <a:pt x="0" y="46580"/>
                  </a:lnTo>
                  <a:lnTo>
                    <a:pt x="19761" y="46580"/>
                  </a:lnTo>
                  <a:lnTo>
                    <a:pt x="19475" y="45885"/>
                  </a:lnTo>
                  <a:lnTo>
                    <a:pt x="19182" y="45211"/>
                  </a:lnTo>
                  <a:lnTo>
                    <a:pt x="18882" y="44558"/>
                  </a:lnTo>
                  <a:lnTo>
                    <a:pt x="18575" y="43926"/>
                  </a:lnTo>
                  <a:lnTo>
                    <a:pt x="18261" y="43316"/>
                  </a:lnTo>
                  <a:lnTo>
                    <a:pt x="17940" y="42726"/>
                  </a:lnTo>
                  <a:lnTo>
                    <a:pt x="17612" y="42158"/>
                  </a:lnTo>
                  <a:lnTo>
                    <a:pt x="17277" y="41611"/>
                  </a:lnTo>
                  <a:lnTo>
                    <a:pt x="16934" y="41085"/>
                  </a:lnTo>
                  <a:lnTo>
                    <a:pt x="16585" y="40581"/>
                  </a:lnTo>
                  <a:lnTo>
                    <a:pt x="23290" y="38464"/>
                  </a:lnTo>
                  <a:lnTo>
                    <a:pt x="23773" y="39180"/>
                  </a:lnTo>
                  <a:lnTo>
                    <a:pt x="24235" y="39917"/>
                  </a:lnTo>
                  <a:lnTo>
                    <a:pt x="24676" y="40676"/>
                  </a:lnTo>
                  <a:lnTo>
                    <a:pt x="25096" y="41456"/>
                  </a:lnTo>
                  <a:lnTo>
                    <a:pt x="25495" y="42257"/>
                  </a:lnTo>
                  <a:lnTo>
                    <a:pt x="25873" y="43079"/>
                  </a:lnTo>
                  <a:lnTo>
                    <a:pt x="26229" y="43923"/>
                  </a:lnTo>
                  <a:lnTo>
                    <a:pt x="26564" y="44787"/>
                  </a:lnTo>
                  <a:lnTo>
                    <a:pt x="26878" y="45673"/>
                  </a:lnTo>
                  <a:lnTo>
                    <a:pt x="27171" y="46580"/>
                  </a:lnTo>
                  <a:lnTo>
                    <a:pt x="37052" y="46580"/>
                  </a:lnTo>
                  <a:lnTo>
                    <a:pt x="37052" y="37052"/>
                  </a:lnTo>
                  <a:lnTo>
                    <a:pt x="3528" y="37052"/>
                  </a:lnTo>
                  <a:lnTo>
                    <a:pt x="3528" y="31053"/>
                  </a:lnTo>
                  <a:lnTo>
                    <a:pt x="37052" y="31053"/>
                  </a:lnTo>
                  <a:lnTo>
                    <a:pt x="37052" y="25407"/>
                  </a:lnTo>
                  <a:lnTo>
                    <a:pt x="8469" y="25407"/>
                  </a:lnTo>
                  <a:lnTo>
                    <a:pt x="8469" y="19408"/>
                  </a:lnTo>
                  <a:lnTo>
                    <a:pt x="37052" y="19408"/>
                  </a:lnTo>
                  <a:lnTo>
                    <a:pt x="37052" y="14115"/>
                  </a:lnTo>
                  <a:lnTo>
                    <a:pt x="4587" y="14115"/>
                  </a:lnTo>
                  <a:lnTo>
                    <a:pt x="4587" y="8116"/>
                  </a:lnTo>
                  <a:lnTo>
                    <a:pt x="21878" y="8116"/>
                  </a:lnTo>
                  <a:lnTo>
                    <a:pt x="21592" y="7558"/>
                  </a:lnTo>
                  <a:lnTo>
                    <a:pt x="21299" y="7015"/>
                  </a:lnTo>
                  <a:lnTo>
                    <a:pt x="20999" y="6485"/>
                  </a:lnTo>
                  <a:lnTo>
                    <a:pt x="20692" y="5970"/>
                  </a:lnTo>
                  <a:lnTo>
                    <a:pt x="20378" y="5469"/>
                  </a:lnTo>
                  <a:lnTo>
                    <a:pt x="20057" y="4982"/>
                  </a:lnTo>
                  <a:lnTo>
                    <a:pt x="19729" y="4509"/>
                  </a:lnTo>
                  <a:lnTo>
                    <a:pt x="19394" y="4051"/>
                  </a:lnTo>
                  <a:lnTo>
                    <a:pt x="19052" y="3606"/>
                  </a:lnTo>
                  <a:lnTo>
                    <a:pt x="18702" y="31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016850" y="3127894"/>
              <a:ext cx="61754" cy="23995"/>
            </a:xfrm>
            <a:custGeom>
              <a:avLst/>
              <a:pathLst>
                <a:path w="61754" h="23995">
                  <a:moveTo>
                    <a:pt x="61754" y="0"/>
                  </a:moveTo>
                  <a:lnTo>
                    <a:pt x="61754" y="23995"/>
                  </a:lnTo>
                  <a:lnTo>
                    <a:pt x="54696" y="23995"/>
                  </a:lnTo>
                  <a:lnTo>
                    <a:pt x="54696" y="20114"/>
                  </a:lnTo>
                  <a:lnTo>
                    <a:pt x="7057" y="20114"/>
                  </a:lnTo>
                  <a:lnTo>
                    <a:pt x="7057" y="23995"/>
                  </a:lnTo>
                  <a:lnTo>
                    <a:pt x="0" y="23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023907" y="3133893"/>
              <a:ext cx="47638" cy="8116"/>
            </a:xfrm>
            <a:custGeom>
              <a:avLst/>
              <a:pathLst>
                <a:path w="47638" h="8116">
                  <a:moveTo>
                    <a:pt x="0" y="8116"/>
                  </a:moveTo>
                  <a:lnTo>
                    <a:pt x="47638" y="8116"/>
                  </a:lnTo>
                  <a:lnTo>
                    <a:pt x="47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546941" y="3888253"/>
              <a:ext cx="33898" cy="96254"/>
            </a:xfrm>
            <a:custGeom>
              <a:avLst/>
              <a:pathLst>
                <a:path w="33898" h="96254">
                  <a:moveTo>
                    <a:pt x="25528" y="0"/>
                  </a:moveTo>
                  <a:lnTo>
                    <a:pt x="33898" y="2510"/>
                  </a:lnTo>
                  <a:lnTo>
                    <a:pt x="32960" y="4934"/>
                  </a:lnTo>
                  <a:lnTo>
                    <a:pt x="31990" y="7348"/>
                  </a:lnTo>
                  <a:lnTo>
                    <a:pt x="30985" y="9755"/>
                  </a:lnTo>
                  <a:lnTo>
                    <a:pt x="29947" y="12153"/>
                  </a:lnTo>
                  <a:lnTo>
                    <a:pt x="28876" y="14542"/>
                  </a:lnTo>
                  <a:lnTo>
                    <a:pt x="27771" y="16924"/>
                  </a:lnTo>
                  <a:lnTo>
                    <a:pt x="26633" y="19296"/>
                  </a:lnTo>
                  <a:lnTo>
                    <a:pt x="25461" y="21661"/>
                  </a:lnTo>
                  <a:lnTo>
                    <a:pt x="24256" y="24017"/>
                  </a:lnTo>
                  <a:lnTo>
                    <a:pt x="23017" y="26365"/>
                  </a:lnTo>
                  <a:lnTo>
                    <a:pt x="23017" y="96254"/>
                  </a:lnTo>
                  <a:lnTo>
                    <a:pt x="14647" y="96254"/>
                  </a:lnTo>
                  <a:lnTo>
                    <a:pt x="14647" y="39757"/>
                  </a:lnTo>
                  <a:lnTo>
                    <a:pt x="13638" y="41088"/>
                  </a:lnTo>
                  <a:lnTo>
                    <a:pt x="12621" y="42402"/>
                  </a:lnTo>
                  <a:lnTo>
                    <a:pt x="11596" y="43699"/>
                  </a:lnTo>
                  <a:lnTo>
                    <a:pt x="10562" y="44980"/>
                  </a:lnTo>
                  <a:lnTo>
                    <a:pt x="9520" y="46244"/>
                  </a:lnTo>
                  <a:lnTo>
                    <a:pt x="8470" y="47491"/>
                  </a:lnTo>
                  <a:lnTo>
                    <a:pt x="7411" y="48721"/>
                  </a:lnTo>
                  <a:lnTo>
                    <a:pt x="6344" y="49935"/>
                  </a:lnTo>
                  <a:lnTo>
                    <a:pt x="5268" y="51132"/>
                  </a:lnTo>
                  <a:lnTo>
                    <a:pt x="4184" y="52312"/>
                  </a:lnTo>
                  <a:lnTo>
                    <a:pt x="0" y="43942"/>
                  </a:lnTo>
                  <a:lnTo>
                    <a:pt x="3494" y="39736"/>
                  </a:lnTo>
                  <a:lnTo>
                    <a:pt x="6779" y="35488"/>
                  </a:lnTo>
                  <a:lnTo>
                    <a:pt x="9855" y="31199"/>
                  </a:lnTo>
                  <a:lnTo>
                    <a:pt x="12722" y="26867"/>
                  </a:lnTo>
                  <a:lnTo>
                    <a:pt x="15379" y="22494"/>
                  </a:lnTo>
                  <a:lnTo>
                    <a:pt x="17828" y="18079"/>
                  </a:lnTo>
                  <a:lnTo>
                    <a:pt x="20067" y="13622"/>
                  </a:lnTo>
                  <a:lnTo>
                    <a:pt x="22096" y="9123"/>
                  </a:lnTo>
                  <a:lnTo>
                    <a:pt x="23917" y="4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572470" y="3888253"/>
              <a:ext cx="73237" cy="43942"/>
            </a:xfrm>
            <a:custGeom>
              <a:avLst/>
              <a:pathLst>
                <a:path w="73237" h="43942">
                  <a:moveTo>
                    <a:pt x="35990" y="0"/>
                  </a:moveTo>
                  <a:lnTo>
                    <a:pt x="43942" y="2510"/>
                  </a:lnTo>
                  <a:lnTo>
                    <a:pt x="43687" y="3013"/>
                  </a:lnTo>
                  <a:lnTo>
                    <a:pt x="43423" y="3515"/>
                  </a:lnTo>
                  <a:lnTo>
                    <a:pt x="43151" y="4017"/>
                  </a:lnTo>
                  <a:lnTo>
                    <a:pt x="42871" y="4519"/>
                  </a:lnTo>
                  <a:lnTo>
                    <a:pt x="42582" y="5021"/>
                  </a:lnTo>
                  <a:lnTo>
                    <a:pt x="42285" y="5524"/>
                  </a:lnTo>
                  <a:lnTo>
                    <a:pt x="41979" y="6026"/>
                  </a:lnTo>
                  <a:lnTo>
                    <a:pt x="41665" y="6528"/>
                  </a:lnTo>
                  <a:lnTo>
                    <a:pt x="41343" y="7030"/>
                  </a:lnTo>
                  <a:lnTo>
                    <a:pt x="41012" y="7532"/>
                  </a:lnTo>
                  <a:lnTo>
                    <a:pt x="43896" y="10751"/>
                  </a:lnTo>
                  <a:lnTo>
                    <a:pt x="46855" y="13877"/>
                  </a:lnTo>
                  <a:lnTo>
                    <a:pt x="49889" y="16911"/>
                  </a:lnTo>
                  <a:lnTo>
                    <a:pt x="52998" y="19853"/>
                  </a:lnTo>
                  <a:lnTo>
                    <a:pt x="56183" y="22703"/>
                  </a:lnTo>
                  <a:lnTo>
                    <a:pt x="59443" y="25461"/>
                  </a:lnTo>
                  <a:lnTo>
                    <a:pt x="62779" y="28127"/>
                  </a:lnTo>
                  <a:lnTo>
                    <a:pt x="66189" y="30701"/>
                  </a:lnTo>
                  <a:lnTo>
                    <a:pt x="69675" y="33182"/>
                  </a:lnTo>
                  <a:lnTo>
                    <a:pt x="73237" y="35572"/>
                  </a:lnTo>
                  <a:lnTo>
                    <a:pt x="68215" y="43105"/>
                  </a:lnTo>
                  <a:lnTo>
                    <a:pt x="64733" y="40627"/>
                  </a:lnTo>
                  <a:lnTo>
                    <a:pt x="61318" y="38049"/>
                  </a:lnTo>
                  <a:lnTo>
                    <a:pt x="57970" y="35371"/>
                  </a:lnTo>
                  <a:lnTo>
                    <a:pt x="54689" y="32592"/>
                  </a:lnTo>
                  <a:lnTo>
                    <a:pt x="51475" y="29713"/>
                  </a:lnTo>
                  <a:lnTo>
                    <a:pt x="48328" y="26733"/>
                  </a:lnTo>
                  <a:lnTo>
                    <a:pt x="45248" y="23653"/>
                  </a:lnTo>
                  <a:lnTo>
                    <a:pt x="42234" y="20472"/>
                  </a:lnTo>
                  <a:lnTo>
                    <a:pt x="39288" y="17191"/>
                  </a:lnTo>
                  <a:lnTo>
                    <a:pt x="36409" y="13810"/>
                  </a:lnTo>
                  <a:lnTo>
                    <a:pt x="33601" y="17350"/>
                  </a:lnTo>
                  <a:lnTo>
                    <a:pt x="30701" y="20774"/>
                  </a:lnTo>
                  <a:lnTo>
                    <a:pt x="27708" y="24080"/>
                  </a:lnTo>
                  <a:lnTo>
                    <a:pt x="24624" y="27269"/>
                  </a:lnTo>
                  <a:lnTo>
                    <a:pt x="21448" y="30341"/>
                  </a:lnTo>
                  <a:lnTo>
                    <a:pt x="18179" y="33295"/>
                  </a:lnTo>
                  <a:lnTo>
                    <a:pt x="14819" y="36133"/>
                  </a:lnTo>
                  <a:lnTo>
                    <a:pt x="11366" y="38853"/>
                  </a:lnTo>
                  <a:lnTo>
                    <a:pt x="7821" y="41456"/>
                  </a:lnTo>
                  <a:lnTo>
                    <a:pt x="4184" y="43942"/>
                  </a:lnTo>
                  <a:lnTo>
                    <a:pt x="0" y="36827"/>
                  </a:lnTo>
                  <a:lnTo>
                    <a:pt x="4879" y="33295"/>
                  </a:lnTo>
                  <a:lnTo>
                    <a:pt x="9474" y="29730"/>
                  </a:lnTo>
                  <a:lnTo>
                    <a:pt x="13785" y="26131"/>
                  </a:lnTo>
                  <a:lnTo>
                    <a:pt x="17811" y="22498"/>
                  </a:lnTo>
                  <a:lnTo>
                    <a:pt x="21552" y="18832"/>
                  </a:lnTo>
                  <a:lnTo>
                    <a:pt x="25009" y="15132"/>
                  </a:lnTo>
                  <a:lnTo>
                    <a:pt x="28181" y="11399"/>
                  </a:lnTo>
                  <a:lnTo>
                    <a:pt x="31069" y="7633"/>
                  </a:lnTo>
                  <a:lnTo>
                    <a:pt x="33672" y="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619760" y="3927173"/>
              <a:ext cx="8369" cy="57752"/>
            </a:xfrm>
            <a:custGeom>
              <a:avLst/>
              <a:pathLst>
                <a:path w="8369" h="57752">
                  <a:moveTo>
                    <a:pt x="0" y="0"/>
                  </a:moveTo>
                  <a:lnTo>
                    <a:pt x="8369" y="0"/>
                  </a:lnTo>
                  <a:lnTo>
                    <a:pt x="8369" y="57752"/>
                  </a:lnTo>
                  <a:lnTo>
                    <a:pt x="0" y="577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574144" y="3928010"/>
              <a:ext cx="23017" cy="56915"/>
            </a:xfrm>
            <a:custGeom>
              <a:avLst/>
              <a:pathLst>
                <a:path w="23017" h="56915">
                  <a:moveTo>
                    <a:pt x="14647" y="0"/>
                  </a:moveTo>
                  <a:lnTo>
                    <a:pt x="23017" y="0"/>
                  </a:lnTo>
                  <a:lnTo>
                    <a:pt x="23017" y="15484"/>
                  </a:lnTo>
                  <a:lnTo>
                    <a:pt x="22845" y="21247"/>
                  </a:lnTo>
                  <a:lnTo>
                    <a:pt x="22331" y="26650"/>
                  </a:lnTo>
                  <a:lnTo>
                    <a:pt x="21473" y="31692"/>
                  </a:lnTo>
                  <a:lnTo>
                    <a:pt x="20272" y="36375"/>
                  </a:lnTo>
                  <a:lnTo>
                    <a:pt x="18727" y="40699"/>
                  </a:lnTo>
                  <a:lnTo>
                    <a:pt x="16840" y="44662"/>
                  </a:lnTo>
                  <a:lnTo>
                    <a:pt x="14609" y="48265"/>
                  </a:lnTo>
                  <a:lnTo>
                    <a:pt x="12036" y="51508"/>
                  </a:lnTo>
                  <a:lnTo>
                    <a:pt x="9119" y="54392"/>
                  </a:lnTo>
                  <a:lnTo>
                    <a:pt x="5858" y="56915"/>
                  </a:lnTo>
                  <a:lnTo>
                    <a:pt x="0" y="50638"/>
                  </a:lnTo>
                  <a:lnTo>
                    <a:pt x="1309" y="49602"/>
                  </a:lnTo>
                  <a:lnTo>
                    <a:pt x="2561" y="48504"/>
                  </a:lnTo>
                  <a:lnTo>
                    <a:pt x="3753" y="47342"/>
                  </a:lnTo>
                  <a:lnTo>
                    <a:pt x="4888" y="46118"/>
                  </a:lnTo>
                  <a:lnTo>
                    <a:pt x="5963" y="44831"/>
                  </a:lnTo>
                  <a:lnTo>
                    <a:pt x="6980" y="43482"/>
                  </a:lnTo>
                  <a:lnTo>
                    <a:pt x="7938" y="42069"/>
                  </a:lnTo>
                  <a:lnTo>
                    <a:pt x="8838" y="40594"/>
                  </a:lnTo>
                  <a:lnTo>
                    <a:pt x="9679" y="39056"/>
                  </a:lnTo>
                  <a:lnTo>
                    <a:pt x="10462" y="37455"/>
                  </a:lnTo>
                  <a:lnTo>
                    <a:pt x="11182" y="35754"/>
                  </a:lnTo>
                  <a:lnTo>
                    <a:pt x="11835" y="33915"/>
                  </a:lnTo>
                  <a:lnTo>
                    <a:pt x="12421" y="31937"/>
                  </a:lnTo>
                  <a:lnTo>
                    <a:pt x="12939" y="29822"/>
                  </a:lnTo>
                  <a:lnTo>
                    <a:pt x="13391" y="27568"/>
                  </a:lnTo>
                  <a:lnTo>
                    <a:pt x="13776" y="25176"/>
                  </a:lnTo>
                  <a:lnTo>
                    <a:pt x="14095" y="22647"/>
                  </a:lnTo>
                  <a:lnTo>
                    <a:pt x="14346" y="19979"/>
                  </a:lnTo>
                  <a:lnTo>
                    <a:pt x="14530" y="17173"/>
                  </a:lnTo>
                  <a:lnTo>
                    <a:pt x="14647" y="14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653659" y="3888253"/>
              <a:ext cx="38501" cy="96254"/>
            </a:xfrm>
            <a:custGeom>
              <a:avLst/>
              <a:pathLst>
                <a:path w="38501" h="96254">
                  <a:moveTo>
                    <a:pt x="3347" y="19250"/>
                  </a:moveTo>
                  <a:lnTo>
                    <a:pt x="16739" y="19250"/>
                  </a:lnTo>
                  <a:lnTo>
                    <a:pt x="16739" y="0"/>
                  </a:lnTo>
                  <a:lnTo>
                    <a:pt x="24691" y="0"/>
                  </a:lnTo>
                  <a:lnTo>
                    <a:pt x="24691" y="19250"/>
                  </a:lnTo>
                  <a:lnTo>
                    <a:pt x="37246" y="19250"/>
                  </a:lnTo>
                  <a:lnTo>
                    <a:pt x="37246" y="27202"/>
                  </a:lnTo>
                  <a:lnTo>
                    <a:pt x="24691" y="27202"/>
                  </a:lnTo>
                  <a:lnTo>
                    <a:pt x="24691" y="32224"/>
                  </a:lnTo>
                  <a:lnTo>
                    <a:pt x="26260" y="34145"/>
                  </a:lnTo>
                  <a:lnTo>
                    <a:pt x="27788" y="36057"/>
                  </a:lnTo>
                  <a:lnTo>
                    <a:pt x="29274" y="37962"/>
                  </a:lnTo>
                  <a:lnTo>
                    <a:pt x="30717" y="39857"/>
                  </a:lnTo>
                  <a:lnTo>
                    <a:pt x="32119" y="41745"/>
                  </a:lnTo>
                  <a:lnTo>
                    <a:pt x="33479" y="43624"/>
                  </a:lnTo>
                  <a:lnTo>
                    <a:pt x="34798" y="45495"/>
                  </a:lnTo>
                  <a:lnTo>
                    <a:pt x="36074" y="47357"/>
                  </a:lnTo>
                  <a:lnTo>
                    <a:pt x="37309" y="49211"/>
                  </a:lnTo>
                  <a:lnTo>
                    <a:pt x="38501" y="51056"/>
                  </a:lnTo>
                  <a:lnTo>
                    <a:pt x="33061" y="59008"/>
                  </a:lnTo>
                  <a:lnTo>
                    <a:pt x="32224" y="57271"/>
                  </a:lnTo>
                  <a:lnTo>
                    <a:pt x="31387" y="55576"/>
                  </a:lnTo>
                  <a:lnTo>
                    <a:pt x="30550" y="53923"/>
                  </a:lnTo>
                  <a:lnTo>
                    <a:pt x="29713" y="52312"/>
                  </a:lnTo>
                  <a:lnTo>
                    <a:pt x="28876" y="50743"/>
                  </a:lnTo>
                  <a:lnTo>
                    <a:pt x="28039" y="49215"/>
                  </a:lnTo>
                  <a:lnTo>
                    <a:pt x="27202" y="47729"/>
                  </a:lnTo>
                  <a:lnTo>
                    <a:pt x="26365" y="46286"/>
                  </a:lnTo>
                  <a:lnTo>
                    <a:pt x="25528" y="44884"/>
                  </a:lnTo>
                  <a:lnTo>
                    <a:pt x="24691" y="43523"/>
                  </a:lnTo>
                  <a:lnTo>
                    <a:pt x="24691" y="96254"/>
                  </a:lnTo>
                  <a:lnTo>
                    <a:pt x="16739" y="96254"/>
                  </a:lnTo>
                  <a:lnTo>
                    <a:pt x="16739" y="50638"/>
                  </a:lnTo>
                  <a:lnTo>
                    <a:pt x="15802" y="53354"/>
                  </a:lnTo>
                  <a:lnTo>
                    <a:pt x="14831" y="55978"/>
                  </a:lnTo>
                  <a:lnTo>
                    <a:pt x="13827" y="58510"/>
                  </a:lnTo>
                  <a:lnTo>
                    <a:pt x="12789" y="60950"/>
                  </a:lnTo>
                  <a:lnTo>
                    <a:pt x="11717" y="63298"/>
                  </a:lnTo>
                  <a:lnTo>
                    <a:pt x="10613" y="65553"/>
                  </a:lnTo>
                  <a:lnTo>
                    <a:pt x="9474" y="67717"/>
                  </a:lnTo>
                  <a:lnTo>
                    <a:pt x="8303" y="69788"/>
                  </a:lnTo>
                  <a:lnTo>
                    <a:pt x="7097" y="71768"/>
                  </a:lnTo>
                  <a:lnTo>
                    <a:pt x="5858" y="73655"/>
                  </a:lnTo>
                  <a:lnTo>
                    <a:pt x="0" y="67796"/>
                  </a:lnTo>
                  <a:lnTo>
                    <a:pt x="2343" y="64151"/>
                  </a:lnTo>
                  <a:lnTo>
                    <a:pt x="4519" y="60414"/>
                  </a:lnTo>
                  <a:lnTo>
                    <a:pt x="6528" y="56585"/>
                  </a:lnTo>
                  <a:lnTo>
                    <a:pt x="8369" y="52663"/>
                  </a:lnTo>
                  <a:lnTo>
                    <a:pt x="10043" y="48650"/>
                  </a:lnTo>
                  <a:lnTo>
                    <a:pt x="11550" y="44545"/>
                  </a:lnTo>
                  <a:lnTo>
                    <a:pt x="12889" y="40347"/>
                  </a:lnTo>
                  <a:lnTo>
                    <a:pt x="14061" y="36057"/>
                  </a:lnTo>
                  <a:lnTo>
                    <a:pt x="15065" y="31676"/>
                  </a:lnTo>
                  <a:lnTo>
                    <a:pt x="15902" y="27202"/>
                  </a:lnTo>
                  <a:lnTo>
                    <a:pt x="3347" y="27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693835" y="3887834"/>
              <a:ext cx="58589" cy="56915"/>
            </a:xfrm>
            <a:custGeom>
              <a:avLst/>
              <a:pathLst>
                <a:path w="58589" h="56915">
                  <a:moveTo>
                    <a:pt x="17158" y="0"/>
                  </a:moveTo>
                  <a:lnTo>
                    <a:pt x="25528" y="2092"/>
                  </a:lnTo>
                  <a:lnTo>
                    <a:pt x="25273" y="2925"/>
                  </a:lnTo>
                  <a:lnTo>
                    <a:pt x="25009" y="3749"/>
                  </a:lnTo>
                  <a:lnTo>
                    <a:pt x="24737" y="4565"/>
                  </a:lnTo>
                  <a:lnTo>
                    <a:pt x="24457" y="5373"/>
                  </a:lnTo>
                  <a:lnTo>
                    <a:pt x="24168" y="6172"/>
                  </a:lnTo>
                  <a:lnTo>
                    <a:pt x="23871" y="6963"/>
                  </a:lnTo>
                  <a:lnTo>
                    <a:pt x="23565" y="7746"/>
                  </a:lnTo>
                  <a:lnTo>
                    <a:pt x="23251" y="8520"/>
                  </a:lnTo>
                  <a:lnTo>
                    <a:pt x="22929" y="9286"/>
                  </a:lnTo>
                  <a:lnTo>
                    <a:pt x="22598" y="10043"/>
                  </a:lnTo>
                  <a:lnTo>
                    <a:pt x="51056" y="10043"/>
                  </a:lnTo>
                  <a:lnTo>
                    <a:pt x="51056" y="17576"/>
                  </a:lnTo>
                  <a:lnTo>
                    <a:pt x="49772" y="20125"/>
                  </a:lnTo>
                  <a:lnTo>
                    <a:pt x="48428" y="22582"/>
                  </a:lnTo>
                  <a:lnTo>
                    <a:pt x="47026" y="24946"/>
                  </a:lnTo>
                  <a:lnTo>
                    <a:pt x="45566" y="27219"/>
                  </a:lnTo>
                  <a:lnTo>
                    <a:pt x="44047" y="29399"/>
                  </a:lnTo>
                  <a:lnTo>
                    <a:pt x="42469" y="31487"/>
                  </a:lnTo>
                  <a:lnTo>
                    <a:pt x="40832" y="33484"/>
                  </a:lnTo>
                  <a:lnTo>
                    <a:pt x="39138" y="35388"/>
                  </a:lnTo>
                  <a:lnTo>
                    <a:pt x="37384" y="37200"/>
                  </a:lnTo>
                  <a:lnTo>
                    <a:pt x="35572" y="38920"/>
                  </a:lnTo>
                  <a:lnTo>
                    <a:pt x="37685" y="40150"/>
                  </a:lnTo>
                  <a:lnTo>
                    <a:pt x="39841" y="41330"/>
                  </a:lnTo>
                  <a:lnTo>
                    <a:pt x="42038" y="42460"/>
                  </a:lnTo>
                  <a:lnTo>
                    <a:pt x="44277" y="43540"/>
                  </a:lnTo>
                  <a:lnTo>
                    <a:pt x="46558" y="44570"/>
                  </a:lnTo>
                  <a:lnTo>
                    <a:pt x="48880" y="45549"/>
                  </a:lnTo>
                  <a:lnTo>
                    <a:pt x="51245" y="46478"/>
                  </a:lnTo>
                  <a:lnTo>
                    <a:pt x="53651" y="47357"/>
                  </a:lnTo>
                  <a:lnTo>
                    <a:pt x="56099" y="48185"/>
                  </a:lnTo>
                  <a:lnTo>
                    <a:pt x="58589" y="48964"/>
                  </a:lnTo>
                  <a:lnTo>
                    <a:pt x="54823" y="56915"/>
                  </a:lnTo>
                  <a:lnTo>
                    <a:pt x="52002" y="56041"/>
                  </a:lnTo>
                  <a:lnTo>
                    <a:pt x="49232" y="55091"/>
                  </a:lnTo>
                  <a:lnTo>
                    <a:pt x="46512" y="54065"/>
                  </a:lnTo>
                  <a:lnTo>
                    <a:pt x="43841" y="52965"/>
                  </a:lnTo>
                  <a:lnTo>
                    <a:pt x="41222" y="51789"/>
                  </a:lnTo>
                  <a:lnTo>
                    <a:pt x="38652" y="50537"/>
                  </a:lnTo>
                  <a:lnTo>
                    <a:pt x="36133" y="49211"/>
                  </a:lnTo>
                  <a:lnTo>
                    <a:pt x="33664" y="47809"/>
                  </a:lnTo>
                  <a:lnTo>
                    <a:pt x="31245" y="46332"/>
                  </a:lnTo>
                  <a:lnTo>
                    <a:pt x="28876" y="44779"/>
                  </a:lnTo>
                  <a:lnTo>
                    <a:pt x="26809" y="46256"/>
                  </a:lnTo>
                  <a:lnTo>
                    <a:pt x="24624" y="47675"/>
                  </a:lnTo>
                  <a:lnTo>
                    <a:pt x="22322" y="49035"/>
                  </a:lnTo>
                  <a:lnTo>
                    <a:pt x="19903" y="50337"/>
                  </a:lnTo>
                  <a:lnTo>
                    <a:pt x="17367" y="51580"/>
                  </a:lnTo>
                  <a:lnTo>
                    <a:pt x="14714" y="52764"/>
                  </a:lnTo>
                  <a:lnTo>
                    <a:pt x="11943" y="53890"/>
                  </a:lnTo>
                  <a:lnTo>
                    <a:pt x="9056" y="54957"/>
                  </a:lnTo>
                  <a:lnTo>
                    <a:pt x="6051" y="55965"/>
                  </a:lnTo>
                  <a:lnTo>
                    <a:pt x="2929" y="56915"/>
                  </a:lnTo>
                  <a:lnTo>
                    <a:pt x="0" y="49382"/>
                  </a:lnTo>
                  <a:lnTo>
                    <a:pt x="2557" y="48604"/>
                  </a:lnTo>
                  <a:lnTo>
                    <a:pt x="5038" y="47775"/>
                  </a:lnTo>
                  <a:lnTo>
                    <a:pt x="7445" y="46897"/>
                  </a:lnTo>
                  <a:lnTo>
                    <a:pt x="9776" y="45967"/>
                  </a:lnTo>
                  <a:lnTo>
                    <a:pt x="12031" y="44988"/>
                  </a:lnTo>
                  <a:lnTo>
                    <a:pt x="14212" y="43959"/>
                  </a:lnTo>
                  <a:lnTo>
                    <a:pt x="16317" y="42879"/>
                  </a:lnTo>
                  <a:lnTo>
                    <a:pt x="18347" y="41749"/>
                  </a:lnTo>
                  <a:lnTo>
                    <a:pt x="20301" y="40569"/>
                  </a:lnTo>
                  <a:lnTo>
                    <a:pt x="22180" y="39338"/>
                  </a:lnTo>
                  <a:lnTo>
                    <a:pt x="21100" y="38234"/>
                  </a:lnTo>
                  <a:lnTo>
                    <a:pt x="20037" y="37095"/>
                  </a:lnTo>
                  <a:lnTo>
                    <a:pt x="18991" y="35923"/>
                  </a:lnTo>
                  <a:lnTo>
                    <a:pt x="17961" y="34718"/>
                  </a:lnTo>
                  <a:lnTo>
                    <a:pt x="16949" y="33479"/>
                  </a:lnTo>
                  <a:lnTo>
                    <a:pt x="15953" y="32207"/>
                  </a:lnTo>
                  <a:lnTo>
                    <a:pt x="14973" y="30901"/>
                  </a:lnTo>
                  <a:lnTo>
                    <a:pt x="14011" y="29562"/>
                  </a:lnTo>
                  <a:lnTo>
                    <a:pt x="13065" y="28190"/>
                  </a:lnTo>
                  <a:lnTo>
                    <a:pt x="12136" y="26783"/>
                  </a:lnTo>
                  <a:lnTo>
                    <a:pt x="11462" y="27612"/>
                  </a:lnTo>
                  <a:lnTo>
                    <a:pt x="10780" y="28424"/>
                  </a:lnTo>
                  <a:lnTo>
                    <a:pt x="10090" y="29219"/>
                  </a:lnTo>
                  <a:lnTo>
                    <a:pt x="9391" y="29998"/>
                  </a:lnTo>
                  <a:lnTo>
                    <a:pt x="8683" y="30759"/>
                  </a:lnTo>
                  <a:lnTo>
                    <a:pt x="7968" y="31504"/>
                  </a:lnTo>
                  <a:lnTo>
                    <a:pt x="7244" y="32232"/>
                  </a:lnTo>
                  <a:lnTo>
                    <a:pt x="6511" y="32944"/>
                  </a:lnTo>
                  <a:lnTo>
                    <a:pt x="5771" y="33638"/>
                  </a:lnTo>
                  <a:lnTo>
                    <a:pt x="5021" y="34316"/>
                  </a:lnTo>
                  <a:lnTo>
                    <a:pt x="0" y="28457"/>
                  </a:lnTo>
                  <a:lnTo>
                    <a:pt x="2205" y="26064"/>
                  </a:lnTo>
                  <a:lnTo>
                    <a:pt x="4302" y="23569"/>
                  </a:lnTo>
                  <a:lnTo>
                    <a:pt x="6290" y="20975"/>
                  </a:lnTo>
                  <a:lnTo>
                    <a:pt x="8169" y="18280"/>
                  </a:lnTo>
                  <a:lnTo>
                    <a:pt x="9939" y="15484"/>
                  </a:lnTo>
                  <a:lnTo>
                    <a:pt x="11600" y="12588"/>
                  </a:lnTo>
                  <a:lnTo>
                    <a:pt x="13153" y="9592"/>
                  </a:lnTo>
                  <a:lnTo>
                    <a:pt x="14597" y="6495"/>
                  </a:lnTo>
                  <a:lnTo>
                    <a:pt x="15932" y="3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710575" y="3905411"/>
              <a:ext cx="24691" cy="16739"/>
            </a:xfrm>
            <a:custGeom>
              <a:avLst/>
              <a:pathLst>
                <a:path w="24691" h="16739">
                  <a:moveTo>
                    <a:pt x="0" y="2929"/>
                  </a:moveTo>
                  <a:lnTo>
                    <a:pt x="1100" y="4498"/>
                  </a:lnTo>
                  <a:lnTo>
                    <a:pt x="2226" y="6026"/>
                  </a:lnTo>
                  <a:lnTo>
                    <a:pt x="3377" y="7512"/>
                  </a:lnTo>
                  <a:lnTo>
                    <a:pt x="4553" y="8955"/>
                  </a:lnTo>
                  <a:lnTo>
                    <a:pt x="5754" y="10357"/>
                  </a:lnTo>
                  <a:lnTo>
                    <a:pt x="6980" y="11717"/>
                  </a:lnTo>
                  <a:lnTo>
                    <a:pt x="8231" y="13036"/>
                  </a:lnTo>
                  <a:lnTo>
                    <a:pt x="9508" y="14312"/>
                  </a:lnTo>
                  <a:lnTo>
                    <a:pt x="10809" y="15547"/>
                  </a:lnTo>
                  <a:lnTo>
                    <a:pt x="12136" y="16739"/>
                  </a:lnTo>
                  <a:lnTo>
                    <a:pt x="13693" y="15141"/>
                  </a:lnTo>
                  <a:lnTo>
                    <a:pt x="15183" y="13525"/>
                  </a:lnTo>
                  <a:lnTo>
                    <a:pt x="16606" y="11893"/>
                  </a:lnTo>
                  <a:lnTo>
                    <a:pt x="17961" y="10244"/>
                  </a:lnTo>
                  <a:lnTo>
                    <a:pt x="19250" y="8579"/>
                  </a:lnTo>
                  <a:lnTo>
                    <a:pt x="20472" y="6896"/>
                  </a:lnTo>
                  <a:lnTo>
                    <a:pt x="21628" y="5197"/>
                  </a:lnTo>
                  <a:lnTo>
                    <a:pt x="22716" y="3481"/>
                  </a:lnTo>
                  <a:lnTo>
                    <a:pt x="23737" y="1749"/>
                  </a:lnTo>
                  <a:lnTo>
                    <a:pt x="24691" y="0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700112" y="3946006"/>
              <a:ext cx="44360" cy="38501"/>
            </a:xfrm>
            <a:custGeom>
              <a:avLst/>
              <a:pathLst>
                <a:path w="44360" h="38501">
                  <a:moveTo>
                    <a:pt x="44360" y="0"/>
                  </a:moveTo>
                  <a:lnTo>
                    <a:pt x="44360" y="38501"/>
                  </a:lnTo>
                  <a:lnTo>
                    <a:pt x="36409" y="38501"/>
                  </a:lnTo>
                  <a:lnTo>
                    <a:pt x="36409" y="32642"/>
                  </a:lnTo>
                  <a:lnTo>
                    <a:pt x="7951" y="32642"/>
                  </a:lnTo>
                  <a:lnTo>
                    <a:pt x="7951" y="38501"/>
                  </a:lnTo>
                  <a:lnTo>
                    <a:pt x="0" y="38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708064" y="3953120"/>
              <a:ext cx="28457" cy="17995"/>
            </a:xfrm>
            <a:custGeom>
              <a:avLst/>
              <a:pathLst>
                <a:path w="28457" h="17995">
                  <a:moveTo>
                    <a:pt x="0" y="17995"/>
                  </a:moveTo>
                  <a:lnTo>
                    <a:pt x="28457" y="17995"/>
                  </a:lnTo>
                  <a:lnTo>
                    <a:pt x="28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956332" y="3225964"/>
              <a:ext cx="85986" cy="82679"/>
            </a:xfrm>
            <a:custGeom>
              <a:avLst/>
              <a:pathLst>
                <a:path w="85986" h="82679">
                  <a:moveTo>
                    <a:pt x="38583" y="0"/>
                  </a:moveTo>
                  <a:lnTo>
                    <a:pt x="46300" y="0"/>
                  </a:lnTo>
                  <a:lnTo>
                    <a:pt x="46300" y="20210"/>
                  </a:lnTo>
                  <a:lnTo>
                    <a:pt x="46384" y="22124"/>
                  </a:lnTo>
                  <a:lnTo>
                    <a:pt x="46638" y="24193"/>
                  </a:lnTo>
                  <a:lnTo>
                    <a:pt x="47060" y="26416"/>
                  </a:lnTo>
                  <a:lnTo>
                    <a:pt x="47652" y="28794"/>
                  </a:lnTo>
                  <a:lnTo>
                    <a:pt x="48413" y="31326"/>
                  </a:lnTo>
                  <a:lnTo>
                    <a:pt x="49342" y="34012"/>
                  </a:lnTo>
                  <a:lnTo>
                    <a:pt x="50441" y="36852"/>
                  </a:lnTo>
                  <a:lnTo>
                    <a:pt x="51709" y="39847"/>
                  </a:lnTo>
                  <a:lnTo>
                    <a:pt x="53146" y="42996"/>
                  </a:lnTo>
                  <a:lnTo>
                    <a:pt x="54751" y="46300"/>
                  </a:lnTo>
                  <a:lnTo>
                    <a:pt x="56585" y="49629"/>
                  </a:lnTo>
                  <a:lnTo>
                    <a:pt x="58705" y="52855"/>
                  </a:lnTo>
                  <a:lnTo>
                    <a:pt x="61112" y="55979"/>
                  </a:lnTo>
                  <a:lnTo>
                    <a:pt x="63806" y="58999"/>
                  </a:lnTo>
                  <a:lnTo>
                    <a:pt x="66786" y="61917"/>
                  </a:lnTo>
                  <a:lnTo>
                    <a:pt x="70053" y="64732"/>
                  </a:lnTo>
                  <a:lnTo>
                    <a:pt x="73606" y="67444"/>
                  </a:lnTo>
                  <a:lnTo>
                    <a:pt x="77446" y="70053"/>
                  </a:lnTo>
                  <a:lnTo>
                    <a:pt x="81573" y="72559"/>
                  </a:lnTo>
                  <a:lnTo>
                    <a:pt x="85986" y="74962"/>
                  </a:lnTo>
                  <a:lnTo>
                    <a:pt x="81944" y="82679"/>
                  </a:lnTo>
                  <a:lnTo>
                    <a:pt x="76465" y="79588"/>
                  </a:lnTo>
                  <a:lnTo>
                    <a:pt x="71346" y="76197"/>
                  </a:lnTo>
                  <a:lnTo>
                    <a:pt x="66587" y="72504"/>
                  </a:lnTo>
                  <a:lnTo>
                    <a:pt x="62189" y="68509"/>
                  </a:lnTo>
                  <a:lnTo>
                    <a:pt x="58150" y="64214"/>
                  </a:lnTo>
                  <a:lnTo>
                    <a:pt x="54472" y="59617"/>
                  </a:lnTo>
                  <a:lnTo>
                    <a:pt x="51154" y="54718"/>
                  </a:lnTo>
                  <a:lnTo>
                    <a:pt x="48196" y="49519"/>
                  </a:lnTo>
                  <a:lnTo>
                    <a:pt x="45598" y="44018"/>
                  </a:lnTo>
                  <a:lnTo>
                    <a:pt x="43360" y="38216"/>
                  </a:lnTo>
                  <a:lnTo>
                    <a:pt x="41446" y="43555"/>
                  </a:lnTo>
                  <a:lnTo>
                    <a:pt x="39083" y="48696"/>
                  </a:lnTo>
                  <a:lnTo>
                    <a:pt x="36272" y="53638"/>
                  </a:lnTo>
                  <a:lnTo>
                    <a:pt x="33012" y="58382"/>
                  </a:lnTo>
                  <a:lnTo>
                    <a:pt x="29305" y="62927"/>
                  </a:lnTo>
                  <a:lnTo>
                    <a:pt x="25149" y="67275"/>
                  </a:lnTo>
                  <a:lnTo>
                    <a:pt x="20544" y="71423"/>
                  </a:lnTo>
                  <a:lnTo>
                    <a:pt x="15492" y="75373"/>
                  </a:lnTo>
                  <a:lnTo>
                    <a:pt x="9991" y="79125"/>
                  </a:lnTo>
                  <a:lnTo>
                    <a:pt x="4042" y="82679"/>
                  </a:lnTo>
                  <a:lnTo>
                    <a:pt x="0" y="75697"/>
                  </a:lnTo>
                  <a:lnTo>
                    <a:pt x="7330" y="71041"/>
                  </a:lnTo>
                  <a:lnTo>
                    <a:pt x="13890" y="66187"/>
                  </a:lnTo>
                  <a:lnTo>
                    <a:pt x="19677" y="61134"/>
                  </a:lnTo>
                  <a:lnTo>
                    <a:pt x="24693" y="55883"/>
                  </a:lnTo>
                  <a:lnTo>
                    <a:pt x="28937" y="50434"/>
                  </a:lnTo>
                  <a:lnTo>
                    <a:pt x="32410" y="44786"/>
                  </a:lnTo>
                  <a:lnTo>
                    <a:pt x="35111" y="38940"/>
                  </a:lnTo>
                  <a:lnTo>
                    <a:pt x="37040" y="32895"/>
                  </a:lnTo>
                  <a:lnTo>
                    <a:pt x="38197" y="26652"/>
                  </a:lnTo>
                  <a:lnTo>
                    <a:pt x="38583" y="20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049667" y="3227802"/>
              <a:ext cx="43728" cy="80106"/>
            </a:xfrm>
            <a:custGeom>
              <a:avLst/>
              <a:pathLst>
                <a:path w="43728" h="80106">
                  <a:moveTo>
                    <a:pt x="5144" y="0"/>
                  </a:moveTo>
                  <a:lnTo>
                    <a:pt x="39318" y="0"/>
                  </a:lnTo>
                  <a:lnTo>
                    <a:pt x="39318" y="15800"/>
                  </a:lnTo>
                  <a:lnTo>
                    <a:pt x="43728" y="15800"/>
                  </a:lnTo>
                  <a:lnTo>
                    <a:pt x="43728" y="22415"/>
                  </a:lnTo>
                  <a:lnTo>
                    <a:pt x="39318" y="22415"/>
                  </a:lnTo>
                  <a:lnTo>
                    <a:pt x="39318" y="38583"/>
                  </a:lnTo>
                  <a:lnTo>
                    <a:pt x="18005" y="38583"/>
                  </a:lnTo>
                  <a:lnTo>
                    <a:pt x="17777" y="39458"/>
                  </a:lnTo>
                  <a:lnTo>
                    <a:pt x="17535" y="40318"/>
                  </a:lnTo>
                  <a:lnTo>
                    <a:pt x="17278" y="41163"/>
                  </a:lnTo>
                  <a:lnTo>
                    <a:pt x="17006" y="41993"/>
                  </a:lnTo>
                  <a:lnTo>
                    <a:pt x="16719" y="42809"/>
                  </a:lnTo>
                  <a:lnTo>
                    <a:pt x="16418" y="43610"/>
                  </a:lnTo>
                  <a:lnTo>
                    <a:pt x="16102" y="44396"/>
                  </a:lnTo>
                  <a:lnTo>
                    <a:pt x="15771" y="45168"/>
                  </a:lnTo>
                  <a:lnTo>
                    <a:pt x="15426" y="45925"/>
                  </a:lnTo>
                  <a:lnTo>
                    <a:pt x="15065" y="46667"/>
                  </a:lnTo>
                  <a:lnTo>
                    <a:pt x="39685" y="46667"/>
                  </a:lnTo>
                  <a:lnTo>
                    <a:pt x="39685" y="79739"/>
                  </a:lnTo>
                  <a:lnTo>
                    <a:pt x="32704" y="79739"/>
                  </a:lnTo>
                  <a:lnTo>
                    <a:pt x="32704" y="74962"/>
                  </a:lnTo>
                  <a:lnTo>
                    <a:pt x="16903" y="74962"/>
                  </a:lnTo>
                  <a:lnTo>
                    <a:pt x="16903" y="80106"/>
                  </a:lnTo>
                  <a:lnTo>
                    <a:pt x="9921" y="80106"/>
                  </a:lnTo>
                  <a:lnTo>
                    <a:pt x="9921" y="55119"/>
                  </a:lnTo>
                  <a:lnTo>
                    <a:pt x="9546" y="55703"/>
                  </a:lnTo>
                  <a:lnTo>
                    <a:pt x="9157" y="56280"/>
                  </a:lnTo>
                  <a:lnTo>
                    <a:pt x="8752" y="56850"/>
                  </a:lnTo>
                  <a:lnTo>
                    <a:pt x="8334" y="57412"/>
                  </a:lnTo>
                  <a:lnTo>
                    <a:pt x="7900" y="57967"/>
                  </a:lnTo>
                  <a:lnTo>
                    <a:pt x="7452" y="58514"/>
                  </a:lnTo>
                  <a:lnTo>
                    <a:pt x="6989" y="59054"/>
                  </a:lnTo>
                  <a:lnTo>
                    <a:pt x="6511" y="59587"/>
                  </a:lnTo>
                  <a:lnTo>
                    <a:pt x="6019" y="60113"/>
                  </a:lnTo>
                  <a:lnTo>
                    <a:pt x="5511" y="60631"/>
                  </a:lnTo>
                  <a:lnTo>
                    <a:pt x="0" y="54751"/>
                  </a:lnTo>
                  <a:lnTo>
                    <a:pt x="1293" y="53333"/>
                  </a:lnTo>
                  <a:lnTo>
                    <a:pt x="2528" y="51871"/>
                  </a:lnTo>
                  <a:lnTo>
                    <a:pt x="3704" y="50364"/>
                  </a:lnTo>
                  <a:lnTo>
                    <a:pt x="4821" y="48813"/>
                  </a:lnTo>
                  <a:lnTo>
                    <a:pt x="5879" y="47218"/>
                  </a:lnTo>
                  <a:lnTo>
                    <a:pt x="6878" y="45580"/>
                  </a:lnTo>
                  <a:lnTo>
                    <a:pt x="7819" y="43897"/>
                  </a:lnTo>
                  <a:lnTo>
                    <a:pt x="8701" y="42170"/>
                  </a:lnTo>
                  <a:lnTo>
                    <a:pt x="9524" y="40398"/>
                  </a:lnTo>
                  <a:lnTo>
                    <a:pt x="10288" y="38583"/>
                  </a:lnTo>
                  <a:lnTo>
                    <a:pt x="3674" y="38583"/>
                  </a:lnTo>
                  <a:lnTo>
                    <a:pt x="3674" y="31969"/>
                  </a:lnTo>
                  <a:lnTo>
                    <a:pt x="12493" y="31969"/>
                  </a:lnTo>
                  <a:lnTo>
                    <a:pt x="12710" y="31079"/>
                  </a:lnTo>
                  <a:lnTo>
                    <a:pt x="12919" y="30176"/>
                  </a:lnTo>
                  <a:lnTo>
                    <a:pt x="13122" y="29257"/>
                  </a:lnTo>
                  <a:lnTo>
                    <a:pt x="13316" y="28324"/>
                  </a:lnTo>
                  <a:lnTo>
                    <a:pt x="13504" y="27375"/>
                  </a:lnTo>
                  <a:lnTo>
                    <a:pt x="13684" y="26413"/>
                  </a:lnTo>
                  <a:lnTo>
                    <a:pt x="13857" y="25435"/>
                  </a:lnTo>
                  <a:lnTo>
                    <a:pt x="14022" y="24443"/>
                  </a:lnTo>
                  <a:lnTo>
                    <a:pt x="14180" y="23436"/>
                  </a:lnTo>
                  <a:lnTo>
                    <a:pt x="14331" y="22415"/>
                  </a:lnTo>
                  <a:lnTo>
                    <a:pt x="1469" y="22415"/>
                  </a:lnTo>
                  <a:lnTo>
                    <a:pt x="1469" y="15800"/>
                  </a:lnTo>
                  <a:lnTo>
                    <a:pt x="14698" y="15800"/>
                  </a:lnTo>
                  <a:lnTo>
                    <a:pt x="15433" y="6614"/>
                  </a:lnTo>
                  <a:lnTo>
                    <a:pt x="5144" y="6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071348" y="3234416"/>
              <a:ext cx="10288" cy="9186"/>
            </a:xfrm>
            <a:custGeom>
              <a:avLst/>
              <a:pathLst>
                <a:path w="10288" h="9186">
                  <a:moveTo>
                    <a:pt x="367" y="0"/>
                  </a:moveTo>
                  <a:lnTo>
                    <a:pt x="363" y="951"/>
                  </a:lnTo>
                  <a:lnTo>
                    <a:pt x="352" y="1896"/>
                  </a:lnTo>
                  <a:lnTo>
                    <a:pt x="334" y="2833"/>
                  </a:lnTo>
                  <a:lnTo>
                    <a:pt x="308" y="3762"/>
                  </a:lnTo>
                  <a:lnTo>
                    <a:pt x="275" y="4685"/>
                  </a:lnTo>
                  <a:lnTo>
                    <a:pt x="235" y="5600"/>
                  </a:lnTo>
                  <a:lnTo>
                    <a:pt x="187" y="6507"/>
                  </a:lnTo>
                  <a:lnTo>
                    <a:pt x="132" y="7408"/>
                  </a:lnTo>
                  <a:lnTo>
                    <a:pt x="69" y="8300"/>
                  </a:lnTo>
                  <a:lnTo>
                    <a:pt x="0" y="9186"/>
                  </a:lnTo>
                  <a:lnTo>
                    <a:pt x="10288" y="9186"/>
                  </a:lnTo>
                  <a:lnTo>
                    <a:pt x="102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069510" y="3250217"/>
              <a:ext cx="12126" cy="9554"/>
            </a:xfrm>
            <a:custGeom>
              <a:avLst/>
              <a:pathLst>
                <a:path w="12126" h="9554">
                  <a:moveTo>
                    <a:pt x="1102" y="0"/>
                  </a:moveTo>
                  <a:lnTo>
                    <a:pt x="1025" y="1021"/>
                  </a:lnTo>
                  <a:lnTo>
                    <a:pt x="940" y="2028"/>
                  </a:lnTo>
                  <a:lnTo>
                    <a:pt x="848" y="3020"/>
                  </a:lnTo>
                  <a:lnTo>
                    <a:pt x="749" y="3997"/>
                  </a:lnTo>
                  <a:lnTo>
                    <a:pt x="643" y="4960"/>
                  </a:lnTo>
                  <a:lnTo>
                    <a:pt x="529" y="5908"/>
                  </a:lnTo>
                  <a:lnTo>
                    <a:pt x="407" y="6842"/>
                  </a:lnTo>
                  <a:lnTo>
                    <a:pt x="279" y="7760"/>
                  </a:lnTo>
                  <a:lnTo>
                    <a:pt x="143" y="8664"/>
                  </a:lnTo>
                  <a:lnTo>
                    <a:pt x="0" y="9554"/>
                  </a:lnTo>
                  <a:lnTo>
                    <a:pt x="12126" y="9554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066571" y="3281084"/>
              <a:ext cx="15800" cy="15065"/>
            </a:xfrm>
            <a:custGeom>
              <a:avLst/>
              <a:pathLst>
                <a:path w="15800" h="15065">
                  <a:moveTo>
                    <a:pt x="0" y="15065"/>
                  </a:moveTo>
                  <a:lnTo>
                    <a:pt x="15800" y="15065"/>
                  </a:lnTo>
                  <a:lnTo>
                    <a:pt x="15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094498" y="3224127"/>
              <a:ext cx="40788" cy="84516"/>
            </a:xfrm>
            <a:custGeom>
              <a:avLst/>
              <a:pathLst>
                <a:path w="40788" h="84516">
                  <a:moveTo>
                    <a:pt x="27559" y="0"/>
                  </a:moveTo>
                  <a:lnTo>
                    <a:pt x="35276" y="2204"/>
                  </a:lnTo>
                  <a:lnTo>
                    <a:pt x="34614" y="3803"/>
                  </a:lnTo>
                  <a:lnTo>
                    <a:pt x="33953" y="5364"/>
                  </a:lnTo>
                  <a:lnTo>
                    <a:pt x="33292" y="6889"/>
                  </a:lnTo>
                  <a:lnTo>
                    <a:pt x="32630" y="8378"/>
                  </a:lnTo>
                  <a:lnTo>
                    <a:pt x="31969" y="9829"/>
                  </a:lnTo>
                  <a:lnTo>
                    <a:pt x="31307" y="11244"/>
                  </a:lnTo>
                  <a:lnTo>
                    <a:pt x="30646" y="12622"/>
                  </a:lnTo>
                  <a:lnTo>
                    <a:pt x="29984" y="13963"/>
                  </a:lnTo>
                  <a:lnTo>
                    <a:pt x="29323" y="15268"/>
                  </a:lnTo>
                  <a:lnTo>
                    <a:pt x="28662" y="16535"/>
                  </a:lnTo>
                  <a:lnTo>
                    <a:pt x="40053" y="16535"/>
                  </a:lnTo>
                  <a:lnTo>
                    <a:pt x="40053" y="23517"/>
                  </a:lnTo>
                  <a:lnTo>
                    <a:pt x="23885" y="23517"/>
                  </a:lnTo>
                  <a:lnTo>
                    <a:pt x="23885" y="36378"/>
                  </a:lnTo>
                  <a:lnTo>
                    <a:pt x="38216" y="36378"/>
                  </a:lnTo>
                  <a:lnTo>
                    <a:pt x="38216" y="43360"/>
                  </a:lnTo>
                  <a:lnTo>
                    <a:pt x="23885" y="43360"/>
                  </a:lnTo>
                  <a:lnTo>
                    <a:pt x="23885" y="56221"/>
                  </a:lnTo>
                  <a:lnTo>
                    <a:pt x="40788" y="56221"/>
                  </a:lnTo>
                  <a:lnTo>
                    <a:pt x="40788" y="63203"/>
                  </a:lnTo>
                  <a:lnTo>
                    <a:pt x="23885" y="63203"/>
                  </a:lnTo>
                  <a:lnTo>
                    <a:pt x="23885" y="84516"/>
                  </a:lnTo>
                  <a:lnTo>
                    <a:pt x="16535" y="84516"/>
                  </a:lnTo>
                  <a:lnTo>
                    <a:pt x="16535" y="63203"/>
                  </a:lnTo>
                  <a:lnTo>
                    <a:pt x="0" y="63203"/>
                  </a:lnTo>
                  <a:lnTo>
                    <a:pt x="0" y="56221"/>
                  </a:lnTo>
                  <a:lnTo>
                    <a:pt x="16535" y="56221"/>
                  </a:lnTo>
                  <a:lnTo>
                    <a:pt x="16535" y="43360"/>
                  </a:lnTo>
                  <a:lnTo>
                    <a:pt x="2572" y="43360"/>
                  </a:lnTo>
                  <a:lnTo>
                    <a:pt x="2572" y="36378"/>
                  </a:lnTo>
                  <a:lnTo>
                    <a:pt x="16535" y="36378"/>
                  </a:lnTo>
                  <a:lnTo>
                    <a:pt x="16535" y="23517"/>
                  </a:lnTo>
                  <a:lnTo>
                    <a:pt x="734" y="23517"/>
                  </a:lnTo>
                  <a:lnTo>
                    <a:pt x="734" y="16535"/>
                  </a:lnTo>
                  <a:lnTo>
                    <a:pt x="20945" y="16535"/>
                  </a:lnTo>
                  <a:lnTo>
                    <a:pt x="21672" y="14981"/>
                  </a:lnTo>
                  <a:lnTo>
                    <a:pt x="22385" y="13405"/>
                  </a:lnTo>
                  <a:lnTo>
                    <a:pt x="23084" y="11806"/>
                  </a:lnTo>
                  <a:lnTo>
                    <a:pt x="23767" y="10186"/>
                  </a:lnTo>
                  <a:lnTo>
                    <a:pt x="24436" y="8543"/>
                  </a:lnTo>
                  <a:lnTo>
                    <a:pt x="25090" y="6878"/>
                  </a:lnTo>
                  <a:lnTo>
                    <a:pt x="25729" y="5192"/>
                  </a:lnTo>
                  <a:lnTo>
                    <a:pt x="26354" y="3483"/>
                  </a:lnTo>
                  <a:lnTo>
                    <a:pt x="26964" y="17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098172" y="3224494"/>
              <a:ext cx="12493" cy="14331"/>
            </a:xfrm>
            <a:custGeom>
              <a:avLst/>
              <a:pathLst>
                <a:path w="12493" h="14331">
                  <a:moveTo>
                    <a:pt x="6246" y="0"/>
                  </a:moveTo>
                  <a:lnTo>
                    <a:pt x="6970" y="1039"/>
                  </a:lnTo>
                  <a:lnTo>
                    <a:pt x="7672" y="2101"/>
                  </a:lnTo>
                  <a:lnTo>
                    <a:pt x="8352" y="3185"/>
                  </a:lnTo>
                  <a:lnTo>
                    <a:pt x="9010" y="4291"/>
                  </a:lnTo>
                  <a:lnTo>
                    <a:pt x="9645" y="5420"/>
                  </a:lnTo>
                  <a:lnTo>
                    <a:pt x="10259" y="6570"/>
                  </a:lnTo>
                  <a:lnTo>
                    <a:pt x="10851" y="7742"/>
                  </a:lnTo>
                  <a:lnTo>
                    <a:pt x="11420" y="8936"/>
                  </a:lnTo>
                  <a:lnTo>
                    <a:pt x="11968" y="10152"/>
                  </a:lnTo>
                  <a:lnTo>
                    <a:pt x="12493" y="11391"/>
                  </a:lnTo>
                  <a:lnTo>
                    <a:pt x="5879" y="14331"/>
                  </a:lnTo>
                  <a:lnTo>
                    <a:pt x="5423" y="13026"/>
                  </a:lnTo>
                  <a:lnTo>
                    <a:pt x="4938" y="11758"/>
                  </a:lnTo>
                  <a:lnTo>
                    <a:pt x="4424" y="10527"/>
                  </a:lnTo>
                  <a:lnTo>
                    <a:pt x="3880" y="9333"/>
                  </a:lnTo>
                  <a:lnTo>
                    <a:pt x="3307" y="8176"/>
                  </a:lnTo>
                  <a:lnTo>
                    <a:pt x="2704" y="7055"/>
                  </a:lnTo>
                  <a:lnTo>
                    <a:pt x="2072" y="5971"/>
                  </a:lnTo>
                  <a:lnTo>
                    <a:pt x="1411" y="4924"/>
                  </a:lnTo>
                  <a:lnTo>
                    <a:pt x="720" y="3913"/>
                  </a:lnTo>
                  <a:lnTo>
                    <a:pt x="0" y="2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897501" y="4053228"/>
              <a:ext cx="110623" cy="39099"/>
            </a:xfrm>
            <a:custGeom>
              <a:avLst/>
              <a:pathLst>
                <a:path w="110623" h="39099">
                  <a:moveTo>
                    <a:pt x="54358" y="0"/>
                  </a:moveTo>
                  <a:lnTo>
                    <a:pt x="61987" y="5245"/>
                  </a:lnTo>
                  <a:lnTo>
                    <a:pt x="60080" y="7152"/>
                  </a:lnTo>
                  <a:lnTo>
                    <a:pt x="64791" y="9851"/>
                  </a:lnTo>
                  <a:lnTo>
                    <a:pt x="69578" y="12416"/>
                  </a:lnTo>
                  <a:lnTo>
                    <a:pt x="74442" y="14848"/>
                  </a:lnTo>
                  <a:lnTo>
                    <a:pt x="79382" y="17146"/>
                  </a:lnTo>
                  <a:lnTo>
                    <a:pt x="84398" y="19311"/>
                  </a:lnTo>
                  <a:lnTo>
                    <a:pt x="89490" y="21342"/>
                  </a:lnTo>
                  <a:lnTo>
                    <a:pt x="94659" y="23240"/>
                  </a:lnTo>
                  <a:lnTo>
                    <a:pt x="99904" y="25004"/>
                  </a:lnTo>
                  <a:lnTo>
                    <a:pt x="105226" y="26635"/>
                  </a:lnTo>
                  <a:lnTo>
                    <a:pt x="110623" y="28132"/>
                  </a:lnTo>
                  <a:lnTo>
                    <a:pt x="105378" y="37192"/>
                  </a:lnTo>
                  <a:lnTo>
                    <a:pt x="100052" y="35490"/>
                  </a:lnTo>
                  <a:lnTo>
                    <a:pt x="94754" y="33625"/>
                  </a:lnTo>
                  <a:lnTo>
                    <a:pt x="89486" y="31599"/>
                  </a:lnTo>
                  <a:lnTo>
                    <a:pt x="84245" y="29410"/>
                  </a:lnTo>
                  <a:lnTo>
                    <a:pt x="79034" y="27059"/>
                  </a:lnTo>
                  <a:lnTo>
                    <a:pt x="73850" y="24547"/>
                  </a:lnTo>
                  <a:lnTo>
                    <a:pt x="68696" y="21872"/>
                  </a:lnTo>
                  <a:lnTo>
                    <a:pt x="63570" y="19034"/>
                  </a:lnTo>
                  <a:lnTo>
                    <a:pt x="58473" y="16035"/>
                  </a:lnTo>
                  <a:lnTo>
                    <a:pt x="53404" y="12874"/>
                  </a:lnTo>
                  <a:lnTo>
                    <a:pt x="49122" y="16226"/>
                  </a:lnTo>
                  <a:lnTo>
                    <a:pt x="44669" y="19416"/>
                  </a:lnTo>
                  <a:lnTo>
                    <a:pt x="40043" y="22444"/>
                  </a:lnTo>
                  <a:lnTo>
                    <a:pt x="35247" y="25309"/>
                  </a:lnTo>
                  <a:lnTo>
                    <a:pt x="30278" y="28013"/>
                  </a:lnTo>
                  <a:lnTo>
                    <a:pt x="25138" y="30555"/>
                  </a:lnTo>
                  <a:lnTo>
                    <a:pt x="19826" y="32934"/>
                  </a:lnTo>
                  <a:lnTo>
                    <a:pt x="14342" y="35151"/>
                  </a:lnTo>
                  <a:lnTo>
                    <a:pt x="8687" y="37206"/>
                  </a:lnTo>
                  <a:lnTo>
                    <a:pt x="2860" y="39099"/>
                  </a:lnTo>
                  <a:lnTo>
                    <a:pt x="0" y="30040"/>
                  </a:lnTo>
                  <a:lnTo>
                    <a:pt x="6465" y="27851"/>
                  </a:lnTo>
                  <a:lnTo>
                    <a:pt x="12702" y="25481"/>
                  </a:lnTo>
                  <a:lnTo>
                    <a:pt x="18710" y="22930"/>
                  </a:lnTo>
                  <a:lnTo>
                    <a:pt x="24489" y="20198"/>
                  </a:lnTo>
                  <a:lnTo>
                    <a:pt x="30040" y="17284"/>
                  </a:lnTo>
                  <a:lnTo>
                    <a:pt x="35361" y="14190"/>
                  </a:lnTo>
                  <a:lnTo>
                    <a:pt x="40453" y="10914"/>
                  </a:lnTo>
                  <a:lnTo>
                    <a:pt x="45317" y="7457"/>
                  </a:lnTo>
                  <a:lnTo>
                    <a:pt x="49952" y="3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915144" y="4076116"/>
              <a:ext cx="74861" cy="89166"/>
            </a:xfrm>
            <a:custGeom>
              <a:avLst/>
              <a:pathLst>
                <a:path w="74861" h="89166">
                  <a:moveTo>
                    <a:pt x="74861" y="11443"/>
                  </a:moveTo>
                  <a:lnTo>
                    <a:pt x="74861" y="55311"/>
                  </a:lnTo>
                  <a:lnTo>
                    <a:pt x="9536" y="55311"/>
                  </a:lnTo>
                  <a:lnTo>
                    <a:pt x="9536" y="79153"/>
                  </a:lnTo>
                  <a:lnTo>
                    <a:pt x="35285" y="72477"/>
                  </a:lnTo>
                  <a:lnTo>
                    <a:pt x="38146" y="81060"/>
                  </a:lnTo>
                  <a:lnTo>
                    <a:pt x="34636" y="81999"/>
                  </a:lnTo>
                  <a:lnTo>
                    <a:pt x="31165" y="82910"/>
                  </a:lnTo>
                  <a:lnTo>
                    <a:pt x="27732" y="83792"/>
                  </a:lnTo>
                  <a:lnTo>
                    <a:pt x="24337" y="84646"/>
                  </a:lnTo>
                  <a:lnTo>
                    <a:pt x="20980" y="85471"/>
                  </a:lnTo>
                  <a:lnTo>
                    <a:pt x="17661" y="86267"/>
                  </a:lnTo>
                  <a:lnTo>
                    <a:pt x="14381" y="87035"/>
                  </a:lnTo>
                  <a:lnTo>
                    <a:pt x="11138" y="87774"/>
                  </a:lnTo>
                  <a:lnTo>
                    <a:pt x="7934" y="88484"/>
                  </a:lnTo>
                  <a:lnTo>
                    <a:pt x="4768" y="89166"/>
                  </a:lnTo>
                  <a:lnTo>
                    <a:pt x="0" y="83444"/>
                  </a:lnTo>
                  <a:lnTo>
                    <a:pt x="0" y="11443"/>
                  </a:lnTo>
                  <a:lnTo>
                    <a:pt x="34331" y="11443"/>
                  </a:lnTo>
                  <a:lnTo>
                    <a:pt x="33849" y="10499"/>
                  </a:lnTo>
                  <a:lnTo>
                    <a:pt x="33358" y="9574"/>
                  </a:lnTo>
                  <a:lnTo>
                    <a:pt x="32858" y="8668"/>
                  </a:lnTo>
                  <a:lnTo>
                    <a:pt x="32347" y="7781"/>
                  </a:lnTo>
                  <a:lnTo>
                    <a:pt x="31828" y="6913"/>
                  </a:lnTo>
                  <a:lnTo>
                    <a:pt x="31298" y="6065"/>
                  </a:lnTo>
                  <a:lnTo>
                    <a:pt x="30760" y="5235"/>
                  </a:lnTo>
                  <a:lnTo>
                    <a:pt x="30211" y="4424"/>
                  </a:lnTo>
                  <a:lnTo>
                    <a:pt x="29653" y="3633"/>
                  </a:lnTo>
                  <a:lnTo>
                    <a:pt x="29086" y="2860"/>
                  </a:lnTo>
                  <a:lnTo>
                    <a:pt x="38146" y="0"/>
                  </a:lnTo>
                  <a:lnTo>
                    <a:pt x="38985" y="1058"/>
                  </a:lnTo>
                  <a:lnTo>
                    <a:pt x="39786" y="2136"/>
                  </a:lnTo>
                  <a:lnTo>
                    <a:pt x="40549" y="3232"/>
                  </a:lnTo>
                  <a:lnTo>
                    <a:pt x="41274" y="4348"/>
                  </a:lnTo>
                  <a:lnTo>
                    <a:pt x="41960" y="5483"/>
                  </a:lnTo>
                  <a:lnTo>
                    <a:pt x="42609" y="6637"/>
                  </a:lnTo>
                  <a:lnTo>
                    <a:pt x="43219" y="7810"/>
                  </a:lnTo>
                  <a:lnTo>
                    <a:pt x="43791" y="9002"/>
                  </a:lnTo>
                  <a:lnTo>
                    <a:pt x="44325" y="10213"/>
                  </a:lnTo>
                  <a:lnTo>
                    <a:pt x="44821" y="11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924680" y="4096619"/>
              <a:ext cx="55788" cy="8582"/>
            </a:xfrm>
            <a:custGeom>
              <a:avLst/>
              <a:pathLst>
                <a:path w="55788" h="8582">
                  <a:moveTo>
                    <a:pt x="0" y="0"/>
                  </a:moveTo>
                  <a:lnTo>
                    <a:pt x="0" y="8582"/>
                  </a:lnTo>
                  <a:lnTo>
                    <a:pt x="55788" y="8582"/>
                  </a:lnTo>
                  <a:lnTo>
                    <a:pt x="557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924680" y="4113785"/>
              <a:ext cx="55788" cy="8582"/>
            </a:xfrm>
            <a:custGeom>
              <a:avLst/>
              <a:pathLst>
                <a:path w="55788" h="8582">
                  <a:moveTo>
                    <a:pt x="0" y="0"/>
                  </a:moveTo>
                  <a:lnTo>
                    <a:pt x="0" y="8582"/>
                  </a:lnTo>
                  <a:lnTo>
                    <a:pt x="55788" y="8582"/>
                  </a:lnTo>
                  <a:lnTo>
                    <a:pt x="557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938985" y="4130951"/>
              <a:ext cx="67232" cy="34331"/>
            </a:xfrm>
            <a:custGeom>
              <a:avLst/>
              <a:pathLst>
                <a:path w="67232" h="34331">
                  <a:moveTo>
                    <a:pt x="5721" y="2860"/>
                  </a:moveTo>
                  <a:lnTo>
                    <a:pt x="8864" y="3642"/>
                  </a:lnTo>
                  <a:lnTo>
                    <a:pt x="11996" y="4463"/>
                  </a:lnTo>
                  <a:lnTo>
                    <a:pt x="15120" y="5321"/>
                  </a:lnTo>
                  <a:lnTo>
                    <a:pt x="18233" y="6217"/>
                  </a:lnTo>
                  <a:lnTo>
                    <a:pt x="21337" y="7152"/>
                  </a:lnTo>
                  <a:lnTo>
                    <a:pt x="24432" y="8125"/>
                  </a:lnTo>
                  <a:lnTo>
                    <a:pt x="27517" y="9135"/>
                  </a:lnTo>
                  <a:lnTo>
                    <a:pt x="30593" y="10185"/>
                  </a:lnTo>
                  <a:lnTo>
                    <a:pt x="33659" y="11272"/>
                  </a:lnTo>
                  <a:lnTo>
                    <a:pt x="36715" y="12397"/>
                  </a:lnTo>
                  <a:lnTo>
                    <a:pt x="38584" y="11243"/>
                  </a:lnTo>
                  <a:lnTo>
                    <a:pt x="40377" y="10070"/>
                  </a:lnTo>
                  <a:lnTo>
                    <a:pt x="42094" y="8878"/>
                  </a:lnTo>
                  <a:lnTo>
                    <a:pt x="43734" y="7667"/>
                  </a:lnTo>
                  <a:lnTo>
                    <a:pt x="45298" y="6437"/>
                  </a:lnTo>
                  <a:lnTo>
                    <a:pt x="46786" y="5187"/>
                  </a:lnTo>
                  <a:lnTo>
                    <a:pt x="48197" y="3919"/>
                  </a:lnTo>
                  <a:lnTo>
                    <a:pt x="49532" y="2632"/>
                  </a:lnTo>
                  <a:lnTo>
                    <a:pt x="50791" y="1325"/>
                  </a:lnTo>
                  <a:lnTo>
                    <a:pt x="51974" y="0"/>
                  </a:lnTo>
                  <a:lnTo>
                    <a:pt x="60080" y="5245"/>
                  </a:lnTo>
                  <a:lnTo>
                    <a:pt x="58830" y="6470"/>
                  </a:lnTo>
                  <a:lnTo>
                    <a:pt x="57562" y="7667"/>
                  </a:lnTo>
                  <a:lnTo>
                    <a:pt x="56275" y="8835"/>
                  </a:lnTo>
                  <a:lnTo>
                    <a:pt x="54968" y="9975"/>
                  </a:lnTo>
                  <a:lnTo>
                    <a:pt x="53642" y="11086"/>
                  </a:lnTo>
                  <a:lnTo>
                    <a:pt x="52298" y="12168"/>
                  </a:lnTo>
                  <a:lnTo>
                    <a:pt x="50934" y="13222"/>
                  </a:lnTo>
                  <a:lnTo>
                    <a:pt x="49551" y="14247"/>
                  </a:lnTo>
                  <a:lnTo>
                    <a:pt x="48149" y="15244"/>
                  </a:lnTo>
                  <a:lnTo>
                    <a:pt x="46729" y="16212"/>
                  </a:lnTo>
                  <a:lnTo>
                    <a:pt x="48822" y="17079"/>
                  </a:lnTo>
                  <a:lnTo>
                    <a:pt x="50906" y="17966"/>
                  </a:lnTo>
                  <a:lnTo>
                    <a:pt x="52980" y="18872"/>
                  </a:lnTo>
                  <a:lnTo>
                    <a:pt x="55044" y="19797"/>
                  </a:lnTo>
                  <a:lnTo>
                    <a:pt x="57099" y="20741"/>
                  </a:lnTo>
                  <a:lnTo>
                    <a:pt x="59145" y="21705"/>
                  </a:lnTo>
                  <a:lnTo>
                    <a:pt x="61181" y="22687"/>
                  </a:lnTo>
                  <a:lnTo>
                    <a:pt x="63208" y="23688"/>
                  </a:lnTo>
                  <a:lnTo>
                    <a:pt x="65225" y="24709"/>
                  </a:lnTo>
                  <a:lnTo>
                    <a:pt x="67232" y="25748"/>
                  </a:lnTo>
                  <a:lnTo>
                    <a:pt x="61987" y="34331"/>
                  </a:lnTo>
                  <a:lnTo>
                    <a:pt x="55874" y="31260"/>
                  </a:lnTo>
                  <a:lnTo>
                    <a:pt x="49742" y="28342"/>
                  </a:lnTo>
                  <a:lnTo>
                    <a:pt x="43591" y="25576"/>
                  </a:lnTo>
                  <a:lnTo>
                    <a:pt x="37421" y="22963"/>
                  </a:lnTo>
                  <a:lnTo>
                    <a:pt x="31232" y="20503"/>
                  </a:lnTo>
                  <a:lnTo>
                    <a:pt x="25023" y="18195"/>
                  </a:lnTo>
                  <a:lnTo>
                    <a:pt x="18796" y="16040"/>
                  </a:lnTo>
                  <a:lnTo>
                    <a:pt x="12550" y="14037"/>
                  </a:lnTo>
                  <a:lnTo>
                    <a:pt x="6284" y="12187"/>
                  </a:lnTo>
                  <a:lnTo>
                    <a:pt x="0" y="104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033874" y="4059427"/>
              <a:ext cx="81060" cy="41483"/>
            </a:xfrm>
            <a:custGeom>
              <a:avLst/>
              <a:pathLst>
                <a:path w="81060" h="41483">
                  <a:moveTo>
                    <a:pt x="0" y="0"/>
                  </a:moveTo>
                  <a:lnTo>
                    <a:pt x="81060" y="0"/>
                  </a:lnTo>
                  <a:lnTo>
                    <a:pt x="81060" y="41483"/>
                  </a:lnTo>
                  <a:lnTo>
                    <a:pt x="0" y="41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043410" y="4068486"/>
              <a:ext cx="62464" cy="23364"/>
            </a:xfrm>
            <a:custGeom>
              <a:avLst/>
              <a:pathLst>
                <a:path w="62464" h="23364">
                  <a:moveTo>
                    <a:pt x="0" y="23364"/>
                  </a:moveTo>
                  <a:lnTo>
                    <a:pt x="62464" y="23364"/>
                  </a:lnTo>
                  <a:lnTo>
                    <a:pt x="62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023860" y="4110447"/>
              <a:ext cx="45298" cy="53881"/>
            </a:xfrm>
            <a:custGeom>
              <a:avLst/>
              <a:pathLst>
                <a:path w="45298" h="53881">
                  <a:moveTo>
                    <a:pt x="45298" y="0"/>
                  </a:moveTo>
                  <a:lnTo>
                    <a:pt x="45298" y="53881"/>
                  </a:lnTo>
                  <a:lnTo>
                    <a:pt x="36238" y="53881"/>
                  </a:lnTo>
                  <a:lnTo>
                    <a:pt x="36238" y="46729"/>
                  </a:lnTo>
                  <a:lnTo>
                    <a:pt x="9059" y="46729"/>
                  </a:lnTo>
                  <a:lnTo>
                    <a:pt x="9059" y="53881"/>
                  </a:lnTo>
                  <a:lnTo>
                    <a:pt x="0" y="53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032920" y="4119030"/>
              <a:ext cx="27179" cy="29563"/>
            </a:xfrm>
            <a:custGeom>
              <a:avLst/>
              <a:pathLst>
                <a:path w="27179" h="29563">
                  <a:moveTo>
                    <a:pt x="0" y="29563"/>
                  </a:moveTo>
                  <a:lnTo>
                    <a:pt x="27179" y="29563"/>
                  </a:lnTo>
                  <a:lnTo>
                    <a:pt x="27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079649" y="4110447"/>
              <a:ext cx="44821" cy="53881"/>
            </a:xfrm>
            <a:custGeom>
              <a:avLst/>
              <a:pathLst>
                <a:path w="44821" h="53881">
                  <a:moveTo>
                    <a:pt x="44821" y="0"/>
                  </a:moveTo>
                  <a:lnTo>
                    <a:pt x="44821" y="53881"/>
                  </a:lnTo>
                  <a:lnTo>
                    <a:pt x="35761" y="53881"/>
                  </a:lnTo>
                  <a:lnTo>
                    <a:pt x="35761" y="46729"/>
                  </a:lnTo>
                  <a:lnTo>
                    <a:pt x="9059" y="46729"/>
                  </a:lnTo>
                  <a:lnTo>
                    <a:pt x="9059" y="53881"/>
                  </a:lnTo>
                  <a:lnTo>
                    <a:pt x="0" y="53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088709" y="4119030"/>
              <a:ext cx="26702" cy="29563"/>
            </a:xfrm>
            <a:custGeom>
              <a:avLst/>
              <a:pathLst>
                <a:path w="26702" h="29563">
                  <a:moveTo>
                    <a:pt x="0" y="29563"/>
                  </a:moveTo>
                  <a:lnTo>
                    <a:pt x="26702" y="29563"/>
                  </a:lnTo>
                  <a:lnTo>
                    <a:pt x="267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388863" y="4265367"/>
              <a:ext cx="462145" cy="466146"/>
            </a:xfrm>
            <a:custGeom>
              <a:avLst/>
              <a:pathLst>
                <a:path w="462145" h="466146">
                  <a:moveTo>
                    <a:pt x="92028" y="224070"/>
                  </a:moveTo>
                  <a:lnTo>
                    <a:pt x="92028" y="48015"/>
                  </a:lnTo>
                  <a:lnTo>
                    <a:pt x="264083" y="48015"/>
                  </a:lnTo>
                  <a:lnTo>
                    <a:pt x="262442" y="44053"/>
                  </a:lnTo>
                  <a:lnTo>
                    <a:pt x="260722" y="40172"/>
                  </a:lnTo>
                  <a:lnTo>
                    <a:pt x="258921" y="36371"/>
                  </a:lnTo>
                  <a:lnTo>
                    <a:pt x="257040" y="32650"/>
                  </a:lnTo>
                  <a:lnTo>
                    <a:pt x="255080" y="29009"/>
                  </a:lnTo>
                  <a:lnTo>
                    <a:pt x="253039" y="25448"/>
                  </a:lnTo>
                  <a:lnTo>
                    <a:pt x="250919" y="21966"/>
                  </a:lnTo>
                  <a:lnTo>
                    <a:pt x="248718" y="18565"/>
                  </a:lnTo>
                  <a:lnTo>
                    <a:pt x="246437" y="15244"/>
                  </a:lnTo>
                  <a:lnTo>
                    <a:pt x="244076" y="12003"/>
                  </a:lnTo>
                  <a:lnTo>
                    <a:pt x="282088" y="0"/>
                  </a:lnTo>
                  <a:lnTo>
                    <a:pt x="285229" y="4441"/>
                  </a:lnTo>
                  <a:lnTo>
                    <a:pt x="288250" y="8962"/>
                  </a:lnTo>
                  <a:lnTo>
                    <a:pt x="291151" y="13564"/>
                  </a:lnTo>
                  <a:lnTo>
                    <a:pt x="293932" y="18245"/>
                  </a:lnTo>
                  <a:lnTo>
                    <a:pt x="296593" y="23007"/>
                  </a:lnTo>
                  <a:lnTo>
                    <a:pt x="299134" y="27848"/>
                  </a:lnTo>
                  <a:lnTo>
                    <a:pt x="301555" y="32770"/>
                  </a:lnTo>
                  <a:lnTo>
                    <a:pt x="303855" y="37771"/>
                  </a:lnTo>
                  <a:lnTo>
                    <a:pt x="306036" y="42853"/>
                  </a:lnTo>
                  <a:lnTo>
                    <a:pt x="308097" y="48015"/>
                  </a:lnTo>
                  <a:lnTo>
                    <a:pt x="462145" y="48015"/>
                  </a:lnTo>
                  <a:lnTo>
                    <a:pt x="462145" y="84026"/>
                  </a:lnTo>
                  <a:lnTo>
                    <a:pt x="132041" y="84026"/>
                  </a:lnTo>
                  <a:lnTo>
                    <a:pt x="132041" y="238075"/>
                  </a:lnTo>
                  <a:lnTo>
                    <a:pt x="131381" y="263042"/>
                  </a:lnTo>
                  <a:lnTo>
                    <a:pt x="129400" y="287530"/>
                  </a:lnTo>
                  <a:lnTo>
                    <a:pt x="126099" y="311538"/>
                  </a:lnTo>
                  <a:lnTo>
                    <a:pt x="121478" y="335065"/>
                  </a:lnTo>
                  <a:lnTo>
                    <a:pt x="115536" y="358112"/>
                  </a:lnTo>
                  <a:lnTo>
                    <a:pt x="108274" y="380679"/>
                  </a:lnTo>
                  <a:lnTo>
                    <a:pt x="99691" y="402766"/>
                  </a:lnTo>
                  <a:lnTo>
                    <a:pt x="89788" y="424373"/>
                  </a:lnTo>
                  <a:lnTo>
                    <a:pt x="78564" y="445500"/>
                  </a:lnTo>
                  <a:lnTo>
                    <a:pt x="66020" y="466146"/>
                  </a:lnTo>
                  <a:lnTo>
                    <a:pt x="30009" y="444139"/>
                  </a:lnTo>
                  <a:lnTo>
                    <a:pt x="40692" y="426154"/>
                  </a:lnTo>
                  <a:lnTo>
                    <a:pt x="50335" y="408208"/>
                  </a:lnTo>
                  <a:lnTo>
                    <a:pt x="58938" y="390302"/>
                  </a:lnTo>
                  <a:lnTo>
                    <a:pt x="66500" y="372437"/>
                  </a:lnTo>
                  <a:lnTo>
                    <a:pt x="73023" y="354611"/>
                  </a:lnTo>
                  <a:lnTo>
                    <a:pt x="78504" y="336826"/>
                  </a:lnTo>
                  <a:lnTo>
                    <a:pt x="82946" y="319080"/>
                  </a:lnTo>
                  <a:lnTo>
                    <a:pt x="86347" y="301374"/>
                  </a:lnTo>
                  <a:lnTo>
                    <a:pt x="88707" y="283709"/>
                  </a:lnTo>
                  <a:lnTo>
                    <a:pt x="90028" y="266083"/>
                  </a:lnTo>
                  <a:lnTo>
                    <a:pt x="82485" y="272345"/>
                  </a:lnTo>
                  <a:lnTo>
                    <a:pt x="75063" y="278327"/>
                  </a:lnTo>
                  <a:lnTo>
                    <a:pt x="67761" y="284029"/>
                  </a:lnTo>
                  <a:lnTo>
                    <a:pt x="60579" y="289451"/>
                  </a:lnTo>
                  <a:lnTo>
                    <a:pt x="53516" y="294592"/>
                  </a:lnTo>
                  <a:lnTo>
                    <a:pt x="46574" y="299454"/>
                  </a:lnTo>
                  <a:lnTo>
                    <a:pt x="39752" y="304035"/>
                  </a:lnTo>
                  <a:lnTo>
                    <a:pt x="33050" y="308337"/>
                  </a:lnTo>
                  <a:lnTo>
                    <a:pt x="26468" y="312358"/>
                  </a:lnTo>
                  <a:lnTo>
                    <a:pt x="20006" y="316099"/>
                  </a:lnTo>
                  <a:lnTo>
                    <a:pt x="0" y="274086"/>
                  </a:lnTo>
                  <a:lnTo>
                    <a:pt x="11003" y="269264"/>
                  </a:lnTo>
                  <a:lnTo>
                    <a:pt x="21606" y="264403"/>
                  </a:lnTo>
                  <a:lnTo>
                    <a:pt x="31810" y="259501"/>
                  </a:lnTo>
                  <a:lnTo>
                    <a:pt x="41613" y="254560"/>
                  </a:lnTo>
                  <a:lnTo>
                    <a:pt x="51016" y="249578"/>
                  </a:lnTo>
                  <a:lnTo>
                    <a:pt x="60018" y="244557"/>
                  </a:lnTo>
                  <a:lnTo>
                    <a:pt x="68621" y="239495"/>
                  </a:lnTo>
                  <a:lnTo>
                    <a:pt x="76824" y="234393"/>
                  </a:lnTo>
                  <a:lnTo>
                    <a:pt x="84626" y="229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396865" y="4355395"/>
              <a:ext cx="66020" cy="104032"/>
            </a:xfrm>
            <a:custGeom>
              <a:avLst/>
              <a:pathLst>
                <a:path w="66020" h="104032">
                  <a:moveTo>
                    <a:pt x="38011" y="0"/>
                  </a:moveTo>
                  <a:lnTo>
                    <a:pt x="41533" y="8102"/>
                  </a:lnTo>
                  <a:lnTo>
                    <a:pt x="44894" y="16405"/>
                  </a:lnTo>
                  <a:lnTo>
                    <a:pt x="48095" y="24907"/>
                  </a:lnTo>
                  <a:lnTo>
                    <a:pt x="51136" y="33610"/>
                  </a:lnTo>
                  <a:lnTo>
                    <a:pt x="54017" y="42513"/>
                  </a:lnTo>
                  <a:lnTo>
                    <a:pt x="56737" y="51616"/>
                  </a:lnTo>
                  <a:lnTo>
                    <a:pt x="59298" y="60919"/>
                  </a:lnTo>
                  <a:lnTo>
                    <a:pt x="61699" y="70422"/>
                  </a:lnTo>
                  <a:lnTo>
                    <a:pt x="63940" y="80125"/>
                  </a:lnTo>
                  <a:lnTo>
                    <a:pt x="66020" y="90028"/>
                  </a:lnTo>
                  <a:lnTo>
                    <a:pt x="26008" y="104032"/>
                  </a:lnTo>
                  <a:lnTo>
                    <a:pt x="23947" y="93749"/>
                  </a:lnTo>
                  <a:lnTo>
                    <a:pt x="21766" y="83706"/>
                  </a:lnTo>
                  <a:lnTo>
                    <a:pt x="19466" y="73903"/>
                  </a:lnTo>
                  <a:lnTo>
                    <a:pt x="17045" y="64340"/>
                  </a:lnTo>
                  <a:lnTo>
                    <a:pt x="14504" y="55017"/>
                  </a:lnTo>
                  <a:lnTo>
                    <a:pt x="11843" y="45934"/>
                  </a:lnTo>
                  <a:lnTo>
                    <a:pt x="9062" y="37091"/>
                  </a:lnTo>
                  <a:lnTo>
                    <a:pt x="6161" y="28488"/>
                  </a:lnTo>
                  <a:lnTo>
                    <a:pt x="3140" y="20126"/>
                  </a:lnTo>
                  <a:lnTo>
                    <a:pt x="0" y="1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552914" y="4415414"/>
              <a:ext cx="260081" cy="308097"/>
            </a:xfrm>
            <a:custGeom>
              <a:avLst/>
              <a:pathLst>
                <a:path w="260081" h="308097">
                  <a:moveTo>
                    <a:pt x="0" y="0"/>
                  </a:moveTo>
                  <a:lnTo>
                    <a:pt x="260081" y="0"/>
                  </a:lnTo>
                  <a:lnTo>
                    <a:pt x="260081" y="38011"/>
                  </a:lnTo>
                  <a:lnTo>
                    <a:pt x="251579" y="45974"/>
                  </a:lnTo>
                  <a:lnTo>
                    <a:pt x="242876" y="53856"/>
                  </a:lnTo>
                  <a:lnTo>
                    <a:pt x="233973" y="61659"/>
                  </a:lnTo>
                  <a:lnTo>
                    <a:pt x="224870" y="69381"/>
                  </a:lnTo>
                  <a:lnTo>
                    <a:pt x="215567" y="77024"/>
                  </a:lnTo>
                  <a:lnTo>
                    <a:pt x="206064" y="84586"/>
                  </a:lnTo>
                  <a:lnTo>
                    <a:pt x="196361" y="92069"/>
                  </a:lnTo>
                  <a:lnTo>
                    <a:pt x="186458" y="99471"/>
                  </a:lnTo>
                  <a:lnTo>
                    <a:pt x="176355" y="106793"/>
                  </a:lnTo>
                  <a:lnTo>
                    <a:pt x="166052" y="114035"/>
                  </a:lnTo>
                  <a:lnTo>
                    <a:pt x="166052" y="272085"/>
                  </a:lnTo>
                  <a:lnTo>
                    <a:pt x="165952" y="275596"/>
                  </a:lnTo>
                  <a:lnTo>
                    <a:pt x="165652" y="278927"/>
                  </a:lnTo>
                  <a:lnTo>
                    <a:pt x="165152" y="282078"/>
                  </a:lnTo>
                  <a:lnTo>
                    <a:pt x="164451" y="285049"/>
                  </a:lnTo>
                  <a:lnTo>
                    <a:pt x="163551" y="287840"/>
                  </a:lnTo>
                  <a:lnTo>
                    <a:pt x="162451" y="290451"/>
                  </a:lnTo>
                  <a:lnTo>
                    <a:pt x="161150" y="292882"/>
                  </a:lnTo>
                  <a:lnTo>
                    <a:pt x="159650" y="295132"/>
                  </a:lnTo>
                  <a:lnTo>
                    <a:pt x="157949" y="297203"/>
                  </a:lnTo>
                  <a:lnTo>
                    <a:pt x="156049" y="299094"/>
                  </a:lnTo>
                  <a:lnTo>
                    <a:pt x="153948" y="300804"/>
                  </a:lnTo>
                  <a:lnTo>
                    <a:pt x="151647" y="302335"/>
                  </a:lnTo>
                  <a:lnTo>
                    <a:pt x="149146" y="303685"/>
                  </a:lnTo>
                  <a:lnTo>
                    <a:pt x="146446" y="304856"/>
                  </a:lnTo>
                  <a:lnTo>
                    <a:pt x="143545" y="305846"/>
                  </a:lnTo>
                  <a:lnTo>
                    <a:pt x="140444" y="306656"/>
                  </a:lnTo>
                  <a:lnTo>
                    <a:pt x="137143" y="307286"/>
                  </a:lnTo>
                  <a:lnTo>
                    <a:pt x="133642" y="307736"/>
                  </a:lnTo>
                  <a:lnTo>
                    <a:pt x="129940" y="308007"/>
                  </a:lnTo>
                  <a:lnTo>
                    <a:pt x="126039" y="308097"/>
                  </a:lnTo>
                  <a:lnTo>
                    <a:pt x="120838" y="308037"/>
                  </a:lnTo>
                  <a:lnTo>
                    <a:pt x="115636" y="307856"/>
                  </a:lnTo>
                  <a:lnTo>
                    <a:pt x="110434" y="307556"/>
                  </a:lnTo>
                  <a:lnTo>
                    <a:pt x="105233" y="307136"/>
                  </a:lnTo>
                  <a:lnTo>
                    <a:pt x="100031" y="306596"/>
                  </a:lnTo>
                  <a:lnTo>
                    <a:pt x="94829" y="305936"/>
                  </a:lnTo>
                  <a:lnTo>
                    <a:pt x="89628" y="305156"/>
                  </a:lnTo>
                  <a:lnTo>
                    <a:pt x="84426" y="304255"/>
                  </a:lnTo>
                  <a:lnTo>
                    <a:pt x="79224" y="303235"/>
                  </a:lnTo>
                  <a:lnTo>
                    <a:pt x="74023" y="302095"/>
                  </a:lnTo>
                  <a:lnTo>
                    <a:pt x="68021" y="266083"/>
                  </a:lnTo>
                  <a:lnTo>
                    <a:pt x="72122" y="267224"/>
                  </a:lnTo>
                  <a:lnTo>
                    <a:pt x="76424" y="268244"/>
                  </a:lnTo>
                  <a:lnTo>
                    <a:pt x="80925" y="269144"/>
                  </a:lnTo>
                  <a:lnTo>
                    <a:pt x="85626" y="269925"/>
                  </a:lnTo>
                  <a:lnTo>
                    <a:pt x="90528" y="270585"/>
                  </a:lnTo>
                  <a:lnTo>
                    <a:pt x="95630" y="271125"/>
                  </a:lnTo>
                  <a:lnTo>
                    <a:pt x="100931" y="271545"/>
                  </a:lnTo>
                  <a:lnTo>
                    <a:pt x="106433" y="271845"/>
                  </a:lnTo>
                  <a:lnTo>
                    <a:pt x="112135" y="272025"/>
                  </a:lnTo>
                  <a:lnTo>
                    <a:pt x="118037" y="272085"/>
                  </a:lnTo>
                  <a:lnTo>
                    <a:pt x="120317" y="272025"/>
                  </a:lnTo>
                  <a:lnTo>
                    <a:pt x="122358" y="271845"/>
                  </a:lnTo>
                  <a:lnTo>
                    <a:pt x="124159" y="271545"/>
                  </a:lnTo>
                  <a:lnTo>
                    <a:pt x="125719" y="271125"/>
                  </a:lnTo>
                  <a:lnTo>
                    <a:pt x="127040" y="270585"/>
                  </a:lnTo>
                  <a:lnTo>
                    <a:pt x="128120" y="269925"/>
                  </a:lnTo>
                  <a:lnTo>
                    <a:pt x="128960" y="269144"/>
                  </a:lnTo>
                  <a:lnTo>
                    <a:pt x="129560" y="268244"/>
                  </a:lnTo>
                  <a:lnTo>
                    <a:pt x="129920" y="267224"/>
                  </a:lnTo>
                  <a:lnTo>
                    <a:pt x="130040" y="266083"/>
                  </a:lnTo>
                  <a:lnTo>
                    <a:pt x="130040" y="94029"/>
                  </a:lnTo>
                  <a:lnTo>
                    <a:pt x="139123" y="88027"/>
                  </a:lnTo>
                  <a:lnTo>
                    <a:pt x="147966" y="82025"/>
                  </a:lnTo>
                  <a:lnTo>
                    <a:pt x="156569" y="76023"/>
                  </a:lnTo>
                  <a:lnTo>
                    <a:pt x="164931" y="70022"/>
                  </a:lnTo>
                  <a:lnTo>
                    <a:pt x="173054" y="64020"/>
                  </a:lnTo>
                  <a:lnTo>
                    <a:pt x="180937" y="58018"/>
                  </a:lnTo>
                  <a:lnTo>
                    <a:pt x="188579" y="52016"/>
                  </a:lnTo>
                  <a:lnTo>
                    <a:pt x="195981" y="46014"/>
                  </a:lnTo>
                  <a:lnTo>
                    <a:pt x="203144" y="40012"/>
                  </a:lnTo>
                  <a:lnTo>
                    <a:pt x="210066" y="34010"/>
                  </a:lnTo>
                  <a:lnTo>
                    <a:pt x="0" y="3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119093" y="4269368"/>
              <a:ext cx="252079" cy="462145"/>
            </a:xfrm>
            <a:custGeom>
              <a:avLst/>
              <a:pathLst>
                <a:path w="252079" h="462145">
                  <a:moveTo>
                    <a:pt x="70022" y="0"/>
                  </a:moveTo>
                  <a:lnTo>
                    <a:pt x="108034" y="12003"/>
                  </a:lnTo>
                  <a:lnTo>
                    <a:pt x="106793" y="19566"/>
                  </a:lnTo>
                  <a:lnTo>
                    <a:pt x="105473" y="27048"/>
                  </a:lnTo>
                  <a:lnTo>
                    <a:pt x="104072" y="34450"/>
                  </a:lnTo>
                  <a:lnTo>
                    <a:pt x="102592" y="41773"/>
                  </a:lnTo>
                  <a:lnTo>
                    <a:pt x="101031" y="49015"/>
                  </a:lnTo>
                  <a:lnTo>
                    <a:pt x="99391" y="56177"/>
                  </a:lnTo>
                  <a:lnTo>
                    <a:pt x="97670" y="63259"/>
                  </a:lnTo>
                  <a:lnTo>
                    <a:pt x="95870" y="70262"/>
                  </a:lnTo>
                  <a:lnTo>
                    <a:pt x="93989" y="77184"/>
                  </a:lnTo>
                  <a:lnTo>
                    <a:pt x="92028" y="84026"/>
                  </a:lnTo>
                  <a:lnTo>
                    <a:pt x="248078" y="84026"/>
                  </a:lnTo>
                  <a:lnTo>
                    <a:pt x="248078" y="122038"/>
                  </a:lnTo>
                  <a:lnTo>
                    <a:pt x="222069" y="122038"/>
                  </a:lnTo>
                  <a:lnTo>
                    <a:pt x="219309" y="148346"/>
                  </a:lnTo>
                  <a:lnTo>
                    <a:pt x="215827" y="173654"/>
                  </a:lnTo>
                  <a:lnTo>
                    <a:pt x="211626" y="197962"/>
                  </a:lnTo>
                  <a:lnTo>
                    <a:pt x="206705" y="221269"/>
                  </a:lnTo>
                  <a:lnTo>
                    <a:pt x="201063" y="243576"/>
                  </a:lnTo>
                  <a:lnTo>
                    <a:pt x="194701" y="264883"/>
                  </a:lnTo>
                  <a:lnTo>
                    <a:pt x="187619" y="285189"/>
                  </a:lnTo>
                  <a:lnTo>
                    <a:pt x="179816" y="304495"/>
                  </a:lnTo>
                  <a:lnTo>
                    <a:pt x="171293" y="322801"/>
                  </a:lnTo>
                  <a:lnTo>
                    <a:pt x="162051" y="340107"/>
                  </a:lnTo>
                  <a:lnTo>
                    <a:pt x="169793" y="349230"/>
                  </a:lnTo>
                  <a:lnTo>
                    <a:pt x="177816" y="358192"/>
                  </a:lnTo>
                  <a:lnTo>
                    <a:pt x="186118" y="366995"/>
                  </a:lnTo>
                  <a:lnTo>
                    <a:pt x="194701" y="375638"/>
                  </a:lnTo>
                  <a:lnTo>
                    <a:pt x="203564" y="384121"/>
                  </a:lnTo>
                  <a:lnTo>
                    <a:pt x="212707" y="392443"/>
                  </a:lnTo>
                  <a:lnTo>
                    <a:pt x="222129" y="400606"/>
                  </a:lnTo>
                  <a:lnTo>
                    <a:pt x="231833" y="408608"/>
                  </a:lnTo>
                  <a:lnTo>
                    <a:pt x="241816" y="416451"/>
                  </a:lnTo>
                  <a:lnTo>
                    <a:pt x="252079" y="424133"/>
                  </a:lnTo>
                  <a:lnTo>
                    <a:pt x="220069" y="462145"/>
                  </a:lnTo>
                  <a:lnTo>
                    <a:pt x="211326" y="454803"/>
                  </a:lnTo>
                  <a:lnTo>
                    <a:pt x="202703" y="447180"/>
                  </a:lnTo>
                  <a:lnTo>
                    <a:pt x="194201" y="439278"/>
                  </a:lnTo>
                  <a:lnTo>
                    <a:pt x="185818" y="431095"/>
                  </a:lnTo>
                  <a:lnTo>
                    <a:pt x="177555" y="422633"/>
                  </a:lnTo>
                  <a:lnTo>
                    <a:pt x="169413" y="413890"/>
                  </a:lnTo>
                  <a:lnTo>
                    <a:pt x="161390" y="404867"/>
                  </a:lnTo>
                  <a:lnTo>
                    <a:pt x="153488" y="395564"/>
                  </a:lnTo>
                  <a:lnTo>
                    <a:pt x="145705" y="385981"/>
                  </a:lnTo>
                  <a:lnTo>
                    <a:pt x="138043" y="376118"/>
                  </a:lnTo>
                  <a:lnTo>
                    <a:pt x="130261" y="386341"/>
                  </a:lnTo>
                  <a:lnTo>
                    <a:pt x="122118" y="396204"/>
                  </a:lnTo>
                  <a:lnTo>
                    <a:pt x="113615" y="405707"/>
                  </a:lnTo>
                  <a:lnTo>
                    <a:pt x="104753" y="414850"/>
                  </a:lnTo>
                  <a:lnTo>
                    <a:pt x="95530" y="423633"/>
                  </a:lnTo>
                  <a:lnTo>
                    <a:pt x="85947" y="432056"/>
                  </a:lnTo>
                  <a:lnTo>
                    <a:pt x="76003" y="440118"/>
                  </a:lnTo>
                  <a:lnTo>
                    <a:pt x="65700" y="447821"/>
                  </a:lnTo>
                  <a:lnTo>
                    <a:pt x="55037" y="455163"/>
                  </a:lnTo>
                  <a:lnTo>
                    <a:pt x="44013" y="462145"/>
                  </a:lnTo>
                  <a:lnTo>
                    <a:pt x="18005" y="426134"/>
                  </a:lnTo>
                  <a:lnTo>
                    <a:pt x="29029" y="419132"/>
                  </a:lnTo>
                  <a:lnTo>
                    <a:pt x="39692" y="411729"/>
                  </a:lnTo>
                  <a:lnTo>
                    <a:pt x="49995" y="403927"/>
                  </a:lnTo>
                  <a:lnTo>
                    <a:pt x="59938" y="395724"/>
                  </a:lnTo>
                  <a:lnTo>
                    <a:pt x="69521" y="387121"/>
                  </a:lnTo>
                  <a:lnTo>
                    <a:pt x="78744" y="378119"/>
                  </a:lnTo>
                  <a:lnTo>
                    <a:pt x="87607" y="368716"/>
                  </a:lnTo>
                  <a:lnTo>
                    <a:pt x="96110" y="358913"/>
                  </a:lnTo>
                  <a:lnTo>
                    <a:pt x="104252" y="348709"/>
                  </a:lnTo>
                  <a:lnTo>
                    <a:pt x="112035" y="338106"/>
                  </a:lnTo>
                  <a:lnTo>
                    <a:pt x="105293" y="327143"/>
                  </a:lnTo>
                  <a:lnTo>
                    <a:pt x="98671" y="315859"/>
                  </a:lnTo>
                  <a:lnTo>
                    <a:pt x="92169" y="304255"/>
                  </a:lnTo>
                  <a:lnTo>
                    <a:pt x="85787" y="292332"/>
                  </a:lnTo>
                  <a:lnTo>
                    <a:pt x="79525" y="280088"/>
                  </a:lnTo>
                  <a:lnTo>
                    <a:pt x="73383" y="267524"/>
                  </a:lnTo>
                  <a:lnTo>
                    <a:pt x="67361" y="254640"/>
                  </a:lnTo>
                  <a:lnTo>
                    <a:pt x="61459" y="241436"/>
                  </a:lnTo>
                  <a:lnTo>
                    <a:pt x="55677" y="227911"/>
                  </a:lnTo>
                  <a:lnTo>
                    <a:pt x="50015" y="214067"/>
                  </a:lnTo>
                  <a:lnTo>
                    <a:pt x="48395" y="218048"/>
                  </a:lnTo>
                  <a:lnTo>
                    <a:pt x="46734" y="221989"/>
                  </a:lnTo>
                  <a:lnTo>
                    <a:pt x="45034" y="225891"/>
                  </a:lnTo>
                  <a:lnTo>
                    <a:pt x="43293" y="229752"/>
                  </a:lnTo>
                  <a:lnTo>
                    <a:pt x="41513" y="233573"/>
                  </a:lnTo>
                  <a:lnTo>
                    <a:pt x="39692" y="237354"/>
                  </a:lnTo>
                  <a:lnTo>
                    <a:pt x="37831" y="241095"/>
                  </a:lnTo>
                  <a:lnTo>
                    <a:pt x="35931" y="244797"/>
                  </a:lnTo>
                  <a:lnTo>
                    <a:pt x="33990" y="248458"/>
                  </a:lnTo>
                  <a:lnTo>
                    <a:pt x="32010" y="252079"/>
                  </a:lnTo>
                  <a:lnTo>
                    <a:pt x="0" y="228071"/>
                  </a:lnTo>
                  <a:lnTo>
                    <a:pt x="9703" y="207065"/>
                  </a:lnTo>
                  <a:lnTo>
                    <a:pt x="18805" y="185658"/>
                  </a:lnTo>
                  <a:lnTo>
                    <a:pt x="27308" y="163851"/>
                  </a:lnTo>
                  <a:lnTo>
                    <a:pt x="35211" y="141644"/>
                  </a:lnTo>
                  <a:lnTo>
                    <a:pt x="42513" y="119037"/>
                  </a:lnTo>
                  <a:lnTo>
                    <a:pt x="49215" y="96030"/>
                  </a:lnTo>
                  <a:lnTo>
                    <a:pt x="55317" y="72622"/>
                  </a:lnTo>
                  <a:lnTo>
                    <a:pt x="60819" y="48815"/>
                  </a:lnTo>
                  <a:lnTo>
                    <a:pt x="65720" y="24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191115" y="4391406"/>
              <a:ext cx="108034" cy="178056"/>
            </a:xfrm>
            <a:custGeom>
              <a:avLst/>
              <a:pathLst>
                <a:path w="108034" h="178056">
                  <a:moveTo>
                    <a:pt x="0" y="34010"/>
                  </a:moveTo>
                  <a:lnTo>
                    <a:pt x="5321" y="50936"/>
                  </a:lnTo>
                  <a:lnTo>
                    <a:pt x="10883" y="67301"/>
                  </a:lnTo>
                  <a:lnTo>
                    <a:pt x="16685" y="83106"/>
                  </a:lnTo>
                  <a:lnTo>
                    <a:pt x="22727" y="98350"/>
                  </a:lnTo>
                  <a:lnTo>
                    <a:pt x="29009" y="113035"/>
                  </a:lnTo>
                  <a:lnTo>
                    <a:pt x="35531" y="127160"/>
                  </a:lnTo>
                  <a:lnTo>
                    <a:pt x="42293" y="140724"/>
                  </a:lnTo>
                  <a:lnTo>
                    <a:pt x="49295" y="153728"/>
                  </a:lnTo>
                  <a:lnTo>
                    <a:pt x="56537" y="166172"/>
                  </a:lnTo>
                  <a:lnTo>
                    <a:pt x="64020" y="178056"/>
                  </a:lnTo>
                  <a:lnTo>
                    <a:pt x="70582" y="163671"/>
                  </a:lnTo>
                  <a:lnTo>
                    <a:pt x="76664" y="148526"/>
                  </a:lnTo>
                  <a:lnTo>
                    <a:pt x="82265" y="132621"/>
                  </a:lnTo>
                  <a:lnTo>
                    <a:pt x="87387" y="115956"/>
                  </a:lnTo>
                  <a:lnTo>
                    <a:pt x="92028" y="98531"/>
                  </a:lnTo>
                  <a:lnTo>
                    <a:pt x="96190" y="80345"/>
                  </a:lnTo>
                  <a:lnTo>
                    <a:pt x="99871" y="61399"/>
                  </a:lnTo>
                  <a:lnTo>
                    <a:pt x="103072" y="41693"/>
                  </a:lnTo>
                  <a:lnTo>
                    <a:pt x="105793" y="21226"/>
                  </a:lnTo>
                  <a:lnTo>
                    <a:pt x="108034" y="0"/>
                  </a:lnTo>
                  <a:lnTo>
                    <a:pt x="100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909027" y="4273369"/>
              <a:ext cx="214067" cy="104032"/>
            </a:xfrm>
            <a:custGeom>
              <a:avLst/>
              <a:pathLst>
                <a:path w="214067" h="104032">
                  <a:moveTo>
                    <a:pt x="0" y="68021"/>
                  </a:moveTo>
                  <a:lnTo>
                    <a:pt x="84026" y="68021"/>
                  </a:lnTo>
                  <a:lnTo>
                    <a:pt x="82385" y="62059"/>
                  </a:lnTo>
                  <a:lnTo>
                    <a:pt x="80665" y="56177"/>
                  </a:lnTo>
                  <a:lnTo>
                    <a:pt x="78864" y="50375"/>
                  </a:lnTo>
                  <a:lnTo>
                    <a:pt x="76984" y="44654"/>
                  </a:lnTo>
                  <a:lnTo>
                    <a:pt x="75023" y="39012"/>
                  </a:lnTo>
                  <a:lnTo>
                    <a:pt x="72982" y="33450"/>
                  </a:lnTo>
                  <a:lnTo>
                    <a:pt x="70862" y="27968"/>
                  </a:lnTo>
                  <a:lnTo>
                    <a:pt x="68661" y="22567"/>
                  </a:lnTo>
                  <a:lnTo>
                    <a:pt x="66380" y="17245"/>
                  </a:lnTo>
                  <a:lnTo>
                    <a:pt x="64020" y="12003"/>
                  </a:lnTo>
                  <a:lnTo>
                    <a:pt x="102032" y="0"/>
                  </a:lnTo>
                  <a:lnTo>
                    <a:pt x="105153" y="6442"/>
                  </a:lnTo>
                  <a:lnTo>
                    <a:pt x="108114" y="12964"/>
                  </a:lnTo>
                  <a:lnTo>
                    <a:pt x="110914" y="19566"/>
                  </a:lnTo>
                  <a:lnTo>
                    <a:pt x="113555" y="26248"/>
                  </a:lnTo>
                  <a:lnTo>
                    <a:pt x="116036" y="33010"/>
                  </a:lnTo>
                  <a:lnTo>
                    <a:pt x="118357" y="39852"/>
                  </a:lnTo>
                  <a:lnTo>
                    <a:pt x="120517" y="46774"/>
                  </a:lnTo>
                  <a:lnTo>
                    <a:pt x="122518" y="53776"/>
                  </a:lnTo>
                  <a:lnTo>
                    <a:pt x="124359" y="60859"/>
                  </a:lnTo>
                  <a:lnTo>
                    <a:pt x="126039" y="68021"/>
                  </a:lnTo>
                  <a:lnTo>
                    <a:pt x="214067" y="68021"/>
                  </a:lnTo>
                  <a:lnTo>
                    <a:pt x="214067" y="104032"/>
                  </a:lnTo>
                  <a:lnTo>
                    <a:pt x="0" y="104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037067" y="4387405"/>
              <a:ext cx="88027" cy="104032"/>
            </a:xfrm>
            <a:custGeom>
              <a:avLst/>
              <a:pathLst>
                <a:path w="88027" h="104032">
                  <a:moveTo>
                    <a:pt x="34010" y="0"/>
                  </a:moveTo>
                  <a:lnTo>
                    <a:pt x="40312" y="8042"/>
                  </a:lnTo>
                  <a:lnTo>
                    <a:pt x="46414" y="16165"/>
                  </a:lnTo>
                  <a:lnTo>
                    <a:pt x="52316" y="24367"/>
                  </a:lnTo>
                  <a:lnTo>
                    <a:pt x="58018" y="32650"/>
                  </a:lnTo>
                  <a:lnTo>
                    <a:pt x="63520" y="41012"/>
                  </a:lnTo>
                  <a:lnTo>
                    <a:pt x="68821" y="49455"/>
                  </a:lnTo>
                  <a:lnTo>
                    <a:pt x="73923" y="57978"/>
                  </a:lnTo>
                  <a:lnTo>
                    <a:pt x="78824" y="66580"/>
                  </a:lnTo>
                  <a:lnTo>
                    <a:pt x="83526" y="75263"/>
                  </a:lnTo>
                  <a:lnTo>
                    <a:pt x="88027" y="84026"/>
                  </a:lnTo>
                  <a:lnTo>
                    <a:pt x="54017" y="104032"/>
                  </a:lnTo>
                  <a:lnTo>
                    <a:pt x="49875" y="95270"/>
                  </a:lnTo>
                  <a:lnTo>
                    <a:pt x="45454" y="86587"/>
                  </a:lnTo>
                  <a:lnTo>
                    <a:pt x="40752" y="77984"/>
                  </a:lnTo>
                  <a:lnTo>
                    <a:pt x="35771" y="69461"/>
                  </a:lnTo>
                  <a:lnTo>
                    <a:pt x="30509" y="61019"/>
                  </a:lnTo>
                  <a:lnTo>
                    <a:pt x="24967" y="52656"/>
                  </a:lnTo>
                  <a:lnTo>
                    <a:pt x="19146" y="44373"/>
                  </a:lnTo>
                  <a:lnTo>
                    <a:pt x="13044" y="36171"/>
                  </a:lnTo>
                  <a:lnTo>
                    <a:pt x="6662" y="28048"/>
                  </a:lnTo>
                  <a:lnTo>
                    <a:pt x="0" y="20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901024" y="4389406"/>
              <a:ext cx="94029" cy="118037"/>
            </a:xfrm>
            <a:custGeom>
              <a:avLst/>
              <a:pathLst>
                <a:path w="94029" h="118037">
                  <a:moveTo>
                    <a:pt x="62019" y="0"/>
                  </a:moveTo>
                  <a:lnTo>
                    <a:pt x="94029" y="22006"/>
                  </a:lnTo>
                  <a:lnTo>
                    <a:pt x="88307" y="33770"/>
                  </a:lnTo>
                  <a:lnTo>
                    <a:pt x="82345" y="45054"/>
                  </a:lnTo>
                  <a:lnTo>
                    <a:pt x="76143" y="55857"/>
                  </a:lnTo>
                  <a:lnTo>
                    <a:pt x="69701" y="66180"/>
                  </a:lnTo>
                  <a:lnTo>
                    <a:pt x="63019" y="76023"/>
                  </a:lnTo>
                  <a:lnTo>
                    <a:pt x="56097" y="85386"/>
                  </a:lnTo>
                  <a:lnTo>
                    <a:pt x="48935" y="94269"/>
                  </a:lnTo>
                  <a:lnTo>
                    <a:pt x="41533" y="102672"/>
                  </a:lnTo>
                  <a:lnTo>
                    <a:pt x="33890" y="110594"/>
                  </a:lnTo>
                  <a:lnTo>
                    <a:pt x="26008" y="118037"/>
                  </a:lnTo>
                  <a:lnTo>
                    <a:pt x="0" y="88027"/>
                  </a:lnTo>
                  <a:lnTo>
                    <a:pt x="7822" y="79585"/>
                  </a:lnTo>
                  <a:lnTo>
                    <a:pt x="15284" y="71062"/>
                  </a:lnTo>
                  <a:lnTo>
                    <a:pt x="22387" y="62459"/>
                  </a:lnTo>
                  <a:lnTo>
                    <a:pt x="29129" y="53776"/>
                  </a:lnTo>
                  <a:lnTo>
                    <a:pt x="35511" y="45014"/>
                  </a:lnTo>
                  <a:lnTo>
                    <a:pt x="41533" y="36171"/>
                  </a:lnTo>
                  <a:lnTo>
                    <a:pt x="47194" y="27248"/>
                  </a:lnTo>
                  <a:lnTo>
                    <a:pt x="52496" y="18245"/>
                  </a:lnTo>
                  <a:lnTo>
                    <a:pt x="57438" y="9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903025" y="4477433"/>
              <a:ext cx="216068" cy="252079"/>
            </a:xfrm>
            <a:custGeom>
              <a:avLst/>
              <a:pathLst>
                <a:path w="216068" h="252079">
                  <a:moveTo>
                    <a:pt x="54017" y="24007"/>
                  </a:moveTo>
                  <a:lnTo>
                    <a:pt x="60379" y="28829"/>
                  </a:lnTo>
                  <a:lnTo>
                    <a:pt x="66661" y="33690"/>
                  </a:lnTo>
                  <a:lnTo>
                    <a:pt x="72862" y="38592"/>
                  </a:lnTo>
                  <a:lnTo>
                    <a:pt x="78984" y="43533"/>
                  </a:lnTo>
                  <a:lnTo>
                    <a:pt x="85026" y="48515"/>
                  </a:lnTo>
                  <a:lnTo>
                    <a:pt x="90988" y="53536"/>
                  </a:lnTo>
                  <a:lnTo>
                    <a:pt x="96870" y="58598"/>
                  </a:lnTo>
                  <a:lnTo>
                    <a:pt x="102672" y="63700"/>
                  </a:lnTo>
                  <a:lnTo>
                    <a:pt x="108394" y="68841"/>
                  </a:lnTo>
                  <a:lnTo>
                    <a:pt x="114035" y="74023"/>
                  </a:lnTo>
                  <a:lnTo>
                    <a:pt x="116816" y="67161"/>
                  </a:lnTo>
                  <a:lnTo>
                    <a:pt x="119557" y="60178"/>
                  </a:lnTo>
                  <a:lnTo>
                    <a:pt x="122258" y="53076"/>
                  </a:lnTo>
                  <a:lnTo>
                    <a:pt x="124919" y="45854"/>
                  </a:lnTo>
                  <a:lnTo>
                    <a:pt x="127540" y="38512"/>
                  </a:lnTo>
                  <a:lnTo>
                    <a:pt x="130120" y="31049"/>
                  </a:lnTo>
                  <a:lnTo>
                    <a:pt x="132661" y="23467"/>
                  </a:lnTo>
                  <a:lnTo>
                    <a:pt x="135162" y="15764"/>
                  </a:lnTo>
                  <a:lnTo>
                    <a:pt x="137623" y="7942"/>
                  </a:lnTo>
                  <a:lnTo>
                    <a:pt x="140044" y="0"/>
                  </a:lnTo>
                  <a:lnTo>
                    <a:pt x="176055" y="18005"/>
                  </a:lnTo>
                  <a:lnTo>
                    <a:pt x="173214" y="27508"/>
                  </a:lnTo>
                  <a:lnTo>
                    <a:pt x="170293" y="36811"/>
                  </a:lnTo>
                  <a:lnTo>
                    <a:pt x="167292" y="45914"/>
                  </a:lnTo>
                  <a:lnTo>
                    <a:pt x="164211" y="54817"/>
                  </a:lnTo>
                  <a:lnTo>
                    <a:pt x="161050" y="63520"/>
                  </a:lnTo>
                  <a:lnTo>
                    <a:pt x="157809" y="72022"/>
                  </a:lnTo>
                  <a:lnTo>
                    <a:pt x="154488" y="80325"/>
                  </a:lnTo>
                  <a:lnTo>
                    <a:pt x="151087" y="88427"/>
                  </a:lnTo>
                  <a:lnTo>
                    <a:pt x="147606" y="96330"/>
                  </a:lnTo>
                  <a:lnTo>
                    <a:pt x="144045" y="104032"/>
                  </a:lnTo>
                  <a:lnTo>
                    <a:pt x="151607" y="111695"/>
                  </a:lnTo>
                  <a:lnTo>
                    <a:pt x="159090" y="119477"/>
                  </a:lnTo>
                  <a:lnTo>
                    <a:pt x="166492" y="127380"/>
                  </a:lnTo>
                  <a:lnTo>
                    <a:pt x="173814" y="135402"/>
                  </a:lnTo>
                  <a:lnTo>
                    <a:pt x="181057" y="143545"/>
                  </a:lnTo>
                  <a:lnTo>
                    <a:pt x="188219" y="151807"/>
                  </a:lnTo>
                  <a:lnTo>
                    <a:pt x="195301" y="160190"/>
                  </a:lnTo>
                  <a:lnTo>
                    <a:pt x="202303" y="168693"/>
                  </a:lnTo>
                  <a:lnTo>
                    <a:pt x="209225" y="177315"/>
                  </a:lnTo>
                  <a:lnTo>
                    <a:pt x="216068" y="186058"/>
                  </a:lnTo>
                  <a:lnTo>
                    <a:pt x="190059" y="220069"/>
                  </a:lnTo>
                  <a:lnTo>
                    <a:pt x="183637" y="211706"/>
                  </a:lnTo>
                  <a:lnTo>
                    <a:pt x="177175" y="203424"/>
                  </a:lnTo>
                  <a:lnTo>
                    <a:pt x="170673" y="195221"/>
                  </a:lnTo>
                  <a:lnTo>
                    <a:pt x="164131" y="187098"/>
                  </a:lnTo>
                  <a:lnTo>
                    <a:pt x="157549" y="179056"/>
                  </a:lnTo>
                  <a:lnTo>
                    <a:pt x="150927" y="171093"/>
                  </a:lnTo>
                  <a:lnTo>
                    <a:pt x="144265" y="163211"/>
                  </a:lnTo>
                  <a:lnTo>
                    <a:pt x="137563" y="155408"/>
                  </a:lnTo>
                  <a:lnTo>
                    <a:pt x="130821" y="147686"/>
                  </a:lnTo>
                  <a:lnTo>
                    <a:pt x="124039" y="140044"/>
                  </a:lnTo>
                  <a:lnTo>
                    <a:pt x="116856" y="152688"/>
                  </a:lnTo>
                  <a:lnTo>
                    <a:pt x="108914" y="165011"/>
                  </a:lnTo>
                  <a:lnTo>
                    <a:pt x="100211" y="177015"/>
                  </a:lnTo>
                  <a:lnTo>
                    <a:pt x="90748" y="188699"/>
                  </a:lnTo>
                  <a:lnTo>
                    <a:pt x="80525" y="200063"/>
                  </a:lnTo>
                  <a:lnTo>
                    <a:pt x="69541" y="211106"/>
                  </a:lnTo>
                  <a:lnTo>
                    <a:pt x="57798" y="221829"/>
                  </a:lnTo>
                  <a:lnTo>
                    <a:pt x="45294" y="232233"/>
                  </a:lnTo>
                  <a:lnTo>
                    <a:pt x="32030" y="242316"/>
                  </a:lnTo>
                  <a:lnTo>
                    <a:pt x="18005" y="252079"/>
                  </a:lnTo>
                  <a:lnTo>
                    <a:pt x="0" y="216068"/>
                  </a:lnTo>
                  <a:lnTo>
                    <a:pt x="12483" y="206725"/>
                  </a:lnTo>
                  <a:lnTo>
                    <a:pt x="24327" y="197102"/>
                  </a:lnTo>
                  <a:lnTo>
                    <a:pt x="35531" y="187198"/>
                  </a:lnTo>
                  <a:lnTo>
                    <a:pt x="46094" y="177015"/>
                  </a:lnTo>
                  <a:lnTo>
                    <a:pt x="56017" y="166552"/>
                  </a:lnTo>
                  <a:lnTo>
                    <a:pt x="65300" y="155809"/>
                  </a:lnTo>
                  <a:lnTo>
                    <a:pt x="73943" y="144785"/>
                  </a:lnTo>
                  <a:lnTo>
                    <a:pt x="81945" y="133482"/>
                  </a:lnTo>
                  <a:lnTo>
                    <a:pt x="89308" y="121898"/>
                  </a:lnTo>
                  <a:lnTo>
                    <a:pt x="96030" y="110034"/>
                  </a:lnTo>
                  <a:lnTo>
                    <a:pt x="89608" y="103312"/>
                  </a:lnTo>
                  <a:lnTo>
                    <a:pt x="83146" y="96750"/>
                  </a:lnTo>
                  <a:lnTo>
                    <a:pt x="76644" y="90348"/>
                  </a:lnTo>
                  <a:lnTo>
                    <a:pt x="70102" y="84106"/>
                  </a:lnTo>
                  <a:lnTo>
                    <a:pt x="63520" y="78024"/>
                  </a:lnTo>
                  <a:lnTo>
                    <a:pt x="56897" y="72102"/>
                  </a:lnTo>
                  <a:lnTo>
                    <a:pt x="50235" y="66340"/>
                  </a:lnTo>
                  <a:lnTo>
                    <a:pt x="43533" y="60739"/>
                  </a:lnTo>
                  <a:lnTo>
                    <a:pt x="36791" y="55297"/>
                  </a:lnTo>
                  <a:lnTo>
                    <a:pt x="30009" y="50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424166" y="4401400"/>
              <a:ext cx="49283" cy="87870"/>
            </a:xfrm>
            <a:custGeom>
              <a:avLst/>
              <a:pathLst>
                <a:path w="49283" h="87870">
                  <a:moveTo>
                    <a:pt x="5348" y="15663"/>
                  </a:moveTo>
                  <a:lnTo>
                    <a:pt x="18720" y="15663"/>
                  </a:lnTo>
                  <a:lnTo>
                    <a:pt x="18720" y="0"/>
                  </a:lnTo>
                  <a:lnTo>
                    <a:pt x="26361" y="0"/>
                  </a:lnTo>
                  <a:lnTo>
                    <a:pt x="26361" y="15663"/>
                  </a:lnTo>
                  <a:lnTo>
                    <a:pt x="45081" y="15663"/>
                  </a:lnTo>
                  <a:lnTo>
                    <a:pt x="43171" y="43553"/>
                  </a:lnTo>
                  <a:lnTo>
                    <a:pt x="48901" y="43553"/>
                  </a:lnTo>
                  <a:lnTo>
                    <a:pt x="48901" y="51193"/>
                  </a:lnTo>
                  <a:lnTo>
                    <a:pt x="29417" y="51193"/>
                  </a:lnTo>
                  <a:lnTo>
                    <a:pt x="30647" y="54857"/>
                  </a:lnTo>
                  <a:lnTo>
                    <a:pt x="32045" y="58361"/>
                  </a:lnTo>
                  <a:lnTo>
                    <a:pt x="33612" y="61704"/>
                  </a:lnTo>
                  <a:lnTo>
                    <a:pt x="35346" y="64886"/>
                  </a:lnTo>
                  <a:lnTo>
                    <a:pt x="37249" y="67908"/>
                  </a:lnTo>
                  <a:lnTo>
                    <a:pt x="39320" y="70769"/>
                  </a:lnTo>
                  <a:lnTo>
                    <a:pt x="41558" y="73470"/>
                  </a:lnTo>
                  <a:lnTo>
                    <a:pt x="43965" y="76011"/>
                  </a:lnTo>
                  <a:lnTo>
                    <a:pt x="46540" y="78391"/>
                  </a:lnTo>
                  <a:lnTo>
                    <a:pt x="49283" y="80611"/>
                  </a:lnTo>
                  <a:lnTo>
                    <a:pt x="43553" y="87870"/>
                  </a:lnTo>
                  <a:lnTo>
                    <a:pt x="41020" y="85360"/>
                  </a:lnTo>
                  <a:lnTo>
                    <a:pt x="38617" y="82720"/>
                  </a:lnTo>
                  <a:lnTo>
                    <a:pt x="36343" y="79950"/>
                  </a:lnTo>
                  <a:lnTo>
                    <a:pt x="34200" y="77050"/>
                  </a:lnTo>
                  <a:lnTo>
                    <a:pt x="32187" y="74021"/>
                  </a:lnTo>
                  <a:lnTo>
                    <a:pt x="30303" y="70861"/>
                  </a:lnTo>
                  <a:lnTo>
                    <a:pt x="28550" y="67572"/>
                  </a:lnTo>
                  <a:lnTo>
                    <a:pt x="26926" y="64152"/>
                  </a:lnTo>
                  <a:lnTo>
                    <a:pt x="25432" y="60603"/>
                  </a:lnTo>
                  <a:lnTo>
                    <a:pt x="24068" y="56924"/>
                  </a:lnTo>
                  <a:lnTo>
                    <a:pt x="23136" y="60534"/>
                  </a:lnTo>
                  <a:lnTo>
                    <a:pt x="22021" y="64030"/>
                  </a:lnTo>
                  <a:lnTo>
                    <a:pt x="20722" y="67411"/>
                  </a:lnTo>
                  <a:lnTo>
                    <a:pt x="19239" y="70678"/>
                  </a:lnTo>
                  <a:lnTo>
                    <a:pt x="17574" y="73830"/>
                  </a:lnTo>
                  <a:lnTo>
                    <a:pt x="15724" y="76867"/>
                  </a:lnTo>
                  <a:lnTo>
                    <a:pt x="13692" y="79790"/>
                  </a:lnTo>
                  <a:lnTo>
                    <a:pt x="11476" y="82598"/>
                  </a:lnTo>
                  <a:lnTo>
                    <a:pt x="9077" y="85291"/>
                  </a:lnTo>
                  <a:lnTo>
                    <a:pt x="6494" y="87870"/>
                  </a:lnTo>
                  <a:lnTo>
                    <a:pt x="0" y="82521"/>
                  </a:lnTo>
                  <a:lnTo>
                    <a:pt x="2788" y="79663"/>
                  </a:lnTo>
                  <a:lnTo>
                    <a:pt x="5348" y="76745"/>
                  </a:lnTo>
                  <a:lnTo>
                    <a:pt x="7679" y="73765"/>
                  </a:lnTo>
                  <a:lnTo>
                    <a:pt x="9780" y="70724"/>
                  </a:lnTo>
                  <a:lnTo>
                    <a:pt x="11652" y="67621"/>
                  </a:lnTo>
                  <a:lnTo>
                    <a:pt x="13295" y="64458"/>
                  </a:lnTo>
                  <a:lnTo>
                    <a:pt x="14708" y="61234"/>
                  </a:lnTo>
                  <a:lnTo>
                    <a:pt x="15893" y="57948"/>
                  </a:lnTo>
                  <a:lnTo>
                    <a:pt x="16848" y="54601"/>
                  </a:lnTo>
                  <a:lnTo>
                    <a:pt x="17574" y="51193"/>
                  </a:lnTo>
                  <a:lnTo>
                    <a:pt x="1910" y="51193"/>
                  </a:lnTo>
                  <a:lnTo>
                    <a:pt x="1910" y="43553"/>
                  </a:lnTo>
                  <a:lnTo>
                    <a:pt x="18720" y="43553"/>
                  </a:lnTo>
                  <a:lnTo>
                    <a:pt x="18720" y="22922"/>
                  </a:lnTo>
                  <a:lnTo>
                    <a:pt x="5348" y="229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450527" y="4424323"/>
              <a:ext cx="10697" cy="20630"/>
            </a:xfrm>
            <a:custGeom>
              <a:avLst/>
              <a:pathLst>
                <a:path w="10697" h="20630">
                  <a:moveTo>
                    <a:pt x="0" y="0"/>
                  </a:moveTo>
                  <a:lnTo>
                    <a:pt x="0" y="15663"/>
                  </a:lnTo>
                  <a:lnTo>
                    <a:pt x="0" y="20630"/>
                  </a:lnTo>
                  <a:lnTo>
                    <a:pt x="9551" y="20630"/>
                  </a:lnTo>
                  <a:lnTo>
                    <a:pt x="106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384433" y="4401018"/>
              <a:ext cx="42024" cy="83667"/>
            </a:xfrm>
            <a:custGeom>
              <a:avLst/>
              <a:pathLst>
                <a:path w="42024" h="83667">
                  <a:moveTo>
                    <a:pt x="9551" y="0"/>
                  </a:moveTo>
                  <a:lnTo>
                    <a:pt x="16427" y="2674"/>
                  </a:lnTo>
                  <a:lnTo>
                    <a:pt x="14135" y="9933"/>
                  </a:lnTo>
                  <a:lnTo>
                    <a:pt x="40496" y="9933"/>
                  </a:lnTo>
                  <a:lnTo>
                    <a:pt x="40496" y="17192"/>
                  </a:lnTo>
                  <a:lnTo>
                    <a:pt x="25596" y="17192"/>
                  </a:lnTo>
                  <a:lnTo>
                    <a:pt x="25596" y="34766"/>
                  </a:lnTo>
                  <a:lnTo>
                    <a:pt x="42024" y="34766"/>
                  </a:lnTo>
                  <a:lnTo>
                    <a:pt x="42024" y="42024"/>
                  </a:lnTo>
                  <a:lnTo>
                    <a:pt x="25596" y="42024"/>
                  </a:lnTo>
                  <a:lnTo>
                    <a:pt x="25596" y="73734"/>
                  </a:lnTo>
                  <a:lnTo>
                    <a:pt x="32091" y="72588"/>
                  </a:lnTo>
                  <a:lnTo>
                    <a:pt x="32091" y="49283"/>
                  </a:lnTo>
                  <a:lnTo>
                    <a:pt x="39350" y="49283"/>
                  </a:lnTo>
                  <a:lnTo>
                    <a:pt x="39350" y="81757"/>
                  </a:lnTo>
                  <a:lnTo>
                    <a:pt x="32091" y="81757"/>
                  </a:lnTo>
                  <a:lnTo>
                    <a:pt x="32091" y="79465"/>
                  </a:lnTo>
                  <a:lnTo>
                    <a:pt x="3820" y="83667"/>
                  </a:lnTo>
                  <a:lnTo>
                    <a:pt x="3820" y="49283"/>
                  </a:lnTo>
                  <a:lnTo>
                    <a:pt x="11461" y="49283"/>
                  </a:lnTo>
                  <a:lnTo>
                    <a:pt x="11461" y="75644"/>
                  </a:lnTo>
                  <a:lnTo>
                    <a:pt x="17956" y="74880"/>
                  </a:lnTo>
                  <a:lnTo>
                    <a:pt x="17956" y="42024"/>
                  </a:lnTo>
                  <a:lnTo>
                    <a:pt x="764" y="42024"/>
                  </a:lnTo>
                  <a:lnTo>
                    <a:pt x="764" y="34766"/>
                  </a:lnTo>
                  <a:lnTo>
                    <a:pt x="17956" y="34766"/>
                  </a:lnTo>
                  <a:lnTo>
                    <a:pt x="17956" y="17192"/>
                  </a:lnTo>
                  <a:lnTo>
                    <a:pt x="11843" y="17192"/>
                  </a:lnTo>
                  <a:lnTo>
                    <a:pt x="11843" y="17574"/>
                  </a:lnTo>
                  <a:lnTo>
                    <a:pt x="11373" y="18788"/>
                  </a:lnTo>
                  <a:lnTo>
                    <a:pt x="10880" y="19988"/>
                  </a:lnTo>
                  <a:lnTo>
                    <a:pt x="10364" y="21172"/>
                  </a:lnTo>
                  <a:lnTo>
                    <a:pt x="9826" y="22341"/>
                  </a:lnTo>
                  <a:lnTo>
                    <a:pt x="9264" y="23495"/>
                  </a:lnTo>
                  <a:lnTo>
                    <a:pt x="8680" y="24634"/>
                  </a:lnTo>
                  <a:lnTo>
                    <a:pt x="8072" y="25757"/>
                  </a:lnTo>
                  <a:lnTo>
                    <a:pt x="7442" y="26865"/>
                  </a:lnTo>
                  <a:lnTo>
                    <a:pt x="6788" y="27958"/>
                  </a:lnTo>
                  <a:lnTo>
                    <a:pt x="6112" y="29035"/>
                  </a:lnTo>
                  <a:lnTo>
                    <a:pt x="0" y="24450"/>
                  </a:lnTo>
                  <a:lnTo>
                    <a:pt x="1264" y="22280"/>
                  </a:lnTo>
                  <a:lnTo>
                    <a:pt x="2460" y="20049"/>
                  </a:lnTo>
                  <a:lnTo>
                    <a:pt x="3587" y="17757"/>
                  </a:lnTo>
                  <a:lnTo>
                    <a:pt x="4645" y="15404"/>
                  </a:lnTo>
                  <a:lnTo>
                    <a:pt x="5635" y="12989"/>
                  </a:lnTo>
                  <a:lnTo>
                    <a:pt x="6555" y="10513"/>
                  </a:lnTo>
                  <a:lnTo>
                    <a:pt x="7407" y="7977"/>
                  </a:lnTo>
                  <a:lnTo>
                    <a:pt x="8191" y="5379"/>
                  </a:lnTo>
                  <a:lnTo>
                    <a:pt x="8905" y="27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486057" y="4402929"/>
              <a:ext cx="80229" cy="17574"/>
            </a:xfrm>
            <a:custGeom>
              <a:avLst/>
              <a:pathLst>
                <a:path w="80229" h="17574">
                  <a:moveTo>
                    <a:pt x="75262" y="0"/>
                  </a:moveTo>
                  <a:lnTo>
                    <a:pt x="80229" y="6494"/>
                  </a:lnTo>
                  <a:lnTo>
                    <a:pt x="73279" y="7843"/>
                  </a:lnTo>
                  <a:lnTo>
                    <a:pt x="66185" y="9138"/>
                  </a:lnTo>
                  <a:lnTo>
                    <a:pt x="58945" y="10380"/>
                  </a:lnTo>
                  <a:lnTo>
                    <a:pt x="51560" y="11568"/>
                  </a:lnTo>
                  <a:lnTo>
                    <a:pt x="44030" y="12702"/>
                  </a:lnTo>
                  <a:lnTo>
                    <a:pt x="36355" y="13784"/>
                  </a:lnTo>
                  <a:lnTo>
                    <a:pt x="28534" y="14811"/>
                  </a:lnTo>
                  <a:lnTo>
                    <a:pt x="20569" y="15786"/>
                  </a:lnTo>
                  <a:lnTo>
                    <a:pt x="12458" y="16706"/>
                  </a:lnTo>
                  <a:lnTo>
                    <a:pt x="4202" y="17574"/>
                  </a:lnTo>
                  <a:lnTo>
                    <a:pt x="0" y="9933"/>
                  </a:lnTo>
                  <a:lnTo>
                    <a:pt x="7491" y="9214"/>
                  </a:lnTo>
                  <a:lnTo>
                    <a:pt x="14991" y="8435"/>
                  </a:lnTo>
                  <a:lnTo>
                    <a:pt x="22498" y="7595"/>
                  </a:lnTo>
                  <a:lnTo>
                    <a:pt x="30013" y="6693"/>
                  </a:lnTo>
                  <a:lnTo>
                    <a:pt x="37535" y="5730"/>
                  </a:lnTo>
                  <a:lnTo>
                    <a:pt x="45065" y="4706"/>
                  </a:lnTo>
                  <a:lnTo>
                    <a:pt x="52603" y="3621"/>
                  </a:lnTo>
                  <a:lnTo>
                    <a:pt x="60149" y="2475"/>
                  </a:lnTo>
                  <a:lnTo>
                    <a:pt x="67702" y="1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519295" y="4418592"/>
              <a:ext cx="16809" cy="15663"/>
            </a:xfrm>
            <a:custGeom>
              <a:avLst/>
              <a:pathLst>
                <a:path w="16809" h="15663">
                  <a:moveTo>
                    <a:pt x="6494" y="0"/>
                  </a:moveTo>
                  <a:lnTo>
                    <a:pt x="7698" y="1077"/>
                  </a:lnTo>
                  <a:lnTo>
                    <a:pt x="8863" y="2170"/>
                  </a:lnTo>
                  <a:lnTo>
                    <a:pt x="9990" y="3277"/>
                  </a:lnTo>
                  <a:lnTo>
                    <a:pt x="11079" y="4401"/>
                  </a:lnTo>
                  <a:lnTo>
                    <a:pt x="12129" y="5539"/>
                  </a:lnTo>
                  <a:lnTo>
                    <a:pt x="13142" y="6693"/>
                  </a:lnTo>
                  <a:lnTo>
                    <a:pt x="14116" y="7862"/>
                  </a:lnTo>
                  <a:lnTo>
                    <a:pt x="15052" y="9046"/>
                  </a:lnTo>
                  <a:lnTo>
                    <a:pt x="15950" y="10246"/>
                  </a:lnTo>
                  <a:lnTo>
                    <a:pt x="16809" y="11461"/>
                  </a:lnTo>
                  <a:lnTo>
                    <a:pt x="9933" y="15663"/>
                  </a:lnTo>
                  <a:lnTo>
                    <a:pt x="9146" y="14445"/>
                  </a:lnTo>
                  <a:lnTo>
                    <a:pt x="8313" y="13234"/>
                  </a:lnTo>
                  <a:lnTo>
                    <a:pt x="7434" y="12030"/>
                  </a:lnTo>
                  <a:lnTo>
                    <a:pt x="6510" y="10834"/>
                  </a:lnTo>
                  <a:lnTo>
                    <a:pt x="5539" y="9646"/>
                  </a:lnTo>
                  <a:lnTo>
                    <a:pt x="4523" y="8466"/>
                  </a:lnTo>
                  <a:lnTo>
                    <a:pt x="3461" y="7293"/>
                  </a:lnTo>
                  <a:lnTo>
                    <a:pt x="2353" y="6127"/>
                  </a:lnTo>
                  <a:lnTo>
                    <a:pt x="1199" y="4970"/>
                  </a:lnTo>
                  <a:lnTo>
                    <a:pt x="0" y="3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483001" y="4435784"/>
              <a:ext cx="88634" cy="53868"/>
            </a:xfrm>
            <a:custGeom>
              <a:avLst/>
              <a:pathLst>
                <a:path w="88634" h="53868">
                  <a:moveTo>
                    <a:pt x="9551" y="0"/>
                  </a:moveTo>
                  <a:lnTo>
                    <a:pt x="80229" y="0"/>
                  </a:lnTo>
                  <a:lnTo>
                    <a:pt x="80229" y="6876"/>
                  </a:lnTo>
                  <a:lnTo>
                    <a:pt x="76221" y="10555"/>
                  </a:lnTo>
                  <a:lnTo>
                    <a:pt x="71992" y="14105"/>
                  </a:lnTo>
                  <a:lnTo>
                    <a:pt x="67541" y="17524"/>
                  </a:lnTo>
                  <a:lnTo>
                    <a:pt x="62869" y="20813"/>
                  </a:lnTo>
                  <a:lnTo>
                    <a:pt x="57975" y="23973"/>
                  </a:lnTo>
                  <a:lnTo>
                    <a:pt x="52859" y="27002"/>
                  </a:lnTo>
                  <a:lnTo>
                    <a:pt x="47522" y="29902"/>
                  </a:lnTo>
                  <a:lnTo>
                    <a:pt x="41963" y="32672"/>
                  </a:lnTo>
                  <a:lnTo>
                    <a:pt x="36183" y="35312"/>
                  </a:lnTo>
                  <a:lnTo>
                    <a:pt x="30181" y="37822"/>
                  </a:lnTo>
                  <a:lnTo>
                    <a:pt x="32649" y="38983"/>
                  </a:lnTo>
                  <a:lnTo>
                    <a:pt x="35469" y="40022"/>
                  </a:lnTo>
                  <a:lnTo>
                    <a:pt x="38639" y="40939"/>
                  </a:lnTo>
                  <a:lnTo>
                    <a:pt x="42162" y="41734"/>
                  </a:lnTo>
                  <a:lnTo>
                    <a:pt x="46036" y="42406"/>
                  </a:lnTo>
                  <a:lnTo>
                    <a:pt x="50261" y="42957"/>
                  </a:lnTo>
                  <a:lnTo>
                    <a:pt x="54838" y="43384"/>
                  </a:lnTo>
                  <a:lnTo>
                    <a:pt x="59767" y="43690"/>
                  </a:lnTo>
                  <a:lnTo>
                    <a:pt x="65046" y="43873"/>
                  </a:lnTo>
                  <a:lnTo>
                    <a:pt x="70678" y="43935"/>
                  </a:lnTo>
                  <a:lnTo>
                    <a:pt x="88634" y="43935"/>
                  </a:lnTo>
                  <a:lnTo>
                    <a:pt x="86724" y="51958"/>
                  </a:lnTo>
                  <a:lnTo>
                    <a:pt x="81373" y="51940"/>
                  </a:lnTo>
                  <a:lnTo>
                    <a:pt x="76324" y="51889"/>
                  </a:lnTo>
                  <a:lnTo>
                    <a:pt x="71577" y="51803"/>
                  </a:lnTo>
                  <a:lnTo>
                    <a:pt x="67132" y="51682"/>
                  </a:lnTo>
                  <a:lnTo>
                    <a:pt x="62989" y="51528"/>
                  </a:lnTo>
                  <a:lnTo>
                    <a:pt x="59148" y="51339"/>
                  </a:lnTo>
                  <a:lnTo>
                    <a:pt x="55608" y="51115"/>
                  </a:lnTo>
                  <a:lnTo>
                    <a:pt x="52370" y="50857"/>
                  </a:lnTo>
                  <a:lnTo>
                    <a:pt x="49434" y="50565"/>
                  </a:lnTo>
                  <a:lnTo>
                    <a:pt x="46800" y="50238"/>
                  </a:lnTo>
                  <a:lnTo>
                    <a:pt x="44372" y="49875"/>
                  </a:lnTo>
                  <a:lnTo>
                    <a:pt x="42055" y="49474"/>
                  </a:lnTo>
                  <a:lnTo>
                    <a:pt x="39849" y="49035"/>
                  </a:lnTo>
                  <a:lnTo>
                    <a:pt x="37753" y="48557"/>
                  </a:lnTo>
                  <a:lnTo>
                    <a:pt x="35768" y="48042"/>
                  </a:lnTo>
                  <a:lnTo>
                    <a:pt x="33894" y="47488"/>
                  </a:lnTo>
                  <a:lnTo>
                    <a:pt x="32131" y="46895"/>
                  </a:lnTo>
                  <a:lnTo>
                    <a:pt x="30479" y="46265"/>
                  </a:lnTo>
                  <a:lnTo>
                    <a:pt x="28937" y="45597"/>
                  </a:lnTo>
                  <a:lnTo>
                    <a:pt x="27507" y="44890"/>
                  </a:lnTo>
                  <a:lnTo>
                    <a:pt x="26185" y="44200"/>
                  </a:lnTo>
                  <a:lnTo>
                    <a:pt x="24970" y="43583"/>
                  </a:lnTo>
                  <a:lnTo>
                    <a:pt x="23862" y="43039"/>
                  </a:lnTo>
                  <a:lnTo>
                    <a:pt x="22861" y="42567"/>
                  </a:lnTo>
                  <a:lnTo>
                    <a:pt x="21967" y="42168"/>
                  </a:lnTo>
                  <a:lnTo>
                    <a:pt x="21180" y="41841"/>
                  </a:lnTo>
                  <a:lnTo>
                    <a:pt x="20500" y="41587"/>
                  </a:lnTo>
                  <a:lnTo>
                    <a:pt x="19927" y="41405"/>
                  </a:lnTo>
                  <a:lnTo>
                    <a:pt x="19461" y="41297"/>
                  </a:lnTo>
                  <a:lnTo>
                    <a:pt x="19102" y="41260"/>
                  </a:lnTo>
                  <a:lnTo>
                    <a:pt x="18865" y="41276"/>
                  </a:lnTo>
                  <a:lnTo>
                    <a:pt x="18613" y="41321"/>
                  </a:lnTo>
                  <a:lnTo>
                    <a:pt x="18345" y="41398"/>
                  </a:lnTo>
                  <a:lnTo>
                    <a:pt x="18063" y="41505"/>
                  </a:lnTo>
                  <a:lnTo>
                    <a:pt x="17765" y="41642"/>
                  </a:lnTo>
                  <a:lnTo>
                    <a:pt x="17451" y="41810"/>
                  </a:lnTo>
                  <a:lnTo>
                    <a:pt x="17123" y="42009"/>
                  </a:lnTo>
                  <a:lnTo>
                    <a:pt x="16779" y="42238"/>
                  </a:lnTo>
                  <a:lnTo>
                    <a:pt x="16420" y="42498"/>
                  </a:lnTo>
                  <a:lnTo>
                    <a:pt x="16045" y="42788"/>
                  </a:lnTo>
                  <a:lnTo>
                    <a:pt x="15598" y="43174"/>
                  </a:lnTo>
                  <a:lnTo>
                    <a:pt x="15021" y="43721"/>
                  </a:lnTo>
                  <a:lnTo>
                    <a:pt x="14315" y="44427"/>
                  </a:lnTo>
                  <a:lnTo>
                    <a:pt x="13478" y="45295"/>
                  </a:lnTo>
                  <a:lnTo>
                    <a:pt x="12511" y="46322"/>
                  </a:lnTo>
                  <a:lnTo>
                    <a:pt x="11415" y="47511"/>
                  </a:lnTo>
                  <a:lnTo>
                    <a:pt x="10189" y="48859"/>
                  </a:lnTo>
                  <a:lnTo>
                    <a:pt x="8832" y="50368"/>
                  </a:lnTo>
                  <a:lnTo>
                    <a:pt x="7346" y="52038"/>
                  </a:lnTo>
                  <a:lnTo>
                    <a:pt x="5730" y="53868"/>
                  </a:lnTo>
                  <a:lnTo>
                    <a:pt x="0" y="48137"/>
                  </a:lnTo>
                  <a:lnTo>
                    <a:pt x="1919" y="46156"/>
                  </a:lnTo>
                  <a:lnTo>
                    <a:pt x="3705" y="44340"/>
                  </a:lnTo>
                  <a:lnTo>
                    <a:pt x="5358" y="42687"/>
                  </a:lnTo>
                  <a:lnTo>
                    <a:pt x="6876" y="41199"/>
                  </a:lnTo>
                  <a:lnTo>
                    <a:pt x="8261" y="39875"/>
                  </a:lnTo>
                  <a:lnTo>
                    <a:pt x="9512" y="38716"/>
                  </a:lnTo>
                  <a:lnTo>
                    <a:pt x="10630" y="37721"/>
                  </a:lnTo>
                  <a:lnTo>
                    <a:pt x="11614" y="36890"/>
                  </a:lnTo>
                  <a:lnTo>
                    <a:pt x="12464" y="36223"/>
                  </a:lnTo>
                  <a:lnTo>
                    <a:pt x="13180" y="35721"/>
                  </a:lnTo>
                  <a:lnTo>
                    <a:pt x="13820" y="35321"/>
                  </a:lnTo>
                  <a:lnTo>
                    <a:pt x="14441" y="34964"/>
                  </a:lnTo>
                  <a:lnTo>
                    <a:pt x="15043" y="34649"/>
                  </a:lnTo>
                  <a:lnTo>
                    <a:pt x="15625" y="34376"/>
                  </a:lnTo>
                  <a:lnTo>
                    <a:pt x="16189" y="34145"/>
                  </a:lnTo>
                  <a:lnTo>
                    <a:pt x="16733" y="33956"/>
                  </a:lnTo>
                  <a:lnTo>
                    <a:pt x="17258" y="33809"/>
                  </a:lnTo>
                  <a:lnTo>
                    <a:pt x="17765" y="33703"/>
                  </a:lnTo>
                  <a:lnTo>
                    <a:pt x="18252" y="33640"/>
                  </a:lnTo>
                  <a:lnTo>
                    <a:pt x="18720" y="33619"/>
                  </a:lnTo>
                  <a:lnTo>
                    <a:pt x="21012" y="33619"/>
                  </a:lnTo>
                  <a:lnTo>
                    <a:pt x="26575" y="31499"/>
                  </a:lnTo>
                  <a:lnTo>
                    <a:pt x="31954" y="29264"/>
                  </a:lnTo>
                  <a:lnTo>
                    <a:pt x="37150" y="26915"/>
                  </a:lnTo>
                  <a:lnTo>
                    <a:pt x="42162" y="24450"/>
                  </a:lnTo>
                  <a:lnTo>
                    <a:pt x="46991" y="21872"/>
                  </a:lnTo>
                  <a:lnTo>
                    <a:pt x="51637" y="19178"/>
                  </a:lnTo>
                  <a:lnTo>
                    <a:pt x="56099" y="16370"/>
                  </a:lnTo>
                  <a:lnTo>
                    <a:pt x="60378" y="13447"/>
                  </a:lnTo>
                  <a:lnTo>
                    <a:pt x="64473" y="10410"/>
                  </a:lnTo>
                  <a:lnTo>
                    <a:pt x="68385" y="7258"/>
                  </a:lnTo>
                  <a:lnTo>
                    <a:pt x="9551" y="7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641622" y="4455972"/>
              <a:ext cx="26232" cy="86193"/>
            </a:xfrm>
            <a:custGeom>
              <a:avLst/>
              <a:pathLst>
                <a:path w="26232" h="86193">
                  <a:moveTo>
                    <a:pt x="18737" y="0"/>
                  </a:moveTo>
                  <a:lnTo>
                    <a:pt x="26232" y="2248"/>
                  </a:lnTo>
                  <a:lnTo>
                    <a:pt x="25546" y="4343"/>
                  </a:lnTo>
                  <a:lnTo>
                    <a:pt x="24838" y="6430"/>
                  </a:lnTo>
                  <a:lnTo>
                    <a:pt x="24107" y="8510"/>
                  </a:lnTo>
                  <a:lnTo>
                    <a:pt x="23354" y="10583"/>
                  </a:lnTo>
                  <a:lnTo>
                    <a:pt x="22578" y="12647"/>
                  </a:lnTo>
                  <a:lnTo>
                    <a:pt x="21780" y="14705"/>
                  </a:lnTo>
                  <a:lnTo>
                    <a:pt x="20959" y="16755"/>
                  </a:lnTo>
                  <a:lnTo>
                    <a:pt x="20116" y="18797"/>
                  </a:lnTo>
                  <a:lnTo>
                    <a:pt x="19251" y="20832"/>
                  </a:lnTo>
                  <a:lnTo>
                    <a:pt x="18362" y="22859"/>
                  </a:lnTo>
                  <a:lnTo>
                    <a:pt x="18362" y="86193"/>
                  </a:lnTo>
                  <a:lnTo>
                    <a:pt x="10867" y="86193"/>
                  </a:lnTo>
                  <a:lnTo>
                    <a:pt x="10867" y="37100"/>
                  </a:lnTo>
                  <a:lnTo>
                    <a:pt x="10189" y="38142"/>
                  </a:lnTo>
                  <a:lnTo>
                    <a:pt x="9503" y="39169"/>
                  </a:lnTo>
                  <a:lnTo>
                    <a:pt x="8810" y="40181"/>
                  </a:lnTo>
                  <a:lnTo>
                    <a:pt x="8109" y="41177"/>
                  </a:lnTo>
                  <a:lnTo>
                    <a:pt x="7401" y="42159"/>
                  </a:lnTo>
                  <a:lnTo>
                    <a:pt x="6685" y="43126"/>
                  </a:lnTo>
                  <a:lnTo>
                    <a:pt x="5962" y="44078"/>
                  </a:lnTo>
                  <a:lnTo>
                    <a:pt x="5231" y="45015"/>
                  </a:lnTo>
                  <a:lnTo>
                    <a:pt x="4493" y="45937"/>
                  </a:lnTo>
                  <a:lnTo>
                    <a:pt x="3747" y="46844"/>
                  </a:lnTo>
                  <a:lnTo>
                    <a:pt x="0" y="39349"/>
                  </a:lnTo>
                  <a:lnTo>
                    <a:pt x="2480" y="35582"/>
                  </a:lnTo>
                  <a:lnTo>
                    <a:pt x="4826" y="31779"/>
                  </a:lnTo>
                  <a:lnTo>
                    <a:pt x="7037" y="27937"/>
                  </a:lnTo>
                  <a:lnTo>
                    <a:pt x="9114" y="24059"/>
                  </a:lnTo>
                  <a:lnTo>
                    <a:pt x="11055" y="20143"/>
                  </a:lnTo>
                  <a:lnTo>
                    <a:pt x="12861" y="16189"/>
                  </a:lnTo>
                  <a:lnTo>
                    <a:pt x="14532" y="12198"/>
                  </a:lnTo>
                  <a:lnTo>
                    <a:pt x="16069" y="8169"/>
                  </a:lnTo>
                  <a:lnTo>
                    <a:pt x="17471" y="4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668230" y="4457846"/>
              <a:ext cx="14615" cy="17988"/>
            </a:xfrm>
            <a:custGeom>
              <a:avLst/>
              <a:pathLst>
                <a:path w="14615" h="17988">
                  <a:moveTo>
                    <a:pt x="6745" y="0"/>
                  </a:moveTo>
                  <a:lnTo>
                    <a:pt x="7701" y="1285"/>
                  </a:lnTo>
                  <a:lnTo>
                    <a:pt x="8619" y="2593"/>
                  </a:lnTo>
                  <a:lnTo>
                    <a:pt x="9500" y="3923"/>
                  </a:lnTo>
                  <a:lnTo>
                    <a:pt x="10343" y="5276"/>
                  </a:lnTo>
                  <a:lnTo>
                    <a:pt x="11148" y="6651"/>
                  </a:lnTo>
                  <a:lnTo>
                    <a:pt x="11917" y="8049"/>
                  </a:lnTo>
                  <a:lnTo>
                    <a:pt x="12647" y="9470"/>
                  </a:lnTo>
                  <a:lnTo>
                    <a:pt x="13341" y="10912"/>
                  </a:lnTo>
                  <a:lnTo>
                    <a:pt x="13997" y="12378"/>
                  </a:lnTo>
                  <a:lnTo>
                    <a:pt x="14615" y="13865"/>
                  </a:lnTo>
                  <a:lnTo>
                    <a:pt x="7495" y="17988"/>
                  </a:lnTo>
                  <a:lnTo>
                    <a:pt x="6947" y="16500"/>
                  </a:lnTo>
                  <a:lnTo>
                    <a:pt x="6355" y="15035"/>
                  </a:lnTo>
                  <a:lnTo>
                    <a:pt x="5718" y="13592"/>
                  </a:lnTo>
                  <a:lnTo>
                    <a:pt x="5036" y="12171"/>
                  </a:lnTo>
                  <a:lnTo>
                    <a:pt x="4309" y="10774"/>
                  </a:lnTo>
                  <a:lnTo>
                    <a:pt x="3537" y="9398"/>
                  </a:lnTo>
                  <a:lnTo>
                    <a:pt x="2720" y="8045"/>
                  </a:lnTo>
                  <a:lnTo>
                    <a:pt x="1858" y="6715"/>
                  </a:lnTo>
                  <a:lnTo>
                    <a:pt x="951" y="5407"/>
                  </a:lnTo>
                  <a:lnTo>
                    <a:pt x="0" y="4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664482" y="4483704"/>
              <a:ext cx="26232" cy="53589"/>
            </a:xfrm>
            <a:custGeom>
              <a:avLst/>
              <a:pathLst>
                <a:path w="26232" h="53589">
                  <a:moveTo>
                    <a:pt x="0" y="0"/>
                  </a:moveTo>
                  <a:lnTo>
                    <a:pt x="15739" y="0"/>
                  </a:lnTo>
                  <a:lnTo>
                    <a:pt x="15739" y="41222"/>
                  </a:lnTo>
                  <a:lnTo>
                    <a:pt x="21360" y="32978"/>
                  </a:lnTo>
                  <a:lnTo>
                    <a:pt x="26232" y="37100"/>
                  </a:lnTo>
                  <a:lnTo>
                    <a:pt x="25303" y="38816"/>
                  </a:lnTo>
                  <a:lnTo>
                    <a:pt x="24314" y="40518"/>
                  </a:lnTo>
                  <a:lnTo>
                    <a:pt x="23264" y="42204"/>
                  </a:lnTo>
                  <a:lnTo>
                    <a:pt x="22155" y="43876"/>
                  </a:lnTo>
                  <a:lnTo>
                    <a:pt x="20986" y="45532"/>
                  </a:lnTo>
                  <a:lnTo>
                    <a:pt x="19757" y="47173"/>
                  </a:lnTo>
                  <a:lnTo>
                    <a:pt x="18467" y="48800"/>
                  </a:lnTo>
                  <a:lnTo>
                    <a:pt x="17118" y="50411"/>
                  </a:lnTo>
                  <a:lnTo>
                    <a:pt x="15709" y="52008"/>
                  </a:lnTo>
                  <a:lnTo>
                    <a:pt x="14240" y="53589"/>
                  </a:lnTo>
                  <a:lnTo>
                    <a:pt x="8994" y="49092"/>
                  </a:lnTo>
                  <a:lnTo>
                    <a:pt x="8994" y="6745"/>
                  </a:lnTo>
                  <a:lnTo>
                    <a:pt x="0" y="6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683595" y="4455972"/>
              <a:ext cx="45345" cy="86193"/>
            </a:xfrm>
            <a:custGeom>
              <a:avLst/>
              <a:pathLst>
                <a:path w="45345" h="86193">
                  <a:moveTo>
                    <a:pt x="5996" y="9743"/>
                  </a:moveTo>
                  <a:lnTo>
                    <a:pt x="17613" y="9743"/>
                  </a:lnTo>
                  <a:lnTo>
                    <a:pt x="17613" y="0"/>
                  </a:lnTo>
                  <a:lnTo>
                    <a:pt x="24733" y="0"/>
                  </a:lnTo>
                  <a:lnTo>
                    <a:pt x="24733" y="9743"/>
                  </a:lnTo>
                  <a:lnTo>
                    <a:pt x="35601" y="9743"/>
                  </a:lnTo>
                  <a:lnTo>
                    <a:pt x="38599" y="4122"/>
                  </a:lnTo>
                  <a:lnTo>
                    <a:pt x="44595" y="7495"/>
                  </a:lnTo>
                  <a:lnTo>
                    <a:pt x="43595" y="9372"/>
                  </a:lnTo>
                  <a:lnTo>
                    <a:pt x="42542" y="11257"/>
                  </a:lnTo>
                  <a:lnTo>
                    <a:pt x="41436" y="13150"/>
                  </a:lnTo>
                  <a:lnTo>
                    <a:pt x="40278" y="15050"/>
                  </a:lnTo>
                  <a:lnTo>
                    <a:pt x="39068" y="16957"/>
                  </a:lnTo>
                  <a:lnTo>
                    <a:pt x="37805" y="18872"/>
                  </a:lnTo>
                  <a:lnTo>
                    <a:pt x="36489" y="20795"/>
                  </a:lnTo>
                  <a:lnTo>
                    <a:pt x="35121" y="22725"/>
                  </a:lnTo>
                  <a:lnTo>
                    <a:pt x="33701" y="24662"/>
                  </a:lnTo>
                  <a:lnTo>
                    <a:pt x="32228" y="26607"/>
                  </a:lnTo>
                  <a:lnTo>
                    <a:pt x="45345" y="26607"/>
                  </a:lnTo>
                  <a:lnTo>
                    <a:pt x="45345" y="33353"/>
                  </a:lnTo>
                  <a:lnTo>
                    <a:pt x="26607" y="33353"/>
                  </a:lnTo>
                  <a:lnTo>
                    <a:pt x="17613" y="42347"/>
                  </a:lnTo>
                  <a:lnTo>
                    <a:pt x="42347" y="42347"/>
                  </a:lnTo>
                  <a:lnTo>
                    <a:pt x="42347" y="86193"/>
                  </a:lnTo>
                  <a:lnTo>
                    <a:pt x="35226" y="86193"/>
                  </a:lnTo>
                  <a:lnTo>
                    <a:pt x="35226" y="80197"/>
                  </a:lnTo>
                  <a:lnTo>
                    <a:pt x="16114" y="80197"/>
                  </a:lnTo>
                  <a:lnTo>
                    <a:pt x="16114" y="86193"/>
                  </a:lnTo>
                  <a:lnTo>
                    <a:pt x="8994" y="86193"/>
                  </a:lnTo>
                  <a:lnTo>
                    <a:pt x="8994" y="49842"/>
                  </a:lnTo>
                  <a:lnTo>
                    <a:pt x="8405" y="50213"/>
                  </a:lnTo>
                  <a:lnTo>
                    <a:pt x="7839" y="50576"/>
                  </a:lnTo>
                  <a:lnTo>
                    <a:pt x="7296" y="50932"/>
                  </a:lnTo>
                  <a:lnTo>
                    <a:pt x="6775" y="51281"/>
                  </a:lnTo>
                  <a:lnTo>
                    <a:pt x="6277" y="51622"/>
                  </a:lnTo>
                  <a:lnTo>
                    <a:pt x="5801" y="51955"/>
                  </a:lnTo>
                  <a:lnTo>
                    <a:pt x="5347" y="52281"/>
                  </a:lnTo>
                  <a:lnTo>
                    <a:pt x="4916" y="52600"/>
                  </a:lnTo>
                  <a:lnTo>
                    <a:pt x="4508" y="52911"/>
                  </a:lnTo>
                  <a:lnTo>
                    <a:pt x="4122" y="53215"/>
                  </a:lnTo>
                  <a:lnTo>
                    <a:pt x="0" y="47968"/>
                  </a:lnTo>
                  <a:lnTo>
                    <a:pt x="1648" y="46743"/>
                  </a:lnTo>
                  <a:lnTo>
                    <a:pt x="3297" y="45465"/>
                  </a:lnTo>
                  <a:lnTo>
                    <a:pt x="4946" y="44134"/>
                  </a:lnTo>
                  <a:lnTo>
                    <a:pt x="6595" y="42751"/>
                  </a:lnTo>
                  <a:lnTo>
                    <a:pt x="8244" y="41316"/>
                  </a:lnTo>
                  <a:lnTo>
                    <a:pt x="9893" y="39828"/>
                  </a:lnTo>
                  <a:lnTo>
                    <a:pt x="11542" y="38288"/>
                  </a:lnTo>
                  <a:lnTo>
                    <a:pt x="13191" y="36695"/>
                  </a:lnTo>
                  <a:lnTo>
                    <a:pt x="14840" y="35050"/>
                  </a:lnTo>
                  <a:lnTo>
                    <a:pt x="16489" y="33353"/>
                  </a:lnTo>
                  <a:lnTo>
                    <a:pt x="2998" y="33353"/>
                  </a:lnTo>
                  <a:lnTo>
                    <a:pt x="2998" y="26607"/>
                  </a:lnTo>
                  <a:lnTo>
                    <a:pt x="17613" y="26607"/>
                  </a:lnTo>
                  <a:lnTo>
                    <a:pt x="17613" y="16489"/>
                  </a:lnTo>
                  <a:lnTo>
                    <a:pt x="5996" y="164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708329" y="4472461"/>
              <a:ext cx="5996" cy="7869"/>
            </a:xfrm>
            <a:custGeom>
              <a:avLst/>
              <a:pathLst>
                <a:path w="5996" h="7869">
                  <a:moveTo>
                    <a:pt x="0" y="7869"/>
                  </a:moveTo>
                  <a:lnTo>
                    <a:pt x="667" y="7116"/>
                  </a:lnTo>
                  <a:lnTo>
                    <a:pt x="1319" y="6355"/>
                  </a:lnTo>
                  <a:lnTo>
                    <a:pt x="1956" y="5587"/>
                  </a:lnTo>
                  <a:lnTo>
                    <a:pt x="2578" y="4811"/>
                  </a:lnTo>
                  <a:lnTo>
                    <a:pt x="3185" y="4028"/>
                  </a:lnTo>
                  <a:lnTo>
                    <a:pt x="3777" y="3237"/>
                  </a:lnTo>
                  <a:lnTo>
                    <a:pt x="4354" y="2439"/>
                  </a:lnTo>
                  <a:lnTo>
                    <a:pt x="4916" y="1633"/>
                  </a:lnTo>
                  <a:lnTo>
                    <a:pt x="5463" y="820"/>
                  </a:lnTo>
                  <a:lnTo>
                    <a:pt x="59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699709" y="4505065"/>
              <a:ext cx="19112" cy="8994"/>
            </a:xfrm>
            <a:custGeom>
              <a:avLst/>
              <a:pathLst>
                <a:path w="19112" h="8994">
                  <a:moveTo>
                    <a:pt x="0" y="8994"/>
                  </a:moveTo>
                  <a:lnTo>
                    <a:pt x="19112" y="8994"/>
                  </a:lnTo>
                  <a:lnTo>
                    <a:pt x="19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699709" y="4520429"/>
              <a:ext cx="19112" cy="8994"/>
            </a:xfrm>
            <a:custGeom>
              <a:avLst/>
              <a:pathLst>
                <a:path w="19112" h="8994">
                  <a:moveTo>
                    <a:pt x="0" y="8994"/>
                  </a:moveTo>
                  <a:lnTo>
                    <a:pt x="19112" y="8994"/>
                  </a:lnTo>
                  <a:lnTo>
                    <a:pt x="19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737934" y="4455597"/>
              <a:ext cx="85443" cy="86568"/>
            </a:xfrm>
            <a:custGeom>
              <a:avLst/>
              <a:pathLst>
                <a:path w="85443" h="86568">
                  <a:moveTo>
                    <a:pt x="2248" y="9743"/>
                  </a:moveTo>
                  <a:lnTo>
                    <a:pt x="28856" y="9743"/>
                  </a:lnTo>
                  <a:lnTo>
                    <a:pt x="29301" y="8769"/>
                  </a:lnTo>
                  <a:lnTo>
                    <a:pt x="29740" y="7794"/>
                  </a:lnTo>
                  <a:lnTo>
                    <a:pt x="30171" y="6820"/>
                  </a:lnTo>
                  <a:lnTo>
                    <a:pt x="30594" y="5846"/>
                  </a:lnTo>
                  <a:lnTo>
                    <a:pt x="31010" y="4871"/>
                  </a:lnTo>
                  <a:lnTo>
                    <a:pt x="31419" y="3897"/>
                  </a:lnTo>
                  <a:lnTo>
                    <a:pt x="31820" y="2923"/>
                  </a:lnTo>
                  <a:lnTo>
                    <a:pt x="32213" y="1948"/>
                  </a:lnTo>
                  <a:lnTo>
                    <a:pt x="32599" y="974"/>
                  </a:lnTo>
                  <a:lnTo>
                    <a:pt x="32978" y="0"/>
                  </a:lnTo>
                  <a:lnTo>
                    <a:pt x="40098" y="2248"/>
                  </a:lnTo>
                  <a:lnTo>
                    <a:pt x="37100" y="9743"/>
                  </a:lnTo>
                  <a:lnTo>
                    <a:pt x="85443" y="9743"/>
                  </a:lnTo>
                  <a:lnTo>
                    <a:pt x="85443" y="16863"/>
                  </a:lnTo>
                  <a:lnTo>
                    <a:pt x="33727" y="16863"/>
                  </a:lnTo>
                  <a:lnTo>
                    <a:pt x="32453" y="19438"/>
                  </a:lnTo>
                  <a:lnTo>
                    <a:pt x="31179" y="21915"/>
                  </a:lnTo>
                  <a:lnTo>
                    <a:pt x="29905" y="24295"/>
                  </a:lnTo>
                  <a:lnTo>
                    <a:pt x="28631" y="26577"/>
                  </a:lnTo>
                  <a:lnTo>
                    <a:pt x="27357" y="28762"/>
                  </a:lnTo>
                  <a:lnTo>
                    <a:pt x="26082" y="30849"/>
                  </a:lnTo>
                  <a:lnTo>
                    <a:pt x="24808" y="32839"/>
                  </a:lnTo>
                  <a:lnTo>
                    <a:pt x="23534" y="34732"/>
                  </a:lnTo>
                  <a:lnTo>
                    <a:pt x="22260" y="36527"/>
                  </a:lnTo>
                  <a:lnTo>
                    <a:pt x="20986" y="38224"/>
                  </a:lnTo>
                  <a:lnTo>
                    <a:pt x="20986" y="86568"/>
                  </a:lnTo>
                  <a:lnTo>
                    <a:pt x="13491" y="86568"/>
                  </a:lnTo>
                  <a:lnTo>
                    <a:pt x="13491" y="47218"/>
                  </a:lnTo>
                  <a:lnTo>
                    <a:pt x="12662" y="48114"/>
                  </a:lnTo>
                  <a:lnTo>
                    <a:pt x="11827" y="49002"/>
                  </a:lnTo>
                  <a:lnTo>
                    <a:pt x="10984" y="49883"/>
                  </a:lnTo>
                  <a:lnTo>
                    <a:pt x="10133" y="50756"/>
                  </a:lnTo>
                  <a:lnTo>
                    <a:pt x="9275" y="51622"/>
                  </a:lnTo>
                  <a:lnTo>
                    <a:pt x="8409" y="52480"/>
                  </a:lnTo>
                  <a:lnTo>
                    <a:pt x="7536" y="53331"/>
                  </a:lnTo>
                  <a:lnTo>
                    <a:pt x="6655" y="54174"/>
                  </a:lnTo>
                  <a:lnTo>
                    <a:pt x="5767" y="55010"/>
                  </a:lnTo>
                  <a:lnTo>
                    <a:pt x="4871" y="55838"/>
                  </a:lnTo>
                  <a:lnTo>
                    <a:pt x="0" y="50966"/>
                  </a:lnTo>
                  <a:lnTo>
                    <a:pt x="1551" y="49392"/>
                  </a:lnTo>
                  <a:lnTo>
                    <a:pt x="3057" y="47818"/>
                  </a:lnTo>
                  <a:lnTo>
                    <a:pt x="4519" y="46244"/>
                  </a:lnTo>
                  <a:lnTo>
                    <a:pt x="5936" y="44670"/>
                  </a:lnTo>
                  <a:lnTo>
                    <a:pt x="7307" y="43096"/>
                  </a:lnTo>
                  <a:lnTo>
                    <a:pt x="8634" y="41522"/>
                  </a:lnTo>
                  <a:lnTo>
                    <a:pt x="9915" y="39948"/>
                  </a:lnTo>
                  <a:lnTo>
                    <a:pt x="11152" y="38374"/>
                  </a:lnTo>
                  <a:lnTo>
                    <a:pt x="12344" y="36800"/>
                  </a:lnTo>
                  <a:lnTo>
                    <a:pt x="13491" y="35226"/>
                  </a:lnTo>
                  <a:lnTo>
                    <a:pt x="13491" y="29230"/>
                  </a:lnTo>
                  <a:lnTo>
                    <a:pt x="17988" y="29230"/>
                  </a:lnTo>
                  <a:lnTo>
                    <a:pt x="19003" y="27555"/>
                  </a:lnTo>
                  <a:lnTo>
                    <a:pt x="19951" y="25977"/>
                  </a:lnTo>
                  <a:lnTo>
                    <a:pt x="20832" y="24497"/>
                  </a:lnTo>
                  <a:lnTo>
                    <a:pt x="21645" y="23114"/>
                  </a:lnTo>
                  <a:lnTo>
                    <a:pt x="22391" y="21829"/>
                  </a:lnTo>
                  <a:lnTo>
                    <a:pt x="23069" y="20641"/>
                  </a:lnTo>
                  <a:lnTo>
                    <a:pt x="23680" y="19550"/>
                  </a:lnTo>
                  <a:lnTo>
                    <a:pt x="24224" y="18557"/>
                  </a:lnTo>
                  <a:lnTo>
                    <a:pt x="24700" y="17662"/>
                  </a:lnTo>
                  <a:lnTo>
                    <a:pt x="25108" y="16863"/>
                  </a:lnTo>
                  <a:lnTo>
                    <a:pt x="2248" y="168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765666" y="4482205"/>
              <a:ext cx="59211" cy="59960"/>
            </a:xfrm>
            <a:custGeom>
              <a:avLst/>
              <a:pathLst>
                <a:path w="59211" h="59960">
                  <a:moveTo>
                    <a:pt x="8244" y="0"/>
                  </a:moveTo>
                  <a:lnTo>
                    <a:pt x="49092" y="0"/>
                  </a:lnTo>
                  <a:lnTo>
                    <a:pt x="49092" y="8244"/>
                  </a:lnTo>
                  <a:lnTo>
                    <a:pt x="47803" y="9589"/>
                  </a:lnTo>
                  <a:lnTo>
                    <a:pt x="46484" y="10927"/>
                  </a:lnTo>
                  <a:lnTo>
                    <a:pt x="45135" y="12258"/>
                  </a:lnTo>
                  <a:lnTo>
                    <a:pt x="43756" y="13581"/>
                  </a:lnTo>
                  <a:lnTo>
                    <a:pt x="42347" y="14896"/>
                  </a:lnTo>
                  <a:lnTo>
                    <a:pt x="40908" y="16204"/>
                  </a:lnTo>
                  <a:lnTo>
                    <a:pt x="39439" y="17504"/>
                  </a:lnTo>
                  <a:lnTo>
                    <a:pt x="37940" y="18797"/>
                  </a:lnTo>
                  <a:lnTo>
                    <a:pt x="36411" y="20083"/>
                  </a:lnTo>
                  <a:lnTo>
                    <a:pt x="34852" y="21360"/>
                  </a:lnTo>
                  <a:lnTo>
                    <a:pt x="34852" y="25483"/>
                  </a:lnTo>
                  <a:lnTo>
                    <a:pt x="59211" y="25483"/>
                  </a:lnTo>
                  <a:lnTo>
                    <a:pt x="59211" y="32603"/>
                  </a:lnTo>
                  <a:lnTo>
                    <a:pt x="34852" y="32603"/>
                  </a:lnTo>
                  <a:lnTo>
                    <a:pt x="34852" y="52840"/>
                  </a:lnTo>
                  <a:lnTo>
                    <a:pt x="34827" y="53569"/>
                  </a:lnTo>
                  <a:lnTo>
                    <a:pt x="34754" y="54256"/>
                  </a:lnTo>
                  <a:lnTo>
                    <a:pt x="34632" y="54903"/>
                  </a:lnTo>
                  <a:lnTo>
                    <a:pt x="34462" y="55508"/>
                  </a:lnTo>
                  <a:lnTo>
                    <a:pt x="34243" y="56072"/>
                  </a:lnTo>
                  <a:lnTo>
                    <a:pt x="33975" y="56595"/>
                  </a:lnTo>
                  <a:lnTo>
                    <a:pt x="33658" y="57076"/>
                  </a:lnTo>
                  <a:lnTo>
                    <a:pt x="33293" y="57517"/>
                  </a:lnTo>
                  <a:lnTo>
                    <a:pt x="32879" y="57916"/>
                  </a:lnTo>
                  <a:lnTo>
                    <a:pt x="32416" y="58274"/>
                  </a:lnTo>
                  <a:lnTo>
                    <a:pt x="31904" y="58594"/>
                  </a:lnTo>
                  <a:lnTo>
                    <a:pt x="31344" y="58881"/>
                  </a:lnTo>
                  <a:lnTo>
                    <a:pt x="30735" y="59134"/>
                  </a:lnTo>
                  <a:lnTo>
                    <a:pt x="30077" y="59353"/>
                  </a:lnTo>
                  <a:lnTo>
                    <a:pt x="29371" y="59538"/>
                  </a:lnTo>
                  <a:lnTo>
                    <a:pt x="28616" y="59690"/>
                  </a:lnTo>
                  <a:lnTo>
                    <a:pt x="27812" y="59808"/>
                  </a:lnTo>
                  <a:lnTo>
                    <a:pt x="26959" y="59893"/>
                  </a:lnTo>
                  <a:lnTo>
                    <a:pt x="26058" y="59943"/>
                  </a:lnTo>
                  <a:lnTo>
                    <a:pt x="25108" y="59960"/>
                  </a:lnTo>
                  <a:lnTo>
                    <a:pt x="24433" y="59956"/>
                  </a:lnTo>
                  <a:lnTo>
                    <a:pt x="23759" y="59945"/>
                  </a:lnTo>
                  <a:lnTo>
                    <a:pt x="23084" y="59926"/>
                  </a:lnTo>
                  <a:lnTo>
                    <a:pt x="22410" y="59900"/>
                  </a:lnTo>
                  <a:lnTo>
                    <a:pt x="21735" y="59866"/>
                  </a:lnTo>
                  <a:lnTo>
                    <a:pt x="21061" y="59825"/>
                  </a:lnTo>
                  <a:lnTo>
                    <a:pt x="20386" y="59776"/>
                  </a:lnTo>
                  <a:lnTo>
                    <a:pt x="19712" y="59720"/>
                  </a:lnTo>
                  <a:lnTo>
                    <a:pt x="19037" y="59657"/>
                  </a:lnTo>
                  <a:lnTo>
                    <a:pt x="18362" y="59585"/>
                  </a:lnTo>
                  <a:lnTo>
                    <a:pt x="17238" y="52465"/>
                  </a:lnTo>
                  <a:lnTo>
                    <a:pt x="17770" y="52536"/>
                  </a:lnTo>
                  <a:lnTo>
                    <a:pt x="18317" y="52600"/>
                  </a:lnTo>
                  <a:lnTo>
                    <a:pt x="18880" y="52656"/>
                  </a:lnTo>
                  <a:lnTo>
                    <a:pt x="19457" y="52705"/>
                  </a:lnTo>
                  <a:lnTo>
                    <a:pt x="20049" y="52746"/>
                  </a:lnTo>
                  <a:lnTo>
                    <a:pt x="20656" y="52780"/>
                  </a:lnTo>
                  <a:lnTo>
                    <a:pt x="21278" y="52806"/>
                  </a:lnTo>
                  <a:lnTo>
                    <a:pt x="21915" y="52825"/>
                  </a:lnTo>
                  <a:lnTo>
                    <a:pt x="22567" y="52836"/>
                  </a:lnTo>
                  <a:lnTo>
                    <a:pt x="23234" y="52840"/>
                  </a:lnTo>
                  <a:lnTo>
                    <a:pt x="24160" y="52829"/>
                  </a:lnTo>
                  <a:lnTo>
                    <a:pt x="24988" y="52795"/>
                  </a:lnTo>
                  <a:lnTo>
                    <a:pt x="25719" y="52739"/>
                  </a:lnTo>
                  <a:lnTo>
                    <a:pt x="26352" y="52660"/>
                  </a:lnTo>
                  <a:lnTo>
                    <a:pt x="26888" y="52559"/>
                  </a:lnTo>
                  <a:lnTo>
                    <a:pt x="27327" y="52435"/>
                  </a:lnTo>
                  <a:lnTo>
                    <a:pt x="27668" y="52289"/>
                  </a:lnTo>
                  <a:lnTo>
                    <a:pt x="27911" y="52120"/>
                  </a:lnTo>
                  <a:lnTo>
                    <a:pt x="28057" y="51929"/>
                  </a:lnTo>
                  <a:lnTo>
                    <a:pt x="28106" y="51716"/>
                  </a:lnTo>
                  <a:lnTo>
                    <a:pt x="28106" y="32603"/>
                  </a:lnTo>
                  <a:lnTo>
                    <a:pt x="0" y="32603"/>
                  </a:lnTo>
                  <a:lnTo>
                    <a:pt x="0" y="25483"/>
                  </a:lnTo>
                  <a:lnTo>
                    <a:pt x="28106" y="25483"/>
                  </a:lnTo>
                  <a:lnTo>
                    <a:pt x="28106" y="17613"/>
                  </a:lnTo>
                  <a:lnTo>
                    <a:pt x="29373" y="16564"/>
                  </a:lnTo>
                  <a:lnTo>
                    <a:pt x="30624" y="15514"/>
                  </a:lnTo>
                  <a:lnTo>
                    <a:pt x="31861" y="14465"/>
                  </a:lnTo>
                  <a:lnTo>
                    <a:pt x="33083" y="13416"/>
                  </a:lnTo>
                  <a:lnTo>
                    <a:pt x="34289" y="12366"/>
                  </a:lnTo>
                  <a:lnTo>
                    <a:pt x="35481" y="11317"/>
                  </a:lnTo>
                  <a:lnTo>
                    <a:pt x="36658" y="10268"/>
                  </a:lnTo>
                  <a:lnTo>
                    <a:pt x="37820" y="9218"/>
                  </a:lnTo>
                  <a:lnTo>
                    <a:pt x="38966" y="8169"/>
                  </a:lnTo>
                  <a:lnTo>
                    <a:pt x="40098" y="7120"/>
                  </a:lnTo>
                  <a:lnTo>
                    <a:pt x="8244" y="7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195510" y="3843319"/>
              <a:ext cx="32896" cy="94577"/>
            </a:xfrm>
            <a:custGeom>
              <a:avLst/>
              <a:pathLst>
                <a:path w="32896" h="94577">
                  <a:moveTo>
                    <a:pt x="822" y="17270"/>
                  </a:moveTo>
                  <a:lnTo>
                    <a:pt x="13569" y="17270"/>
                  </a:lnTo>
                  <a:lnTo>
                    <a:pt x="13569" y="0"/>
                  </a:lnTo>
                  <a:lnTo>
                    <a:pt x="21794" y="0"/>
                  </a:lnTo>
                  <a:lnTo>
                    <a:pt x="21794" y="17270"/>
                  </a:lnTo>
                  <a:lnTo>
                    <a:pt x="30018" y="17270"/>
                  </a:lnTo>
                  <a:lnTo>
                    <a:pt x="30018" y="25083"/>
                  </a:lnTo>
                  <a:lnTo>
                    <a:pt x="21794" y="25083"/>
                  </a:lnTo>
                  <a:lnTo>
                    <a:pt x="21794" y="45232"/>
                  </a:lnTo>
                  <a:lnTo>
                    <a:pt x="31251" y="40709"/>
                  </a:lnTo>
                  <a:lnTo>
                    <a:pt x="32896" y="48111"/>
                  </a:lnTo>
                  <a:lnTo>
                    <a:pt x="31823" y="48765"/>
                  </a:lnTo>
                  <a:lnTo>
                    <a:pt x="30741" y="49410"/>
                  </a:lnTo>
                  <a:lnTo>
                    <a:pt x="29652" y="50048"/>
                  </a:lnTo>
                  <a:lnTo>
                    <a:pt x="28554" y="50677"/>
                  </a:lnTo>
                  <a:lnTo>
                    <a:pt x="27448" y="51298"/>
                  </a:lnTo>
                  <a:lnTo>
                    <a:pt x="26333" y="51910"/>
                  </a:lnTo>
                  <a:lnTo>
                    <a:pt x="25211" y="52515"/>
                  </a:lnTo>
                  <a:lnTo>
                    <a:pt x="24080" y="53111"/>
                  </a:lnTo>
                  <a:lnTo>
                    <a:pt x="22941" y="53699"/>
                  </a:lnTo>
                  <a:lnTo>
                    <a:pt x="21794" y="54279"/>
                  </a:lnTo>
                  <a:lnTo>
                    <a:pt x="21794" y="83064"/>
                  </a:lnTo>
                  <a:lnTo>
                    <a:pt x="21773" y="84338"/>
                  </a:lnTo>
                  <a:lnTo>
                    <a:pt x="21711" y="85531"/>
                  </a:lnTo>
                  <a:lnTo>
                    <a:pt x="21608" y="86641"/>
                  </a:lnTo>
                  <a:lnTo>
                    <a:pt x="21465" y="87669"/>
                  </a:lnTo>
                  <a:lnTo>
                    <a:pt x="21280" y="88615"/>
                  </a:lnTo>
                  <a:lnTo>
                    <a:pt x="21053" y="89478"/>
                  </a:lnTo>
                  <a:lnTo>
                    <a:pt x="20786" y="90260"/>
                  </a:lnTo>
                  <a:lnTo>
                    <a:pt x="20478" y="90959"/>
                  </a:lnTo>
                  <a:lnTo>
                    <a:pt x="20128" y="91576"/>
                  </a:lnTo>
                  <a:lnTo>
                    <a:pt x="19737" y="92110"/>
                  </a:lnTo>
                  <a:lnTo>
                    <a:pt x="19285" y="92579"/>
                  </a:lnTo>
                  <a:lnTo>
                    <a:pt x="18751" y="92998"/>
                  </a:lnTo>
                  <a:lnTo>
                    <a:pt x="18134" y="93368"/>
                  </a:lnTo>
                  <a:lnTo>
                    <a:pt x="17435" y="93689"/>
                  </a:lnTo>
                  <a:lnTo>
                    <a:pt x="16653" y="93961"/>
                  </a:lnTo>
                  <a:lnTo>
                    <a:pt x="15790" y="94183"/>
                  </a:lnTo>
                  <a:lnTo>
                    <a:pt x="14844" y="94355"/>
                  </a:lnTo>
                  <a:lnTo>
                    <a:pt x="13816" y="94479"/>
                  </a:lnTo>
                  <a:lnTo>
                    <a:pt x="12706" y="94553"/>
                  </a:lnTo>
                  <a:lnTo>
                    <a:pt x="11513" y="94577"/>
                  </a:lnTo>
                  <a:lnTo>
                    <a:pt x="10535" y="94561"/>
                  </a:lnTo>
                  <a:lnTo>
                    <a:pt x="9572" y="94512"/>
                  </a:lnTo>
                  <a:lnTo>
                    <a:pt x="8627" y="94429"/>
                  </a:lnTo>
                  <a:lnTo>
                    <a:pt x="7697" y="94314"/>
                  </a:lnTo>
                  <a:lnTo>
                    <a:pt x="6784" y="94166"/>
                  </a:lnTo>
                  <a:lnTo>
                    <a:pt x="5888" y="93985"/>
                  </a:lnTo>
                  <a:lnTo>
                    <a:pt x="5008" y="93771"/>
                  </a:lnTo>
                  <a:lnTo>
                    <a:pt x="4144" y="93525"/>
                  </a:lnTo>
                  <a:lnTo>
                    <a:pt x="3297" y="93245"/>
                  </a:lnTo>
                  <a:lnTo>
                    <a:pt x="2467" y="92933"/>
                  </a:lnTo>
                  <a:lnTo>
                    <a:pt x="822" y="84708"/>
                  </a:lnTo>
                  <a:lnTo>
                    <a:pt x="1731" y="85021"/>
                  </a:lnTo>
                  <a:lnTo>
                    <a:pt x="2648" y="85301"/>
                  </a:lnTo>
                  <a:lnTo>
                    <a:pt x="3573" y="85547"/>
                  </a:lnTo>
                  <a:lnTo>
                    <a:pt x="4506" y="85761"/>
                  </a:lnTo>
                  <a:lnTo>
                    <a:pt x="5448" y="85942"/>
                  </a:lnTo>
                  <a:lnTo>
                    <a:pt x="6398" y="86090"/>
                  </a:lnTo>
                  <a:lnTo>
                    <a:pt x="7356" y="86205"/>
                  </a:lnTo>
                  <a:lnTo>
                    <a:pt x="8322" y="86287"/>
                  </a:lnTo>
                  <a:lnTo>
                    <a:pt x="9297" y="86337"/>
                  </a:lnTo>
                  <a:lnTo>
                    <a:pt x="10280" y="86353"/>
                  </a:lnTo>
                  <a:lnTo>
                    <a:pt x="10600" y="86343"/>
                  </a:lnTo>
                  <a:lnTo>
                    <a:pt x="10905" y="86312"/>
                  </a:lnTo>
                  <a:lnTo>
                    <a:pt x="11193" y="86261"/>
                  </a:lnTo>
                  <a:lnTo>
                    <a:pt x="11464" y="86189"/>
                  </a:lnTo>
                  <a:lnTo>
                    <a:pt x="11719" y="86096"/>
                  </a:lnTo>
                  <a:lnTo>
                    <a:pt x="11957" y="85983"/>
                  </a:lnTo>
                  <a:lnTo>
                    <a:pt x="12179" y="85850"/>
                  </a:lnTo>
                  <a:lnTo>
                    <a:pt x="12385" y="85695"/>
                  </a:lnTo>
                  <a:lnTo>
                    <a:pt x="12574" y="85521"/>
                  </a:lnTo>
                  <a:lnTo>
                    <a:pt x="12747" y="85325"/>
                  </a:lnTo>
                  <a:lnTo>
                    <a:pt x="12903" y="85101"/>
                  </a:lnTo>
                  <a:lnTo>
                    <a:pt x="13043" y="84840"/>
                  </a:lnTo>
                  <a:lnTo>
                    <a:pt x="13166" y="84542"/>
                  </a:lnTo>
                  <a:lnTo>
                    <a:pt x="13273" y="84207"/>
                  </a:lnTo>
                  <a:lnTo>
                    <a:pt x="13364" y="83835"/>
                  </a:lnTo>
                  <a:lnTo>
                    <a:pt x="13438" y="83425"/>
                  </a:lnTo>
                  <a:lnTo>
                    <a:pt x="13495" y="82979"/>
                  </a:lnTo>
                  <a:lnTo>
                    <a:pt x="13536" y="82496"/>
                  </a:lnTo>
                  <a:lnTo>
                    <a:pt x="13561" y="81976"/>
                  </a:lnTo>
                  <a:lnTo>
                    <a:pt x="13569" y="81419"/>
                  </a:lnTo>
                  <a:lnTo>
                    <a:pt x="13569" y="57980"/>
                  </a:lnTo>
                  <a:lnTo>
                    <a:pt x="3289" y="62092"/>
                  </a:lnTo>
                  <a:lnTo>
                    <a:pt x="0" y="53457"/>
                  </a:lnTo>
                  <a:lnTo>
                    <a:pt x="13569" y="48522"/>
                  </a:lnTo>
                  <a:lnTo>
                    <a:pt x="13569" y="25083"/>
                  </a:lnTo>
                  <a:lnTo>
                    <a:pt x="822" y="25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225528" y="3842908"/>
              <a:ext cx="65382" cy="94989"/>
            </a:xfrm>
            <a:custGeom>
              <a:avLst/>
              <a:pathLst>
                <a:path w="65382" h="94989">
                  <a:moveTo>
                    <a:pt x="18093" y="87998"/>
                  </a:moveTo>
                  <a:lnTo>
                    <a:pt x="18093" y="94989"/>
                  </a:lnTo>
                  <a:lnTo>
                    <a:pt x="9868" y="94989"/>
                  </a:lnTo>
                  <a:lnTo>
                    <a:pt x="9868" y="35363"/>
                  </a:lnTo>
                  <a:lnTo>
                    <a:pt x="9293" y="36256"/>
                  </a:lnTo>
                  <a:lnTo>
                    <a:pt x="8717" y="37123"/>
                  </a:lnTo>
                  <a:lnTo>
                    <a:pt x="8141" y="37966"/>
                  </a:lnTo>
                  <a:lnTo>
                    <a:pt x="7566" y="38785"/>
                  </a:lnTo>
                  <a:lnTo>
                    <a:pt x="6990" y="39578"/>
                  </a:lnTo>
                  <a:lnTo>
                    <a:pt x="6414" y="40347"/>
                  </a:lnTo>
                  <a:lnTo>
                    <a:pt x="5839" y="41092"/>
                  </a:lnTo>
                  <a:lnTo>
                    <a:pt x="5263" y="41811"/>
                  </a:lnTo>
                  <a:lnTo>
                    <a:pt x="4687" y="42506"/>
                  </a:lnTo>
                  <a:lnTo>
                    <a:pt x="4112" y="43176"/>
                  </a:lnTo>
                  <a:lnTo>
                    <a:pt x="0" y="34952"/>
                  </a:lnTo>
                  <a:lnTo>
                    <a:pt x="2236" y="31642"/>
                  </a:lnTo>
                  <a:lnTo>
                    <a:pt x="4342" y="28291"/>
                  </a:lnTo>
                  <a:lnTo>
                    <a:pt x="6316" y="24898"/>
                  </a:lnTo>
                  <a:lnTo>
                    <a:pt x="8158" y="21465"/>
                  </a:lnTo>
                  <a:lnTo>
                    <a:pt x="9868" y="17990"/>
                  </a:lnTo>
                  <a:lnTo>
                    <a:pt x="11448" y="14474"/>
                  </a:lnTo>
                  <a:lnTo>
                    <a:pt x="12895" y="10917"/>
                  </a:lnTo>
                  <a:lnTo>
                    <a:pt x="14211" y="7319"/>
                  </a:lnTo>
                  <a:lnTo>
                    <a:pt x="15395" y="3680"/>
                  </a:lnTo>
                  <a:lnTo>
                    <a:pt x="16448" y="0"/>
                  </a:lnTo>
                  <a:lnTo>
                    <a:pt x="24672" y="2878"/>
                  </a:lnTo>
                  <a:lnTo>
                    <a:pt x="24174" y="4354"/>
                  </a:lnTo>
                  <a:lnTo>
                    <a:pt x="23669" y="5822"/>
                  </a:lnTo>
                  <a:lnTo>
                    <a:pt x="23155" y="7282"/>
                  </a:lnTo>
                  <a:lnTo>
                    <a:pt x="22632" y="8734"/>
                  </a:lnTo>
                  <a:lnTo>
                    <a:pt x="22102" y="10177"/>
                  </a:lnTo>
                  <a:lnTo>
                    <a:pt x="21563" y="11612"/>
                  </a:lnTo>
                  <a:lnTo>
                    <a:pt x="21016" y="13039"/>
                  </a:lnTo>
                  <a:lnTo>
                    <a:pt x="20461" y="14458"/>
                  </a:lnTo>
                  <a:lnTo>
                    <a:pt x="19898" y="15868"/>
                  </a:lnTo>
                  <a:lnTo>
                    <a:pt x="19326" y="17270"/>
                  </a:lnTo>
                  <a:lnTo>
                    <a:pt x="37008" y="17270"/>
                  </a:lnTo>
                  <a:lnTo>
                    <a:pt x="36502" y="15724"/>
                  </a:lnTo>
                  <a:lnTo>
                    <a:pt x="35972" y="14211"/>
                  </a:lnTo>
                  <a:lnTo>
                    <a:pt x="35417" y="12731"/>
                  </a:lnTo>
                  <a:lnTo>
                    <a:pt x="34837" y="11283"/>
                  </a:lnTo>
                  <a:lnTo>
                    <a:pt x="34233" y="9868"/>
                  </a:lnTo>
                  <a:lnTo>
                    <a:pt x="33603" y="8487"/>
                  </a:lnTo>
                  <a:lnTo>
                    <a:pt x="32950" y="7138"/>
                  </a:lnTo>
                  <a:lnTo>
                    <a:pt x="32271" y="5822"/>
                  </a:lnTo>
                  <a:lnTo>
                    <a:pt x="31568" y="4539"/>
                  </a:lnTo>
                  <a:lnTo>
                    <a:pt x="30840" y="3289"/>
                  </a:lnTo>
                  <a:lnTo>
                    <a:pt x="38653" y="411"/>
                  </a:lnTo>
                  <a:lnTo>
                    <a:pt x="39537" y="1986"/>
                  </a:lnTo>
                  <a:lnTo>
                    <a:pt x="40380" y="3585"/>
                  </a:lnTo>
                  <a:lnTo>
                    <a:pt x="41182" y="5210"/>
                  </a:lnTo>
                  <a:lnTo>
                    <a:pt x="41943" y="6858"/>
                  </a:lnTo>
                  <a:lnTo>
                    <a:pt x="42662" y="8532"/>
                  </a:lnTo>
                  <a:lnTo>
                    <a:pt x="43341" y="10230"/>
                  </a:lnTo>
                  <a:lnTo>
                    <a:pt x="43978" y="11953"/>
                  </a:lnTo>
                  <a:lnTo>
                    <a:pt x="44574" y="13701"/>
                  </a:lnTo>
                  <a:lnTo>
                    <a:pt x="45130" y="15473"/>
                  </a:lnTo>
                  <a:lnTo>
                    <a:pt x="45644" y="17270"/>
                  </a:lnTo>
                  <a:lnTo>
                    <a:pt x="64559" y="17270"/>
                  </a:lnTo>
                  <a:lnTo>
                    <a:pt x="64559" y="25083"/>
                  </a:lnTo>
                  <a:lnTo>
                    <a:pt x="43588" y="25083"/>
                  </a:lnTo>
                  <a:lnTo>
                    <a:pt x="43588" y="38653"/>
                  </a:lnTo>
                  <a:lnTo>
                    <a:pt x="62092" y="38653"/>
                  </a:lnTo>
                  <a:lnTo>
                    <a:pt x="62092" y="45644"/>
                  </a:lnTo>
                  <a:lnTo>
                    <a:pt x="43588" y="45644"/>
                  </a:lnTo>
                  <a:lnTo>
                    <a:pt x="43588" y="59625"/>
                  </a:lnTo>
                  <a:lnTo>
                    <a:pt x="62092" y="59625"/>
                  </a:lnTo>
                  <a:lnTo>
                    <a:pt x="62092" y="67026"/>
                  </a:lnTo>
                  <a:lnTo>
                    <a:pt x="43588" y="67026"/>
                  </a:lnTo>
                  <a:lnTo>
                    <a:pt x="43588" y="80596"/>
                  </a:lnTo>
                  <a:lnTo>
                    <a:pt x="65382" y="80596"/>
                  </a:lnTo>
                  <a:lnTo>
                    <a:pt x="65382" y="87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243621" y="3867992"/>
              <a:ext cx="17681" cy="13569"/>
            </a:xfrm>
            <a:custGeom>
              <a:avLst/>
              <a:pathLst>
                <a:path w="17681" h="13569">
                  <a:moveTo>
                    <a:pt x="0" y="0"/>
                  </a:moveTo>
                  <a:lnTo>
                    <a:pt x="0" y="13569"/>
                  </a:lnTo>
                  <a:lnTo>
                    <a:pt x="17681" y="13569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243621" y="3888552"/>
              <a:ext cx="17681" cy="13981"/>
            </a:xfrm>
            <a:custGeom>
              <a:avLst/>
              <a:pathLst>
                <a:path w="17681" h="13981">
                  <a:moveTo>
                    <a:pt x="0" y="0"/>
                  </a:moveTo>
                  <a:lnTo>
                    <a:pt x="0" y="13981"/>
                  </a:lnTo>
                  <a:lnTo>
                    <a:pt x="17681" y="13981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243621" y="3909935"/>
              <a:ext cx="17681" cy="13569"/>
            </a:xfrm>
            <a:custGeom>
              <a:avLst/>
              <a:pathLst>
                <a:path w="17681" h="13569">
                  <a:moveTo>
                    <a:pt x="0" y="0"/>
                  </a:moveTo>
                  <a:lnTo>
                    <a:pt x="0" y="13569"/>
                  </a:lnTo>
                  <a:lnTo>
                    <a:pt x="17681" y="13569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299545" y="3842908"/>
              <a:ext cx="93755" cy="95400"/>
            </a:xfrm>
            <a:custGeom>
              <a:avLst/>
              <a:pathLst>
                <a:path w="93755" h="95400">
                  <a:moveTo>
                    <a:pt x="93755" y="12336"/>
                  </a:moveTo>
                  <a:lnTo>
                    <a:pt x="93755" y="20149"/>
                  </a:lnTo>
                  <a:lnTo>
                    <a:pt x="18915" y="20149"/>
                  </a:lnTo>
                  <a:lnTo>
                    <a:pt x="18915" y="50578"/>
                  </a:lnTo>
                  <a:lnTo>
                    <a:pt x="18804" y="55689"/>
                  </a:lnTo>
                  <a:lnTo>
                    <a:pt x="18471" y="60661"/>
                  </a:lnTo>
                  <a:lnTo>
                    <a:pt x="17916" y="65493"/>
                  </a:lnTo>
                  <a:lnTo>
                    <a:pt x="17139" y="70185"/>
                  </a:lnTo>
                  <a:lnTo>
                    <a:pt x="16139" y="74737"/>
                  </a:lnTo>
                  <a:lnTo>
                    <a:pt x="14918" y="79149"/>
                  </a:lnTo>
                  <a:lnTo>
                    <a:pt x="13475" y="83421"/>
                  </a:lnTo>
                  <a:lnTo>
                    <a:pt x="11809" y="87554"/>
                  </a:lnTo>
                  <a:lnTo>
                    <a:pt x="9922" y="91547"/>
                  </a:lnTo>
                  <a:lnTo>
                    <a:pt x="7812" y="95400"/>
                  </a:lnTo>
                  <a:lnTo>
                    <a:pt x="0" y="90877"/>
                  </a:lnTo>
                  <a:lnTo>
                    <a:pt x="1118" y="88518"/>
                  </a:lnTo>
                  <a:lnTo>
                    <a:pt x="2171" y="86213"/>
                  </a:lnTo>
                  <a:lnTo>
                    <a:pt x="3158" y="83962"/>
                  </a:lnTo>
                  <a:lnTo>
                    <a:pt x="4079" y="81764"/>
                  </a:lnTo>
                  <a:lnTo>
                    <a:pt x="4934" y="79620"/>
                  </a:lnTo>
                  <a:lnTo>
                    <a:pt x="5724" y="77529"/>
                  </a:lnTo>
                  <a:lnTo>
                    <a:pt x="6447" y="75491"/>
                  </a:lnTo>
                  <a:lnTo>
                    <a:pt x="7105" y="73507"/>
                  </a:lnTo>
                  <a:lnTo>
                    <a:pt x="7697" y="71576"/>
                  </a:lnTo>
                  <a:lnTo>
                    <a:pt x="8224" y="69699"/>
                  </a:lnTo>
                  <a:lnTo>
                    <a:pt x="8692" y="67814"/>
                  </a:lnTo>
                  <a:lnTo>
                    <a:pt x="9112" y="65859"/>
                  </a:lnTo>
                  <a:lnTo>
                    <a:pt x="9482" y="63833"/>
                  </a:lnTo>
                  <a:lnTo>
                    <a:pt x="9803" y="61738"/>
                  </a:lnTo>
                  <a:lnTo>
                    <a:pt x="10074" y="59573"/>
                  </a:lnTo>
                  <a:lnTo>
                    <a:pt x="10296" y="57338"/>
                  </a:lnTo>
                  <a:lnTo>
                    <a:pt x="10469" y="55034"/>
                  </a:lnTo>
                  <a:lnTo>
                    <a:pt x="10592" y="52659"/>
                  </a:lnTo>
                  <a:lnTo>
                    <a:pt x="10666" y="50214"/>
                  </a:lnTo>
                  <a:lnTo>
                    <a:pt x="10691" y="47700"/>
                  </a:lnTo>
                  <a:lnTo>
                    <a:pt x="10691" y="12336"/>
                  </a:lnTo>
                  <a:lnTo>
                    <a:pt x="49756" y="12336"/>
                  </a:lnTo>
                  <a:lnTo>
                    <a:pt x="49414" y="11353"/>
                  </a:lnTo>
                  <a:lnTo>
                    <a:pt x="49048" y="10378"/>
                  </a:lnTo>
                  <a:lnTo>
                    <a:pt x="48658" y="9412"/>
                  </a:lnTo>
                  <a:lnTo>
                    <a:pt x="48242" y="8454"/>
                  </a:lnTo>
                  <a:lnTo>
                    <a:pt x="47802" y="7504"/>
                  </a:lnTo>
                  <a:lnTo>
                    <a:pt x="47338" y="6562"/>
                  </a:lnTo>
                  <a:lnTo>
                    <a:pt x="46848" y="5629"/>
                  </a:lnTo>
                  <a:lnTo>
                    <a:pt x="46334" y="4704"/>
                  </a:lnTo>
                  <a:lnTo>
                    <a:pt x="45796" y="3787"/>
                  </a:lnTo>
                  <a:lnTo>
                    <a:pt x="45232" y="2878"/>
                  </a:lnTo>
                  <a:lnTo>
                    <a:pt x="53457" y="0"/>
                  </a:lnTo>
                  <a:lnTo>
                    <a:pt x="54176" y="1159"/>
                  </a:lnTo>
                  <a:lnTo>
                    <a:pt x="54855" y="2335"/>
                  </a:lnTo>
                  <a:lnTo>
                    <a:pt x="55492" y="3528"/>
                  </a:lnTo>
                  <a:lnTo>
                    <a:pt x="56088" y="4737"/>
                  </a:lnTo>
                  <a:lnTo>
                    <a:pt x="56643" y="5962"/>
                  </a:lnTo>
                  <a:lnTo>
                    <a:pt x="57157" y="7204"/>
                  </a:lnTo>
                  <a:lnTo>
                    <a:pt x="57630" y="8462"/>
                  </a:lnTo>
                  <a:lnTo>
                    <a:pt x="58062" y="9737"/>
                  </a:lnTo>
                  <a:lnTo>
                    <a:pt x="58453" y="11028"/>
                  </a:lnTo>
                  <a:lnTo>
                    <a:pt x="58802" y="12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641500" y="3223552"/>
              <a:ext cx="97307" cy="72617"/>
            </a:xfrm>
            <a:custGeom>
              <a:avLst/>
              <a:pathLst>
                <a:path w="97307" h="72617">
                  <a:moveTo>
                    <a:pt x="4357" y="6293"/>
                  </a:moveTo>
                  <a:lnTo>
                    <a:pt x="43570" y="6293"/>
                  </a:lnTo>
                  <a:lnTo>
                    <a:pt x="43570" y="0"/>
                  </a:lnTo>
                  <a:lnTo>
                    <a:pt x="54221" y="0"/>
                  </a:lnTo>
                  <a:lnTo>
                    <a:pt x="54221" y="6293"/>
                  </a:lnTo>
                  <a:lnTo>
                    <a:pt x="92950" y="6293"/>
                  </a:lnTo>
                  <a:lnTo>
                    <a:pt x="92950" y="32919"/>
                  </a:lnTo>
                  <a:lnTo>
                    <a:pt x="54221" y="32919"/>
                  </a:lnTo>
                  <a:lnTo>
                    <a:pt x="54221" y="39213"/>
                  </a:lnTo>
                  <a:lnTo>
                    <a:pt x="97307" y="39213"/>
                  </a:lnTo>
                  <a:lnTo>
                    <a:pt x="97307" y="66324"/>
                  </a:lnTo>
                  <a:lnTo>
                    <a:pt x="54221" y="66324"/>
                  </a:lnTo>
                  <a:lnTo>
                    <a:pt x="54221" y="72617"/>
                  </a:lnTo>
                  <a:lnTo>
                    <a:pt x="43570" y="72617"/>
                  </a:lnTo>
                  <a:lnTo>
                    <a:pt x="43570" y="66324"/>
                  </a:lnTo>
                  <a:lnTo>
                    <a:pt x="0" y="66324"/>
                  </a:lnTo>
                  <a:lnTo>
                    <a:pt x="0" y="39213"/>
                  </a:lnTo>
                  <a:lnTo>
                    <a:pt x="43570" y="39213"/>
                  </a:lnTo>
                  <a:lnTo>
                    <a:pt x="43570" y="32919"/>
                  </a:lnTo>
                  <a:lnTo>
                    <a:pt x="4357" y="329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655540" y="3238559"/>
              <a:ext cx="29531" cy="9198"/>
            </a:xfrm>
            <a:custGeom>
              <a:avLst/>
              <a:pathLst>
                <a:path w="29531" h="9198">
                  <a:moveTo>
                    <a:pt x="0" y="9198"/>
                  </a:moveTo>
                  <a:lnTo>
                    <a:pt x="29531" y="9198"/>
                  </a:lnTo>
                  <a:lnTo>
                    <a:pt x="29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695722" y="3238559"/>
              <a:ext cx="29047" cy="9198"/>
            </a:xfrm>
            <a:custGeom>
              <a:avLst/>
              <a:pathLst>
                <a:path w="29047" h="9198">
                  <a:moveTo>
                    <a:pt x="0" y="0"/>
                  </a:moveTo>
                  <a:lnTo>
                    <a:pt x="0" y="9198"/>
                  </a:lnTo>
                  <a:lnTo>
                    <a:pt x="29047" y="9198"/>
                  </a:lnTo>
                  <a:lnTo>
                    <a:pt x="290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651183" y="3271479"/>
              <a:ext cx="33888" cy="9682"/>
            </a:xfrm>
            <a:custGeom>
              <a:avLst/>
              <a:pathLst>
                <a:path w="33888" h="9682">
                  <a:moveTo>
                    <a:pt x="0" y="9682"/>
                  </a:moveTo>
                  <a:lnTo>
                    <a:pt x="33888" y="9682"/>
                  </a:lnTo>
                  <a:lnTo>
                    <a:pt x="33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695722" y="3271479"/>
              <a:ext cx="33404" cy="9682"/>
            </a:xfrm>
            <a:custGeom>
              <a:avLst/>
              <a:pathLst>
                <a:path w="33404" h="9682">
                  <a:moveTo>
                    <a:pt x="0" y="0"/>
                  </a:moveTo>
                  <a:lnTo>
                    <a:pt x="0" y="9682"/>
                  </a:lnTo>
                  <a:lnTo>
                    <a:pt x="33404" y="9682"/>
                  </a:lnTo>
                  <a:lnTo>
                    <a:pt x="334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681198" y="3297622"/>
              <a:ext cx="22269" cy="19848"/>
            </a:xfrm>
            <a:custGeom>
              <a:avLst/>
              <a:pathLst>
                <a:path w="22269" h="19848">
                  <a:moveTo>
                    <a:pt x="6293" y="0"/>
                  </a:moveTo>
                  <a:lnTo>
                    <a:pt x="8021" y="987"/>
                  </a:lnTo>
                  <a:lnTo>
                    <a:pt x="9721" y="2013"/>
                  </a:lnTo>
                  <a:lnTo>
                    <a:pt x="11391" y="3078"/>
                  </a:lnTo>
                  <a:lnTo>
                    <a:pt x="13032" y="4182"/>
                  </a:lnTo>
                  <a:lnTo>
                    <a:pt x="14644" y="5325"/>
                  </a:lnTo>
                  <a:lnTo>
                    <a:pt x="16227" y="6506"/>
                  </a:lnTo>
                  <a:lnTo>
                    <a:pt x="17781" y="7726"/>
                  </a:lnTo>
                  <a:lnTo>
                    <a:pt x="19306" y="8985"/>
                  </a:lnTo>
                  <a:lnTo>
                    <a:pt x="20802" y="10282"/>
                  </a:lnTo>
                  <a:lnTo>
                    <a:pt x="22269" y="11618"/>
                  </a:lnTo>
                  <a:lnTo>
                    <a:pt x="15491" y="19848"/>
                  </a:lnTo>
                  <a:lnTo>
                    <a:pt x="14029" y="18323"/>
                  </a:lnTo>
                  <a:lnTo>
                    <a:pt x="12548" y="16847"/>
                  </a:lnTo>
                  <a:lnTo>
                    <a:pt x="11047" y="15419"/>
                  </a:lnTo>
                  <a:lnTo>
                    <a:pt x="9527" y="14039"/>
                  </a:lnTo>
                  <a:lnTo>
                    <a:pt x="7987" y="12708"/>
                  </a:lnTo>
                  <a:lnTo>
                    <a:pt x="6429" y="11425"/>
                  </a:lnTo>
                  <a:lnTo>
                    <a:pt x="4850" y="10190"/>
                  </a:lnTo>
                  <a:lnTo>
                    <a:pt x="3253" y="9004"/>
                  </a:lnTo>
                  <a:lnTo>
                    <a:pt x="1636" y="7866"/>
                  </a:lnTo>
                  <a:lnTo>
                    <a:pt x="0" y="6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720412" y="3300042"/>
              <a:ext cx="26626" cy="28562"/>
            </a:xfrm>
            <a:custGeom>
              <a:avLst/>
              <a:pathLst>
                <a:path w="26626" h="28562">
                  <a:moveTo>
                    <a:pt x="7745" y="0"/>
                  </a:moveTo>
                  <a:lnTo>
                    <a:pt x="9677" y="1965"/>
                  </a:lnTo>
                  <a:lnTo>
                    <a:pt x="11599" y="3989"/>
                  </a:lnTo>
                  <a:lnTo>
                    <a:pt x="13511" y="6070"/>
                  </a:lnTo>
                  <a:lnTo>
                    <a:pt x="15414" y="8210"/>
                  </a:lnTo>
                  <a:lnTo>
                    <a:pt x="17307" y="10408"/>
                  </a:lnTo>
                  <a:lnTo>
                    <a:pt x="19190" y="12664"/>
                  </a:lnTo>
                  <a:lnTo>
                    <a:pt x="21063" y="14978"/>
                  </a:lnTo>
                  <a:lnTo>
                    <a:pt x="22927" y="17350"/>
                  </a:lnTo>
                  <a:lnTo>
                    <a:pt x="24781" y="19781"/>
                  </a:lnTo>
                  <a:lnTo>
                    <a:pt x="26626" y="22269"/>
                  </a:lnTo>
                  <a:lnTo>
                    <a:pt x="17912" y="28562"/>
                  </a:lnTo>
                  <a:lnTo>
                    <a:pt x="16426" y="26331"/>
                  </a:lnTo>
                  <a:lnTo>
                    <a:pt x="14872" y="24089"/>
                  </a:lnTo>
                  <a:lnTo>
                    <a:pt x="13250" y="21838"/>
                  </a:lnTo>
                  <a:lnTo>
                    <a:pt x="11560" y="19577"/>
                  </a:lnTo>
                  <a:lnTo>
                    <a:pt x="9803" y="17307"/>
                  </a:lnTo>
                  <a:lnTo>
                    <a:pt x="7978" y="15027"/>
                  </a:lnTo>
                  <a:lnTo>
                    <a:pt x="6085" y="12737"/>
                  </a:lnTo>
                  <a:lnTo>
                    <a:pt x="4124" y="10437"/>
                  </a:lnTo>
                  <a:lnTo>
                    <a:pt x="2096" y="8128"/>
                  </a:lnTo>
                  <a:lnTo>
                    <a:pt x="0" y="58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661833" y="3300526"/>
              <a:ext cx="62935" cy="33404"/>
            </a:xfrm>
            <a:custGeom>
              <a:avLst/>
              <a:pathLst>
                <a:path w="62935" h="33404">
                  <a:moveTo>
                    <a:pt x="0" y="0"/>
                  </a:moveTo>
                  <a:lnTo>
                    <a:pt x="9682" y="0"/>
                  </a:lnTo>
                  <a:lnTo>
                    <a:pt x="9682" y="20332"/>
                  </a:lnTo>
                  <a:lnTo>
                    <a:pt x="9708" y="20710"/>
                  </a:lnTo>
                  <a:lnTo>
                    <a:pt x="9788" y="21068"/>
                  </a:lnTo>
                  <a:lnTo>
                    <a:pt x="9921" y="21407"/>
                  </a:lnTo>
                  <a:lnTo>
                    <a:pt x="10108" y="21727"/>
                  </a:lnTo>
                  <a:lnTo>
                    <a:pt x="10348" y="22027"/>
                  </a:lnTo>
                  <a:lnTo>
                    <a:pt x="10640" y="22308"/>
                  </a:lnTo>
                  <a:lnTo>
                    <a:pt x="10987" y="22569"/>
                  </a:lnTo>
                  <a:lnTo>
                    <a:pt x="11386" y="22811"/>
                  </a:lnTo>
                  <a:lnTo>
                    <a:pt x="11839" y="23034"/>
                  </a:lnTo>
                  <a:lnTo>
                    <a:pt x="12344" y="23237"/>
                  </a:lnTo>
                  <a:lnTo>
                    <a:pt x="12976" y="23421"/>
                  </a:lnTo>
                  <a:lnTo>
                    <a:pt x="13807" y="23586"/>
                  </a:lnTo>
                  <a:lnTo>
                    <a:pt x="14835" y="23731"/>
                  </a:lnTo>
                  <a:lnTo>
                    <a:pt x="16063" y="23857"/>
                  </a:lnTo>
                  <a:lnTo>
                    <a:pt x="17488" y="23963"/>
                  </a:lnTo>
                  <a:lnTo>
                    <a:pt x="19112" y="24050"/>
                  </a:lnTo>
                  <a:lnTo>
                    <a:pt x="20935" y="24118"/>
                  </a:lnTo>
                  <a:lnTo>
                    <a:pt x="22956" y="24167"/>
                  </a:lnTo>
                  <a:lnTo>
                    <a:pt x="25176" y="24196"/>
                  </a:lnTo>
                  <a:lnTo>
                    <a:pt x="27594" y="24205"/>
                  </a:lnTo>
                  <a:lnTo>
                    <a:pt x="30755" y="24196"/>
                  </a:lnTo>
                  <a:lnTo>
                    <a:pt x="33655" y="24167"/>
                  </a:lnTo>
                  <a:lnTo>
                    <a:pt x="36294" y="24118"/>
                  </a:lnTo>
                  <a:lnTo>
                    <a:pt x="38671" y="24050"/>
                  </a:lnTo>
                  <a:lnTo>
                    <a:pt x="40786" y="23963"/>
                  </a:lnTo>
                  <a:lnTo>
                    <a:pt x="42641" y="23857"/>
                  </a:lnTo>
                  <a:lnTo>
                    <a:pt x="44233" y="23731"/>
                  </a:lnTo>
                  <a:lnTo>
                    <a:pt x="45565" y="23586"/>
                  </a:lnTo>
                  <a:lnTo>
                    <a:pt x="46635" y="23421"/>
                  </a:lnTo>
                  <a:lnTo>
                    <a:pt x="47443" y="23237"/>
                  </a:lnTo>
                  <a:lnTo>
                    <a:pt x="48097" y="23034"/>
                  </a:lnTo>
                  <a:lnTo>
                    <a:pt x="48702" y="22811"/>
                  </a:lnTo>
                  <a:lnTo>
                    <a:pt x="49258" y="22569"/>
                  </a:lnTo>
                  <a:lnTo>
                    <a:pt x="49767" y="22308"/>
                  </a:lnTo>
                  <a:lnTo>
                    <a:pt x="50227" y="22027"/>
                  </a:lnTo>
                  <a:lnTo>
                    <a:pt x="50638" y="21727"/>
                  </a:lnTo>
                  <a:lnTo>
                    <a:pt x="51001" y="21407"/>
                  </a:lnTo>
                  <a:lnTo>
                    <a:pt x="51316" y="21068"/>
                  </a:lnTo>
                  <a:lnTo>
                    <a:pt x="51582" y="20710"/>
                  </a:lnTo>
                  <a:lnTo>
                    <a:pt x="51800" y="20332"/>
                  </a:lnTo>
                  <a:lnTo>
                    <a:pt x="51989" y="20076"/>
                  </a:lnTo>
                  <a:lnTo>
                    <a:pt x="52168" y="19693"/>
                  </a:lnTo>
                  <a:lnTo>
                    <a:pt x="52337" y="19185"/>
                  </a:lnTo>
                  <a:lnTo>
                    <a:pt x="52497" y="18551"/>
                  </a:lnTo>
                  <a:lnTo>
                    <a:pt x="52647" y="17791"/>
                  </a:lnTo>
                  <a:lnTo>
                    <a:pt x="52788" y="16905"/>
                  </a:lnTo>
                  <a:lnTo>
                    <a:pt x="52918" y="15893"/>
                  </a:lnTo>
                  <a:lnTo>
                    <a:pt x="53039" y="14755"/>
                  </a:lnTo>
                  <a:lnTo>
                    <a:pt x="53151" y="13492"/>
                  </a:lnTo>
                  <a:lnTo>
                    <a:pt x="53252" y="12102"/>
                  </a:lnTo>
                  <a:lnTo>
                    <a:pt x="62935" y="15491"/>
                  </a:lnTo>
                  <a:lnTo>
                    <a:pt x="62705" y="17641"/>
                  </a:lnTo>
                  <a:lnTo>
                    <a:pt x="62402" y="19635"/>
                  </a:lnTo>
                  <a:lnTo>
                    <a:pt x="62027" y="21475"/>
                  </a:lnTo>
                  <a:lnTo>
                    <a:pt x="61579" y="23160"/>
                  </a:lnTo>
                  <a:lnTo>
                    <a:pt x="61059" y="24689"/>
                  </a:lnTo>
                  <a:lnTo>
                    <a:pt x="60466" y="26064"/>
                  </a:lnTo>
                  <a:lnTo>
                    <a:pt x="59800" y="27284"/>
                  </a:lnTo>
                  <a:lnTo>
                    <a:pt x="59062" y="28349"/>
                  </a:lnTo>
                  <a:lnTo>
                    <a:pt x="58251" y="29260"/>
                  </a:lnTo>
                  <a:lnTo>
                    <a:pt x="57367" y="30015"/>
                  </a:lnTo>
                  <a:lnTo>
                    <a:pt x="56242" y="30659"/>
                  </a:lnTo>
                  <a:lnTo>
                    <a:pt x="54705" y="31235"/>
                  </a:lnTo>
                  <a:lnTo>
                    <a:pt x="52756" y="31743"/>
                  </a:lnTo>
                  <a:lnTo>
                    <a:pt x="50396" y="32184"/>
                  </a:lnTo>
                  <a:lnTo>
                    <a:pt x="47625" y="32556"/>
                  </a:lnTo>
                  <a:lnTo>
                    <a:pt x="44441" y="32861"/>
                  </a:lnTo>
                  <a:lnTo>
                    <a:pt x="40847" y="33099"/>
                  </a:lnTo>
                  <a:lnTo>
                    <a:pt x="36841" y="33268"/>
                  </a:lnTo>
                  <a:lnTo>
                    <a:pt x="32423" y="33370"/>
                  </a:lnTo>
                  <a:lnTo>
                    <a:pt x="27594" y="33404"/>
                  </a:lnTo>
                  <a:lnTo>
                    <a:pt x="24142" y="33382"/>
                  </a:lnTo>
                  <a:lnTo>
                    <a:pt x="20952" y="33316"/>
                  </a:lnTo>
                  <a:lnTo>
                    <a:pt x="18023" y="33208"/>
                  </a:lnTo>
                  <a:lnTo>
                    <a:pt x="15356" y="33055"/>
                  </a:lnTo>
                  <a:lnTo>
                    <a:pt x="12950" y="32859"/>
                  </a:lnTo>
                  <a:lnTo>
                    <a:pt x="10805" y="32619"/>
                  </a:lnTo>
                  <a:lnTo>
                    <a:pt x="8922" y="32336"/>
                  </a:lnTo>
                  <a:lnTo>
                    <a:pt x="7300" y="32009"/>
                  </a:lnTo>
                  <a:lnTo>
                    <a:pt x="5940" y="31639"/>
                  </a:lnTo>
                  <a:lnTo>
                    <a:pt x="4841" y="31225"/>
                  </a:lnTo>
                  <a:lnTo>
                    <a:pt x="3921" y="30758"/>
                  </a:lnTo>
                  <a:lnTo>
                    <a:pt x="3098" y="30228"/>
                  </a:lnTo>
                  <a:lnTo>
                    <a:pt x="2372" y="29635"/>
                  </a:lnTo>
                  <a:lnTo>
                    <a:pt x="1742" y="28979"/>
                  </a:lnTo>
                  <a:lnTo>
                    <a:pt x="1210" y="28260"/>
                  </a:lnTo>
                  <a:lnTo>
                    <a:pt x="774" y="27478"/>
                  </a:lnTo>
                  <a:lnTo>
                    <a:pt x="435" y="26633"/>
                  </a:lnTo>
                  <a:lnTo>
                    <a:pt x="193" y="25726"/>
                  </a:lnTo>
                  <a:lnTo>
                    <a:pt x="48" y="24755"/>
                  </a:lnTo>
                  <a:lnTo>
                    <a:pt x="0" y="23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633754" y="3301979"/>
              <a:ext cx="23237" cy="29531"/>
            </a:xfrm>
            <a:custGeom>
              <a:avLst/>
              <a:pathLst>
                <a:path w="23237" h="29531">
                  <a:moveTo>
                    <a:pt x="14523" y="0"/>
                  </a:moveTo>
                  <a:lnTo>
                    <a:pt x="23237" y="4841"/>
                  </a:lnTo>
                  <a:lnTo>
                    <a:pt x="21775" y="8050"/>
                  </a:lnTo>
                  <a:lnTo>
                    <a:pt x="20294" y="11095"/>
                  </a:lnTo>
                  <a:lnTo>
                    <a:pt x="18793" y="13976"/>
                  </a:lnTo>
                  <a:lnTo>
                    <a:pt x="17273" y="16692"/>
                  </a:lnTo>
                  <a:lnTo>
                    <a:pt x="15733" y="19243"/>
                  </a:lnTo>
                  <a:lnTo>
                    <a:pt x="14174" y="21630"/>
                  </a:lnTo>
                  <a:lnTo>
                    <a:pt x="12596" y="23852"/>
                  </a:lnTo>
                  <a:lnTo>
                    <a:pt x="10999" y="25909"/>
                  </a:lnTo>
                  <a:lnTo>
                    <a:pt x="9382" y="27802"/>
                  </a:lnTo>
                  <a:lnTo>
                    <a:pt x="7745" y="29531"/>
                  </a:lnTo>
                  <a:lnTo>
                    <a:pt x="0" y="22753"/>
                  </a:lnTo>
                  <a:lnTo>
                    <a:pt x="1800" y="20783"/>
                  </a:lnTo>
                  <a:lnTo>
                    <a:pt x="3524" y="18745"/>
                  </a:lnTo>
                  <a:lnTo>
                    <a:pt x="5170" y="16639"/>
                  </a:lnTo>
                  <a:lnTo>
                    <a:pt x="6738" y="14465"/>
                  </a:lnTo>
                  <a:lnTo>
                    <a:pt x="8229" y="12223"/>
                  </a:lnTo>
                  <a:lnTo>
                    <a:pt x="9643" y="9914"/>
                  </a:lnTo>
                  <a:lnTo>
                    <a:pt x="10979" y="7537"/>
                  </a:lnTo>
                  <a:lnTo>
                    <a:pt x="12238" y="5092"/>
                  </a:lnTo>
                  <a:lnTo>
                    <a:pt x="13419" y="2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758173" y="3223067"/>
              <a:ext cx="111831" cy="112315"/>
            </a:xfrm>
            <a:custGeom>
              <a:avLst/>
              <a:pathLst>
                <a:path w="111831" h="112315">
                  <a:moveTo>
                    <a:pt x="11134" y="13071"/>
                  </a:moveTo>
                  <a:lnTo>
                    <a:pt x="45507" y="13071"/>
                  </a:lnTo>
                  <a:lnTo>
                    <a:pt x="45507" y="0"/>
                  </a:lnTo>
                  <a:lnTo>
                    <a:pt x="55189" y="0"/>
                  </a:lnTo>
                  <a:lnTo>
                    <a:pt x="55189" y="13071"/>
                  </a:lnTo>
                  <a:lnTo>
                    <a:pt x="80363" y="13071"/>
                  </a:lnTo>
                  <a:lnTo>
                    <a:pt x="80363" y="21785"/>
                  </a:lnTo>
                  <a:lnTo>
                    <a:pt x="55189" y="21785"/>
                  </a:lnTo>
                  <a:lnTo>
                    <a:pt x="55189" y="34856"/>
                  </a:lnTo>
                  <a:lnTo>
                    <a:pt x="64387" y="34856"/>
                  </a:lnTo>
                  <a:lnTo>
                    <a:pt x="68410" y="32314"/>
                  </a:lnTo>
                  <a:lnTo>
                    <a:pt x="72346" y="29724"/>
                  </a:lnTo>
                  <a:lnTo>
                    <a:pt x="76195" y="27086"/>
                  </a:lnTo>
                  <a:lnTo>
                    <a:pt x="79956" y="24399"/>
                  </a:lnTo>
                  <a:lnTo>
                    <a:pt x="83631" y="21664"/>
                  </a:lnTo>
                  <a:lnTo>
                    <a:pt x="87218" y="18880"/>
                  </a:lnTo>
                  <a:lnTo>
                    <a:pt x="90718" y="16048"/>
                  </a:lnTo>
                  <a:lnTo>
                    <a:pt x="94131" y="13167"/>
                  </a:lnTo>
                  <a:lnTo>
                    <a:pt x="97457" y="10239"/>
                  </a:lnTo>
                  <a:lnTo>
                    <a:pt x="100696" y="7261"/>
                  </a:lnTo>
                  <a:lnTo>
                    <a:pt x="106989" y="14523"/>
                  </a:lnTo>
                  <a:lnTo>
                    <a:pt x="104651" y="16731"/>
                  </a:lnTo>
                  <a:lnTo>
                    <a:pt x="102284" y="18899"/>
                  </a:lnTo>
                  <a:lnTo>
                    <a:pt x="99887" y="21030"/>
                  </a:lnTo>
                  <a:lnTo>
                    <a:pt x="97462" y="23121"/>
                  </a:lnTo>
                  <a:lnTo>
                    <a:pt x="95008" y="25174"/>
                  </a:lnTo>
                  <a:lnTo>
                    <a:pt x="92524" y="27188"/>
                  </a:lnTo>
                  <a:lnTo>
                    <a:pt x="90011" y="29163"/>
                  </a:lnTo>
                  <a:lnTo>
                    <a:pt x="87470" y="31099"/>
                  </a:lnTo>
                  <a:lnTo>
                    <a:pt x="84899" y="32997"/>
                  </a:lnTo>
                  <a:lnTo>
                    <a:pt x="82299" y="34856"/>
                  </a:lnTo>
                  <a:lnTo>
                    <a:pt x="111831" y="34856"/>
                  </a:lnTo>
                  <a:lnTo>
                    <a:pt x="111831" y="43570"/>
                  </a:lnTo>
                  <a:lnTo>
                    <a:pt x="68260" y="43570"/>
                  </a:lnTo>
                  <a:lnTo>
                    <a:pt x="45022" y="56157"/>
                  </a:lnTo>
                  <a:lnTo>
                    <a:pt x="97791" y="56157"/>
                  </a:lnTo>
                  <a:lnTo>
                    <a:pt x="97791" y="111831"/>
                  </a:lnTo>
                  <a:lnTo>
                    <a:pt x="88109" y="111831"/>
                  </a:lnTo>
                  <a:lnTo>
                    <a:pt x="88109" y="106021"/>
                  </a:lnTo>
                  <a:lnTo>
                    <a:pt x="33404" y="106021"/>
                  </a:lnTo>
                  <a:lnTo>
                    <a:pt x="33404" y="112315"/>
                  </a:lnTo>
                  <a:lnTo>
                    <a:pt x="23721" y="112315"/>
                  </a:lnTo>
                  <a:lnTo>
                    <a:pt x="23721" y="65355"/>
                  </a:lnTo>
                  <a:lnTo>
                    <a:pt x="21785" y="66038"/>
                  </a:lnTo>
                  <a:lnTo>
                    <a:pt x="19848" y="66730"/>
                  </a:lnTo>
                  <a:lnTo>
                    <a:pt x="17912" y="67432"/>
                  </a:lnTo>
                  <a:lnTo>
                    <a:pt x="15975" y="68144"/>
                  </a:lnTo>
                  <a:lnTo>
                    <a:pt x="14039" y="68865"/>
                  </a:lnTo>
                  <a:lnTo>
                    <a:pt x="12102" y="69596"/>
                  </a:lnTo>
                  <a:lnTo>
                    <a:pt x="10166" y="70337"/>
                  </a:lnTo>
                  <a:lnTo>
                    <a:pt x="8229" y="71087"/>
                  </a:lnTo>
                  <a:lnTo>
                    <a:pt x="6293" y="71847"/>
                  </a:lnTo>
                  <a:lnTo>
                    <a:pt x="4357" y="72617"/>
                  </a:lnTo>
                  <a:lnTo>
                    <a:pt x="0" y="63419"/>
                  </a:lnTo>
                  <a:lnTo>
                    <a:pt x="5276" y="61652"/>
                  </a:lnTo>
                  <a:lnTo>
                    <a:pt x="10456" y="59836"/>
                  </a:lnTo>
                  <a:lnTo>
                    <a:pt x="15540" y="57973"/>
                  </a:lnTo>
                  <a:lnTo>
                    <a:pt x="20526" y="56060"/>
                  </a:lnTo>
                  <a:lnTo>
                    <a:pt x="25416" y="54100"/>
                  </a:lnTo>
                  <a:lnTo>
                    <a:pt x="30208" y="52091"/>
                  </a:lnTo>
                  <a:lnTo>
                    <a:pt x="34904" y="50033"/>
                  </a:lnTo>
                  <a:lnTo>
                    <a:pt x="39503" y="47927"/>
                  </a:lnTo>
                  <a:lnTo>
                    <a:pt x="44006" y="45773"/>
                  </a:lnTo>
                  <a:lnTo>
                    <a:pt x="48411" y="43570"/>
                  </a:lnTo>
                  <a:lnTo>
                    <a:pt x="484" y="43570"/>
                  </a:lnTo>
                  <a:lnTo>
                    <a:pt x="484" y="34856"/>
                  </a:lnTo>
                  <a:lnTo>
                    <a:pt x="45507" y="34856"/>
                  </a:lnTo>
                  <a:lnTo>
                    <a:pt x="45507" y="21785"/>
                  </a:lnTo>
                  <a:lnTo>
                    <a:pt x="11134" y="21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791577" y="3287939"/>
              <a:ext cx="54705" cy="12102"/>
            </a:xfrm>
            <a:custGeom>
              <a:avLst/>
              <a:pathLst>
                <a:path w="54705" h="12102">
                  <a:moveTo>
                    <a:pt x="0" y="12102"/>
                  </a:moveTo>
                  <a:lnTo>
                    <a:pt x="54705" y="12102"/>
                  </a:lnTo>
                  <a:lnTo>
                    <a:pt x="547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791577" y="3308272"/>
              <a:ext cx="54705" cy="12102"/>
            </a:xfrm>
            <a:custGeom>
              <a:avLst/>
              <a:pathLst>
                <a:path w="54705" h="12102">
                  <a:moveTo>
                    <a:pt x="0" y="12102"/>
                  </a:moveTo>
                  <a:lnTo>
                    <a:pt x="54705" y="12102"/>
                  </a:lnTo>
                  <a:lnTo>
                    <a:pt x="547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002353" y="4389699"/>
              <a:ext cx="31759" cy="81162"/>
            </a:xfrm>
            <a:custGeom>
              <a:avLst/>
              <a:pathLst>
                <a:path w="31759" h="81162">
                  <a:moveTo>
                    <a:pt x="30700" y="32112"/>
                  </a:moveTo>
                  <a:lnTo>
                    <a:pt x="31759" y="38464"/>
                  </a:lnTo>
                  <a:lnTo>
                    <a:pt x="21525" y="44110"/>
                  </a:lnTo>
                  <a:lnTo>
                    <a:pt x="21525" y="71634"/>
                  </a:lnTo>
                  <a:lnTo>
                    <a:pt x="21508" y="72661"/>
                  </a:lnTo>
                  <a:lnTo>
                    <a:pt x="21455" y="73625"/>
                  </a:lnTo>
                  <a:lnTo>
                    <a:pt x="21366" y="74524"/>
                  </a:lnTo>
                  <a:lnTo>
                    <a:pt x="21243" y="75361"/>
                  </a:lnTo>
                  <a:lnTo>
                    <a:pt x="21084" y="76134"/>
                  </a:lnTo>
                  <a:lnTo>
                    <a:pt x="20890" y="76843"/>
                  </a:lnTo>
                  <a:lnTo>
                    <a:pt x="20661" y="77489"/>
                  </a:lnTo>
                  <a:lnTo>
                    <a:pt x="20396" y="78071"/>
                  </a:lnTo>
                  <a:lnTo>
                    <a:pt x="20096" y="78590"/>
                  </a:lnTo>
                  <a:lnTo>
                    <a:pt x="19761" y="79045"/>
                  </a:lnTo>
                  <a:lnTo>
                    <a:pt x="19383" y="79447"/>
                  </a:lnTo>
                  <a:lnTo>
                    <a:pt x="18956" y="79807"/>
                  </a:lnTo>
                  <a:lnTo>
                    <a:pt x="18480" y="80125"/>
                  </a:lnTo>
                  <a:lnTo>
                    <a:pt x="17954" y="80400"/>
                  </a:lnTo>
                  <a:lnTo>
                    <a:pt x="17379" y="80633"/>
                  </a:lnTo>
                  <a:lnTo>
                    <a:pt x="16754" y="80823"/>
                  </a:lnTo>
                  <a:lnTo>
                    <a:pt x="16080" y="80972"/>
                  </a:lnTo>
                  <a:lnTo>
                    <a:pt x="15357" y="81077"/>
                  </a:lnTo>
                  <a:lnTo>
                    <a:pt x="14584" y="81141"/>
                  </a:lnTo>
                  <a:lnTo>
                    <a:pt x="13762" y="81162"/>
                  </a:lnTo>
                  <a:lnTo>
                    <a:pt x="12781" y="81152"/>
                  </a:lnTo>
                  <a:lnTo>
                    <a:pt x="11814" y="81120"/>
                  </a:lnTo>
                  <a:lnTo>
                    <a:pt x="10861" y="81067"/>
                  </a:lnTo>
                  <a:lnTo>
                    <a:pt x="9923" y="80993"/>
                  </a:lnTo>
                  <a:lnTo>
                    <a:pt x="8998" y="80897"/>
                  </a:lnTo>
                  <a:lnTo>
                    <a:pt x="8088" y="80781"/>
                  </a:lnTo>
                  <a:lnTo>
                    <a:pt x="7191" y="80643"/>
                  </a:lnTo>
                  <a:lnTo>
                    <a:pt x="6309" y="80485"/>
                  </a:lnTo>
                  <a:lnTo>
                    <a:pt x="5441" y="80305"/>
                  </a:lnTo>
                  <a:lnTo>
                    <a:pt x="4587" y="80103"/>
                  </a:lnTo>
                  <a:lnTo>
                    <a:pt x="3175" y="72693"/>
                  </a:lnTo>
                  <a:lnTo>
                    <a:pt x="4096" y="72961"/>
                  </a:lnTo>
                  <a:lnTo>
                    <a:pt x="5025" y="73201"/>
                  </a:lnTo>
                  <a:lnTo>
                    <a:pt x="5960" y="73413"/>
                  </a:lnTo>
                  <a:lnTo>
                    <a:pt x="6902" y="73596"/>
                  </a:lnTo>
                  <a:lnTo>
                    <a:pt x="7851" y="73752"/>
                  </a:lnTo>
                  <a:lnTo>
                    <a:pt x="8807" y="73879"/>
                  </a:lnTo>
                  <a:lnTo>
                    <a:pt x="9771" y="73977"/>
                  </a:lnTo>
                  <a:lnTo>
                    <a:pt x="10741" y="74048"/>
                  </a:lnTo>
                  <a:lnTo>
                    <a:pt x="11719" y="74090"/>
                  </a:lnTo>
                  <a:lnTo>
                    <a:pt x="12703" y="74104"/>
                  </a:lnTo>
                  <a:lnTo>
                    <a:pt x="13038" y="74062"/>
                  </a:lnTo>
                  <a:lnTo>
                    <a:pt x="13338" y="73935"/>
                  </a:lnTo>
                  <a:lnTo>
                    <a:pt x="13603" y="73723"/>
                  </a:lnTo>
                  <a:lnTo>
                    <a:pt x="13832" y="73427"/>
                  </a:lnTo>
                  <a:lnTo>
                    <a:pt x="14027" y="73046"/>
                  </a:lnTo>
                  <a:lnTo>
                    <a:pt x="14185" y="72580"/>
                  </a:lnTo>
                  <a:lnTo>
                    <a:pt x="14309" y="72030"/>
                  </a:lnTo>
                  <a:lnTo>
                    <a:pt x="14397" y="71394"/>
                  </a:lnTo>
                  <a:lnTo>
                    <a:pt x="14450" y="70674"/>
                  </a:lnTo>
                  <a:lnTo>
                    <a:pt x="14468" y="69870"/>
                  </a:lnTo>
                  <a:lnTo>
                    <a:pt x="14468" y="47638"/>
                  </a:lnTo>
                  <a:lnTo>
                    <a:pt x="13331" y="48132"/>
                  </a:lnTo>
                  <a:lnTo>
                    <a:pt x="12181" y="48626"/>
                  </a:lnTo>
                  <a:lnTo>
                    <a:pt x="11016" y="49121"/>
                  </a:lnTo>
                  <a:lnTo>
                    <a:pt x="9838" y="49615"/>
                  </a:lnTo>
                  <a:lnTo>
                    <a:pt x="8645" y="50109"/>
                  </a:lnTo>
                  <a:lnTo>
                    <a:pt x="7438" y="50603"/>
                  </a:lnTo>
                  <a:lnTo>
                    <a:pt x="6217" y="51097"/>
                  </a:lnTo>
                  <a:lnTo>
                    <a:pt x="4982" y="51591"/>
                  </a:lnTo>
                  <a:lnTo>
                    <a:pt x="3733" y="52085"/>
                  </a:lnTo>
                  <a:lnTo>
                    <a:pt x="2470" y="52579"/>
                  </a:lnTo>
                  <a:lnTo>
                    <a:pt x="0" y="45168"/>
                  </a:lnTo>
                  <a:lnTo>
                    <a:pt x="1542" y="44604"/>
                  </a:lnTo>
                  <a:lnTo>
                    <a:pt x="3063" y="44039"/>
                  </a:lnTo>
                  <a:lnTo>
                    <a:pt x="4562" y="43474"/>
                  </a:lnTo>
                  <a:lnTo>
                    <a:pt x="6041" y="42910"/>
                  </a:lnTo>
                  <a:lnTo>
                    <a:pt x="7498" y="42345"/>
                  </a:lnTo>
                  <a:lnTo>
                    <a:pt x="8934" y="41781"/>
                  </a:lnTo>
                  <a:lnTo>
                    <a:pt x="10349" y="41216"/>
                  </a:lnTo>
                  <a:lnTo>
                    <a:pt x="11743" y="40651"/>
                  </a:lnTo>
                  <a:lnTo>
                    <a:pt x="13116" y="40087"/>
                  </a:lnTo>
                  <a:lnTo>
                    <a:pt x="14468" y="39522"/>
                  </a:lnTo>
                  <a:lnTo>
                    <a:pt x="14468" y="21525"/>
                  </a:lnTo>
                  <a:lnTo>
                    <a:pt x="2823" y="21525"/>
                  </a:lnTo>
                  <a:lnTo>
                    <a:pt x="2823" y="14820"/>
                  </a:lnTo>
                  <a:lnTo>
                    <a:pt x="14468" y="14820"/>
                  </a:lnTo>
                  <a:lnTo>
                    <a:pt x="14468" y="0"/>
                  </a:lnTo>
                  <a:lnTo>
                    <a:pt x="21525" y="0"/>
                  </a:lnTo>
                  <a:lnTo>
                    <a:pt x="21525" y="14820"/>
                  </a:lnTo>
                  <a:lnTo>
                    <a:pt x="31406" y="14820"/>
                  </a:lnTo>
                  <a:lnTo>
                    <a:pt x="31406" y="21525"/>
                  </a:lnTo>
                  <a:lnTo>
                    <a:pt x="21525" y="21525"/>
                  </a:lnTo>
                  <a:lnTo>
                    <a:pt x="21525" y="36699"/>
                  </a:lnTo>
                  <a:lnTo>
                    <a:pt x="22443" y="36209"/>
                  </a:lnTo>
                  <a:lnTo>
                    <a:pt x="23360" y="35725"/>
                  </a:lnTo>
                  <a:lnTo>
                    <a:pt x="24278" y="35249"/>
                  </a:lnTo>
                  <a:lnTo>
                    <a:pt x="25195" y="34779"/>
                  </a:lnTo>
                  <a:lnTo>
                    <a:pt x="26113" y="34317"/>
                  </a:lnTo>
                  <a:lnTo>
                    <a:pt x="27030" y="33862"/>
                  </a:lnTo>
                  <a:lnTo>
                    <a:pt x="27948" y="33414"/>
                  </a:lnTo>
                  <a:lnTo>
                    <a:pt x="28865" y="32973"/>
                  </a:lnTo>
                  <a:lnTo>
                    <a:pt x="29783" y="325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036582" y="4389347"/>
              <a:ext cx="45521" cy="21525"/>
            </a:xfrm>
            <a:custGeom>
              <a:avLst/>
              <a:pathLst>
                <a:path w="45521" h="21525">
                  <a:moveTo>
                    <a:pt x="0" y="14468"/>
                  </a:moveTo>
                  <a:lnTo>
                    <a:pt x="18702" y="14468"/>
                  </a:lnTo>
                  <a:lnTo>
                    <a:pt x="18406" y="13134"/>
                  </a:lnTo>
                  <a:lnTo>
                    <a:pt x="18081" y="11814"/>
                  </a:lnTo>
                  <a:lnTo>
                    <a:pt x="17728" y="10508"/>
                  </a:lnTo>
                  <a:lnTo>
                    <a:pt x="17347" y="9217"/>
                  </a:lnTo>
                  <a:lnTo>
                    <a:pt x="16938" y="7939"/>
                  </a:lnTo>
                  <a:lnTo>
                    <a:pt x="16500" y="6676"/>
                  </a:lnTo>
                  <a:lnTo>
                    <a:pt x="16034" y="5427"/>
                  </a:lnTo>
                  <a:lnTo>
                    <a:pt x="15540" y="4192"/>
                  </a:lnTo>
                  <a:lnTo>
                    <a:pt x="15018" y="2971"/>
                  </a:lnTo>
                  <a:lnTo>
                    <a:pt x="14468" y="1764"/>
                  </a:lnTo>
                  <a:lnTo>
                    <a:pt x="21878" y="0"/>
                  </a:lnTo>
                  <a:lnTo>
                    <a:pt x="22563" y="1478"/>
                  </a:lnTo>
                  <a:lnTo>
                    <a:pt x="23205" y="2950"/>
                  </a:lnTo>
                  <a:lnTo>
                    <a:pt x="23805" y="4414"/>
                  </a:lnTo>
                  <a:lnTo>
                    <a:pt x="24362" y="5871"/>
                  </a:lnTo>
                  <a:lnTo>
                    <a:pt x="24878" y="7322"/>
                  </a:lnTo>
                  <a:lnTo>
                    <a:pt x="25350" y="8765"/>
                  </a:lnTo>
                  <a:lnTo>
                    <a:pt x="25781" y="10201"/>
                  </a:lnTo>
                  <a:lnTo>
                    <a:pt x="26169" y="11630"/>
                  </a:lnTo>
                  <a:lnTo>
                    <a:pt x="26515" y="13053"/>
                  </a:lnTo>
                  <a:lnTo>
                    <a:pt x="26818" y="14468"/>
                  </a:lnTo>
                  <a:lnTo>
                    <a:pt x="45521" y="14468"/>
                  </a:lnTo>
                  <a:lnTo>
                    <a:pt x="45521" y="21525"/>
                  </a:lnTo>
                  <a:lnTo>
                    <a:pt x="0" y="2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033053" y="4420047"/>
              <a:ext cx="51873" cy="50814"/>
            </a:xfrm>
            <a:custGeom>
              <a:avLst/>
              <a:pathLst>
                <a:path w="51873" h="50814">
                  <a:moveTo>
                    <a:pt x="39169" y="0"/>
                  </a:moveTo>
                  <a:lnTo>
                    <a:pt x="39169" y="40581"/>
                  </a:lnTo>
                  <a:lnTo>
                    <a:pt x="39173" y="40921"/>
                  </a:lnTo>
                  <a:lnTo>
                    <a:pt x="39183" y="41237"/>
                  </a:lnTo>
                  <a:lnTo>
                    <a:pt x="39201" y="41528"/>
                  </a:lnTo>
                  <a:lnTo>
                    <a:pt x="39226" y="41795"/>
                  </a:lnTo>
                  <a:lnTo>
                    <a:pt x="39257" y="42036"/>
                  </a:lnTo>
                  <a:lnTo>
                    <a:pt x="39296" y="42253"/>
                  </a:lnTo>
                  <a:lnTo>
                    <a:pt x="39342" y="42446"/>
                  </a:lnTo>
                  <a:lnTo>
                    <a:pt x="39395" y="42613"/>
                  </a:lnTo>
                  <a:lnTo>
                    <a:pt x="39614" y="42975"/>
                  </a:lnTo>
                  <a:lnTo>
                    <a:pt x="39748" y="43065"/>
                  </a:lnTo>
                  <a:lnTo>
                    <a:pt x="39924" y="43144"/>
                  </a:lnTo>
                  <a:lnTo>
                    <a:pt x="40143" y="43213"/>
                  </a:lnTo>
                  <a:lnTo>
                    <a:pt x="40404" y="43272"/>
                  </a:lnTo>
                  <a:lnTo>
                    <a:pt x="40708" y="43319"/>
                  </a:lnTo>
                  <a:lnTo>
                    <a:pt x="41054" y="43356"/>
                  </a:lnTo>
                  <a:lnTo>
                    <a:pt x="41442" y="43383"/>
                  </a:lnTo>
                  <a:lnTo>
                    <a:pt x="41872" y="43399"/>
                  </a:lnTo>
                  <a:lnTo>
                    <a:pt x="42345" y="43404"/>
                  </a:lnTo>
                  <a:lnTo>
                    <a:pt x="42686" y="43393"/>
                  </a:lnTo>
                  <a:lnTo>
                    <a:pt x="43002" y="43362"/>
                  </a:lnTo>
                  <a:lnTo>
                    <a:pt x="43293" y="43309"/>
                  </a:lnTo>
                  <a:lnTo>
                    <a:pt x="43559" y="43234"/>
                  </a:lnTo>
                  <a:lnTo>
                    <a:pt x="43801" y="43139"/>
                  </a:lnTo>
                  <a:lnTo>
                    <a:pt x="44018" y="43023"/>
                  </a:lnTo>
                  <a:lnTo>
                    <a:pt x="44210" y="42885"/>
                  </a:lnTo>
                  <a:lnTo>
                    <a:pt x="44378" y="42726"/>
                  </a:lnTo>
                  <a:lnTo>
                    <a:pt x="44521" y="42546"/>
                  </a:lnTo>
                  <a:lnTo>
                    <a:pt x="44639" y="42345"/>
                  </a:lnTo>
                  <a:lnTo>
                    <a:pt x="44743" y="42077"/>
                  </a:lnTo>
                  <a:lnTo>
                    <a:pt x="44844" y="41696"/>
                  </a:lnTo>
                  <a:lnTo>
                    <a:pt x="44941" y="41202"/>
                  </a:lnTo>
                  <a:lnTo>
                    <a:pt x="45034" y="40595"/>
                  </a:lnTo>
                  <a:lnTo>
                    <a:pt x="45124" y="39875"/>
                  </a:lnTo>
                  <a:lnTo>
                    <a:pt x="45211" y="39042"/>
                  </a:lnTo>
                  <a:lnTo>
                    <a:pt x="45294" y="38097"/>
                  </a:lnTo>
                  <a:lnTo>
                    <a:pt x="45373" y="37038"/>
                  </a:lnTo>
                  <a:lnTo>
                    <a:pt x="45449" y="35866"/>
                  </a:lnTo>
                  <a:lnTo>
                    <a:pt x="45521" y="34582"/>
                  </a:lnTo>
                  <a:lnTo>
                    <a:pt x="51873" y="35993"/>
                  </a:lnTo>
                  <a:lnTo>
                    <a:pt x="51788" y="37692"/>
                  </a:lnTo>
                  <a:lnTo>
                    <a:pt x="51675" y="39261"/>
                  </a:lnTo>
                  <a:lnTo>
                    <a:pt x="51534" y="40699"/>
                  </a:lnTo>
                  <a:lnTo>
                    <a:pt x="51365" y="42006"/>
                  </a:lnTo>
                  <a:lnTo>
                    <a:pt x="51167" y="43183"/>
                  </a:lnTo>
                  <a:lnTo>
                    <a:pt x="50941" y="44230"/>
                  </a:lnTo>
                  <a:lnTo>
                    <a:pt x="50687" y="45145"/>
                  </a:lnTo>
                  <a:lnTo>
                    <a:pt x="50405" y="45930"/>
                  </a:lnTo>
                  <a:lnTo>
                    <a:pt x="50094" y="46585"/>
                  </a:lnTo>
                  <a:lnTo>
                    <a:pt x="49756" y="47109"/>
                  </a:lnTo>
                  <a:lnTo>
                    <a:pt x="49357" y="47545"/>
                  </a:lnTo>
                  <a:lnTo>
                    <a:pt x="48866" y="47935"/>
                  </a:lnTo>
                  <a:lnTo>
                    <a:pt x="48284" y="48279"/>
                  </a:lnTo>
                  <a:lnTo>
                    <a:pt x="47610" y="48577"/>
                  </a:lnTo>
                  <a:lnTo>
                    <a:pt x="46844" y="48829"/>
                  </a:lnTo>
                  <a:lnTo>
                    <a:pt x="45987" y="49036"/>
                  </a:lnTo>
                  <a:lnTo>
                    <a:pt x="45038" y="49196"/>
                  </a:lnTo>
                  <a:lnTo>
                    <a:pt x="43997" y="49311"/>
                  </a:lnTo>
                  <a:lnTo>
                    <a:pt x="42864" y="49380"/>
                  </a:lnTo>
                  <a:lnTo>
                    <a:pt x="41639" y="49403"/>
                  </a:lnTo>
                  <a:lnTo>
                    <a:pt x="40417" y="49389"/>
                  </a:lnTo>
                  <a:lnTo>
                    <a:pt x="39289" y="49346"/>
                  </a:lnTo>
                  <a:lnTo>
                    <a:pt x="38257" y="49276"/>
                  </a:lnTo>
                  <a:lnTo>
                    <a:pt x="37320" y="49177"/>
                  </a:lnTo>
                  <a:lnTo>
                    <a:pt x="36479" y="49050"/>
                  </a:lnTo>
                  <a:lnTo>
                    <a:pt x="35732" y="48895"/>
                  </a:lnTo>
                  <a:lnTo>
                    <a:pt x="35081" y="48711"/>
                  </a:lnTo>
                  <a:lnTo>
                    <a:pt x="34525" y="48499"/>
                  </a:lnTo>
                  <a:lnTo>
                    <a:pt x="34065" y="48259"/>
                  </a:lnTo>
                  <a:lnTo>
                    <a:pt x="33700" y="47991"/>
                  </a:lnTo>
                  <a:lnTo>
                    <a:pt x="33398" y="47681"/>
                  </a:lnTo>
                  <a:lnTo>
                    <a:pt x="33128" y="47314"/>
                  </a:lnTo>
                  <a:lnTo>
                    <a:pt x="32890" y="46890"/>
                  </a:lnTo>
                  <a:lnTo>
                    <a:pt x="32683" y="46410"/>
                  </a:lnTo>
                  <a:lnTo>
                    <a:pt x="32509" y="45874"/>
                  </a:lnTo>
                  <a:lnTo>
                    <a:pt x="32366" y="45281"/>
                  </a:lnTo>
                  <a:lnTo>
                    <a:pt x="32255" y="44632"/>
                  </a:lnTo>
                  <a:lnTo>
                    <a:pt x="32175" y="43926"/>
                  </a:lnTo>
                  <a:lnTo>
                    <a:pt x="32128" y="43164"/>
                  </a:lnTo>
                  <a:lnTo>
                    <a:pt x="32112" y="42345"/>
                  </a:lnTo>
                  <a:lnTo>
                    <a:pt x="32112" y="6704"/>
                  </a:lnTo>
                  <a:lnTo>
                    <a:pt x="16938" y="6704"/>
                  </a:lnTo>
                  <a:lnTo>
                    <a:pt x="16938" y="22584"/>
                  </a:lnTo>
                  <a:lnTo>
                    <a:pt x="16910" y="24594"/>
                  </a:lnTo>
                  <a:lnTo>
                    <a:pt x="16825" y="26529"/>
                  </a:lnTo>
                  <a:lnTo>
                    <a:pt x="16684" y="28391"/>
                  </a:lnTo>
                  <a:lnTo>
                    <a:pt x="16486" y="30178"/>
                  </a:lnTo>
                  <a:lnTo>
                    <a:pt x="16232" y="31891"/>
                  </a:lnTo>
                  <a:lnTo>
                    <a:pt x="15921" y="33530"/>
                  </a:lnTo>
                  <a:lnTo>
                    <a:pt x="15554" y="35095"/>
                  </a:lnTo>
                  <a:lnTo>
                    <a:pt x="15131" y="36586"/>
                  </a:lnTo>
                  <a:lnTo>
                    <a:pt x="14651" y="38003"/>
                  </a:lnTo>
                  <a:lnTo>
                    <a:pt x="14115" y="39346"/>
                  </a:lnTo>
                  <a:lnTo>
                    <a:pt x="13515" y="40635"/>
                  </a:lnTo>
                  <a:lnTo>
                    <a:pt x="12844" y="41894"/>
                  </a:lnTo>
                  <a:lnTo>
                    <a:pt x="12103" y="43120"/>
                  </a:lnTo>
                  <a:lnTo>
                    <a:pt x="11292" y="44314"/>
                  </a:lnTo>
                  <a:lnTo>
                    <a:pt x="10409" y="45477"/>
                  </a:lnTo>
                  <a:lnTo>
                    <a:pt x="9457" y="46608"/>
                  </a:lnTo>
                  <a:lnTo>
                    <a:pt x="8433" y="47707"/>
                  </a:lnTo>
                  <a:lnTo>
                    <a:pt x="7339" y="48775"/>
                  </a:lnTo>
                  <a:lnTo>
                    <a:pt x="6175" y="49810"/>
                  </a:lnTo>
                  <a:lnTo>
                    <a:pt x="4940" y="50814"/>
                  </a:lnTo>
                  <a:lnTo>
                    <a:pt x="0" y="45168"/>
                  </a:lnTo>
                  <a:lnTo>
                    <a:pt x="1944" y="43376"/>
                  </a:lnTo>
                  <a:lnTo>
                    <a:pt x="3684" y="41385"/>
                  </a:lnTo>
                  <a:lnTo>
                    <a:pt x="5219" y="39198"/>
                  </a:lnTo>
                  <a:lnTo>
                    <a:pt x="6549" y="36812"/>
                  </a:lnTo>
                  <a:lnTo>
                    <a:pt x="7675" y="34229"/>
                  </a:lnTo>
                  <a:lnTo>
                    <a:pt x="8596" y="31448"/>
                  </a:lnTo>
                  <a:lnTo>
                    <a:pt x="9312" y="28470"/>
                  </a:lnTo>
                  <a:lnTo>
                    <a:pt x="9824" y="25294"/>
                  </a:lnTo>
                  <a:lnTo>
                    <a:pt x="10131" y="21920"/>
                  </a:lnTo>
                  <a:lnTo>
                    <a:pt x="10233" y="18349"/>
                  </a:lnTo>
                  <a:lnTo>
                    <a:pt x="102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095513" y="4389699"/>
              <a:ext cx="80103" cy="77986"/>
            </a:xfrm>
            <a:custGeom>
              <a:avLst/>
              <a:pathLst>
                <a:path w="80103" h="77986">
                  <a:moveTo>
                    <a:pt x="16585" y="2823"/>
                  </a:moveTo>
                  <a:lnTo>
                    <a:pt x="23290" y="4940"/>
                  </a:lnTo>
                  <a:lnTo>
                    <a:pt x="22856" y="6415"/>
                  </a:lnTo>
                  <a:lnTo>
                    <a:pt x="22400" y="7876"/>
                  </a:lnTo>
                  <a:lnTo>
                    <a:pt x="21924" y="9323"/>
                  </a:lnTo>
                  <a:lnTo>
                    <a:pt x="21426" y="10755"/>
                  </a:lnTo>
                  <a:lnTo>
                    <a:pt x="20908" y="12174"/>
                  </a:lnTo>
                  <a:lnTo>
                    <a:pt x="20368" y="13578"/>
                  </a:lnTo>
                  <a:lnTo>
                    <a:pt x="19807" y="14969"/>
                  </a:lnTo>
                  <a:lnTo>
                    <a:pt x="19224" y="16345"/>
                  </a:lnTo>
                  <a:lnTo>
                    <a:pt x="18621" y="17707"/>
                  </a:lnTo>
                  <a:lnTo>
                    <a:pt x="17996" y="19055"/>
                  </a:lnTo>
                  <a:lnTo>
                    <a:pt x="38111" y="19055"/>
                  </a:lnTo>
                  <a:lnTo>
                    <a:pt x="38111" y="0"/>
                  </a:lnTo>
                  <a:lnTo>
                    <a:pt x="45168" y="0"/>
                  </a:lnTo>
                  <a:lnTo>
                    <a:pt x="45168" y="19055"/>
                  </a:lnTo>
                  <a:lnTo>
                    <a:pt x="75869" y="19055"/>
                  </a:lnTo>
                  <a:lnTo>
                    <a:pt x="75869" y="25760"/>
                  </a:lnTo>
                  <a:lnTo>
                    <a:pt x="45168" y="25760"/>
                  </a:lnTo>
                  <a:lnTo>
                    <a:pt x="45168" y="45168"/>
                  </a:lnTo>
                  <a:lnTo>
                    <a:pt x="72340" y="45168"/>
                  </a:lnTo>
                  <a:lnTo>
                    <a:pt x="72340" y="51873"/>
                  </a:lnTo>
                  <a:lnTo>
                    <a:pt x="45168" y="51873"/>
                  </a:lnTo>
                  <a:lnTo>
                    <a:pt x="45168" y="71281"/>
                  </a:lnTo>
                  <a:lnTo>
                    <a:pt x="80103" y="71281"/>
                  </a:lnTo>
                  <a:lnTo>
                    <a:pt x="80103" y="77986"/>
                  </a:lnTo>
                  <a:lnTo>
                    <a:pt x="705" y="77986"/>
                  </a:lnTo>
                  <a:lnTo>
                    <a:pt x="705" y="71281"/>
                  </a:lnTo>
                  <a:lnTo>
                    <a:pt x="38111" y="71281"/>
                  </a:lnTo>
                  <a:lnTo>
                    <a:pt x="38111" y="51873"/>
                  </a:lnTo>
                  <a:lnTo>
                    <a:pt x="10939" y="51873"/>
                  </a:lnTo>
                  <a:lnTo>
                    <a:pt x="10939" y="45168"/>
                  </a:lnTo>
                  <a:lnTo>
                    <a:pt x="38111" y="45168"/>
                  </a:lnTo>
                  <a:lnTo>
                    <a:pt x="38111" y="25760"/>
                  </a:lnTo>
                  <a:lnTo>
                    <a:pt x="14468" y="25760"/>
                  </a:lnTo>
                  <a:lnTo>
                    <a:pt x="13681" y="27295"/>
                  </a:lnTo>
                  <a:lnTo>
                    <a:pt x="12873" y="28795"/>
                  </a:lnTo>
                  <a:lnTo>
                    <a:pt x="12043" y="30259"/>
                  </a:lnTo>
                  <a:lnTo>
                    <a:pt x="11193" y="31688"/>
                  </a:lnTo>
                  <a:lnTo>
                    <a:pt x="10321" y="33082"/>
                  </a:lnTo>
                  <a:lnTo>
                    <a:pt x="9428" y="34441"/>
                  </a:lnTo>
                  <a:lnTo>
                    <a:pt x="8515" y="35764"/>
                  </a:lnTo>
                  <a:lnTo>
                    <a:pt x="7579" y="37052"/>
                  </a:lnTo>
                  <a:lnTo>
                    <a:pt x="6623" y="38305"/>
                  </a:lnTo>
                  <a:lnTo>
                    <a:pt x="5646" y="39522"/>
                  </a:lnTo>
                  <a:lnTo>
                    <a:pt x="0" y="34935"/>
                  </a:lnTo>
                  <a:lnTo>
                    <a:pt x="2198" y="32136"/>
                  </a:lnTo>
                  <a:lnTo>
                    <a:pt x="4276" y="29246"/>
                  </a:lnTo>
                  <a:lnTo>
                    <a:pt x="6235" y="26264"/>
                  </a:lnTo>
                  <a:lnTo>
                    <a:pt x="8073" y="23191"/>
                  </a:lnTo>
                  <a:lnTo>
                    <a:pt x="9792" y="20025"/>
                  </a:lnTo>
                  <a:lnTo>
                    <a:pt x="11390" y="16768"/>
                  </a:lnTo>
                  <a:lnTo>
                    <a:pt x="12869" y="13420"/>
                  </a:lnTo>
                  <a:lnTo>
                    <a:pt x="14228" y="9979"/>
                  </a:lnTo>
                  <a:lnTo>
                    <a:pt x="15466" y="6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184792" y="4389699"/>
              <a:ext cx="81162" cy="32465"/>
            </a:xfrm>
            <a:custGeom>
              <a:avLst/>
              <a:pathLst>
                <a:path w="81162" h="32465">
                  <a:moveTo>
                    <a:pt x="5998" y="4940"/>
                  </a:moveTo>
                  <a:lnTo>
                    <a:pt x="36699" y="4940"/>
                  </a:lnTo>
                  <a:lnTo>
                    <a:pt x="36699" y="0"/>
                  </a:lnTo>
                  <a:lnTo>
                    <a:pt x="43757" y="0"/>
                  </a:lnTo>
                  <a:lnTo>
                    <a:pt x="43757" y="4940"/>
                  </a:lnTo>
                  <a:lnTo>
                    <a:pt x="76928" y="4940"/>
                  </a:lnTo>
                  <a:lnTo>
                    <a:pt x="76928" y="10939"/>
                  </a:lnTo>
                  <a:lnTo>
                    <a:pt x="43757" y="10939"/>
                  </a:lnTo>
                  <a:lnTo>
                    <a:pt x="43757" y="15879"/>
                  </a:lnTo>
                  <a:lnTo>
                    <a:pt x="74104" y="15879"/>
                  </a:lnTo>
                  <a:lnTo>
                    <a:pt x="74104" y="21525"/>
                  </a:lnTo>
                  <a:lnTo>
                    <a:pt x="43757" y="21525"/>
                  </a:lnTo>
                  <a:lnTo>
                    <a:pt x="43757" y="26466"/>
                  </a:lnTo>
                  <a:lnTo>
                    <a:pt x="81162" y="26466"/>
                  </a:lnTo>
                  <a:lnTo>
                    <a:pt x="81162" y="32465"/>
                  </a:lnTo>
                  <a:lnTo>
                    <a:pt x="0" y="32465"/>
                  </a:lnTo>
                  <a:lnTo>
                    <a:pt x="0" y="26466"/>
                  </a:lnTo>
                  <a:lnTo>
                    <a:pt x="36699" y="26466"/>
                  </a:lnTo>
                  <a:lnTo>
                    <a:pt x="36699" y="21525"/>
                  </a:lnTo>
                  <a:lnTo>
                    <a:pt x="8822" y="21525"/>
                  </a:lnTo>
                  <a:lnTo>
                    <a:pt x="8822" y="15879"/>
                  </a:lnTo>
                  <a:lnTo>
                    <a:pt x="36699" y="15879"/>
                  </a:lnTo>
                  <a:lnTo>
                    <a:pt x="36699" y="10939"/>
                  </a:lnTo>
                  <a:lnTo>
                    <a:pt x="5998" y="10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191144" y="4424282"/>
              <a:ext cx="71987" cy="47286"/>
            </a:xfrm>
            <a:custGeom>
              <a:avLst/>
              <a:pathLst>
                <a:path w="71987" h="47286">
                  <a:moveTo>
                    <a:pt x="22937" y="7763"/>
                  </a:moveTo>
                  <a:lnTo>
                    <a:pt x="37052" y="7057"/>
                  </a:lnTo>
                  <a:lnTo>
                    <a:pt x="38171" y="6485"/>
                  </a:lnTo>
                  <a:lnTo>
                    <a:pt x="39268" y="5900"/>
                  </a:lnTo>
                  <a:lnTo>
                    <a:pt x="40344" y="5300"/>
                  </a:lnTo>
                  <a:lnTo>
                    <a:pt x="41399" y="4686"/>
                  </a:lnTo>
                  <a:lnTo>
                    <a:pt x="42433" y="4058"/>
                  </a:lnTo>
                  <a:lnTo>
                    <a:pt x="43446" y="3415"/>
                  </a:lnTo>
                  <a:lnTo>
                    <a:pt x="44438" y="2759"/>
                  </a:lnTo>
                  <a:lnTo>
                    <a:pt x="45408" y="2089"/>
                  </a:lnTo>
                  <a:lnTo>
                    <a:pt x="46357" y="1404"/>
                  </a:lnTo>
                  <a:lnTo>
                    <a:pt x="47286" y="705"/>
                  </a:lnTo>
                  <a:lnTo>
                    <a:pt x="52932" y="4587"/>
                  </a:lnTo>
                  <a:lnTo>
                    <a:pt x="49251" y="6983"/>
                  </a:lnTo>
                  <a:lnTo>
                    <a:pt x="45549" y="9231"/>
                  </a:lnTo>
                  <a:lnTo>
                    <a:pt x="41826" y="11331"/>
                  </a:lnTo>
                  <a:lnTo>
                    <a:pt x="38082" y="13282"/>
                  </a:lnTo>
                  <a:lnTo>
                    <a:pt x="34317" y="15085"/>
                  </a:lnTo>
                  <a:lnTo>
                    <a:pt x="30531" y="16740"/>
                  </a:lnTo>
                  <a:lnTo>
                    <a:pt x="26723" y="18247"/>
                  </a:lnTo>
                  <a:lnTo>
                    <a:pt x="22894" y="19606"/>
                  </a:lnTo>
                  <a:lnTo>
                    <a:pt x="19044" y="20816"/>
                  </a:lnTo>
                  <a:lnTo>
                    <a:pt x="15173" y="21878"/>
                  </a:lnTo>
                  <a:lnTo>
                    <a:pt x="20414" y="21723"/>
                  </a:lnTo>
                  <a:lnTo>
                    <a:pt x="25407" y="21539"/>
                  </a:lnTo>
                  <a:lnTo>
                    <a:pt x="30153" y="21328"/>
                  </a:lnTo>
                  <a:lnTo>
                    <a:pt x="34652" y="21088"/>
                  </a:lnTo>
                  <a:lnTo>
                    <a:pt x="38905" y="20819"/>
                  </a:lnTo>
                  <a:lnTo>
                    <a:pt x="42910" y="20523"/>
                  </a:lnTo>
                  <a:lnTo>
                    <a:pt x="46668" y="20198"/>
                  </a:lnTo>
                  <a:lnTo>
                    <a:pt x="50179" y="19846"/>
                  </a:lnTo>
                  <a:lnTo>
                    <a:pt x="53443" y="19464"/>
                  </a:lnTo>
                  <a:lnTo>
                    <a:pt x="56460" y="19055"/>
                  </a:lnTo>
                  <a:lnTo>
                    <a:pt x="55822" y="18490"/>
                  </a:lnTo>
                  <a:lnTo>
                    <a:pt x="55176" y="17926"/>
                  </a:lnTo>
                  <a:lnTo>
                    <a:pt x="54523" y="17361"/>
                  </a:lnTo>
                  <a:lnTo>
                    <a:pt x="53863" y="16797"/>
                  </a:lnTo>
                  <a:lnTo>
                    <a:pt x="53196" y="16232"/>
                  </a:lnTo>
                  <a:lnTo>
                    <a:pt x="52522" y="15667"/>
                  </a:lnTo>
                  <a:lnTo>
                    <a:pt x="51841" y="15103"/>
                  </a:lnTo>
                  <a:lnTo>
                    <a:pt x="51153" y="14538"/>
                  </a:lnTo>
                  <a:lnTo>
                    <a:pt x="50458" y="13974"/>
                  </a:lnTo>
                  <a:lnTo>
                    <a:pt x="49756" y="13409"/>
                  </a:lnTo>
                  <a:lnTo>
                    <a:pt x="55402" y="9527"/>
                  </a:lnTo>
                  <a:lnTo>
                    <a:pt x="57092" y="10819"/>
                  </a:lnTo>
                  <a:lnTo>
                    <a:pt x="58775" y="12153"/>
                  </a:lnTo>
                  <a:lnTo>
                    <a:pt x="60452" y="13529"/>
                  </a:lnTo>
                  <a:lnTo>
                    <a:pt x="62121" y="14948"/>
                  </a:lnTo>
                  <a:lnTo>
                    <a:pt x="63783" y="16408"/>
                  </a:lnTo>
                  <a:lnTo>
                    <a:pt x="65438" y="17912"/>
                  </a:lnTo>
                  <a:lnTo>
                    <a:pt x="67086" y="19457"/>
                  </a:lnTo>
                  <a:lnTo>
                    <a:pt x="68727" y="21045"/>
                  </a:lnTo>
                  <a:lnTo>
                    <a:pt x="70360" y="22676"/>
                  </a:lnTo>
                  <a:lnTo>
                    <a:pt x="71987" y="24348"/>
                  </a:lnTo>
                  <a:lnTo>
                    <a:pt x="65988" y="28936"/>
                  </a:lnTo>
                  <a:lnTo>
                    <a:pt x="65628" y="28445"/>
                  </a:lnTo>
                  <a:lnTo>
                    <a:pt x="65254" y="27962"/>
                  </a:lnTo>
                  <a:lnTo>
                    <a:pt x="64866" y="27485"/>
                  </a:lnTo>
                  <a:lnTo>
                    <a:pt x="64464" y="27016"/>
                  </a:lnTo>
                  <a:lnTo>
                    <a:pt x="64047" y="26554"/>
                  </a:lnTo>
                  <a:lnTo>
                    <a:pt x="63617" y="26099"/>
                  </a:lnTo>
                  <a:lnTo>
                    <a:pt x="63172" y="25650"/>
                  </a:lnTo>
                  <a:lnTo>
                    <a:pt x="62713" y="25209"/>
                  </a:lnTo>
                  <a:lnTo>
                    <a:pt x="62241" y="24775"/>
                  </a:lnTo>
                  <a:lnTo>
                    <a:pt x="61754" y="24348"/>
                  </a:lnTo>
                  <a:lnTo>
                    <a:pt x="59492" y="24556"/>
                  </a:lnTo>
                  <a:lnTo>
                    <a:pt x="57223" y="24758"/>
                  </a:lnTo>
                  <a:lnTo>
                    <a:pt x="54947" y="24952"/>
                  </a:lnTo>
                  <a:lnTo>
                    <a:pt x="52663" y="25139"/>
                  </a:lnTo>
                  <a:lnTo>
                    <a:pt x="50373" y="25319"/>
                  </a:lnTo>
                  <a:lnTo>
                    <a:pt x="48076" y="25492"/>
                  </a:lnTo>
                  <a:lnTo>
                    <a:pt x="45772" y="25657"/>
                  </a:lnTo>
                  <a:lnTo>
                    <a:pt x="43460" y="25816"/>
                  </a:lnTo>
                  <a:lnTo>
                    <a:pt x="41142" y="25968"/>
                  </a:lnTo>
                  <a:lnTo>
                    <a:pt x="38816" y="26113"/>
                  </a:lnTo>
                  <a:lnTo>
                    <a:pt x="38816" y="38464"/>
                  </a:lnTo>
                  <a:lnTo>
                    <a:pt x="38799" y="39422"/>
                  </a:lnTo>
                  <a:lnTo>
                    <a:pt x="38746" y="40320"/>
                  </a:lnTo>
                  <a:lnTo>
                    <a:pt x="38658" y="41158"/>
                  </a:lnTo>
                  <a:lnTo>
                    <a:pt x="38534" y="41936"/>
                  </a:lnTo>
                  <a:lnTo>
                    <a:pt x="38375" y="42654"/>
                  </a:lnTo>
                  <a:lnTo>
                    <a:pt x="38181" y="43312"/>
                  </a:lnTo>
                  <a:lnTo>
                    <a:pt x="37952" y="43910"/>
                  </a:lnTo>
                  <a:lnTo>
                    <a:pt x="37687" y="44448"/>
                  </a:lnTo>
                  <a:lnTo>
                    <a:pt x="37387" y="44927"/>
                  </a:lnTo>
                  <a:lnTo>
                    <a:pt x="37052" y="45345"/>
                  </a:lnTo>
                  <a:lnTo>
                    <a:pt x="36653" y="45713"/>
                  </a:lnTo>
                  <a:lnTo>
                    <a:pt x="36163" y="46043"/>
                  </a:lnTo>
                  <a:lnTo>
                    <a:pt x="35580" y="46335"/>
                  </a:lnTo>
                  <a:lnTo>
                    <a:pt x="34906" y="46587"/>
                  </a:lnTo>
                  <a:lnTo>
                    <a:pt x="34141" y="46800"/>
                  </a:lnTo>
                  <a:lnTo>
                    <a:pt x="33283" y="46975"/>
                  </a:lnTo>
                  <a:lnTo>
                    <a:pt x="32334" y="47111"/>
                  </a:lnTo>
                  <a:lnTo>
                    <a:pt x="31293" y="47208"/>
                  </a:lnTo>
                  <a:lnTo>
                    <a:pt x="30160" y="47266"/>
                  </a:lnTo>
                  <a:lnTo>
                    <a:pt x="28936" y="47286"/>
                  </a:lnTo>
                  <a:lnTo>
                    <a:pt x="28371" y="47282"/>
                  </a:lnTo>
                  <a:lnTo>
                    <a:pt x="27807" y="47271"/>
                  </a:lnTo>
                  <a:lnTo>
                    <a:pt x="27242" y="47254"/>
                  </a:lnTo>
                  <a:lnTo>
                    <a:pt x="26677" y="47229"/>
                  </a:lnTo>
                  <a:lnTo>
                    <a:pt x="26113" y="47197"/>
                  </a:lnTo>
                  <a:lnTo>
                    <a:pt x="25548" y="47158"/>
                  </a:lnTo>
                  <a:lnTo>
                    <a:pt x="24983" y="47113"/>
                  </a:lnTo>
                  <a:lnTo>
                    <a:pt x="24419" y="47060"/>
                  </a:lnTo>
                  <a:lnTo>
                    <a:pt x="23854" y="47000"/>
                  </a:lnTo>
                  <a:lnTo>
                    <a:pt x="23290" y="46933"/>
                  </a:lnTo>
                  <a:lnTo>
                    <a:pt x="22231" y="39875"/>
                  </a:lnTo>
                  <a:lnTo>
                    <a:pt x="22870" y="40009"/>
                  </a:lnTo>
                  <a:lnTo>
                    <a:pt x="23515" y="40129"/>
                  </a:lnTo>
                  <a:lnTo>
                    <a:pt x="24168" y="40235"/>
                  </a:lnTo>
                  <a:lnTo>
                    <a:pt x="24828" y="40327"/>
                  </a:lnTo>
                  <a:lnTo>
                    <a:pt x="25495" y="40404"/>
                  </a:lnTo>
                  <a:lnTo>
                    <a:pt x="26169" y="40468"/>
                  </a:lnTo>
                  <a:lnTo>
                    <a:pt x="26850" y="40517"/>
                  </a:lnTo>
                  <a:lnTo>
                    <a:pt x="27538" y="40553"/>
                  </a:lnTo>
                  <a:lnTo>
                    <a:pt x="28233" y="40574"/>
                  </a:lnTo>
                  <a:lnTo>
                    <a:pt x="28936" y="40581"/>
                  </a:lnTo>
                  <a:lnTo>
                    <a:pt x="29405" y="40549"/>
                  </a:lnTo>
                  <a:lnTo>
                    <a:pt x="29825" y="40454"/>
                  </a:lnTo>
                  <a:lnTo>
                    <a:pt x="30196" y="40295"/>
                  </a:lnTo>
                  <a:lnTo>
                    <a:pt x="30517" y="40073"/>
                  </a:lnTo>
                  <a:lnTo>
                    <a:pt x="30788" y="39787"/>
                  </a:lnTo>
                  <a:lnTo>
                    <a:pt x="31011" y="39437"/>
                  </a:lnTo>
                  <a:lnTo>
                    <a:pt x="31184" y="39025"/>
                  </a:lnTo>
                  <a:lnTo>
                    <a:pt x="31307" y="38548"/>
                  </a:lnTo>
                  <a:lnTo>
                    <a:pt x="31381" y="38008"/>
                  </a:lnTo>
                  <a:lnTo>
                    <a:pt x="31406" y="37405"/>
                  </a:lnTo>
                  <a:lnTo>
                    <a:pt x="31406" y="26466"/>
                  </a:lnTo>
                  <a:lnTo>
                    <a:pt x="28371" y="26667"/>
                  </a:lnTo>
                  <a:lnTo>
                    <a:pt x="25336" y="26847"/>
                  </a:lnTo>
                  <a:lnTo>
                    <a:pt x="22302" y="27005"/>
                  </a:lnTo>
                  <a:lnTo>
                    <a:pt x="19267" y="27143"/>
                  </a:lnTo>
                  <a:lnTo>
                    <a:pt x="16232" y="27260"/>
                  </a:lnTo>
                  <a:lnTo>
                    <a:pt x="13197" y="27355"/>
                  </a:lnTo>
                  <a:lnTo>
                    <a:pt x="10162" y="27429"/>
                  </a:lnTo>
                  <a:lnTo>
                    <a:pt x="7128" y="27482"/>
                  </a:lnTo>
                  <a:lnTo>
                    <a:pt x="4093" y="27514"/>
                  </a:lnTo>
                  <a:lnTo>
                    <a:pt x="1058" y="27524"/>
                  </a:lnTo>
                  <a:lnTo>
                    <a:pt x="0" y="20819"/>
                  </a:lnTo>
                  <a:lnTo>
                    <a:pt x="2678" y="20160"/>
                  </a:lnTo>
                  <a:lnTo>
                    <a:pt x="5349" y="19450"/>
                  </a:lnTo>
                  <a:lnTo>
                    <a:pt x="8013" y="18692"/>
                  </a:lnTo>
                  <a:lnTo>
                    <a:pt x="10671" y="17884"/>
                  </a:lnTo>
                  <a:lnTo>
                    <a:pt x="13321" y="17026"/>
                  </a:lnTo>
                  <a:lnTo>
                    <a:pt x="15964" y="16119"/>
                  </a:lnTo>
                  <a:lnTo>
                    <a:pt x="18600" y="15163"/>
                  </a:lnTo>
                  <a:lnTo>
                    <a:pt x="21229" y="14157"/>
                  </a:lnTo>
                  <a:lnTo>
                    <a:pt x="23851" y="13102"/>
                  </a:lnTo>
                  <a:lnTo>
                    <a:pt x="26466" y="11997"/>
                  </a:lnTo>
                  <a:lnTo>
                    <a:pt x="24419" y="12135"/>
                  </a:lnTo>
                  <a:lnTo>
                    <a:pt x="22372" y="12266"/>
                  </a:lnTo>
                  <a:lnTo>
                    <a:pt x="20325" y="12389"/>
                  </a:lnTo>
                  <a:lnTo>
                    <a:pt x="18279" y="12506"/>
                  </a:lnTo>
                  <a:lnTo>
                    <a:pt x="16232" y="12615"/>
                  </a:lnTo>
                  <a:lnTo>
                    <a:pt x="14185" y="12717"/>
                  </a:lnTo>
                  <a:lnTo>
                    <a:pt x="12139" y="12813"/>
                  </a:lnTo>
                  <a:lnTo>
                    <a:pt x="10092" y="12901"/>
                  </a:lnTo>
                  <a:lnTo>
                    <a:pt x="8045" y="12982"/>
                  </a:lnTo>
                  <a:lnTo>
                    <a:pt x="5998" y="13056"/>
                  </a:lnTo>
                  <a:lnTo>
                    <a:pt x="4940" y="8116"/>
                  </a:lnTo>
                  <a:lnTo>
                    <a:pt x="6810" y="7526"/>
                  </a:lnTo>
                  <a:lnTo>
                    <a:pt x="8610" y="6888"/>
                  </a:lnTo>
                  <a:lnTo>
                    <a:pt x="10339" y="6200"/>
                  </a:lnTo>
                  <a:lnTo>
                    <a:pt x="11997" y="5462"/>
                  </a:lnTo>
                  <a:lnTo>
                    <a:pt x="13585" y="4675"/>
                  </a:lnTo>
                  <a:lnTo>
                    <a:pt x="15103" y="3839"/>
                  </a:lnTo>
                  <a:lnTo>
                    <a:pt x="16550" y="2953"/>
                  </a:lnTo>
                  <a:lnTo>
                    <a:pt x="17926" y="2018"/>
                  </a:lnTo>
                  <a:lnTo>
                    <a:pt x="19232" y="1033"/>
                  </a:lnTo>
                  <a:lnTo>
                    <a:pt x="20467" y="0"/>
                  </a:lnTo>
                  <a:lnTo>
                    <a:pt x="27171" y="2117"/>
                  </a:lnTo>
                  <a:lnTo>
                    <a:pt x="26448" y="2681"/>
                  </a:lnTo>
                  <a:lnTo>
                    <a:pt x="25689" y="3246"/>
                  </a:lnTo>
                  <a:lnTo>
                    <a:pt x="24895" y="3811"/>
                  </a:lnTo>
                  <a:lnTo>
                    <a:pt x="24066" y="4375"/>
                  </a:lnTo>
                  <a:lnTo>
                    <a:pt x="23201" y="4940"/>
                  </a:lnTo>
                  <a:lnTo>
                    <a:pt x="22302" y="5504"/>
                  </a:lnTo>
                  <a:lnTo>
                    <a:pt x="21366" y="6069"/>
                  </a:lnTo>
                  <a:lnTo>
                    <a:pt x="20396" y="6634"/>
                  </a:lnTo>
                  <a:lnTo>
                    <a:pt x="19390" y="7198"/>
                  </a:lnTo>
                  <a:lnTo>
                    <a:pt x="18349" y="77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236313" y="4453218"/>
              <a:ext cx="26818" cy="17291"/>
            </a:xfrm>
            <a:custGeom>
              <a:avLst/>
              <a:pathLst>
                <a:path w="26818" h="17291">
                  <a:moveTo>
                    <a:pt x="3881" y="0"/>
                  </a:moveTo>
                  <a:lnTo>
                    <a:pt x="6207" y="748"/>
                  </a:lnTo>
                  <a:lnTo>
                    <a:pt x="8525" y="1580"/>
                  </a:lnTo>
                  <a:lnTo>
                    <a:pt x="10836" y="2498"/>
                  </a:lnTo>
                  <a:lnTo>
                    <a:pt x="13141" y="3500"/>
                  </a:lnTo>
                  <a:lnTo>
                    <a:pt x="15438" y="4587"/>
                  </a:lnTo>
                  <a:lnTo>
                    <a:pt x="17728" y="5759"/>
                  </a:lnTo>
                  <a:lnTo>
                    <a:pt x="20011" y="7015"/>
                  </a:lnTo>
                  <a:lnTo>
                    <a:pt x="22287" y="8356"/>
                  </a:lnTo>
                  <a:lnTo>
                    <a:pt x="24556" y="9781"/>
                  </a:lnTo>
                  <a:lnTo>
                    <a:pt x="26818" y="11292"/>
                  </a:lnTo>
                  <a:lnTo>
                    <a:pt x="22937" y="17291"/>
                  </a:lnTo>
                  <a:lnTo>
                    <a:pt x="20675" y="15710"/>
                  </a:lnTo>
                  <a:lnTo>
                    <a:pt x="18406" y="14214"/>
                  </a:lnTo>
                  <a:lnTo>
                    <a:pt x="16130" y="12802"/>
                  </a:lnTo>
                  <a:lnTo>
                    <a:pt x="13847" y="11475"/>
                  </a:lnTo>
                  <a:lnTo>
                    <a:pt x="11556" y="10233"/>
                  </a:lnTo>
                  <a:lnTo>
                    <a:pt x="9259" y="9076"/>
                  </a:lnTo>
                  <a:lnTo>
                    <a:pt x="6955" y="8003"/>
                  </a:lnTo>
                  <a:lnTo>
                    <a:pt x="4643" y="7015"/>
                  </a:lnTo>
                  <a:lnTo>
                    <a:pt x="2325" y="6111"/>
                  </a:lnTo>
                  <a:lnTo>
                    <a:pt x="0" y="5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185145" y="4454630"/>
              <a:ext cx="26466" cy="15879"/>
            </a:xfrm>
            <a:custGeom>
              <a:avLst/>
              <a:pathLst>
                <a:path w="26466" h="15879">
                  <a:moveTo>
                    <a:pt x="22231" y="0"/>
                  </a:moveTo>
                  <a:lnTo>
                    <a:pt x="26466" y="4587"/>
                  </a:lnTo>
                  <a:lnTo>
                    <a:pt x="24768" y="5843"/>
                  </a:lnTo>
                  <a:lnTo>
                    <a:pt x="22923" y="7071"/>
                  </a:lnTo>
                  <a:lnTo>
                    <a:pt x="20929" y="8271"/>
                  </a:lnTo>
                  <a:lnTo>
                    <a:pt x="18787" y="9443"/>
                  </a:lnTo>
                  <a:lnTo>
                    <a:pt x="16497" y="10586"/>
                  </a:lnTo>
                  <a:lnTo>
                    <a:pt x="14058" y="11701"/>
                  </a:lnTo>
                  <a:lnTo>
                    <a:pt x="11472" y="12788"/>
                  </a:lnTo>
                  <a:lnTo>
                    <a:pt x="8737" y="13847"/>
                  </a:lnTo>
                  <a:lnTo>
                    <a:pt x="5854" y="14877"/>
                  </a:lnTo>
                  <a:lnTo>
                    <a:pt x="2823" y="15879"/>
                  </a:lnTo>
                  <a:lnTo>
                    <a:pt x="0" y="9527"/>
                  </a:lnTo>
                  <a:lnTo>
                    <a:pt x="2699" y="8797"/>
                  </a:lnTo>
                  <a:lnTo>
                    <a:pt x="5293" y="8017"/>
                  </a:lnTo>
                  <a:lnTo>
                    <a:pt x="7781" y="7188"/>
                  </a:lnTo>
                  <a:lnTo>
                    <a:pt x="10162" y="6309"/>
                  </a:lnTo>
                  <a:lnTo>
                    <a:pt x="12439" y="5381"/>
                  </a:lnTo>
                  <a:lnTo>
                    <a:pt x="14609" y="4403"/>
                  </a:lnTo>
                  <a:lnTo>
                    <a:pt x="16673" y="3377"/>
                  </a:lnTo>
                  <a:lnTo>
                    <a:pt x="18632" y="2300"/>
                  </a:lnTo>
                  <a:lnTo>
                    <a:pt x="20484" y="11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245127" y="3678651"/>
              <a:ext cx="54017" cy="47402"/>
            </a:xfrm>
            <a:custGeom>
              <a:avLst/>
              <a:pathLst>
                <a:path w="54017" h="47402">
                  <a:moveTo>
                    <a:pt x="2939" y="10288"/>
                  </a:moveTo>
                  <a:lnTo>
                    <a:pt x="26089" y="10288"/>
                  </a:lnTo>
                  <a:lnTo>
                    <a:pt x="25788" y="9414"/>
                  </a:lnTo>
                  <a:lnTo>
                    <a:pt x="25472" y="8554"/>
                  </a:lnTo>
                  <a:lnTo>
                    <a:pt x="25141" y="7709"/>
                  </a:lnTo>
                  <a:lnTo>
                    <a:pt x="24796" y="6878"/>
                  </a:lnTo>
                  <a:lnTo>
                    <a:pt x="24436" y="6063"/>
                  </a:lnTo>
                  <a:lnTo>
                    <a:pt x="24061" y="5262"/>
                  </a:lnTo>
                  <a:lnTo>
                    <a:pt x="23671" y="4475"/>
                  </a:lnTo>
                  <a:lnTo>
                    <a:pt x="23267" y="3704"/>
                  </a:lnTo>
                  <a:lnTo>
                    <a:pt x="22848" y="2947"/>
                  </a:lnTo>
                  <a:lnTo>
                    <a:pt x="22415" y="2204"/>
                  </a:lnTo>
                  <a:lnTo>
                    <a:pt x="29764" y="0"/>
                  </a:lnTo>
                  <a:lnTo>
                    <a:pt x="30267" y="962"/>
                  </a:lnTo>
                  <a:lnTo>
                    <a:pt x="30749" y="1940"/>
                  </a:lnTo>
                  <a:lnTo>
                    <a:pt x="31208" y="2932"/>
                  </a:lnTo>
                  <a:lnTo>
                    <a:pt x="31645" y="3939"/>
                  </a:lnTo>
                  <a:lnTo>
                    <a:pt x="32061" y="4960"/>
                  </a:lnTo>
                  <a:lnTo>
                    <a:pt x="32454" y="5996"/>
                  </a:lnTo>
                  <a:lnTo>
                    <a:pt x="32825" y="7047"/>
                  </a:lnTo>
                  <a:lnTo>
                    <a:pt x="33174" y="8113"/>
                  </a:lnTo>
                  <a:lnTo>
                    <a:pt x="33501" y="9193"/>
                  </a:lnTo>
                  <a:lnTo>
                    <a:pt x="33806" y="10288"/>
                  </a:lnTo>
                  <a:lnTo>
                    <a:pt x="54017" y="10288"/>
                  </a:lnTo>
                  <a:lnTo>
                    <a:pt x="54017" y="17270"/>
                  </a:lnTo>
                  <a:lnTo>
                    <a:pt x="46667" y="17270"/>
                  </a:lnTo>
                  <a:lnTo>
                    <a:pt x="46120" y="18795"/>
                  </a:lnTo>
                  <a:lnTo>
                    <a:pt x="45506" y="20283"/>
                  </a:lnTo>
                  <a:lnTo>
                    <a:pt x="44826" y="21735"/>
                  </a:lnTo>
                  <a:lnTo>
                    <a:pt x="44080" y="23150"/>
                  </a:lnTo>
                  <a:lnTo>
                    <a:pt x="43268" y="24528"/>
                  </a:lnTo>
                  <a:lnTo>
                    <a:pt x="42390" y="25869"/>
                  </a:lnTo>
                  <a:lnTo>
                    <a:pt x="41446" y="27173"/>
                  </a:lnTo>
                  <a:lnTo>
                    <a:pt x="40435" y="28441"/>
                  </a:lnTo>
                  <a:lnTo>
                    <a:pt x="39358" y="29672"/>
                  </a:lnTo>
                  <a:lnTo>
                    <a:pt x="38216" y="30866"/>
                  </a:lnTo>
                  <a:lnTo>
                    <a:pt x="39895" y="31678"/>
                  </a:lnTo>
                  <a:lnTo>
                    <a:pt x="41552" y="32498"/>
                  </a:lnTo>
                  <a:lnTo>
                    <a:pt x="43187" y="33325"/>
                  </a:lnTo>
                  <a:lnTo>
                    <a:pt x="44801" y="34159"/>
                  </a:lnTo>
                  <a:lnTo>
                    <a:pt x="46392" y="35000"/>
                  </a:lnTo>
                  <a:lnTo>
                    <a:pt x="47961" y="35849"/>
                  </a:lnTo>
                  <a:lnTo>
                    <a:pt x="49508" y="36705"/>
                  </a:lnTo>
                  <a:lnTo>
                    <a:pt x="51033" y="37569"/>
                  </a:lnTo>
                  <a:lnTo>
                    <a:pt x="52536" y="38440"/>
                  </a:lnTo>
                  <a:lnTo>
                    <a:pt x="54017" y="39318"/>
                  </a:lnTo>
                  <a:lnTo>
                    <a:pt x="49607" y="45932"/>
                  </a:lnTo>
                  <a:lnTo>
                    <a:pt x="47975" y="44841"/>
                  </a:lnTo>
                  <a:lnTo>
                    <a:pt x="46315" y="43772"/>
                  </a:lnTo>
                  <a:lnTo>
                    <a:pt x="44624" y="42724"/>
                  </a:lnTo>
                  <a:lnTo>
                    <a:pt x="42904" y="41699"/>
                  </a:lnTo>
                  <a:lnTo>
                    <a:pt x="41155" y="40696"/>
                  </a:lnTo>
                  <a:lnTo>
                    <a:pt x="39377" y="39715"/>
                  </a:lnTo>
                  <a:lnTo>
                    <a:pt x="37569" y="38756"/>
                  </a:lnTo>
                  <a:lnTo>
                    <a:pt x="35732" y="37819"/>
                  </a:lnTo>
                  <a:lnTo>
                    <a:pt x="33865" y="36904"/>
                  </a:lnTo>
                  <a:lnTo>
                    <a:pt x="31969" y="36011"/>
                  </a:lnTo>
                  <a:lnTo>
                    <a:pt x="29698" y="37381"/>
                  </a:lnTo>
                  <a:lnTo>
                    <a:pt x="27295" y="38701"/>
                  </a:lnTo>
                  <a:lnTo>
                    <a:pt x="24759" y="39968"/>
                  </a:lnTo>
                  <a:lnTo>
                    <a:pt x="22091" y="41185"/>
                  </a:lnTo>
                  <a:lnTo>
                    <a:pt x="19291" y="42350"/>
                  </a:lnTo>
                  <a:lnTo>
                    <a:pt x="16359" y="43463"/>
                  </a:lnTo>
                  <a:lnTo>
                    <a:pt x="13294" y="44525"/>
                  </a:lnTo>
                  <a:lnTo>
                    <a:pt x="10097" y="45535"/>
                  </a:lnTo>
                  <a:lnTo>
                    <a:pt x="6768" y="46495"/>
                  </a:lnTo>
                  <a:lnTo>
                    <a:pt x="3307" y="47402"/>
                  </a:lnTo>
                  <a:lnTo>
                    <a:pt x="0" y="40788"/>
                  </a:lnTo>
                  <a:lnTo>
                    <a:pt x="2814" y="40042"/>
                  </a:lnTo>
                  <a:lnTo>
                    <a:pt x="5526" y="39274"/>
                  </a:lnTo>
                  <a:lnTo>
                    <a:pt x="8135" y="38484"/>
                  </a:lnTo>
                  <a:lnTo>
                    <a:pt x="10641" y="37672"/>
                  </a:lnTo>
                  <a:lnTo>
                    <a:pt x="13044" y="36838"/>
                  </a:lnTo>
                  <a:lnTo>
                    <a:pt x="15345" y="35981"/>
                  </a:lnTo>
                  <a:lnTo>
                    <a:pt x="17542" y="35103"/>
                  </a:lnTo>
                  <a:lnTo>
                    <a:pt x="19637" y="34203"/>
                  </a:lnTo>
                  <a:lnTo>
                    <a:pt x="21628" y="33281"/>
                  </a:lnTo>
                  <a:lnTo>
                    <a:pt x="23517" y="32336"/>
                  </a:lnTo>
                  <a:lnTo>
                    <a:pt x="22187" y="31822"/>
                  </a:lnTo>
                  <a:lnTo>
                    <a:pt x="20842" y="31307"/>
                  </a:lnTo>
                  <a:lnTo>
                    <a:pt x="19482" y="30793"/>
                  </a:lnTo>
                  <a:lnTo>
                    <a:pt x="18108" y="30278"/>
                  </a:lnTo>
                  <a:lnTo>
                    <a:pt x="16719" y="29764"/>
                  </a:lnTo>
                  <a:lnTo>
                    <a:pt x="15315" y="29250"/>
                  </a:lnTo>
                  <a:lnTo>
                    <a:pt x="13897" y="28735"/>
                  </a:lnTo>
                  <a:lnTo>
                    <a:pt x="12464" y="28221"/>
                  </a:lnTo>
                  <a:lnTo>
                    <a:pt x="11016" y="27706"/>
                  </a:lnTo>
                  <a:lnTo>
                    <a:pt x="9554" y="27192"/>
                  </a:lnTo>
                  <a:lnTo>
                    <a:pt x="12493" y="20945"/>
                  </a:lnTo>
                  <a:lnTo>
                    <a:pt x="14463" y="21540"/>
                  </a:lnTo>
                  <a:lnTo>
                    <a:pt x="16403" y="22150"/>
                  </a:lnTo>
                  <a:lnTo>
                    <a:pt x="18314" y="22775"/>
                  </a:lnTo>
                  <a:lnTo>
                    <a:pt x="20195" y="23414"/>
                  </a:lnTo>
                  <a:lnTo>
                    <a:pt x="22047" y="24068"/>
                  </a:lnTo>
                  <a:lnTo>
                    <a:pt x="23870" y="24737"/>
                  </a:lnTo>
                  <a:lnTo>
                    <a:pt x="25663" y="25421"/>
                  </a:lnTo>
                  <a:lnTo>
                    <a:pt x="27427" y="26119"/>
                  </a:lnTo>
                  <a:lnTo>
                    <a:pt x="29161" y="26832"/>
                  </a:lnTo>
                  <a:lnTo>
                    <a:pt x="30866" y="27559"/>
                  </a:lnTo>
                  <a:lnTo>
                    <a:pt x="31939" y="26663"/>
                  </a:lnTo>
                  <a:lnTo>
                    <a:pt x="32954" y="25737"/>
                  </a:lnTo>
                  <a:lnTo>
                    <a:pt x="33909" y="24781"/>
                  </a:lnTo>
                  <a:lnTo>
                    <a:pt x="34806" y="23796"/>
                  </a:lnTo>
                  <a:lnTo>
                    <a:pt x="35643" y="22782"/>
                  </a:lnTo>
                  <a:lnTo>
                    <a:pt x="36422" y="21739"/>
                  </a:lnTo>
                  <a:lnTo>
                    <a:pt x="37143" y="20666"/>
                  </a:lnTo>
                  <a:lnTo>
                    <a:pt x="37804" y="19563"/>
                  </a:lnTo>
                  <a:lnTo>
                    <a:pt x="38407" y="18431"/>
                  </a:lnTo>
                  <a:lnTo>
                    <a:pt x="38951" y="17270"/>
                  </a:lnTo>
                  <a:lnTo>
                    <a:pt x="2939" y="17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281873" y="3724584"/>
              <a:ext cx="7349" cy="39318"/>
            </a:xfrm>
            <a:custGeom>
              <a:avLst/>
              <a:pathLst>
                <a:path w="7349" h="39318">
                  <a:moveTo>
                    <a:pt x="0" y="0"/>
                  </a:moveTo>
                  <a:lnTo>
                    <a:pt x="7349" y="0"/>
                  </a:lnTo>
                  <a:lnTo>
                    <a:pt x="7349" y="39318"/>
                  </a:lnTo>
                  <a:lnTo>
                    <a:pt x="0" y="393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247699" y="3725319"/>
              <a:ext cx="19842" cy="38583"/>
            </a:xfrm>
            <a:custGeom>
              <a:avLst/>
              <a:pathLst>
                <a:path w="19842" h="38583">
                  <a:moveTo>
                    <a:pt x="12493" y="0"/>
                  </a:moveTo>
                  <a:lnTo>
                    <a:pt x="19842" y="0"/>
                  </a:lnTo>
                  <a:lnTo>
                    <a:pt x="19813" y="3358"/>
                  </a:lnTo>
                  <a:lnTo>
                    <a:pt x="19725" y="6526"/>
                  </a:lnTo>
                  <a:lnTo>
                    <a:pt x="19578" y="9502"/>
                  </a:lnTo>
                  <a:lnTo>
                    <a:pt x="19372" y="12287"/>
                  </a:lnTo>
                  <a:lnTo>
                    <a:pt x="19108" y="14882"/>
                  </a:lnTo>
                  <a:lnTo>
                    <a:pt x="18784" y="17285"/>
                  </a:lnTo>
                  <a:lnTo>
                    <a:pt x="18402" y="19497"/>
                  </a:lnTo>
                  <a:lnTo>
                    <a:pt x="17961" y="21518"/>
                  </a:lnTo>
                  <a:lnTo>
                    <a:pt x="17461" y="23348"/>
                  </a:lnTo>
                  <a:lnTo>
                    <a:pt x="16903" y="24987"/>
                  </a:lnTo>
                  <a:lnTo>
                    <a:pt x="16256" y="26512"/>
                  </a:lnTo>
                  <a:lnTo>
                    <a:pt x="15492" y="28000"/>
                  </a:lnTo>
                  <a:lnTo>
                    <a:pt x="14610" y="29452"/>
                  </a:lnTo>
                  <a:lnTo>
                    <a:pt x="13610" y="30866"/>
                  </a:lnTo>
                  <a:lnTo>
                    <a:pt x="12493" y="32244"/>
                  </a:lnTo>
                  <a:lnTo>
                    <a:pt x="11259" y="33586"/>
                  </a:lnTo>
                  <a:lnTo>
                    <a:pt x="9906" y="34890"/>
                  </a:lnTo>
                  <a:lnTo>
                    <a:pt x="8436" y="36158"/>
                  </a:lnTo>
                  <a:lnTo>
                    <a:pt x="6849" y="37389"/>
                  </a:lnTo>
                  <a:lnTo>
                    <a:pt x="5144" y="38583"/>
                  </a:lnTo>
                  <a:lnTo>
                    <a:pt x="0" y="32704"/>
                  </a:lnTo>
                  <a:lnTo>
                    <a:pt x="1354" y="31803"/>
                  </a:lnTo>
                  <a:lnTo>
                    <a:pt x="2623" y="30866"/>
                  </a:lnTo>
                  <a:lnTo>
                    <a:pt x="3808" y="29893"/>
                  </a:lnTo>
                  <a:lnTo>
                    <a:pt x="4909" y="28882"/>
                  </a:lnTo>
                  <a:lnTo>
                    <a:pt x="5925" y="27835"/>
                  </a:lnTo>
                  <a:lnTo>
                    <a:pt x="6856" y="26751"/>
                  </a:lnTo>
                  <a:lnTo>
                    <a:pt x="7703" y="25630"/>
                  </a:lnTo>
                  <a:lnTo>
                    <a:pt x="8466" y="24473"/>
                  </a:lnTo>
                  <a:lnTo>
                    <a:pt x="9144" y="23278"/>
                  </a:lnTo>
                  <a:lnTo>
                    <a:pt x="9737" y="22047"/>
                  </a:lnTo>
                  <a:lnTo>
                    <a:pt x="10261" y="20702"/>
                  </a:lnTo>
                  <a:lnTo>
                    <a:pt x="10729" y="19166"/>
                  </a:lnTo>
                  <a:lnTo>
                    <a:pt x="11143" y="17439"/>
                  </a:lnTo>
                  <a:lnTo>
                    <a:pt x="11501" y="15521"/>
                  </a:lnTo>
                  <a:lnTo>
                    <a:pt x="11804" y="13412"/>
                  </a:lnTo>
                  <a:lnTo>
                    <a:pt x="12052" y="11112"/>
                  </a:lnTo>
                  <a:lnTo>
                    <a:pt x="12245" y="8620"/>
                  </a:lnTo>
                  <a:lnTo>
                    <a:pt x="12383" y="5938"/>
                  </a:lnTo>
                  <a:lnTo>
                    <a:pt x="12466" y="30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303921" y="3679386"/>
              <a:ext cx="22782" cy="84148"/>
            </a:xfrm>
            <a:custGeom>
              <a:avLst/>
              <a:pathLst>
                <a:path w="22782" h="84148">
                  <a:moveTo>
                    <a:pt x="15433" y="0"/>
                  </a:moveTo>
                  <a:lnTo>
                    <a:pt x="22782" y="0"/>
                  </a:lnTo>
                  <a:lnTo>
                    <a:pt x="22782" y="74594"/>
                  </a:lnTo>
                  <a:lnTo>
                    <a:pt x="22762" y="75662"/>
                  </a:lnTo>
                  <a:lnTo>
                    <a:pt x="22701" y="76660"/>
                  </a:lnTo>
                  <a:lnTo>
                    <a:pt x="22600" y="77587"/>
                  </a:lnTo>
                  <a:lnTo>
                    <a:pt x="22459" y="78445"/>
                  </a:lnTo>
                  <a:lnTo>
                    <a:pt x="22277" y="79234"/>
                  </a:lnTo>
                  <a:lnTo>
                    <a:pt x="22055" y="79952"/>
                  </a:lnTo>
                  <a:lnTo>
                    <a:pt x="21792" y="80601"/>
                  </a:lnTo>
                  <a:lnTo>
                    <a:pt x="21489" y="81179"/>
                  </a:lnTo>
                  <a:lnTo>
                    <a:pt x="21145" y="81688"/>
                  </a:lnTo>
                  <a:lnTo>
                    <a:pt x="20761" y="82127"/>
                  </a:lnTo>
                  <a:lnTo>
                    <a:pt x="20329" y="82511"/>
                  </a:lnTo>
                  <a:lnTo>
                    <a:pt x="19842" y="82855"/>
                  </a:lnTo>
                  <a:lnTo>
                    <a:pt x="19300" y="83158"/>
                  </a:lnTo>
                  <a:lnTo>
                    <a:pt x="18703" y="83421"/>
                  </a:lnTo>
                  <a:lnTo>
                    <a:pt x="18051" y="83643"/>
                  </a:lnTo>
                  <a:lnTo>
                    <a:pt x="17344" y="83825"/>
                  </a:lnTo>
                  <a:lnTo>
                    <a:pt x="16581" y="83967"/>
                  </a:lnTo>
                  <a:lnTo>
                    <a:pt x="15764" y="84068"/>
                  </a:lnTo>
                  <a:lnTo>
                    <a:pt x="14891" y="84128"/>
                  </a:lnTo>
                  <a:lnTo>
                    <a:pt x="13963" y="84148"/>
                  </a:lnTo>
                  <a:lnTo>
                    <a:pt x="12648" y="84134"/>
                  </a:lnTo>
                  <a:lnTo>
                    <a:pt x="11347" y="84090"/>
                  </a:lnTo>
                  <a:lnTo>
                    <a:pt x="10061" y="84016"/>
                  </a:lnTo>
                  <a:lnTo>
                    <a:pt x="8789" y="83913"/>
                  </a:lnTo>
                  <a:lnTo>
                    <a:pt x="7532" y="83781"/>
                  </a:lnTo>
                  <a:lnTo>
                    <a:pt x="6290" y="83619"/>
                  </a:lnTo>
                  <a:lnTo>
                    <a:pt x="5063" y="83428"/>
                  </a:lnTo>
                  <a:lnTo>
                    <a:pt x="3851" y="83208"/>
                  </a:lnTo>
                  <a:lnTo>
                    <a:pt x="2653" y="82958"/>
                  </a:lnTo>
                  <a:lnTo>
                    <a:pt x="1469" y="82679"/>
                  </a:lnTo>
                  <a:lnTo>
                    <a:pt x="0" y="75329"/>
                  </a:lnTo>
                  <a:lnTo>
                    <a:pt x="1319" y="75678"/>
                  </a:lnTo>
                  <a:lnTo>
                    <a:pt x="2631" y="75991"/>
                  </a:lnTo>
                  <a:lnTo>
                    <a:pt x="3935" y="76266"/>
                  </a:lnTo>
                  <a:lnTo>
                    <a:pt x="5232" y="76505"/>
                  </a:lnTo>
                  <a:lnTo>
                    <a:pt x="6522" y="76707"/>
                  </a:lnTo>
                  <a:lnTo>
                    <a:pt x="7804" y="76873"/>
                  </a:lnTo>
                  <a:lnTo>
                    <a:pt x="9080" y="77001"/>
                  </a:lnTo>
                  <a:lnTo>
                    <a:pt x="10347" y="77093"/>
                  </a:lnTo>
                  <a:lnTo>
                    <a:pt x="11608" y="77148"/>
                  </a:lnTo>
                  <a:lnTo>
                    <a:pt x="12861" y="77167"/>
                  </a:lnTo>
                  <a:lnTo>
                    <a:pt x="13349" y="77123"/>
                  </a:lnTo>
                  <a:lnTo>
                    <a:pt x="13787" y="76990"/>
                  </a:lnTo>
                  <a:lnTo>
                    <a:pt x="14173" y="76770"/>
                  </a:lnTo>
                  <a:lnTo>
                    <a:pt x="14507" y="76461"/>
                  </a:lnTo>
                  <a:lnTo>
                    <a:pt x="14790" y="76064"/>
                  </a:lnTo>
                  <a:lnTo>
                    <a:pt x="15021" y="75579"/>
                  </a:lnTo>
                  <a:lnTo>
                    <a:pt x="15201" y="75006"/>
                  </a:lnTo>
                  <a:lnTo>
                    <a:pt x="15330" y="74345"/>
                  </a:lnTo>
                  <a:lnTo>
                    <a:pt x="15407" y="73595"/>
                  </a:lnTo>
                  <a:lnTo>
                    <a:pt x="15433" y="72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303186" y="3688940"/>
              <a:ext cx="7349" cy="53282"/>
            </a:xfrm>
            <a:custGeom>
              <a:avLst/>
              <a:pathLst>
                <a:path w="7349" h="53282">
                  <a:moveTo>
                    <a:pt x="0" y="0"/>
                  </a:moveTo>
                  <a:lnTo>
                    <a:pt x="7349" y="0"/>
                  </a:lnTo>
                  <a:lnTo>
                    <a:pt x="7349" y="53282"/>
                  </a:lnTo>
                  <a:lnTo>
                    <a:pt x="0" y="53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350221" y="3680856"/>
              <a:ext cx="61733" cy="24620"/>
            </a:xfrm>
            <a:custGeom>
              <a:avLst/>
              <a:pathLst>
                <a:path w="61733" h="24620">
                  <a:moveTo>
                    <a:pt x="0" y="0"/>
                  </a:moveTo>
                  <a:lnTo>
                    <a:pt x="61733" y="0"/>
                  </a:lnTo>
                  <a:lnTo>
                    <a:pt x="61733" y="24620"/>
                  </a:lnTo>
                  <a:lnTo>
                    <a:pt x="0" y="2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357570" y="3686368"/>
              <a:ext cx="47035" cy="4042"/>
            </a:xfrm>
            <a:custGeom>
              <a:avLst/>
              <a:pathLst>
                <a:path w="47035" h="4042">
                  <a:moveTo>
                    <a:pt x="0" y="4042"/>
                  </a:moveTo>
                  <a:lnTo>
                    <a:pt x="47035" y="4042"/>
                  </a:lnTo>
                  <a:lnTo>
                    <a:pt x="47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357570" y="3695555"/>
              <a:ext cx="47035" cy="4042"/>
            </a:xfrm>
            <a:custGeom>
              <a:avLst/>
              <a:pathLst>
                <a:path w="47035" h="4042">
                  <a:moveTo>
                    <a:pt x="0" y="4042"/>
                  </a:moveTo>
                  <a:lnTo>
                    <a:pt x="47035" y="4042"/>
                  </a:lnTo>
                  <a:lnTo>
                    <a:pt x="47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340667" y="3709151"/>
              <a:ext cx="81209" cy="5511"/>
            </a:xfrm>
            <a:custGeom>
              <a:avLst/>
              <a:pathLst>
                <a:path w="81209" h="5511">
                  <a:moveTo>
                    <a:pt x="0" y="0"/>
                  </a:moveTo>
                  <a:lnTo>
                    <a:pt x="81209" y="0"/>
                  </a:lnTo>
                  <a:lnTo>
                    <a:pt x="81209" y="5511"/>
                  </a:lnTo>
                  <a:lnTo>
                    <a:pt x="0" y="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338830" y="3718337"/>
              <a:ext cx="84883" cy="43360"/>
            </a:xfrm>
            <a:custGeom>
              <a:avLst/>
              <a:pathLst>
                <a:path w="84883" h="43360">
                  <a:moveTo>
                    <a:pt x="11023" y="0"/>
                  </a:moveTo>
                  <a:lnTo>
                    <a:pt x="73860" y="0"/>
                  </a:lnTo>
                  <a:lnTo>
                    <a:pt x="73860" y="24252"/>
                  </a:lnTo>
                  <a:lnTo>
                    <a:pt x="46300" y="24252"/>
                  </a:lnTo>
                  <a:lnTo>
                    <a:pt x="46300" y="27927"/>
                  </a:lnTo>
                  <a:lnTo>
                    <a:pt x="77167" y="27927"/>
                  </a:lnTo>
                  <a:lnTo>
                    <a:pt x="77167" y="33439"/>
                  </a:lnTo>
                  <a:lnTo>
                    <a:pt x="46300" y="33439"/>
                  </a:lnTo>
                  <a:lnTo>
                    <a:pt x="46300" y="37113"/>
                  </a:lnTo>
                  <a:lnTo>
                    <a:pt x="84883" y="37113"/>
                  </a:lnTo>
                  <a:lnTo>
                    <a:pt x="84883" y="43360"/>
                  </a:lnTo>
                  <a:lnTo>
                    <a:pt x="0" y="43360"/>
                  </a:lnTo>
                  <a:lnTo>
                    <a:pt x="0" y="37113"/>
                  </a:lnTo>
                  <a:lnTo>
                    <a:pt x="38583" y="37113"/>
                  </a:lnTo>
                  <a:lnTo>
                    <a:pt x="38583" y="33439"/>
                  </a:lnTo>
                  <a:lnTo>
                    <a:pt x="8084" y="33439"/>
                  </a:lnTo>
                  <a:lnTo>
                    <a:pt x="8084" y="27927"/>
                  </a:lnTo>
                  <a:lnTo>
                    <a:pt x="38583" y="27927"/>
                  </a:lnTo>
                  <a:lnTo>
                    <a:pt x="38583" y="24252"/>
                  </a:lnTo>
                  <a:lnTo>
                    <a:pt x="11023" y="24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357203" y="3724217"/>
              <a:ext cx="20210" cy="4042"/>
            </a:xfrm>
            <a:custGeom>
              <a:avLst/>
              <a:pathLst>
                <a:path w="20210" h="4042">
                  <a:moveTo>
                    <a:pt x="0" y="4042"/>
                  </a:moveTo>
                  <a:lnTo>
                    <a:pt x="20210" y="4042"/>
                  </a:lnTo>
                  <a:lnTo>
                    <a:pt x="20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385130" y="3724217"/>
              <a:ext cx="20210" cy="4042"/>
            </a:xfrm>
            <a:custGeom>
              <a:avLst/>
              <a:pathLst>
                <a:path w="20210" h="4042">
                  <a:moveTo>
                    <a:pt x="0" y="0"/>
                  </a:moveTo>
                  <a:lnTo>
                    <a:pt x="0" y="4042"/>
                  </a:lnTo>
                  <a:lnTo>
                    <a:pt x="20210" y="4042"/>
                  </a:lnTo>
                  <a:lnTo>
                    <a:pt x="202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357203" y="3733036"/>
              <a:ext cx="20210" cy="3674"/>
            </a:xfrm>
            <a:custGeom>
              <a:avLst/>
              <a:pathLst>
                <a:path w="20210" h="3674">
                  <a:moveTo>
                    <a:pt x="0" y="3674"/>
                  </a:moveTo>
                  <a:lnTo>
                    <a:pt x="20210" y="3674"/>
                  </a:lnTo>
                  <a:lnTo>
                    <a:pt x="20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385130" y="3733036"/>
              <a:ext cx="20210" cy="3674"/>
            </a:xfrm>
            <a:custGeom>
              <a:avLst/>
              <a:pathLst>
                <a:path w="20210" h="3674">
                  <a:moveTo>
                    <a:pt x="0" y="0"/>
                  </a:moveTo>
                  <a:lnTo>
                    <a:pt x="0" y="3674"/>
                  </a:lnTo>
                  <a:lnTo>
                    <a:pt x="20210" y="3674"/>
                  </a:lnTo>
                  <a:lnTo>
                    <a:pt x="202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495377" y="3132458"/>
              <a:ext cx="84708" cy="18504"/>
            </a:xfrm>
            <a:custGeom>
              <a:avLst/>
              <a:pathLst>
                <a:path w="84708" h="18504">
                  <a:moveTo>
                    <a:pt x="41532" y="0"/>
                  </a:moveTo>
                  <a:lnTo>
                    <a:pt x="42091" y="1069"/>
                  </a:lnTo>
                  <a:lnTo>
                    <a:pt x="42617" y="2138"/>
                  </a:lnTo>
                  <a:lnTo>
                    <a:pt x="43111" y="3207"/>
                  </a:lnTo>
                  <a:lnTo>
                    <a:pt x="43571" y="4276"/>
                  </a:lnTo>
                  <a:lnTo>
                    <a:pt x="43999" y="5345"/>
                  </a:lnTo>
                  <a:lnTo>
                    <a:pt x="44394" y="6414"/>
                  </a:lnTo>
                  <a:lnTo>
                    <a:pt x="44755" y="7483"/>
                  </a:lnTo>
                  <a:lnTo>
                    <a:pt x="45084" y="8553"/>
                  </a:lnTo>
                  <a:lnTo>
                    <a:pt x="45380" y="9622"/>
                  </a:lnTo>
                  <a:lnTo>
                    <a:pt x="45644" y="10691"/>
                  </a:lnTo>
                  <a:lnTo>
                    <a:pt x="84708" y="10691"/>
                  </a:lnTo>
                  <a:lnTo>
                    <a:pt x="84708" y="18504"/>
                  </a:lnTo>
                  <a:lnTo>
                    <a:pt x="0" y="18504"/>
                  </a:lnTo>
                  <a:lnTo>
                    <a:pt x="0" y="10691"/>
                  </a:lnTo>
                  <a:lnTo>
                    <a:pt x="36186" y="10691"/>
                  </a:lnTo>
                  <a:lnTo>
                    <a:pt x="35931" y="9790"/>
                  </a:lnTo>
                  <a:lnTo>
                    <a:pt x="35659" y="8898"/>
                  </a:lnTo>
                  <a:lnTo>
                    <a:pt x="35372" y="8014"/>
                  </a:lnTo>
                  <a:lnTo>
                    <a:pt x="35067" y="7138"/>
                  </a:lnTo>
                  <a:lnTo>
                    <a:pt x="34747" y="6270"/>
                  </a:lnTo>
                  <a:lnTo>
                    <a:pt x="34409" y="5411"/>
                  </a:lnTo>
                  <a:lnTo>
                    <a:pt x="34056" y="4560"/>
                  </a:lnTo>
                  <a:lnTo>
                    <a:pt x="33686" y="3717"/>
                  </a:lnTo>
                  <a:lnTo>
                    <a:pt x="33299" y="2882"/>
                  </a:lnTo>
                  <a:lnTo>
                    <a:pt x="32896" y="2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6488387" y="3153018"/>
              <a:ext cx="92521" cy="74017"/>
            </a:xfrm>
            <a:custGeom>
              <a:avLst/>
              <a:pathLst>
                <a:path w="92521" h="74017">
                  <a:moveTo>
                    <a:pt x="65382" y="0"/>
                  </a:moveTo>
                  <a:lnTo>
                    <a:pt x="74839" y="2878"/>
                  </a:lnTo>
                  <a:lnTo>
                    <a:pt x="74239" y="4284"/>
                  </a:lnTo>
                  <a:lnTo>
                    <a:pt x="73589" y="5707"/>
                  </a:lnTo>
                  <a:lnTo>
                    <a:pt x="72890" y="7146"/>
                  </a:lnTo>
                  <a:lnTo>
                    <a:pt x="72142" y="8602"/>
                  </a:lnTo>
                  <a:lnTo>
                    <a:pt x="71344" y="10074"/>
                  </a:lnTo>
                  <a:lnTo>
                    <a:pt x="70497" y="11563"/>
                  </a:lnTo>
                  <a:lnTo>
                    <a:pt x="69601" y="13068"/>
                  </a:lnTo>
                  <a:lnTo>
                    <a:pt x="68655" y="14589"/>
                  </a:lnTo>
                  <a:lnTo>
                    <a:pt x="67660" y="16127"/>
                  </a:lnTo>
                  <a:lnTo>
                    <a:pt x="66615" y="17681"/>
                  </a:lnTo>
                  <a:lnTo>
                    <a:pt x="92521" y="17681"/>
                  </a:lnTo>
                  <a:lnTo>
                    <a:pt x="92521" y="25494"/>
                  </a:lnTo>
                  <a:lnTo>
                    <a:pt x="19737" y="25494"/>
                  </a:lnTo>
                  <a:lnTo>
                    <a:pt x="19737" y="45232"/>
                  </a:lnTo>
                  <a:lnTo>
                    <a:pt x="19618" y="48407"/>
                  </a:lnTo>
                  <a:lnTo>
                    <a:pt x="19260" y="51516"/>
                  </a:lnTo>
                  <a:lnTo>
                    <a:pt x="18664" y="54559"/>
                  </a:lnTo>
                  <a:lnTo>
                    <a:pt x="17829" y="57536"/>
                  </a:lnTo>
                  <a:lnTo>
                    <a:pt x="16756" y="60447"/>
                  </a:lnTo>
                  <a:lnTo>
                    <a:pt x="15444" y="63293"/>
                  </a:lnTo>
                  <a:lnTo>
                    <a:pt x="13894" y="66072"/>
                  </a:lnTo>
                  <a:lnTo>
                    <a:pt x="12105" y="68786"/>
                  </a:lnTo>
                  <a:lnTo>
                    <a:pt x="10078" y="71435"/>
                  </a:lnTo>
                  <a:lnTo>
                    <a:pt x="7812" y="74017"/>
                  </a:lnTo>
                  <a:lnTo>
                    <a:pt x="0" y="69494"/>
                  </a:lnTo>
                  <a:lnTo>
                    <a:pt x="2187" y="66837"/>
                  </a:lnTo>
                  <a:lnTo>
                    <a:pt x="4144" y="64132"/>
                  </a:lnTo>
                  <a:lnTo>
                    <a:pt x="5872" y="61376"/>
                  </a:lnTo>
                  <a:lnTo>
                    <a:pt x="7368" y="58572"/>
                  </a:lnTo>
                  <a:lnTo>
                    <a:pt x="8635" y="55718"/>
                  </a:lnTo>
                  <a:lnTo>
                    <a:pt x="9671" y="52815"/>
                  </a:lnTo>
                  <a:lnTo>
                    <a:pt x="10477" y="49863"/>
                  </a:lnTo>
                  <a:lnTo>
                    <a:pt x="11053" y="46861"/>
                  </a:lnTo>
                  <a:lnTo>
                    <a:pt x="11398" y="43810"/>
                  </a:lnTo>
                  <a:lnTo>
                    <a:pt x="11513" y="40709"/>
                  </a:lnTo>
                  <a:lnTo>
                    <a:pt x="11513" y="17681"/>
                  </a:lnTo>
                  <a:lnTo>
                    <a:pt x="57157" y="17681"/>
                  </a:lnTo>
                  <a:lnTo>
                    <a:pt x="58128" y="16172"/>
                  </a:lnTo>
                  <a:lnTo>
                    <a:pt x="59065" y="14606"/>
                  </a:lnTo>
                  <a:lnTo>
                    <a:pt x="59970" y="12981"/>
                  </a:lnTo>
                  <a:lnTo>
                    <a:pt x="60842" y="11300"/>
                  </a:lnTo>
                  <a:lnTo>
                    <a:pt x="61681" y="9560"/>
                  </a:lnTo>
                  <a:lnTo>
                    <a:pt x="62487" y="7763"/>
                  </a:lnTo>
                  <a:lnTo>
                    <a:pt x="63260" y="5909"/>
                  </a:lnTo>
                  <a:lnTo>
                    <a:pt x="64000" y="3996"/>
                  </a:lnTo>
                  <a:lnTo>
                    <a:pt x="64707" y="20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6513470" y="3153429"/>
              <a:ext cx="14803" cy="16037"/>
            </a:xfrm>
            <a:custGeom>
              <a:avLst/>
              <a:pathLst>
                <a:path w="14803" h="16037">
                  <a:moveTo>
                    <a:pt x="8224" y="0"/>
                  </a:moveTo>
                  <a:lnTo>
                    <a:pt x="9104" y="1167"/>
                  </a:lnTo>
                  <a:lnTo>
                    <a:pt x="9934" y="2368"/>
                  </a:lnTo>
                  <a:lnTo>
                    <a:pt x="10716" y="3602"/>
                  </a:lnTo>
                  <a:lnTo>
                    <a:pt x="11448" y="4868"/>
                  </a:lnTo>
                  <a:lnTo>
                    <a:pt x="12130" y="6168"/>
                  </a:lnTo>
                  <a:lnTo>
                    <a:pt x="12763" y="7500"/>
                  </a:lnTo>
                  <a:lnTo>
                    <a:pt x="13347" y="8865"/>
                  </a:lnTo>
                  <a:lnTo>
                    <a:pt x="13882" y="10263"/>
                  </a:lnTo>
                  <a:lnTo>
                    <a:pt x="14367" y="11694"/>
                  </a:lnTo>
                  <a:lnTo>
                    <a:pt x="14803" y="13158"/>
                  </a:lnTo>
                  <a:lnTo>
                    <a:pt x="6579" y="16037"/>
                  </a:lnTo>
                  <a:lnTo>
                    <a:pt x="6069" y="14569"/>
                  </a:lnTo>
                  <a:lnTo>
                    <a:pt x="5526" y="13125"/>
                  </a:lnTo>
                  <a:lnTo>
                    <a:pt x="4950" y="11707"/>
                  </a:lnTo>
                  <a:lnTo>
                    <a:pt x="4342" y="10313"/>
                  </a:lnTo>
                  <a:lnTo>
                    <a:pt x="3700" y="8943"/>
                  </a:lnTo>
                  <a:lnTo>
                    <a:pt x="3026" y="7599"/>
                  </a:lnTo>
                  <a:lnTo>
                    <a:pt x="2319" y="6279"/>
                  </a:lnTo>
                  <a:lnTo>
                    <a:pt x="1579" y="4983"/>
                  </a:lnTo>
                  <a:lnTo>
                    <a:pt x="805" y="3713"/>
                  </a:lnTo>
                  <a:lnTo>
                    <a:pt x="0" y="2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606815" y="3135747"/>
              <a:ext cx="69905" cy="35775"/>
            </a:xfrm>
            <a:custGeom>
              <a:avLst/>
              <a:pathLst>
                <a:path w="69905" h="35775">
                  <a:moveTo>
                    <a:pt x="0" y="0"/>
                  </a:moveTo>
                  <a:lnTo>
                    <a:pt x="69905" y="0"/>
                  </a:lnTo>
                  <a:lnTo>
                    <a:pt x="69905" y="35775"/>
                  </a:lnTo>
                  <a:lnTo>
                    <a:pt x="0" y="35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6615039" y="3143560"/>
              <a:ext cx="53868" cy="20149"/>
            </a:xfrm>
            <a:custGeom>
              <a:avLst/>
              <a:pathLst>
                <a:path w="53868" h="20149">
                  <a:moveTo>
                    <a:pt x="0" y="20149"/>
                  </a:moveTo>
                  <a:lnTo>
                    <a:pt x="53868" y="20149"/>
                  </a:lnTo>
                  <a:lnTo>
                    <a:pt x="53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598179" y="3179747"/>
              <a:ext cx="39064" cy="46466"/>
            </a:xfrm>
            <a:custGeom>
              <a:avLst/>
              <a:pathLst>
                <a:path w="39064" h="46466">
                  <a:moveTo>
                    <a:pt x="39064" y="0"/>
                  </a:moveTo>
                  <a:lnTo>
                    <a:pt x="39064" y="46466"/>
                  </a:lnTo>
                  <a:lnTo>
                    <a:pt x="31251" y="46466"/>
                  </a:lnTo>
                  <a:lnTo>
                    <a:pt x="31251" y="40298"/>
                  </a:lnTo>
                  <a:lnTo>
                    <a:pt x="7812" y="40298"/>
                  </a:lnTo>
                  <a:lnTo>
                    <a:pt x="7812" y="46466"/>
                  </a:lnTo>
                  <a:lnTo>
                    <a:pt x="0" y="4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605992" y="3187149"/>
              <a:ext cx="23438" cy="25494"/>
            </a:xfrm>
            <a:custGeom>
              <a:avLst/>
              <a:pathLst>
                <a:path w="23438" h="25494">
                  <a:moveTo>
                    <a:pt x="0" y="25494"/>
                  </a:moveTo>
                  <a:lnTo>
                    <a:pt x="23438" y="25494"/>
                  </a:lnTo>
                  <a:lnTo>
                    <a:pt x="234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6646291" y="3179747"/>
              <a:ext cx="38653" cy="46466"/>
            </a:xfrm>
            <a:custGeom>
              <a:avLst/>
              <a:pathLst>
                <a:path w="38653" h="46466">
                  <a:moveTo>
                    <a:pt x="38653" y="0"/>
                  </a:moveTo>
                  <a:lnTo>
                    <a:pt x="38653" y="46466"/>
                  </a:lnTo>
                  <a:lnTo>
                    <a:pt x="30840" y="46466"/>
                  </a:lnTo>
                  <a:lnTo>
                    <a:pt x="30840" y="40298"/>
                  </a:lnTo>
                  <a:lnTo>
                    <a:pt x="7812" y="40298"/>
                  </a:lnTo>
                  <a:lnTo>
                    <a:pt x="7812" y="46466"/>
                  </a:lnTo>
                  <a:lnTo>
                    <a:pt x="0" y="4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6654104" y="3187149"/>
              <a:ext cx="23027" cy="25494"/>
            </a:xfrm>
            <a:custGeom>
              <a:avLst/>
              <a:pathLst>
                <a:path w="23027" h="25494">
                  <a:moveTo>
                    <a:pt x="0" y="25494"/>
                  </a:moveTo>
                  <a:lnTo>
                    <a:pt x="23027" y="25494"/>
                  </a:lnTo>
                  <a:lnTo>
                    <a:pt x="23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204737" y="3475303"/>
              <a:ext cx="31053" cy="81162"/>
            </a:xfrm>
            <a:custGeom>
              <a:avLst/>
              <a:pathLst>
                <a:path w="31053" h="81162">
                  <a:moveTo>
                    <a:pt x="6351" y="3881"/>
                  </a:moveTo>
                  <a:lnTo>
                    <a:pt x="12703" y="5998"/>
                  </a:lnTo>
                  <a:lnTo>
                    <a:pt x="12559" y="7128"/>
                  </a:lnTo>
                  <a:lnTo>
                    <a:pt x="12407" y="8257"/>
                  </a:lnTo>
                  <a:lnTo>
                    <a:pt x="12248" y="9386"/>
                  </a:lnTo>
                  <a:lnTo>
                    <a:pt x="12082" y="10515"/>
                  </a:lnTo>
                  <a:lnTo>
                    <a:pt x="11909" y="11645"/>
                  </a:lnTo>
                  <a:lnTo>
                    <a:pt x="11729" y="12774"/>
                  </a:lnTo>
                  <a:lnTo>
                    <a:pt x="11542" y="13903"/>
                  </a:lnTo>
                  <a:lnTo>
                    <a:pt x="11348" y="15032"/>
                  </a:lnTo>
                  <a:lnTo>
                    <a:pt x="11147" y="16161"/>
                  </a:lnTo>
                  <a:lnTo>
                    <a:pt x="10939" y="17291"/>
                  </a:lnTo>
                  <a:lnTo>
                    <a:pt x="15526" y="17291"/>
                  </a:lnTo>
                  <a:lnTo>
                    <a:pt x="15526" y="0"/>
                  </a:lnTo>
                  <a:lnTo>
                    <a:pt x="22937" y="0"/>
                  </a:lnTo>
                  <a:lnTo>
                    <a:pt x="22937" y="17291"/>
                  </a:lnTo>
                  <a:lnTo>
                    <a:pt x="29994" y="17291"/>
                  </a:lnTo>
                  <a:lnTo>
                    <a:pt x="29994" y="23995"/>
                  </a:lnTo>
                  <a:lnTo>
                    <a:pt x="22937" y="23995"/>
                  </a:lnTo>
                  <a:lnTo>
                    <a:pt x="22937" y="43757"/>
                  </a:lnTo>
                  <a:lnTo>
                    <a:pt x="23643" y="43330"/>
                  </a:lnTo>
                  <a:lnTo>
                    <a:pt x="24348" y="42896"/>
                  </a:lnTo>
                  <a:lnTo>
                    <a:pt x="25054" y="42455"/>
                  </a:lnTo>
                  <a:lnTo>
                    <a:pt x="25760" y="42006"/>
                  </a:lnTo>
                  <a:lnTo>
                    <a:pt x="26466" y="41551"/>
                  </a:lnTo>
                  <a:lnTo>
                    <a:pt x="27171" y="41089"/>
                  </a:lnTo>
                  <a:lnTo>
                    <a:pt x="27877" y="40620"/>
                  </a:lnTo>
                  <a:lnTo>
                    <a:pt x="28583" y="40143"/>
                  </a:lnTo>
                  <a:lnTo>
                    <a:pt x="29289" y="39660"/>
                  </a:lnTo>
                  <a:lnTo>
                    <a:pt x="29994" y="39169"/>
                  </a:lnTo>
                  <a:lnTo>
                    <a:pt x="31053" y="45874"/>
                  </a:lnTo>
                  <a:lnTo>
                    <a:pt x="30273" y="46502"/>
                  </a:lnTo>
                  <a:lnTo>
                    <a:pt x="29486" y="47116"/>
                  </a:lnTo>
                  <a:lnTo>
                    <a:pt x="28692" y="47716"/>
                  </a:lnTo>
                  <a:lnTo>
                    <a:pt x="27891" y="48302"/>
                  </a:lnTo>
                  <a:lnTo>
                    <a:pt x="27083" y="48873"/>
                  </a:lnTo>
                  <a:lnTo>
                    <a:pt x="26268" y="49431"/>
                  </a:lnTo>
                  <a:lnTo>
                    <a:pt x="25446" y="49974"/>
                  </a:lnTo>
                  <a:lnTo>
                    <a:pt x="24616" y="50504"/>
                  </a:lnTo>
                  <a:lnTo>
                    <a:pt x="23780" y="51019"/>
                  </a:lnTo>
                  <a:lnTo>
                    <a:pt x="22937" y="51520"/>
                  </a:lnTo>
                  <a:lnTo>
                    <a:pt x="22937" y="81162"/>
                  </a:lnTo>
                  <a:lnTo>
                    <a:pt x="15526" y="81162"/>
                  </a:lnTo>
                  <a:lnTo>
                    <a:pt x="15526" y="55402"/>
                  </a:lnTo>
                  <a:lnTo>
                    <a:pt x="14394" y="56030"/>
                  </a:lnTo>
                  <a:lnTo>
                    <a:pt x="13254" y="56644"/>
                  </a:lnTo>
                  <a:lnTo>
                    <a:pt x="12107" y="57244"/>
                  </a:lnTo>
                  <a:lnTo>
                    <a:pt x="10953" y="57830"/>
                  </a:lnTo>
                  <a:lnTo>
                    <a:pt x="9792" y="58401"/>
                  </a:lnTo>
                  <a:lnTo>
                    <a:pt x="8624" y="58959"/>
                  </a:lnTo>
                  <a:lnTo>
                    <a:pt x="7449" y="59502"/>
                  </a:lnTo>
                  <a:lnTo>
                    <a:pt x="6267" y="60032"/>
                  </a:lnTo>
                  <a:lnTo>
                    <a:pt x="5077" y="60547"/>
                  </a:lnTo>
                  <a:lnTo>
                    <a:pt x="3881" y="61048"/>
                  </a:lnTo>
                  <a:lnTo>
                    <a:pt x="1058" y="53990"/>
                  </a:lnTo>
                  <a:lnTo>
                    <a:pt x="2600" y="53419"/>
                  </a:lnTo>
                  <a:lnTo>
                    <a:pt x="4121" y="52833"/>
                  </a:lnTo>
                  <a:lnTo>
                    <a:pt x="5621" y="52233"/>
                  </a:lnTo>
                  <a:lnTo>
                    <a:pt x="7099" y="51619"/>
                  </a:lnTo>
                  <a:lnTo>
                    <a:pt x="8557" y="50991"/>
                  </a:lnTo>
                  <a:lnTo>
                    <a:pt x="9993" y="50349"/>
                  </a:lnTo>
                  <a:lnTo>
                    <a:pt x="11408" y="49692"/>
                  </a:lnTo>
                  <a:lnTo>
                    <a:pt x="12802" y="49022"/>
                  </a:lnTo>
                  <a:lnTo>
                    <a:pt x="14175" y="48337"/>
                  </a:lnTo>
                  <a:lnTo>
                    <a:pt x="15526" y="47638"/>
                  </a:lnTo>
                  <a:lnTo>
                    <a:pt x="15526" y="23995"/>
                  </a:lnTo>
                  <a:lnTo>
                    <a:pt x="9880" y="23995"/>
                  </a:lnTo>
                  <a:lnTo>
                    <a:pt x="9520" y="25739"/>
                  </a:lnTo>
                  <a:lnTo>
                    <a:pt x="9146" y="27440"/>
                  </a:lnTo>
                  <a:lnTo>
                    <a:pt x="8758" y="29098"/>
                  </a:lnTo>
                  <a:lnTo>
                    <a:pt x="8356" y="30714"/>
                  </a:lnTo>
                  <a:lnTo>
                    <a:pt x="7939" y="32288"/>
                  </a:lnTo>
                  <a:lnTo>
                    <a:pt x="7509" y="33820"/>
                  </a:lnTo>
                  <a:lnTo>
                    <a:pt x="7064" y="35309"/>
                  </a:lnTo>
                  <a:lnTo>
                    <a:pt x="6605" y="36756"/>
                  </a:lnTo>
                  <a:lnTo>
                    <a:pt x="6133" y="38160"/>
                  </a:lnTo>
                  <a:lnTo>
                    <a:pt x="5646" y="39522"/>
                  </a:lnTo>
                  <a:lnTo>
                    <a:pt x="0" y="34935"/>
                  </a:lnTo>
                  <a:lnTo>
                    <a:pt x="889" y="32083"/>
                  </a:lnTo>
                  <a:lnTo>
                    <a:pt x="1722" y="29176"/>
                  </a:lnTo>
                  <a:lnTo>
                    <a:pt x="2498" y="26211"/>
                  </a:lnTo>
                  <a:lnTo>
                    <a:pt x="3218" y="23191"/>
                  </a:lnTo>
                  <a:lnTo>
                    <a:pt x="3881" y="20114"/>
                  </a:lnTo>
                  <a:lnTo>
                    <a:pt x="4488" y="16980"/>
                  </a:lnTo>
                  <a:lnTo>
                    <a:pt x="5039" y="13790"/>
                  </a:lnTo>
                  <a:lnTo>
                    <a:pt x="5533" y="10544"/>
                  </a:lnTo>
                  <a:lnTo>
                    <a:pt x="5970" y="72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237908" y="3474950"/>
              <a:ext cx="49050" cy="34229"/>
            </a:xfrm>
            <a:custGeom>
              <a:avLst/>
              <a:pathLst>
                <a:path w="49050" h="34229">
                  <a:moveTo>
                    <a:pt x="4234" y="10586"/>
                  </a:moveTo>
                  <a:lnTo>
                    <a:pt x="21525" y="10586"/>
                  </a:lnTo>
                  <a:lnTo>
                    <a:pt x="21525" y="0"/>
                  </a:lnTo>
                  <a:lnTo>
                    <a:pt x="28583" y="0"/>
                  </a:lnTo>
                  <a:lnTo>
                    <a:pt x="28583" y="10586"/>
                  </a:lnTo>
                  <a:lnTo>
                    <a:pt x="46227" y="10586"/>
                  </a:lnTo>
                  <a:lnTo>
                    <a:pt x="46227" y="16938"/>
                  </a:lnTo>
                  <a:lnTo>
                    <a:pt x="28583" y="16938"/>
                  </a:lnTo>
                  <a:lnTo>
                    <a:pt x="28583" y="27524"/>
                  </a:lnTo>
                  <a:lnTo>
                    <a:pt x="49050" y="27524"/>
                  </a:lnTo>
                  <a:lnTo>
                    <a:pt x="49050" y="34229"/>
                  </a:lnTo>
                  <a:lnTo>
                    <a:pt x="0" y="34229"/>
                  </a:lnTo>
                  <a:lnTo>
                    <a:pt x="0" y="27524"/>
                  </a:lnTo>
                  <a:lnTo>
                    <a:pt x="21525" y="27524"/>
                  </a:lnTo>
                  <a:lnTo>
                    <a:pt x="21525" y="16938"/>
                  </a:lnTo>
                  <a:lnTo>
                    <a:pt x="4234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238261" y="3511650"/>
              <a:ext cx="49050" cy="44815"/>
            </a:xfrm>
            <a:custGeom>
              <a:avLst/>
              <a:pathLst>
                <a:path w="49050" h="44815">
                  <a:moveTo>
                    <a:pt x="0" y="7763"/>
                  </a:moveTo>
                  <a:lnTo>
                    <a:pt x="32817" y="7763"/>
                  </a:lnTo>
                  <a:lnTo>
                    <a:pt x="32817" y="0"/>
                  </a:lnTo>
                  <a:lnTo>
                    <a:pt x="39875" y="0"/>
                  </a:lnTo>
                  <a:lnTo>
                    <a:pt x="39875" y="7763"/>
                  </a:lnTo>
                  <a:lnTo>
                    <a:pt x="49050" y="7763"/>
                  </a:lnTo>
                  <a:lnTo>
                    <a:pt x="49050" y="14468"/>
                  </a:lnTo>
                  <a:lnTo>
                    <a:pt x="39875" y="14468"/>
                  </a:lnTo>
                  <a:lnTo>
                    <a:pt x="39875" y="35640"/>
                  </a:lnTo>
                  <a:lnTo>
                    <a:pt x="39856" y="36600"/>
                  </a:lnTo>
                  <a:lnTo>
                    <a:pt x="39797" y="37504"/>
                  </a:lnTo>
                  <a:lnTo>
                    <a:pt x="39700" y="38351"/>
                  </a:lnTo>
                  <a:lnTo>
                    <a:pt x="39565" y="39141"/>
                  </a:lnTo>
                  <a:lnTo>
                    <a:pt x="39390" y="39875"/>
                  </a:lnTo>
                  <a:lnTo>
                    <a:pt x="39176" y="40553"/>
                  </a:lnTo>
                  <a:lnTo>
                    <a:pt x="38924" y="41174"/>
                  </a:lnTo>
                  <a:lnTo>
                    <a:pt x="38633" y="41738"/>
                  </a:lnTo>
                  <a:lnTo>
                    <a:pt x="38303" y="42246"/>
                  </a:lnTo>
                  <a:lnTo>
                    <a:pt x="37934" y="42698"/>
                  </a:lnTo>
                  <a:lnTo>
                    <a:pt x="37505" y="43100"/>
                  </a:lnTo>
                  <a:lnTo>
                    <a:pt x="36996" y="43460"/>
                  </a:lnTo>
                  <a:lnTo>
                    <a:pt x="36404" y="43778"/>
                  </a:lnTo>
                  <a:lnTo>
                    <a:pt x="35732" y="44053"/>
                  </a:lnTo>
                  <a:lnTo>
                    <a:pt x="34979" y="44286"/>
                  </a:lnTo>
                  <a:lnTo>
                    <a:pt x="34144" y="44477"/>
                  </a:lnTo>
                  <a:lnTo>
                    <a:pt x="33229" y="44625"/>
                  </a:lnTo>
                  <a:lnTo>
                    <a:pt x="32232" y="44731"/>
                  </a:lnTo>
                  <a:lnTo>
                    <a:pt x="31154" y="44794"/>
                  </a:lnTo>
                  <a:lnTo>
                    <a:pt x="29994" y="44815"/>
                  </a:lnTo>
                  <a:lnTo>
                    <a:pt x="29013" y="44805"/>
                  </a:lnTo>
                  <a:lnTo>
                    <a:pt x="28046" y="44773"/>
                  </a:lnTo>
                  <a:lnTo>
                    <a:pt x="27094" y="44720"/>
                  </a:lnTo>
                  <a:lnTo>
                    <a:pt x="26155" y="44646"/>
                  </a:lnTo>
                  <a:lnTo>
                    <a:pt x="25230" y="44551"/>
                  </a:lnTo>
                  <a:lnTo>
                    <a:pt x="24320" y="44434"/>
                  </a:lnTo>
                  <a:lnTo>
                    <a:pt x="23424" y="44297"/>
                  </a:lnTo>
                  <a:lnTo>
                    <a:pt x="22542" y="44138"/>
                  </a:lnTo>
                  <a:lnTo>
                    <a:pt x="21673" y="43958"/>
                  </a:lnTo>
                  <a:lnTo>
                    <a:pt x="20819" y="43757"/>
                  </a:lnTo>
                  <a:lnTo>
                    <a:pt x="19408" y="36346"/>
                  </a:lnTo>
                  <a:lnTo>
                    <a:pt x="20467" y="36614"/>
                  </a:lnTo>
                  <a:lnTo>
                    <a:pt x="21525" y="36854"/>
                  </a:lnTo>
                  <a:lnTo>
                    <a:pt x="22584" y="37066"/>
                  </a:lnTo>
                  <a:lnTo>
                    <a:pt x="23643" y="37250"/>
                  </a:lnTo>
                  <a:lnTo>
                    <a:pt x="24701" y="37405"/>
                  </a:lnTo>
                  <a:lnTo>
                    <a:pt x="25760" y="37532"/>
                  </a:lnTo>
                  <a:lnTo>
                    <a:pt x="26818" y="37631"/>
                  </a:lnTo>
                  <a:lnTo>
                    <a:pt x="27877" y="37701"/>
                  </a:lnTo>
                  <a:lnTo>
                    <a:pt x="28936" y="37744"/>
                  </a:lnTo>
                  <a:lnTo>
                    <a:pt x="29994" y="37758"/>
                  </a:lnTo>
                  <a:lnTo>
                    <a:pt x="30531" y="37722"/>
                  </a:lnTo>
                  <a:lnTo>
                    <a:pt x="31011" y="37617"/>
                  </a:lnTo>
                  <a:lnTo>
                    <a:pt x="31434" y="37440"/>
                  </a:lnTo>
                  <a:lnTo>
                    <a:pt x="31801" y="37193"/>
                  </a:lnTo>
                  <a:lnTo>
                    <a:pt x="32112" y="36876"/>
                  </a:lnTo>
                  <a:lnTo>
                    <a:pt x="32366" y="36487"/>
                  </a:lnTo>
                  <a:lnTo>
                    <a:pt x="32563" y="36029"/>
                  </a:lnTo>
                  <a:lnTo>
                    <a:pt x="32704" y="35499"/>
                  </a:lnTo>
                  <a:lnTo>
                    <a:pt x="32789" y="34899"/>
                  </a:lnTo>
                  <a:lnTo>
                    <a:pt x="32817" y="34229"/>
                  </a:lnTo>
                  <a:lnTo>
                    <a:pt x="32817" y="14468"/>
                  </a:lnTo>
                  <a:lnTo>
                    <a:pt x="0" y="144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244966" y="3529646"/>
              <a:ext cx="12703" cy="15526"/>
            </a:xfrm>
            <a:custGeom>
              <a:avLst/>
              <a:pathLst>
                <a:path w="12703" h="15526">
                  <a:moveTo>
                    <a:pt x="6351" y="0"/>
                  </a:moveTo>
                  <a:lnTo>
                    <a:pt x="7050" y="1139"/>
                  </a:lnTo>
                  <a:lnTo>
                    <a:pt x="7735" y="2300"/>
                  </a:lnTo>
                  <a:lnTo>
                    <a:pt x="8405" y="3482"/>
                  </a:lnTo>
                  <a:lnTo>
                    <a:pt x="9061" y="4686"/>
                  </a:lnTo>
                  <a:lnTo>
                    <a:pt x="9704" y="5910"/>
                  </a:lnTo>
                  <a:lnTo>
                    <a:pt x="10332" y="7156"/>
                  </a:lnTo>
                  <a:lnTo>
                    <a:pt x="10946" y="8423"/>
                  </a:lnTo>
                  <a:lnTo>
                    <a:pt x="11546" y="9711"/>
                  </a:lnTo>
                  <a:lnTo>
                    <a:pt x="12132" y="11020"/>
                  </a:lnTo>
                  <a:lnTo>
                    <a:pt x="12703" y="12350"/>
                  </a:lnTo>
                  <a:lnTo>
                    <a:pt x="5998" y="15526"/>
                  </a:lnTo>
                  <a:lnTo>
                    <a:pt x="5494" y="14129"/>
                  </a:lnTo>
                  <a:lnTo>
                    <a:pt x="4968" y="12760"/>
                  </a:lnTo>
                  <a:lnTo>
                    <a:pt x="4421" y="11419"/>
                  </a:lnTo>
                  <a:lnTo>
                    <a:pt x="3853" y="10106"/>
                  </a:lnTo>
                  <a:lnTo>
                    <a:pt x="3264" y="8822"/>
                  </a:lnTo>
                  <a:lnTo>
                    <a:pt x="2653" y="7565"/>
                  </a:lnTo>
                  <a:lnTo>
                    <a:pt x="2022" y="6337"/>
                  </a:lnTo>
                  <a:lnTo>
                    <a:pt x="1369" y="5137"/>
                  </a:lnTo>
                  <a:lnTo>
                    <a:pt x="695" y="3966"/>
                  </a:lnTo>
                  <a:lnTo>
                    <a:pt x="0" y="28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303544" y="3477773"/>
              <a:ext cx="36699" cy="27877"/>
            </a:xfrm>
            <a:custGeom>
              <a:avLst/>
              <a:pathLst>
                <a:path w="36699" h="27877">
                  <a:moveTo>
                    <a:pt x="0" y="0"/>
                  </a:moveTo>
                  <a:lnTo>
                    <a:pt x="36699" y="0"/>
                  </a:lnTo>
                  <a:lnTo>
                    <a:pt x="36699" y="27877"/>
                  </a:lnTo>
                  <a:lnTo>
                    <a:pt x="0" y="278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310602" y="3484478"/>
              <a:ext cx="22584" cy="14468"/>
            </a:xfrm>
            <a:custGeom>
              <a:avLst/>
              <a:pathLst>
                <a:path w="22584" h="14468">
                  <a:moveTo>
                    <a:pt x="0" y="14468"/>
                  </a:moveTo>
                  <a:lnTo>
                    <a:pt x="22584" y="14468"/>
                  </a:lnTo>
                  <a:lnTo>
                    <a:pt x="22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297898" y="3508826"/>
              <a:ext cx="43757" cy="47991"/>
            </a:xfrm>
            <a:custGeom>
              <a:avLst/>
              <a:pathLst>
                <a:path w="43757" h="47991">
                  <a:moveTo>
                    <a:pt x="1411" y="8116"/>
                  </a:moveTo>
                  <a:lnTo>
                    <a:pt x="16232" y="8116"/>
                  </a:lnTo>
                  <a:lnTo>
                    <a:pt x="16232" y="0"/>
                  </a:lnTo>
                  <a:lnTo>
                    <a:pt x="23290" y="0"/>
                  </a:lnTo>
                  <a:lnTo>
                    <a:pt x="23286" y="843"/>
                  </a:lnTo>
                  <a:lnTo>
                    <a:pt x="23276" y="1679"/>
                  </a:lnTo>
                  <a:lnTo>
                    <a:pt x="23258" y="2508"/>
                  </a:lnTo>
                  <a:lnTo>
                    <a:pt x="23233" y="3331"/>
                  </a:lnTo>
                  <a:lnTo>
                    <a:pt x="23201" y="4146"/>
                  </a:lnTo>
                  <a:lnTo>
                    <a:pt x="23163" y="4954"/>
                  </a:lnTo>
                  <a:lnTo>
                    <a:pt x="23117" y="5755"/>
                  </a:lnTo>
                  <a:lnTo>
                    <a:pt x="23064" y="6549"/>
                  </a:lnTo>
                  <a:lnTo>
                    <a:pt x="23004" y="7336"/>
                  </a:lnTo>
                  <a:lnTo>
                    <a:pt x="22937" y="8116"/>
                  </a:lnTo>
                  <a:lnTo>
                    <a:pt x="43757" y="8116"/>
                  </a:lnTo>
                  <a:lnTo>
                    <a:pt x="43732" y="13663"/>
                  </a:lnTo>
                  <a:lnTo>
                    <a:pt x="43658" y="18730"/>
                  </a:lnTo>
                  <a:lnTo>
                    <a:pt x="43534" y="23318"/>
                  </a:lnTo>
                  <a:lnTo>
                    <a:pt x="43362" y="27425"/>
                  </a:lnTo>
                  <a:lnTo>
                    <a:pt x="43139" y="31053"/>
                  </a:lnTo>
                  <a:lnTo>
                    <a:pt x="42867" y="34201"/>
                  </a:lnTo>
                  <a:lnTo>
                    <a:pt x="42546" y="36868"/>
                  </a:lnTo>
                  <a:lnTo>
                    <a:pt x="42176" y="39056"/>
                  </a:lnTo>
                  <a:lnTo>
                    <a:pt x="41756" y="40764"/>
                  </a:lnTo>
                  <a:lnTo>
                    <a:pt x="41287" y="41992"/>
                  </a:lnTo>
                  <a:lnTo>
                    <a:pt x="40733" y="42931"/>
                  </a:lnTo>
                  <a:lnTo>
                    <a:pt x="40059" y="43771"/>
                  </a:lnTo>
                  <a:lnTo>
                    <a:pt x="39265" y="44512"/>
                  </a:lnTo>
                  <a:lnTo>
                    <a:pt x="38351" y="45154"/>
                  </a:lnTo>
                  <a:lnTo>
                    <a:pt x="37317" y="45698"/>
                  </a:lnTo>
                  <a:lnTo>
                    <a:pt x="36163" y="46142"/>
                  </a:lnTo>
                  <a:lnTo>
                    <a:pt x="34889" y="46488"/>
                  </a:lnTo>
                  <a:lnTo>
                    <a:pt x="33495" y="46735"/>
                  </a:lnTo>
                  <a:lnTo>
                    <a:pt x="31981" y="46883"/>
                  </a:lnTo>
                  <a:lnTo>
                    <a:pt x="30347" y="46933"/>
                  </a:lnTo>
                  <a:lnTo>
                    <a:pt x="29641" y="46922"/>
                  </a:lnTo>
                  <a:lnTo>
                    <a:pt x="28936" y="46890"/>
                  </a:lnTo>
                  <a:lnTo>
                    <a:pt x="28230" y="46837"/>
                  </a:lnTo>
                  <a:lnTo>
                    <a:pt x="27524" y="46763"/>
                  </a:lnTo>
                  <a:lnTo>
                    <a:pt x="26818" y="46668"/>
                  </a:lnTo>
                  <a:lnTo>
                    <a:pt x="26113" y="46552"/>
                  </a:lnTo>
                  <a:lnTo>
                    <a:pt x="25407" y="46414"/>
                  </a:lnTo>
                  <a:lnTo>
                    <a:pt x="24701" y="46255"/>
                  </a:lnTo>
                  <a:lnTo>
                    <a:pt x="23995" y="46075"/>
                  </a:lnTo>
                  <a:lnTo>
                    <a:pt x="23290" y="45874"/>
                  </a:lnTo>
                  <a:lnTo>
                    <a:pt x="21525" y="38816"/>
                  </a:lnTo>
                  <a:lnTo>
                    <a:pt x="22439" y="39018"/>
                  </a:lnTo>
                  <a:lnTo>
                    <a:pt x="23346" y="39198"/>
                  </a:lnTo>
                  <a:lnTo>
                    <a:pt x="24246" y="39356"/>
                  </a:lnTo>
                  <a:lnTo>
                    <a:pt x="25139" y="39494"/>
                  </a:lnTo>
                  <a:lnTo>
                    <a:pt x="26024" y="39610"/>
                  </a:lnTo>
                  <a:lnTo>
                    <a:pt x="26903" y="39706"/>
                  </a:lnTo>
                  <a:lnTo>
                    <a:pt x="27775" y="39780"/>
                  </a:lnTo>
                  <a:lnTo>
                    <a:pt x="28639" y="39833"/>
                  </a:lnTo>
                  <a:lnTo>
                    <a:pt x="29497" y="39864"/>
                  </a:lnTo>
                  <a:lnTo>
                    <a:pt x="30347" y="39875"/>
                  </a:lnTo>
                  <a:lnTo>
                    <a:pt x="31092" y="39847"/>
                  </a:lnTo>
                  <a:lnTo>
                    <a:pt x="31773" y="39762"/>
                  </a:lnTo>
                  <a:lnTo>
                    <a:pt x="32390" y="39621"/>
                  </a:lnTo>
                  <a:lnTo>
                    <a:pt x="32944" y="39423"/>
                  </a:lnTo>
                  <a:lnTo>
                    <a:pt x="33435" y="39169"/>
                  </a:lnTo>
                  <a:lnTo>
                    <a:pt x="33862" y="38859"/>
                  </a:lnTo>
                  <a:lnTo>
                    <a:pt x="34225" y="38492"/>
                  </a:lnTo>
                  <a:lnTo>
                    <a:pt x="34525" y="38068"/>
                  </a:lnTo>
                  <a:lnTo>
                    <a:pt x="34762" y="37588"/>
                  </a:lnTo>
                  <a:lnTo>
                    <a:pt x="34935" y="37052"/>
                  </a:lnTo>
                  <a:lnTo>
                    <a:pt x="35203" y="35873"/>
                  </a:lnTo>
                  <a:lnTo>
                    <a:pt x="35443" y="34455"/>
                  </a:lnTo>
                  <a:lnTo>
                    <a:pt x="35655" y="32796"/>
                  </a:lnTo>
                  <a:lnTo>
                    <a:pt x="35838" y="30898"/>
                  </a:lnTo>
                  <a:lnTo>
                    <a:pt x="35993" y="28759"/>
                  </a:lnTo>
                  <a:lnTo>
                    <a:pt x="36120" y="26381"/>
                  </a:lnTo>
                  <a:lnTo>
                    <a:pt x="36219" y="23762"/>
                  </a:lnTo>
                  <a:lnTo>
                    <a:pt x="36290" y="20904"/>
                  </a:lnTo>
                  <a:lnTo>
                    <a:pt x="36332" y="17806"/>
                  </a:lnTo>
                  <a:lnTo>
                    <a:pt x="36346" y="14468"/>
                  </a:lnTo>
                  <a:lnTo>
                    <a:pt x="22584" y="14468"/>
                  </a:lnTo>
                  <a:lnTo>
                    <a:pt x="22411" y="16888"/>
                  </a:lnTo>
                  <a:lnTo>
                    <a:pt x="22175" y="19210"/>
                  </a:lnTo>
                  <a:lnTo>
                    <a:pt x="21875" y="21433"/>
                  </a:lnTo>
                  <a:lnTo>
                    <a:pt x="21511" y="23558"/>
                  </a:lnTo>
                  <a:lnTo>
                    <a:pt x="21084" y="25583"/>
                  </a:lnTo>
                  <a:lnTo>
                    <a:pt x="20594" y="27510"/>
                  </a:lnTo>
                  <a:lnTo>
                    <a:pt x="20040" y="29338"/>
                  </a:lnTo>
                  <a:lnTo>
                    <a:pt x="19422" y="31067"/>
                  </a:lnTo>
                  <a:lnTo>
                    <a:pt x="18741" y="32697"/>
                  </a:lnTo>
                  <a:lnTo>
                    <a:pt x="17996" y="34229"/>
                  </a:lnTo>
                  <a:lnTo>
                    <a:pt x="17167" y="35700"/>
                  </a:lnTo>
                  <a:lnTo>
                    <a:pt x="16232" y="37151"/>
                  </a:lnTo>
                  <a:lnTo>
                    <a:pt x="15191" y="38580"/>
                  </a:lnTo>
                  <a:lnTo>
                    <a:pt x="14044" y="39988"/>
                  </a:lnTo>
                  <a:lnTo>
                    <a:pt x="12791" y="41375"/>
                  </a:lnTo>
                  <a:lnTo>
                    <a:pt x="11433" y="42740"/>
                  </a:lnTo>
                  <a:lnTo>
                    <a:pt x="9968" y="44085"/>
                  </a:lnTo>
                  <a:lnTo>
                    <a:pt x="8398" y="45408"/>
                  </a:lnTo>
                  <a:lnTo>
                    <a:pt x="6722" y="46710"/>
                  </a:lnTo>
                  <a:lnTo>
                    <a:pt x="4940" y="47991"/>
                  </a:lnTo>
                  <a:lnTo>
                    <a:pt x="0" y="42698"/>
                  </a:lnTo>
                  <a:lnTo>
                    <a:pt x="2826" y="40764"/>
                  </a:lnTo>
                  <a:lnTo>
                    <a:pt x="5377" y="38633"/>
                  </a:lnTo>
                  <a:lnTo>
                    <a:pt x="7653" y="36304"/>
                  </a:lnTo>
                  <a:lnTo>
                    <a:pt x="9654" y="33777"/>
                  </a:lnTo>
                  <a:lnTo>
                    <a:pt x="11380" y="31053"/>
                  </a:lnTo>
                  <a:lnTo>
                    <a:pt x="12830" y="28131"/>
                  </a:lnTo>
                  <a:lnTo>
                    <a:pt x="14005" y="25012"/>
                  </a:lnTo>
                  <a:lnTo>
                    <a:pt x="14905" y="21695"/>
                  </a:lnTo>
                  <a:lnTo>
                    <a:pt x="15530" y="18180"/>
                  </a:lnTo>
                  <a:lnTo>
                    <a:pt x="15879" y="14468"/>
                  </a:lnTo>
                  <a:lnTo>
                    <a:pt x="1411" y="144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352947" y="3475656"/>
              <a:ext cx="21878" cy="80809"/>
            </a:xfrm>
            <a:custGeom>
              <a:avLst/>
              <a:pathLst>
                <a:path w="21878" h="80809">
                  <a:moveTo>
                    <a:pt x="14820" y="0"/>
                  </a:moveTo>
                  <a:lnTo>
                    <a:pt x="21878" y="0"/>
                  </a:lnTo>
                  <a:lnTo>
                    <a:pt x="21878" y="71634"/>
                  </a:lnTo>
                  <a:lnTo>
                    <a:pt x="21859" y="72659"/>
                  </a:lnTo>
                  <a:lnTo>
                    <a:pt x="21800" y="73618"/>
                  </a:lnTo>
                  <a:lnTo>
                    <a:pt x="21703" y="74509"/>
                  </a:lnTo>
                  <a:lnTo>
                    <a:pt x="21568" y="75333"/>
                  </a:lnTo>
                  <a:lnTo>
                    <a:pt x="21393" y="76089"/>
                  </a:lnTo>
                  <a:lnTo>
                    <a:pt x="21179" y="76779"/>
                  </a:lnTo>
                  <a:lnTo>
                    <a:pt x="20927" y="77402"/>
                  </a:lnTo>
                  <a:lnTo>
                    <a:pt x="20636" y="77958"/>
                  </a:lnTo>
                  <a:lnTo>
                    <a:pt x="20306" y="78447"/>
                  </a:lnTo>
                  <a:lnTo>
                    <a:pt x="19937" y="78868"/>
                  </a:lnTo>
                  <a:lnTo>
                    <a:pt x="19523" y="79237"/>
                  </a:lnTo>
                  <a:lnTo>
                    <a:pt x="19055" y="79567"/>
                  </a:lnTo>
                  <a:lnTo>
                    <a:pt x="18535" y="79858"/>
                  </a:lnTo>
                  <a:lnTo>
                    <a:pt x="17961" y="80111"/>
                  </a:lnTo>
                  <a:lnTo>
                    <a:pt x="17335" y="80324"/>
                  </a:lnTo>
                  <a:lnTo>
                    <a:pt x="16655" y="80499"/>
                  </a:lnTo>
                  <a:lnTo>
                    <a:pt x="15923" y="80635"/>
                  </a:lnTo>
                  <a:lnTo>
                    <a:pt x="15138" y="80732"/>
                  </a:lnTo>
                  <a:lnTo>
                    <a:pt x="14300" y="80790"/>
                  </a:lnTo>
                  <a:lnTo>
                    <a:pt x="13409" y="80809"/>
                  </a:lnTo>
                  <a:lnTo>
                    <a:pt x="12146" y="80795"/>
                  </a:lnTo>
                  <a:lnTo>
                    <a:pt x="10896" y="80753"/>
                  </a:lnTo>
                  <a:lnTo>
                    <a:pt x="9661" y="80682"/>
                  </a:lnTo>
                  <a:lnTo>
                    <a:pt x="8440" y="80583"/>
                  </a:lnTo>
                  <a:lnTo>
                    <a:pt x="7234" y="80456"/>
                  </a:lnTo>
                  <a:lnTo>
                    <a:pt x="6041" y="80301"/>
                  </a:lnTo>
                  <a:lnTo>
                    <a:pt x="4862" y="80118"/>
                  </a:lnTo>
                  <a:lnTo>
                    <a:pt x="3698" y="79906"/>
                  </a:lnTo>
                  <a:lnTo>
                    <a:pt x="2547" y="79666"/>
                  </a:lnTo>
                  <a:lnTo>
                    <a:pt x="1411" y="79398"/>
                  </a:lnTo>
                  <a:lnTo>
                    <a:pt x="0" y="72340"/>
                  </a:lnTo>
                  <a:lnTo>
                    <a:pt x="1266" y="72675"/>
                  </a:lnTo>
                  <a:lnTo>
                    <a:pt x="2526" y="72975"/>
                  </a:lnTo>
                  <a:lnTo>
                    <a:pt x="3779" y="73240"/>
                  </a:lnTo>
                  <a:lnTo>
                    <a:pt x="5025" y="73469"/>
                  </a:lnTo>
                  <a:lnTo>
                    <a:pt x="6263" y="73663"/>
                  </a:lnTo>
                  <a:lnTo>
                    <a:pt x="7495" y="73822"/>
                  </a:lnTo>
                  <a:lnTo>
                    <a:pt x="8719" y="73946"/>
                  </a:lnTo>
                  <a:lnTo>
                    <a:pt x="9937" y="74034"/>
                  </a:lnTo>
                  <a:lnTo>
                    <a:pt x="11147" y="74087"/>
                  </a:lnTo>
                  <a:lnTo>
                    <a:pt x="12350" y="74104"/>
                  </a:lnTo>
                  <a:lnTo>
                    <a:pt x="12820" y="74062"/>
                  </a:lnTo>
                  <a:lnTo>
                    <a:pt x="13240" y="73935"/>
                  </a:lnTo>
                  <a:lnTo>
                    <a:pt x="13610" y="73723"/>
                  </a:lnTo>
                  <a:lnTo>
                    <a:pt x="13931" y="73427"/>
                  </a:lnTo>
                  <a:lnTo>
                    <a:pt x="14203" y="73046"/>
                  </a:lnTo>
                  <a:lnTo>
                    <a:pt x="14425" y="72580"/>
                  </a:lnTo>
                  <a:lnTo>
                    <a:pt x="14598" y="72030"/>
                  </a:lnTo>
                  <a:lnTo>
                    <a:pt x="14722" y="71394"/>
                  </a:lnTo>
                  <a:lnTo>
                    <a:pt x="14796" y="70674"/>
                  </a:lnTo>
                  <a:lnTo>
                    <a:pt x="14820" y="698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352242" y="3484831"/>
              <a:ext cx="7057" cy="51167"/>
            </a:xfrm>
            <a:custGeom>
              <a:avLst/>
              <a:pathLst>
                <a:path w="7057" h="51167">
                  <a:moveTo>
                    <a:pt x="0" y="0"/>
                  </a:moveTo>
                  <a:lnTo>
                    <a:pt x="7057" y="0"/>
                  </a:lnTo>
                  <a:lnTo>
                    <a:pt x="7057" y="51167"/>
                  </a:lnTo>
                  <a:lnTo>
                    <a:pt x="0" y="51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314140" y="2939280"/>
              <a:ext cx="40228" cy="21878"/>
            </a:xfrm>
            <a:custGeom>
              <a:avLst/>
              <a:pathLst>
                <a:path w="40228" h="21878">
                  <a:moveTo>
                    <a:pt x="14820" y="0"/>
                  </a:moveTo>
                  <a:lnTo>
                    <a:pt x="21878" y="2117"/>
                  </a:lnTo>
                  <a:lnTo>
                    <a:pt x="19761" y="5998"/>
                  </a:lnTo>
                  <a:lnTo>
                    <a:pt x="40228" y="5998"/>
                  </a:lnTo>
                  <a:lnTo>
                    <a:pt x="40228" y="11997"/>
                  </a:lnTo>
                  <a:lnTo>
                    <a:pt x="28936" y="11997"/>
                  </a:lnTo>
                  <a:lnTo>
                    <a:pt x="29497" y="12562"/>
                  </a:lnTo>
                  <a:lnTo>
                    <a:pt x="30051" y="13127"/>
                  </a:lnTo>
                  <a:lnTo>
                    <a:pt x="30598" y="13691"/>
                  </a:lnTo>
                  <a:lnTo>
                    <a:pt x="31138" y="14256"/>
                  </a:lnTo>
                  <a:lnTo>
                    <a:pt x="31671" y="14820"/>
                  </a:lnTo>
                  <a:lnTo>
                    <a:pt x="32196" y="15385"/>
                  </a:lnTo>
                  <a:lnTo>
                    <a:pt x="32715" y="15950"/>
                  </a:lnTo>
                  <a:lnTo>
                    <a:pt x="33227" y="16514"/>
                  </a:lnTo>
                  <a:lnTo>
                    <a:pt x="33731" y="17079"/>
                  </a:lnTo>
                  <a:lnTo>
                    <a:pt x="34229" y="17644"/>
                  </a:lnTo>
                  <a:lnTo>
                    <a:pt x="27877" y="21172"/>
                  </a:lnTo>
                  <a:lnTo>
                    <a:pt x="27302" y="20255"/>
                  </a:lnTo>
                  <a:lnTo>
                    <a:pt x="26706" y="19337"/>
                  </a:lnTo>
                  <a:lnTo>
                    <a:pt x="26088" y="18420"/>
                  </a:lnTo>
                  <a:lnTo>
                    <a:pt x="25449" y="17502"/>
                  </a:lnTo>
                  <a:lnTo>
                    <a:pt x="24789" y="16585"/>
                  </a:lnTo>
                  <a:lnTo>
                    <a:pt x="24108" y="15667"/>
                  </a:lnTo>
                  <a:lnTo>
                    <a:pt x="23406" y="14750"/>
                  </a:lnTo>
                  <a:lnTo>
                    <a:pt x="22683" y="13832"/>
                  </a:lnTo>
                  <a:lnTo>
                    <a:pt x="21938" y="12915"/>
                  </a:lnTo>
                  <a:lnTo>
                    <a:pt x="21172" y="11997"/>
                  </a:lnTo>
                  <a:lnTo>
                    <a:pt x="15526" y="11997"/>
                  </a:lnTo>
                  <a:lnTo>
                    <a:pt x="14665" y="13113"/>
                  </a:lnTo>
                  <a:lnTo>
                    <a:pt x="13776" y="14199"/>
                  </a:lnTo>
                  <a:lnTo>
                    <a:pt x="12858" y="15258"/>
                  </a:lnTo>
                  <a:lnTo>
                    <a:pt x="11913" y="16288"/>
                  </a:lnTo>
                  <a:lnTo>
                    <a:pt x="10939" y="17291"/>
                  </a:lnTo>
                  <a:lnTo>
                    <a:pt x="9937" y="18265"/>
                  </a:lnTo>
                  <a:lnTo>
                    <a:pt x="8906" y="19210"/>
                  </a:lnTo>
                  <a:lnTo>
                    <a:pt x="7848" y="20128"/>
                  </a:lnTo>
                  <a:lnTo>
                    <a:pt x="6761" y="21017"/>
                  </a:lnTo>
                  <a:lnTo>
                    <a:pt x="5646" y="21878"/>
                  </a:lnTo>
                  <a:lnTo>
                    <a:pt x="0" y="17644"/>
                  </a:lnTo>
                  <a:lnTo>
                    <a:pt x="2053" y="16006"/>
                  </a:lnTo>
                  <a:lnTo>
                    <a:pt x="3980" y="14341"/>
                  </a:lnTo>
                  <a:lnTo>
                    <a:pt x="5780" y="12647"/>
                  </a:lnTo>
                  <a:lnTo>
                    <a:pt x="7452" y="10925"/>
                  </a:lnTo>
                  <a:lnTo>
                    <a:pt x="8998" y="9174"/>
                  </a:lnTo>
                  <a:lnTo>
                    <a:pt x="10417" y="7396"/>
                  </a:lnTo>
                  <a:lnTo>
                    <a:pt x="11708" y="5589"/>
                  </a:lnTo>
                  <a:lnTo>
                    <a:pt x="12873" y="3754"/>
                  </a:lnTo>
                  <a:lnTo>
                    <a:pt x="13910" y="1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351898" y="2939280"/>
              <a:ext cx="43051" cy="21525"/>
            </a:xfrm>
            <a:custGeom>
              <a:avLst/>
              <a:pathLst>
                <a:path w="43051" h="21525">
                  <a:moveTo>
                    <a:pt x="13762" y="0"/>
                  </a:moveTo>
                  <a:lnTo>
                    <a:pt x="20467" y="2117"/>
                  </a:lnTo>
                  <a:lnTo>
                    <a:pt x="20322" y="2473"/>
                  </a:lnTo>
                  <a:lnTo>
                    <a:pt x="20170" y="2837"/>
                  </a:lnTo>
                  <a:lnTo>
                    <a:pt x="20011" y="3207"/>
                  </a:lnTo>
                  <a:lnTo>
                    <a:pt x="19846" y="3585"/>
                  </a:lnTo>
                  <a:lnTo>
                    <a:pt x="19673" y="3969"/>
                  </a:lnTo>
                  <a:lnTo>
                    <a:pt x="19493" y="4361"/>
                  </a:lnTo>
                  <a:lnTo>
                    <a:pt x="19306" y="4760"/>
                  </a:lnTo>
                  <a:lnTo>
                    <a:pt x="19112" y="5166"/>
                  </a:lnTo>
                  <a:lnTo>
                    <a:pt x="18910" y="5579"/>
                  </a:lnTo>
                  <a:lnTo>
                    <a:pt x="18702" y="5998"/>
                  </a:lnTo>
                  <a:lnTo>
                    <a:pt x="43051" y="5998"/>
                  </a:lnTo>
                  <a:lnTo>
                    <a:pt x="43051" y="11997"/>
                  </a:lnTo>
                  <a:lnTo>
                    <a:pt x="28936" y="11997"/>
                  </a:lnTo>
                  <a:lnTo>
                    <a:pt x="33876" y="17644"/>
                  </a:lnTo>
                  <a:lnTo>
                    <a:pt x="27877" y="21172"/>
                  </a:lnTo>
                  <a:lnTo>
                    <a:pt x="27235" y="20255"/>
                  </a:lnTo>
                  <a:lnTo>
                    <a:pt x="26578" y="19337"/>
                  </a:lnTo>
                  <a:lnTo>
                    <a:pt x="25908" y="18420"/>
                  </a:lnTo>
                  <a:lnTo>
                    <a:pt x="25223" y="17502"/>
                  </a:lnTo>
                  <a:lnTo>
                    <a:pt x="24525" y="16585"/>
                  </a:lnTo>
                  <a:lnTo>
                    <a:pt x="23812" y="15667"/>
                  </a:lnTo>
                  <a:lnTo>
                    <a:pt x="23085" y="14750"/>
                  </a:lnTo>
                  <a:lnTo>
                    <a:pt x="22344" y="13832"/>
                  </a:lnTo>
                  <a:lnTo>
                    <a:pt x="21589" y="12915"/>
                  </a:lnTo>
                  <a:lnTo>
                    <a:pt x="20819" y="11997"/>
                  </a:lnTo>
                  <a:lnTo>
                    <a:pt x="14468" y="11997"/>
                  </a:lnTo>
                  <a:lnTo>
                    <a:pt x="14468" y="12350"/>
                  </a:lnTo>
                  <a:lnTo>
                    <a:pt x="13681" y="13458"/>
                  </a:lnTo>
                  <a:lnTo>
                    <a:pt x="12873" y="14524"/>
                  </a:lnTo>
                  <a:lnTo>
                    <a:pt x="12043" y="15547"/>
                  </a:lnTo>
                  <a:lnTo>
                    <a:pt x="11193" y="16528"/>
                  </a:lnTo>
                  <a:lnTo>
                    <a:pt x="10321" y="17467"/>
                  </a:lnTo>
                  <a:lnTo>
                    <a:pt x="9428" y="18363"/>
                  </a:lnTo>
                  <a:lnTo>
                    <a:pt x="8515" y="19217"/>
                  </a:lnTo>
                  <a:lnTo>
                    <a:pt x="7579" y="20029"/>
                  </a:lnTo>
                  <a:lnTo>
                    <a:pt x="6623" y="20798"/>
                  </a:lnTo>
                  <a:lnTo>
                    <a:pt x="5646" y="21525"/>
                  </a:lnTo>
                  <a:lnTo>
                    <a:pt x="0" y="17291"/>
                  </a:lnTo>
                  <a:lnTo>
                    <a:pt x="1852" y="15720"/>
                  </a:lnTo>
                  <a:lnTo>
                    <a:pt x="3599" y="14115"/>
                  </a:lnTo>
                  <a:lnTo>
                    <a:pt x="5240" y="12474"/>
                  </a:lnTo>
                  <a:lnTo>
                    <a:pt x="6775" y="10798"/>
                  </a:lnTo>
                  <a:lnTo>
                    <a:pt x="8204" y="9086"/>
                  </a:lnTo>
                  <a:lnTo>
                    <a:pt x="9527" y="7339"/>
                  </a:lnTo>
                  <a:lnTo>
                    <a:pt x="10745" y="5557"/>
                  </a:lnTo>
                  <a:lnTo>
                    <a:pt x="11856" y="3740"/>
                  </a:lnTo>
                  <a:lnTo>
                    <a:pt x="12862" y="18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313787" y="2962570"/>
              <a:ext cx="77633" cy="58578"/>
            </a:xfrm>
            <a:custGeom>
              <a:avLst/>
              <a:pathLst>
                <a:path w="77633" h="58578">
                  <a:moveTo>
                    <a:pt x="9174" y="0"/>
                  </a:moveTo>
                  <a:lnTo>
                    <a:pt x="73399" y="0"/>
                  </a:lnTo>
                  <a:lnTo>
                    <a:pt x="73399" y="19761"/>
                  </a:lnTo>
                  <a:lnTo>
                    <a:pt x="45168" y="19761"/>
                  </a:lnTo>
                  <a:lnTo>
                    <a:pt x="45168" y="27524"/>
                  </a:lnTo>
                  <a:lnTo>
                    <a:pt x="77633" y="27524"/>
                  </a:lnTo>
                  <a:lnTo>
                    <a:pt x="77478" y="30714"/>
                  </a:lnTo>
                  <a:lnTo>
                    <a:pt x="77295" y="33650"/>
                  </a:lnTo>
                  <a:lnTo>
                    <a:pt x="77083" y="36332"/>
                  </a:lnTo>
                  <a:lnTo>
                    <a:pt x="76843" y="38760"/>
                  </a:lnTo>
                  <a:lnTo>
                    <a:pt x="76575" y="40934"/>
                  </a:lnTo>
                  <a:lnTo>
                    <a:pt x="76278" y="42853"/>
                  </a:lnTo>
                  <a:lnTo>
                    <a:pt x="75954" y="44519"/>
                  </a:lnTo>
                  <a:lnTo>
                    <a:pt x="75601" y="45930"/>
                  </a:lnTo>
                  <a:lnTo>
                    <a:pt x="75220" y="47088"/>
                  </a:lnTo>
                  <a:lnTo>
                    <a:pt x="74810" y="47991"/>
                  </a:lnTo>
                  <a:lnTo>
                    <a:pt x="74369" y="48729"/>
                  </a:lnTo>
                  <a:lnTo>
                    <a:pt x="73893" y="49389"/>
                  </a:lnTo>
                  <a:lnTo>
                    <a:pt x="73381" y="49971"/>
                  </a:lnTo>
                  <a:lnTo>
                    <a:pt x="72834" y="50476"/>
                  </a:lnTo>
                  <a:lnTo>
                    <a:pt x="72252" y="50903"/>
                  </a:lnTo>
                  <a:lnTo>
                    <a:pt x="71634" y="51252"/>
                  </a:lnTo>
                  <a:lnTo>
                    <a:pt x="70981" y="51524"/>
                  </a:lnTo>
                  <a:lnTo>
                    <a:pt x="70293" y="51718"/>
                  </a:lnTo>
                  <a:lnTo>
                    <a:pt x="69570" y="51834"/>
                  </a:lnTo>
                  <a:lnTo>
                    <a:pt x="68811" y="51873"/>
                  </a:lnTo>
                  <a:lnTo>
                    <a:pt x="67601" y="51869"/>
                  </a:lnTo>
                  <a:lnTo>
                    <a:pt x="66369" y="51859"/>
                  </a:lnTo>
                  <a:lnTo>
                    <a:pt x="65117" y="51841"/>
                  </a:lnTo>
                  <a:lnTo>
                    <a:pt x="63843" y="51817"/>
                  </a:lnTo>
                  <a:lnTo>
                    <a:pt x="62548" y="51785"/>
                  </a:lnTo>
                  <a:lnTo>
                    <a:pt x="61231" y="51746"/>
                  </a:lnTo>
                  <a:lnTo>
                    <a:pt x="59894" y="51700"/>
                  </a:lnTo>
                  <a:lnTo>
                    <a:pt x="58535" y="51647"/>
                  </a:lnTo>
                  <a:lnTo>
                    <a:pt x="57156" y="51587"/>
                  </a:lnTo>
                  <a:lnTo>
                    <a:pt x="55755" y="51520"/>
                  </a:lnTo>
                  <a:lnTo>
                    <a:pt x="54343" y="44815"/>
                  </a:lnTo>
                  <a:lnTo>
                    <a:pt x="55871" y="44882"/>
                  </a:lnTo>
                  <a:lnTo>
                    <a:pt x="57350" y="44942"/>
                  </a:lnTo>
                  <a:lnTo>
                    <a:pt x="58779" y="44995"/>
                  </a:lnTo>
                  <a:lnTo>
                    <a:pt x="60159" y="45041"/>
                  </a:lnTo>
                  <a:lnTo>
                    <a:pt x="61489" y="45080"/>
                  </a:lnTo>
                  <a:lnTo>
                    <a:pt x="62770" y="45112"/>
                  </a:lnTo>
                  <a:lnTo>
                    <a:pt x="64002" y="45136"/>
                  </a:lnTo>
                  <a:lnTo>
                    <a:pt x="65184" y="45154"/>
                  </a:lnTo>
                  <a:lnTo>
                    <a:pt x="66316" y="45165"/>
                  </a:lnTo>
                  <a:lnTo>
                    <a:pt x="67400" y="45168"/>
                  </a:lnTo>
                  <a:lnTo>
                    <a:pt x="67604" y="45154"/>
                  </a:lnTo>
                  <a:lnTo>
                    <a:pt x="67795" y="45112"/>
                  </a:lnTo>
                  <a:lnTo>
                    <a:pt x="67971" y="45041"/>
                  </a:lnTo>
                  <a:lnTo>
                    <a:pt x="68134" y="44942"/>
                  </a:lnTo>
                  <a:lnTo>
                    <a:pt x="68282" y="44815"/>
                  </a:lnTo>
                  <a:lnTo>
                    <a:pt x="68416" y="44660"/>
                  </a:lnTo>
                  <a:lnTo>
                    <a:pt x="68536" y="44477"/>
                  </a:lnTo>
                  <a:lnTo>
                    <a:pt x="68642" y="44265"/>
                  </a:lnTo>
                  <a:lnTo>
                    <a:pt x="68734" y="44025"/>
                  </a:lnTo>
                  <a:lnTo>
                    <a:pt x="68811" y="43757"/>
                  </a:lnTo>
                  <a:lnTo>
                    <a:pt x="68882" y="43400"/>
                  </a:lnTo>
                  <a:lnTo>
                    <a:pt x="68952" y="42896"/>
                  </a:lnTo>
                  <a:lnTo>
                    <a:pt x="69023" y="42243"/>
                  </a:lnTo>
                  <a:lnTo>
                    <a:pt x="69094" y="41442"/>
                  </a:lnTo>
                  <a:lnTo>
                    <a:pt x="69164" y="40493"/>
                  </a:lnTo>
                  <a:lnTo>
                    <a:pt x="69235" y="39395"/>
                  </a:lnTo>
                  <a:lnTo>
                    <a:pt x="69305" y="38149"/>
                  </a:lnTo>
                  <a:lnTo>
                    <a:pt x="69376" y="36756"/>
                  </a:lnTo>
                  <a:lnTo>
                    <a:pt x="69446" y="35213"/>
                  </a:lnTo>
                  <a:lnTo>
                    <a:pt x="69517" y="33523"/>
                  </a:lnTo>
                  <a:lnTo>
                    <a:pt x="45168" y="33523"/>
                  </a:lnTo>
                  <a:lnTo>
                    <a:pt x="45168" y="58578"/>
                  </a:lnTo>
                  <a:lnTo>
                    <a:pt x="38111" y="58578"/>
                  </a:lnTo>
                  <a:lnTo>
                    <a:pt x="38111" y="36346"/>
                  </a:lnTo>
                  <a:lnTo>
                    <a:pt x="35672" y="38898"/>
                  </a:lnTo>
                  <a:lnTo>
                    <a:pt x="33015" y="41329"/>
                  </a:lnTo>
                  <a:lnTo>
                    <a:pt x="30139" y="43640"/>
                  </a:lnTo>
                  <a:lnTo>
                    <a:pt x="27044" y="45832"/>
                  </a:lnTo>
                  <a:lnTo>
                    <a:pt x="23731" y="47903"/>
                  </a:lnTo>
                  <a:lnTo>
                    <a:pt x="20198" y="49855"/>
                  </a:lnTo>
                  <a:lnTo>
                    <a:pt x="16447" y="51686"/>
                  </a:lnTo>
                  <a:lnTo>
                    <a:pt x="12477" y="53397"/>
                  </a:lnTo>
                  <a:lnTo>
                    <a:pt x="8289" y="54989"/>
                  </a:lnTo>
                  <a:lnTo>
                    <a:pt x="3881" y="56460"/>
                  </a:lnTo>
                  <a:lnTo>
                    <a:pt x="0" y="50109"/>
                  </a:lnTo>
                  <a:lnTo>
                    <a:pt x="4315" y="48799"/>
                  </a:lnTo>
                  <a:lnTo>
                    <a:pt x="8370" y="47413"/>
                  </a:lnTo>
                  <a:lnTo>
                    <a:pt x="12163" y="45948"/>
                  </a:lnTo>
                  <a:lnTo>
                    <a:pt x="15696" y="44406"/>
                  </a:lnTo>
                  <a:lnTo>
                    <a:pt x="18967" y="42786"/>
                  </a:lnTo>
                  <a:lnTo>
                    <a:pt x="21977" y="41089"/>
                  </a:lnTo>
                  <a:lnTo>
                    <a:pt x="24726" y="39314"/>
                  </a:lnTo>
                  <a:lnTo>
                    <a:pt x="27214" y="37461"/>
                  </a:lnTo>
                  <a:lnTo>
                    <a:pt x="29440" y="35531"/>
                  </a:lnTo>
                  <a:lnTo>
                    <a:pt x="31406" y="33523"/>
                  </a:lnTo>
                  <a:lnTo>
                    <a:pt x="5998" y="33523"/>
                  </a:lnTo>
                  <a:lnTo>
                    <a:pt x="10233" y="13762"/>
                  </a:lnTo>
                  <a:lnTo>
                    <a:pt x="38111" y="13762"/>
                  </a:lnTo>
                  <a:lnTo>
                    <a:pt x="38111" y="5998"/>
                  </a:lnTo>
                  <a:lnTo>
                    <a:pt x="9174" y="5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358956" y="2968569"/>
              <a:ext cx="21172" cy="7763"/>
            </a:xfrm>
            <a:custGeom>
              <a:avLst/>
              <a:pathLst>
                <a:path w="21172" h="7763">
                  <a:moveTo>
                    <a:pt x="0" y="0"/>
                  </a:moveTo>
                  <a:lnTo>
                    <a:pt x="0" y="7763"/>
                  </a:lnTo>
                  <a:lnTo>
                    <a:pt x="21172" y="7763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328255" y="2982331"/>
              <a:ext cx="23643" cy="7763"/>
            </a:xfrm>
            <a:custGeom>
              <a:avLst/>
              <a:pathLst>
                <a:path w="23643" h="7763">
                  <a:moveTo>
                    <a:pt x="0" y="7763"/>
                  </a:moveTo>
                  <a:lnTo>
                    <a:pt x="23643" y="7763"/>
                  </a:lnTo>
                  <a:lnTo>
                    <a:pt x="23643" y="0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407301" y="2973509"/>
              <a:ext cx="75163" cy="6704"/>
            </a:xfrm>
            <a:custGeom>
              <a:avLst/>
              <a:pathLst>
                <a:path w="75163" h="6704">
                  <a:moveTo>
                    <a:pt x="0" y="0"/>
                  </a:moveTo>
                  <a:lnTo>
                    <a:pt x="75163" y="0"/>
                  </a:lnTo>
                  <a:lnTo>
                    <a:pt x="75163" y="6704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696945" y="3016409"/>
              <a:ext cx="76356" cy="76716"/>
            </a:xfrm>
            <a:custGeom>
              <a:avLst/>
              <a:pathLst>
                <a:path w="76356" h="76716">
                  <a:moveTo>
                    <a:pt x="72754" y="0"/>
                  </a:moveTo>
                  <a:lnTo>
                    <a:pt x="72754" y="6843"/>
                  </a:lnTo>
                  <a:lnTo>
                    <a:pt x="7203" y="6843"/>
                  </a:lnTo>
                  <a:lnTo>
                    <a:pt x="7203" y="69873"/>
                  </a:lnTo>
                  <a:lnTo>
                    <a:pt x="76356" y="69873"/>
                  </a:lnTo>
                  <a:lnTo>
                    <a:pt x="76356" y="76716"/>
                  </a:lnTo>
                  <a:lnTo>
                    <a:pt x="0" y="76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711352" y="3024693"/>
              <a:ext cx="57987" cy="60148"/>
            </a:xfrm>
            <a:custGeom>
              <a:avLst/>
              <a:pathLst>
                <a:path w="57987" h="60148">
                  <a:moveTo>
                    <a:pt x="13686" y="0"/>
                  </a:moveTo>
                  <a:lnTo>
                    <a:pt x="20529" y="2521"/>
                  </a:lnTo>
                  <a:lnTo>
                    <a:pt x="18368" y="7923"/>
                  </a:lnTo>
                  <a:lnTo>
                    <a:pt x="53305" y="7923"/>
                  </a:lnTo>
                  <a:lnTo>
                    <a:pt x="53305" y="14767"/>
                  </a:lnTo>
                  <a:lnTo>
                    <a:pt x="33495" y="14767"/>
                  </a:lnTo>
                  <a:lnTo>
                    <a:pt x="33488" y="16258"/>
                  </a:lnTo>
                  <a:lnTo>
                    <a:pt x="33467" y="17706"/>
                  </a:lnTo>
                  <a:lnTo>
                    <a:pt x="33431" y="19110"/>
                  </a:lnTo>
                  <a:lnTo>
                    <a:pt x="33380" y="20472"/>
                  </a:lnTo>
                  <a:lnTo>
                    <a:pt x="33315" y="21790"/>
                  </a:lnTo>
                  <a:lnTo>
                    <a:pt x="33236" y="23065"/>
                  </a:lnTo>
                  <a:lnTo>
                    <a:pt x="33143" y="24297"/>
                  </a:lnTo>
                  <a:lnTo>
                    <a:pt x="33034" y="25485"/>
                  </a:lnTo>
                  <a:lnTo>
                    <a:pt x="32912" y="26631"/>
                  </a:lnTo>
                  <a:lnTo>
                    <a:pt x="32775" y="27733"/>
                  </a:lnTo>
                  <a:lnTo>
                    <a:pt x="57987" y="27733"/>
                  </a:lnTo>
                  <a:lnTo>
                    <a:pt x="57987" y="34576"/>
                  </a:lnTo>
                  <a:lnTo>
                    <a:pt x="31334" y="34576"/>
                  </a:lnTo>
                  <a:lnTo>
                    <a:pt x="31327" y="34868"/>
                  </a:lnTo>
                  <a:lnTo>
                    <a:pt x="31306" y="35167"/>
                  </a:lnTo>
                  <a:lnTo>
                    <a:pt x="31270" y="35473"/>
                  </a:lnTo>
                  <a:lnTo>
                    <a:pt x="31219" y="35786"/>
                  </a:lnTo>
                  <a:lnTo>
                    <a:pt x="31154" y="36107"/>
                  </a:lnTo>
                  <a:lnTo>
                    <a:pt x="31075" y="36434"/>
                  </a:lnTo>
                  <a:lnTo>
                    <a:pt x="30981" y="36769"/>
                  </a:lnTo>
                  <a:lnTo>
                    <a:pt x="30873" y="37112"/>
                  </a:lnTo>
                  <a:lnTo>
                    <a:pt x="30751" y="37461"/>
                  </a:lnTo>
                  <a:lnTo>
                    <a:pt x="30614" y="37818"/>
                  </a:lnTo>
                  <a:lnTo>
                    <a:pt x="33668" y="39402"/>
                  </a:lnTo>
                  <a:lnTo>
                    <a:pt x="36636" y="40987"/>
                  </a:lnTo>
                  <a:lnTo>
                    <a:pt x="39518" y="42572"/>
                  </a:lnTo>
                  <a:lnTo>
                    <a:pt x="42312" y="44157"/>
                  </a:lnTo>
                  <a:lnTo>
                    <a:pt x="45021" y="45741"/>
                  </a:lnTo>
                  <a:lnTo>
                    <a:pt x="47643" y="47326"/>
                  </a:lnTo>
                  <a:lnTo>
                    <a:pt x="50179" y="48911"/>
                  </a:lnTo>
                  <a:lnTo>
                    <a:pt x="52628" y="50496"/>
                  </a:lnTo>
                  <a:lnTo>
                    <a:pt x="54991" y="52080"/>
                  </a:lnTo>
                  <a:lnTo>
                    <a:pt x="57267" y="53665"/>
                  </a:lnTo>
                  <a:lnTo>
                    <a:pt x="52585" y="60148"/>
                  </a:lnTo>
                  <a:lnTo>
                    <a:pt x="50128" y="58297"/>
                  </a:lnTo>
                  <a:lnTo>
                    <a:pt x="47657" y="56489"/>
                  </a:lnTo>
                  <a:lnTo>
                    <a:pt x="45172" y="54724"/>
                  </a:lnTo>
                  <a:lnTo>
                    <a:pt x="42673" y="53002"/>
                  </a:lnTo>
                  <a:lnTo>
                    <a:pt x="40159" y="51324"/>
                  </a:lnTo>
                  <a:lnTo>
                    <a:pt x="37630" y="49689"/>
                  </a:lnTo>
                  <a:lnTo>
                    <a:pt x="35087" y="48097"/>
                  </a:lnTo>
                  <a:lnTo>
                    <a:pt x="32530" y="46548"/>
                  </a:lnTo>
                  <a:lnTo>
                    <a:pt x="29959" y="45043"/>
                  </a:lnTo>
                  <a:lnTo>
                    <a:pt x="27373" y="43580"/>
                  </a:lnTo>
                  <a:lnTo>
                    <a:pt x="25914" y="45486"/>
                  </a:lnTo>
                  <a:lnTo>
                    <a:pt x="24275" y="47312"/>
                  </a:lnTo>
                  <a:lnTo>
                    <a:pt x="22456" y="49058"/>
                  </a:lnTo>
                  <a:lnTo>
                    <a:pt x="20457" y="50726"/>
                  </a:lnTo>
                  <a:lnTo>
                    <a:pt x="18278" y="52314"/>
                  </a:lnTo>
                  <a:lnTo>
                    <a:pt x="15919" y="53824"/>
                  </a:lnTo>
                  <a:lnTo>
                    <a:pt x="13380" y="55253"/>
                  </a:lnTo>
                  <a:lnTo>
                    <a:pt x="10661" y="56604"/>
                  </a:lnTo>
                  <a:lnTo>
                    <a:pt x="7761" y="57876"/>
                  </a:lnTo>
                  <a:lnTo>
                    <a:pt x="4682" y="59068"/>
                  </a:lnTo>
                  <a:lnTo>
                    <a:pt x="720" y="52585"/>
                  </a:lnTo>
                  <a:lnTo>
                    <a:pt x="4123" y="51302"/>
                  </a:lnTo>
                  <a:lnTo>
                    <a:pt x="7275" y="49905"/>
                  </a:lnTo>
                  <a:lnTo>
                    <a:pt x="10174" y="48392"/>
                  </a:lnTo>
                  <a:lnTo>
                    <a:pt x="12822" y="46764"/>
                  </a:lnTo>
                  <a:lnTo>
                    <a:pt x="15217" y="45021"/>
                  </a:lnTo>
                  <a:lnTo>
                    <a:pt x="17360" y="43162"/>
                  </a:lnTo>
                  <a:lnTo>
                    <a:pt x="19251" y="41189"/>
                  </a:lnTo>
                  <a:lnTo>
                    <a:pt x="20889" y="39100"/>
                  </a:lnTo>
                  <a:lnTo>
                    <a:pt x="22276" y="36895"/>
                  </a:lnTo>
                  <a:lnTo>
                    <a:pt x="23411" y="34576"/>
                  </a:lnTo>
                  <a:lnTo>
                    <a:pt x="0" y="34576"/>
                  </a:lnTo>
                  <a:lnTo>
                    <a:pt x="0" y="27733"/>
                  </a:lnTo>
                  <a:lnTo>
                    <a:pt x="25212" y="27733"/>
                  </a:lnTo>
                  <a:lnTo>
                    <a:pt x="25417" y="26695"/>
                  </a:lnTo>
                  <a:lnTo>
                    <a:pt x="25601" y="25601"/>
                  </a:lnTo>
                  <a:lnTo>
                    <a:pt x="25763" y="24448"/>
                  </a:lnTo>
                  <a:lnTo>
                    <a:pt x="25903" y="23238"/>
                  </a:lnTo>
                  <a:lnTo>
                    <a:pt x="26022" y="21970"/>
                  </a:lnTo>
                  <a:lnTo>
                    <a:pt x="26119" y="20645"/>
                  </a:lnTo>
                  <a:lnTo>
                    <a:pt x="26195" y="19261"/>
                  </a:lnTo>
                  <a:lnTo>
                    <a:pt x="26249" y="17821"/>
                  </a:lnTo>
                  <a:lnTo>
                    <a:pt x="26281" y="16322"/>
                  </a:lnTo>
                  <a:lnTo>
                    <a:pt x="26292" y="14767"/>
                  </a:lnTo>
                  <a:lnTo>
                    <a:pt x="14406" y="14767"/>
                  </a:lnTo>
                  <a:lnTo>
                    <a:pt x="13744" y="15977"/>
                  </a:lnTo>
                  <a:lnTo>
                    <a:pt x="13052" y="17158"/>
                  </a:lnTo>
                  <a:lnTo>
                    <a:pt x="12332" y="18311"/>
                  </a:lnTo>
                  <a:lnTo>
                    <a:pt x="11583" y="19434"/>
                  </a:lnTo>
                  <a:lnTo>
                    <a:pt x="10805" y="20529"/>
                  </a:lnTo>
                  <a:lnTo>
                    <a:pt x="9998" y="21595"/>
                  </a:lnTo>
                  <a:lnTo>
                    <a:pt x="9162" y="22633"/>
                  </a:lnTo>
                  <a:lnTo>
                    <a:pt x="8298" y="23641"/>
                  </a:lnTo>
                  <a:lnTo>
                    <a:pt x="7405" y="24621"/>
                  </a:lnTo>
                  <a:lnTo>
                    <a:pt x="6483" y="25572"/>
                  </a:lnTo>
                  <a:lnTo>
                    <a:pt x="720" y="20889"/>
                  </a:lnTo>
                  <a:lnTo>
                    <a:pt x="2535" y="18995"/>
                  </a:lnTo>
                  <a:lnTo>
                    <a:pt x="4235" y="17057"/>
                  </a:lnTo>
                  <a:lnTo>
                    <a:pt x="5820" y="15076"/>
                  </a:lnTo>
                  <a:lnTo>
                    <a:pt x="7289" y="13052"/>
                  </a:lnTo>
                  <a:lnTo>
                    <a:pt x="8644" y="10985"/>
                  </a:lnTo>
                  <a:lnTo>
                    <a:pt x="9883" y="8874"/>
                  </a:lnTo>
                  <a:lnTo>
                    <a:pt x="11006" y="6720"/>
                  </a:lnTo>
                  <a:lnTo>
                    <a:pt x="12015" y="4523"/>
                  </a:lnTo>
                  <a:lnTo>
                    <a:pt x="12908" y="22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785548" y="3013527"/>
              <a:ext cx="81758" cy="79597"/>
            </a:xfrm>
            <a:custGeom>
              <a:avLst/>
              <a:pathLst>
                <a:path w="81758" h="79597">
                  <a:moveTo>
                    <a:pt x="16928" y="2881"/>
                  </a:moveTo>
                  <a:lnTo>
                    <a:pt x="23771" y="5042"/>
                  </a:lnTo>
                  <a:lnTo>
                    <a:pt x="23328" y="6547"/>
                  </a:lnTo>
                  <a:lnTo>
                    <a:pt x="22863" y="8039"/>
                  </a:lnTo>
                  <a:lnTo>
                    <a:pt x="22377" y="9515"/>
                  </a:lnTo>
                  <a:lnTo>
                    <a:pt x="21869" y="10978"/>
                  </a:lnTo>
                  <a:lnTo>
                    <a:pt x="21340" y="12425"/>
                  </a:lnTo>
                  <a:lnTo>
                    <a:pt x="20789" y="13859"/>
                  </a:lnTo>
                  <a:lnTo>
                    <a:pt x="20216" y="15278"/>
                  </a:lnTo>
                  <a:lnTo>
                    <a:pt x="19622" y="16683"/>
                  </a:lnTo>
                  <a:lnTo>
                    <a:pt x="19006" y="18073"/>
                  </a:lnTo>
                  <a:lnTo>
                    <a:pt x="18368" y="19449"/>
                  </a:lnTo>
                  <a:lnTo>
                    <a:pt x="38898" y="19449"/>
                  </a:lnTo>
                  <a:lnTo>
                    <a:pt x="38898" y="0"/>
                  </a:lnTo>
                  <a:lnTo>
                    <a:pt x="46101" y="0"/>
                  </a:lnTo>
                  <a:lnTo>
                    <a:pt x="46101" y="19449"/>
                  </a:lnTo>
                  <a:lnTo>
                    <a:pt x="77436" y="19449"/>
                  </a:lnTo>
                  <a:lnTo>
                    <a:pt x="77436" y="26292"/>
                  </a:lnTo>
                  <a:lnTo>
                    <a:pt x="46101" y="26292"/>
                  </a:lnTo>
                  <a:lnTo>
                    <a:pt x="46101" y="46101"/>
                  </a:lnTo>
                  <a:lnTo>
                    <a:pt x="73835" y="46101"/>
                  </a:lnTo>
                  <a:lnTo>
                    <a:pt x="73835" y="52945"/>
                  </a:lnTo>
                  <a:lnTo>
                    <a:pt x="46101" y="52945"/>
                  </a:lnTo>
                  <a:lnTo>
                    <a:pt x="46101" y="72754"/>
                  </a:lnTo>
                  <a:lnTo>
                    <a:pt x="81758" y="72754"/>
                  </a:lnTo>
                  <a:lnTo>
                    <a:pt x="81758" y="79597"/>
                  </a:lnTo>
                  <a:lnTo>
                    <a:pt x="720" y="79597"/>
                  </a:lnTo>
                  <a:lnTo>
                    <a:pt x="720" y="72754"/>
                  </a:lnTo>
                  <a:lnTo>
                    <a:pt x="38898" y="72754"/>
                  </a:lnTo>
                  <a:lnTo>
                    <a:pt x="38898" y="52945"/>
                  </a:lnTo>
                  <a:lnTo>
                    <a:pt x="11165" y="52945"/>
                  </a:lnTo>
                  <a:lnTo>
                    <a:pt x="11165" y="46101"/>
                  </a:lnTo>
                  <a:lnTo>
                    <a:pt x="38898" y="46101"/>
                  </a:lnTo>
                  <a:lnTo>
                    <a:pt x="38898" y="26292"/>
                  </a:lnTo>
                  <a:lnTo>
                    <a:pt x="14767" y="26292"/>
                  </a:lnTo>
                  <a:lnTo>
                    <a:pt x="13963" y="27859"/>
                  </a:lnTo>
                  <a:lnTo>
                    <a:pt x="13139" y="29390"/>
                  </a:lnTo>
                  <a:lnTo>
                    <a:pt x="12292" y="30884"/>
                  </a:lnTo>
                  <a:lnTo>
                    <a:pt x="11424" y="32343"/>
                  </a:lnTo>
                  <a:lnTo>
                    <a:pt x="10535" y="33766"/>
                  </a:lnTo>
                  <a:lnTo>
                    <a:pt x="9623" y="35152"/>
                  </a:lnTo>
                  <a:lnTo>
                    <a:pt x="8690" y="36503"/>
                  </a:lnTo>
                  <a:lnTo>
                    <a:pt x="7736" y="37818"/>
                  </a:lnTo>
                  <a:lnTo>
                    <a:pt x="6760" y="39096"/>
                  </a:lnTo>
                  <a:lnTo>
                    <a:pt x="5762" y="40339"/>
                  </a:lnTo>
                  <a:lnTo>
                    <a:pt x="0" y="35657"/>
                  </a:lnTo>
                  <a:lnTo>
                    <a:pt x="2243" y="32800"/>
                  </a:lnTo>
                  <a:lnTo>
                    <a:pt x="4365" y="29851"/>
                  </a:lnTo>
                  <a:lnTo>
                    <a:pt x="6364" y="26807"/>
                  </a:lnTo>
                  <a:lnTo>
                    <a:pt x="8240" y="23670"/>
                  </a:lnTo>
                  <a:lnTo>
                    <a:pt x="9994" y="20439"/>
                  </a:lnTo>
                  <a:lnTo>
                    <a:pt x="11626" y="17115"/>
                  </a:lnTo>
                  <a:lnTo>
                    <a:pt x="13135" y="13697"/>
                  </a:lnTo>
                  <a:lnTo>
                    <a:pt x="14522" y="10185"/>
                  </a:lnTo>
                  <a:lnTo>
                    <a:pt x="15786" y="6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6193928" y="2815233"/>
              <a:ext cx="146578" cy="171486"/>
            </a:xfrm>
            <a:custGeom>
              <a:avLst/>
              <a:pathLst>
                <a:path w="146578" h="171486">
                  <a:moveTo>
                    <a:pt x="124543" y="0"/>
                  </a:moveTo>
                  <a:lnTo>
                    <a:pt x="136997" y="15328"/>
                  </a:lnTo>
                  <a:lnTo>
                    <a:pt x="131805" y="16267"/>
                  </a:lnTo>
                  <a:lnTo>
                    <a:pt x="126574" y="17167"/>
                  </a:lnTo>
                  <a:lnTo>
                    <a:pt x="121305" y="18030"/>
                  </a:lnTo>
                  <a:lnTo>
                    <a:pt x="115998" y="18853"/>
                  </a:lnTo>
                  <a:lnTo>
                    <a:pt x="110652" y="19639"/>
                  </a:lnTo>
                  <a:lnTo>
                    <a:pt x="105268" y="20386"/>
                  </a:lnTo>
                  <a:lnTo>
                    <a:pt x="99845" y="21095"/>
                  </a:lnTo>
                  <a:lnTo>
                    <a:pt x="94384" y="21766"/>
                  </a:lnTo>
                  <a:lnTo>
                    <a:pt x="88885" y="22398"/>
                  </a:lnTo>
                  <a:lnTo>
                    <a:pt x="83348" y="22992"/>
                  </a:lnTo>
                  <a:lnTo>
                    <a:pt x="83348" y="54607"/>
                  </a:lnTo>
                  <a:lnTo>
                    <a:pt x="146578" y="54607"/>
                  </a:lnTo>
                  <a:lnTo>
                    <a:pt x="146578" y="71852"/>
                  </a:lnTo>
                  <a:lnTo>
                    <a:pt x="83348" y="71852"/>
                  </a:lnTo>
                  <a:lnTo>
                    <a:pt x="83348" y="99634"/>
                  </a:lnTo>
                  <a:lnTo>
                    <a:pt x="130291" y="99634"/>
                  </a:lnTo>
                  <a:lnTo>
                    <a:pt x="130291" y="171486"/>
                  </a:lnTo>
                  <a:lnTo>
                    <a:pt x="11496" y="171486"/>
                  </a:lnTo>
                  <a:lnTo>
                    <a:pt x="11496" y="99634"/>
                  </a:lnTo>
                  <a:lnTo>
                    <a:pt x="63229" y="99634"/>
                  </a:lnTo>
                  <a:lnTo>
                    <a:pt x="63229" y="71852"/>
                  </a:lnTo>
                  <a:lnTo>
                    <a:pt x="0" y="71852"/>
                  </a:lnTo>
                  <a:lnTo>
                    <a:pt x="0" y="54607"/>
                  </a:lnTo>
                  <a:lnTo>
                    <a:pt x="63229" y="54607"/>
                  </a:lnTo>
                  <a:lnTo>
                    <a:pt x="63229" y="25866"/>
                  </a:lnTo>
                  <a:lnTo>
                    <a:pt x="58410" y="26259"/>
                  </a:lnTo>
                  <a:lnTo>
                    <a:pt x="53534" y="26671"/>
                  </a:lnTo>
                  <a:lnTo>
                    <a:pt x="48600" y="27102"/>
                  </a:lnTo>
                  <a:lnTo>
                    <a:pt x="43609" y="27552"/>
                  </a:lnTo>
                  <a:lnTo>
                    <a:pt x="38560" y="28022"/>
                  </a:lnTo>
                  <a:lnTo>
                    <a:pt x="33454" y="28510"/>
                  </a:lnTo>
                  <a:lnTo>
                    <a:pt x="28290" y="29018"/>
                  </a:lnTo>
                  <a:lnTo>
                    <a:pt x="23069" y="29545"/>
                  </a:lnTo>
                  <a:lnTo>
                    <a:pt x="17790" y="30091"/>
                  </a:lnTo>
                  <a:lnTo>
                    <a:pt x="12454" y="30656"/>
                  </a:lnTo>
                  <a:lnTo>
                    <a:pt x="3832" y="13412"/>
                  </a:lnTo>
                  <a:lnTo>
                    <a:pt x="15903" y="12416"/>
                  </a:lnTo>
                  <a:lnTo>
                    <a:pt x="27974" y="11343"/>
                  </a:lnTo>
                  <a:lnTo>
                    <a:pt x="40045" y="10193"/>
                  </a:lnTo>
                  <a:lnTo>
                    <a:pt x="52116" y="8967"/>
                  </a:lnTo>
                  <a:lnTo>
                    <a:pt x="64187" y="7664"/>
                  </a:lnTo>
                  <a:lnTo>
                    <a:pt x="76259" y="6284"/>
                  </a:lnTo>
                  <a:lnTo>
                    <a:pt x="88330" y="4828"/>
                  </a:lnTo>
                  <a:lnTo>
                    <a:pt x="100401" y="3295"/>
                  </a:lnTo>
                  <a:lnTo>
                    <a:pt x="112472" y="1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6225543" y="2932112"/>
              <a:ext cx="78558" cy="37363"/>
            </a:xfrm>
            <a:custGeom>
              <a:avLst/>
              <a:pathLst>
                <a:path w="78558" h="37363">
                  <a:moveTo>
                    <a:pt x="0" y="37363"/>
                  </a:moveTo>
                  <a:lnTo>
                    <a:pt x="78558" y="37363"/>
                  </a:lnTo>
                  <a:lnTo>
                    <a:pt x="785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128782" y="2818107"/>
              <a:ext cx="47901" cy="45985"/>
            </a:xfrm>
            <a:custGeom>
              <a:avLst/>
              <a:pathLst>
                <a:path w="47901" h="45985">
                  <a:moveTo>
                    <a:pt x="13412" y="0"/>
                  </a:moveTo>
                  <a:lnTo>
                    <a:pt x="17206" y="2538"/>
                  </a:lnTo>
                  <a:lnTo>
                    <a:pt x="20923" y="5173"/>
                  </a:lnTo>
                  <a:lnTo>
                    <a:pt x="24563" y="7903"/>
                  </a:lnTo>
                  <a:lnTo>
                    <a:pt x="28127" y="10729"/>
                  </a:lnTo>
                  <a:lnTo>
                    <a:pt x="31614" y="13651"/>
                  </a:lnTo>
                  <a:lnTo>
                    <a:pt x="35025" y="16669"/>
                  </a:lnTo>
                  <a:lnTo>
                    <a:pt x="38359" y="19783"/>
                  </a:lnTo>
                  <a:lnTo>
                    <a:pt x="41616" y="22992"/>
                  </a:lnTo>
                  <a:lnTo>
                    <a:pt x="44797" y="26297"/>
                  </a:lnTo>
                  <a:lnTo>
                    <a:pt x="47901" y="29698"/>
                  </a:lnTo>
                  <a:lnTo>
                    <a:pt x="34489" y="45985"/>
                  </a:lnTo>
                  <a:lnTo>
                    <a:pt x="31212" y="42220"/>
                  </a:lnTo>
                  <a:lnTo>
                    <a:pt x="27897" y="38589"/>
                  </a:lnTo>
                  <a:lnTo>
                    <a:pt x="24544" y="35092"/>
                  </a:lnTo>
                  <a:lnTo>
                    <a:pt x="21153" y="31729"/>
                  </a:lnTo>
                  <a:lnTo>
                    <a:pt x="17723" y="28501"/>
                  </a:lnTo>
                  <a:lnTo>
                    <a:pt x="14255" y="25406"/>
                  </a:lnTo>
                  <a:lnTo>
                    <a:pt x="10749" y="22446"/>
                  </a:lnTo>
                  <a:lnTo>
                    <a:pt x="7204" y="19620"/>
                  </a:lnTo>
                  <a:lnTo>
                    <a:pt x="3621" y="16928"/>
                  </a:lnTo>
                  <a:lnTo>
                    <a:pt x="0" y="14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124950" y="2897623"/>
              <a:ext cx="222262" cy="133165"/>
            </a:xfrm>
            <a:custGeom>
              <a:avLst/>
              <a:pathLst>
                <a:path w="222262" h="133165">
                  <a:moveTo>
                    <a:pt x="958" y="0"/>
                  </a:moveTo>
                  <a:lnTo>
                    <a:pt x="48859" y="0"/>
                  </a:lnTo>
                  <a:lnTo>
                    <a:pt x="48859" y="91970"/>
                  </a:lnTo>
                  <a:lnTo>
                    <a:pt x="51220" y="93647"/>
                  </a:lnTo>
                  <a:lnTo>
                    <a:pt x="53707" y="95227"/>
                  </a:lnTo>
                  <a:lnTo>
                    <a:pt x="56317" y="96712"/>
                  </a:lnTo>
                  <a:lnTo>
                    <a:pt x="59052" y="98102"/>
                  </a:lnTo>
                  <a:lnTo>
                    <a:pt x="61912" y="99395"/>
                  </a:lnTo>
                  <a:lnTo>
                    <a:pt x="64896" y="100592"/>
                  </a:lnTo>
                  <a:lnTo>
                    <a:pt x="68005" y="101694"/>
                  </a:lnTo>
                  <a:lnTo>
                    <a:pt x="71238" y="102700"/>
                  </a:lnTo>
                  <a:lnTo>
                    <a:pt x="74596" y="103610"/>
                  </a:lnTo>
                  <a:lnTo>
                    <a:pt x="78079" y="104425"/>
                  </a:lnTo>
                  <a:lnTo>
                    <a:pt x="82040" y="105153"/>
                  </a:lnTo>
                  <a:lnTo>
                    <a:pt x="86835" y="105804"/>
                  </a:lnTo>
                  <a:lnTo>
                    <a:pt x="92464" y="106379"/>
                  </a:lnTo>
                  <a:lnTo>
                    <a:pt x="98925" y="106877"/>
                  </a:lnTo>
                  <a:lnTo>
                    <a:pt x="106221" y="107299"/>
                  </a:lnTo>
                  <a:lnTo>
                    <a:pt x="114350" y="107644"/>
                  </a:lnTo>
                  <a:lnTo>
                    <a:pt x="123312" y="107912"/>
                  </a:lnTo>
                  <a:lnTo>
                    <a:pt x="133108" y="108103"/>
                  </a:lnTo>
                  <a:lnTo>
                    <a:pt x="143737" y="108218"/>
                  </a:lnTo>
                  <a:lnTo>
                    <a:pt x="155200" y="108257"/>
                  </a:lnTo>
                  <a:lnTo>
                    <a:pt x="222262" y="108257"/>
                  </a:lnTo>
                  <a:lnTo>
                    <a:pt x="212682" y="129333"/>
                  </a:lnTo>
                  <a:lnTo>
                    <a:pt x="136039" y="129333"/>
                  </a:lnTo>
                  <a:lnTo>
                    <a:pt x="127839" y="129276"/>
                  </a:lnTo>
                  <a:lnTo>
                    <a:pt x="120098" y="129103"/>
                  </a:lnTo>
                  <a:lnTo>
                    <a:pt x="112817" y="128816"/>
                  </a:lnTo>
                  <a:lnTo>
                    <a:pt x="105996" y="128414"/>
                  </a:lnTo>
                  <a:lnTo>
                    <a:pt x="99634" y="127896"/>
                  </a:lnTo>
                  <a:lnTo>
                    <a:pt x="93733" y="127264"/>
                  </a:lnTo>
                  <a:lnTo>
                    <a:pt x="88291" y="126517"/>
                  </a:lnTo>
                  <a:lnTo>
                    <a:pt x="83310" y="125654"/>
                  </a:lnTo>
                  <a:lnTo>
                    <a:pt x="78788" y="124677"/>
                  </a:lnTo>
                  <a:lnTo>
                    <a:pt x="74726" y="123585"/>
                  </a:lnTo>
                  <a:lnTo>
                    <a:pt x="70941" y="122368"/>
                  </a:lnTo>
                  <a:lnTo>
                    <a:pt x="67253" y="121018"/>
                  </a:lnTo>
                  <a:lnTo>
                    <a:pt x="63660" y="119533"/>
                  </a:lnTo>
                  <a:lnTo>
                    <a:pt x="60164" y="117914"/>
                  </a:lnTo>
                  <a:lnTo>
                    <a:pt x="56763" y="116160"/>
                  </a:lnTo>
                  <a:lnTo>
                    <a:pt x="53457" y="114273"/>
                  </a:lnTo>
                  <a:lnTo>
                    <a:pt x="50248" y="112252"/>
                  </a:lnTo>
                  <a:lnTo>
                    <a:pt x="47134" y="110096"/>
                  </a:lnTo>
                  <a:lnTo>
                    <a:pt x="44117" y="107806"/>
                  </a:lnTo>
                  <a:lnTo>
                    <a:pt x="41195" y="105383"/>
                  </a:lnTo>
                  <a:lnTo>
                    <a:pt x="13412" y="133165"/>
                  </a:lnTo>
                  <a:lnTo>
                    <a:pt x="0" y="113047"/>
                  </a:lnTo>
                  <a:lnTo>
                    <a:pt x="3056" y="111313"/>
                  </a:lnTo>
                  <a:lnTo>
                    <a:pt x="6093" y="109560"/>
                  </a:lnTo>
                  <a:lnTo>
                    <a:pt x="9110" y="107787"/>
                  </a:lnTo>
                  <a:lnTo>
                    <a:pt x="12109" y="105996"/>
                  </a:lnTo>
                  <a:lnTo>
                    <a:pt x="15088" y="104185"/>
                  </a:lnTo>
                  <a:lnTo>
                    <a:pt x="18049" y="102355"/>
                  </a:lnTo>
                  <a:lnTo>
                    <a:pt x="20990" y="100506"/>
                  </a:lnTo>
                  <a:lnTo>
                    <a:pt x="23912" y="98638"/>
                  </a:lnTo>
                  <a:lnTo>
                    <a:pt x="26815" y="96751"/>
                  </a:lnTo>
                  <a:lnTo>
                    <a:pt x="29698" y="94844"/>
                  </a:lnTo>
                  <a:lnTo>
                    <a:pt x="29698" y="18202"/>
                  </a:lnTo>
                  <a:lnTo>
                    <a:pt x="958" y="18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6369247" y="2823855"/>
              <a:ext cx="206934" cy="208850"/>
            </a:xfrm>
            <a:custGeom>
              <a:avLst/>
              <a:pathLst>
                <a:path w="206934" h="208850">
                  <a:moveTo>
                    <a:pt x="206934" y="0"/>
                  </a:moveTo>
                  <a:lnTo>
                    <a:pt x="206934" y="180109"/>
                  </a:lnTo>
                  <a:lnTo>
                    <a:pt x="206876" y="182724"/>
                  </a:lnTo>
                  <a:lnTo>
                    <a:pt x="206704" y="185205"/>
                  </a:lnTo>
                  <a:lnTo>
                    <a:pt x="206416" y="187553"/>
                  </a:lnTo>
                  <a:lnTo>
                    <a:pt x="206014" y="189766"/>
                  </a:lnTo>
                  <a:lnTo>
                    <a:pt x="205496" y="191845"/>
                  </a:lnTo>
                  <a:lnTo>
                    <a:pt x="204864" y="193789"/>
                  </a:lnTo>
                  <a:lnTo>
                    <a:pt x="204117" y="195600"/>
                  </a:lnTo>
                  <a:lnTo>
                    <a:pt x="203255" y="197277"/>
                  </a:lnTo>
                  <a:lnTo>
                    <a:pt x="202277" y="198819"/>
                  </a:lnTo>
                  <a:lnTo>
                    <a:pt x="201185" y="200227"/>
                  </a:lnTo>
                  <a:lnTo>
                    <a:pt x="199978" y="201501"/>
                  </a:lnTo>
                  <a:lnTo>
                    <a:pt x="198656" y="202642"/>
                  </a:lnTo>
                  <a:lnTo>
                    <a:pt x="197219" y="203647"/>
                  </a:lnTo>
                  <a:lnTo>
                    <a:pt x="195667" y="204519"/>
                  </a:lnTo>
                  <a:lnTo>
                    <a:pt x="194000" y="205257"/>
                  </a:lnTo>
                  <a:lnTo>
                    <a:pt x="192218" y="205861"/>
                  </a:lnTo>
                  <a:lnTo>
                    <a:pt x="190321" y="206330"/>
                  </a:lnTo>
                  <a:lnTo>
                    <a:pt x="188309" y="206665"/>
                  </a:lnTo>
                  <a:lnTo>
                    <a:pt x="186183" y="206866"/>
                  </a:lnTo>
                  <a:lnTo>
                    <a:pt x="183941" y="206934"/>
                  </a:lnTo>
                  <a:lnTo>
                    <a:pt x="181584" y="206914"/>
                  </a:lnTo>
                  <a:lnTo>
                    <a:pt x="179112" y="206857"/>
                  </a:lnTo>
                  <a:lnTo>
                    <a:pt x="176526" y="206761"/>
                  </a:lnTo>
                  <a:lnTo>
                    <a:pt x="173824" y="206627"/>
                  </a:lnTo>
                  <a:lnTo>
                    <a:pt x="171007" y="206454"/>
                  </a:lnTo>
                  <a:lnTo>
                    <a:pt x="168076" y="206244"/>
                  </a:lnTo>
                  <a:lnTo>
                    <a:pt x="165029" y="205995"/>
                  </a:lnTo>
                  <a:lnTo>
                    <a:pt x="161868" y="205707"/>
                  </a:lnTo>
                  <a:lnTo>
                    <a:pt x="158591" y="205381"/>
                  </a:lnTo>
                  <a:lnTo>
                    <a:pt x="155200" y="205017"/>
                  </a:lnTo>
                  <a:lnTo>
                    <a:pt x="151368" y="185857"/>
                  </a:lnTo>
                  <a:lnTo>
                    <a:pt x="154932" y="186221"/>
                  </a:lnTo>
                  <a:lnTo>
                    <a:pt x="158342" y="186547"/>
                  </a:lnTo>
                  <a:lnTo>
                    <a:pt x="161600" y="186834"/>
                  </a:lnTo>
                  <a:lnTo>
                    <a:pt x="164704" y="187083"/>
                  </a:lnTo>
                  <a:lnTo>
                    <a:pt x="167654" y="187294"/>
                  </a:lnTo>
                  <a:lnTo>
                    <a:pt x="170452" y="187466"/>
                  </a:lnTo>
                  <a:lnTo>
                    <a:pt x="173096" y="187601"/>
                  </a:lnTo>
                  <a:lnTo>
                    <a:pt x="175587" y="187696"/>
                  </a:lnTo>
                  <a:lnTo>
                    <a:pt x="177924" y="187754"/>
                  </a:lnTo>
                  <a:lnTo>
                    <a:pt x="180109" y="187773"/>
                  </a:lnTo>
                  <a:lnTo>
                    <a:pt x="181565" y="187639"/>
                  </a:lnTo>
                  <a:lnTo>
                    <a:pt x="182868" y="187236"/>
                  </a:lnTo>
                  <a:lnTo>
                    <a:pt x="184017" y="186566"/>
                  </a:lnTo>
                  <a:lnTo>
                    <a:pt x="185014" y="185627"/>
                  </a:lnTo>
                  <a:lnTo>
                    <a:pt x="185857" y="184420"/>
                  </a:lnTo>
                  <a:lnTo>
                    <a:pt x="186547" y="182944"/>
                  </a:lnTo>
                  <a:lnTo>
                    <a:pt x="187083" y="181201"/>
                  </a:lnTo>
                  <a:lnTo>
                    <a:pt x="187466" y="179189"/>
                  </a:lnTo>
                  <a:lnTo>
                    <a:pt x="187696" y="176909"/>
                  </a:lnTo>
                  <a:lnTo>
                    <a:pt x="187773" y="174361"/>
                  </a:lnTo>
                  <a:lnTo>
                    <a:pt x="187773" y="133165"/>
                  </a:lnTo>
                  <a:lnTo>
                    <a:pt x="125501" y="133165"/>
                  </a:lnTo>
                  <a:lnTo>
                    <a:pt x="125501" y="197353"/>
                  </a:lnTo>
                  <a:lnTo>
                    <a:pt x="106341" y="197353"/>
                  </a:lnTo>
                  <a:lnTo>
                    <a:pt x="106341" y="133165"/>
                  </a:lnTo>
                  <a:lnTo>
                    <a:pt x="42153" y="133165"/>
                  </a:lnTo>
                  <a:lnTo>
                    <a:pt x="41051" y="141165"/>
                  </a:lnTo>
                  <a:lnTo>
                    <a:pt x="39662" y="149069"/>
                  </a:lnTo>
                  <a:lnTo>
                    <a:pt x="37985" y="156877"/>
                  </a:lnTo>
                  <a:lnTo>
                    <a:pt x="36021" y="164589"/>
                  </a:lnTo>
                  <a:lnTo>
                    <a:pt x="33770" y="172205"/>
                  </a:lnTo>
                  <a:lnTo>
                    <a:pt x="31231" y="179726"/>
                  </a:lnTo>
                  <a:lnTo>
                    <a:pt x="28405" y="187150"/>
                  </a:lnTo>
                  <a:lnTo>
                    <a:pt x="25291" y="194479"/>
                  </a:lnTo>
                  <a:lnTo>
                    <a:pt x="21890" y="201712"/>
                  </a:lnTo>
                  <a:lnTo>
                    <a:pt x="18202" y="208850"/>
                  </a:lnTo>
                  <a:lnTo>
                    <a:pt x="0" y="197353"/>
                  </a:lnTo>
                  <a:lnTo>
                    <a:pt x="2787" y="191658"/>
                  </a:lnTo>
                  <a:lnTo>
                    <a:pt x="5403" y="186068"/>
                  </a:lnTo>
                  <a:lnTo>
                    <a:pt x="7846" y="180583"/>
                  </a:lnTo>
                  <a:lnTo>
                    <a:pt x="10116" y="175204"/>
                  </a:lnTo>
                  <a:lnTo>
                    <a:pt x="12214" y="169930"/>
                  </a:lnTo>
                  <a:lnTo>
                    <a:pt x="14140" y="164761"/>
                  </a:lnTo>
                  <a:lnTo>
                    <a:pt x="15893" y="159698"/>
                  </a:lnTo>
                  <a:lnTo>
                    <a:pt x="17474" y="154740"/>
                  </a:lnTo>
                  <a:lnTo>
                    <a:pt x="18882" y="149888"/>
                  </a:lnTo>
                  <a:lnTo>
                    <a:pt x="20118" y="145141"/>
                  </a:lnTo>
                  <a:lnTo>
                    <a:pt x="21210" y="140355"/>
                  </a:lnTo>
                  <a:lnTo>
                    <a:pt x="22187" y="135388"/>
                  </a:lnTo>
                  <a:lnTo>
                    <a:pt x="23050" y="130239"/>
                  </a:lnTo>
                  <a:lnTo>
                    <a:pt x="23797" y="124907"/>
                  </a:lnTo>
                  <a:lnTo>
                    <a:pt x="24429" y="119394"/>
                  </a:lnTo>
                  <a:lnTo>
                    <a:pt x="24947" y="113698"/>
                  </a:lnTo>
                  <a:lnTo>
                    <a:pt x="25349" y="107821"/>
                  </a:lnTo>
                  <a:lnTo>
                    <a:pt x="25636" y="101761"/>
                  </a:lnTo>
                  <a:lnTo>
                    <a:pt x="25809" y="95520"/>
                  </a:lnTo>
                  <a:lnTo>
                    <a:pt x="25866" y="89096"/>
                  </a:lnTo>
                  <a:lnTo>
                    <a:pt x="258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6414275" y="2842058"/>
              <a:ext cx="61313" cy="39279"/>
            </a:xfrm>
            <a:custGeom>
              <a:avLst/>
              <a:pathLst>
                <a:path w="61313" h="39279">
                  <a:moveTo>
                    <a:pt x="0" y="39279"/>
                  </a:moveTo>
                  <a:lnTo>
                    <a:pt x="61313" y="39279"/>
                  </a:lnTo>
                  <a:lnTo>
                    <a:pt x="61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6494749" y="2842058"/>
              <a:ext cx="62271" cy="39279"/>
            </a:xfrm>
            <a:custGeom>
              <a:avLst/>
              <a:pathLst>
                <a:path w="62271" h="39279">
                  <a:moveTo>
                    <a:pt x="0" y="0"/>
                  </a:moveTo>
                  <a:lnTo>
                    <a:pt x="0" y="39279"/>
                  </a:lnTo>
                  <a:lnTo>
                    <a:pt x="62271" y="39279"/>
                  </a:lnTo>
                  <a:lnTo>
                    <a:pt x="622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413316" y="2899540"/>
              <a:ext cx="62271" cy="39279"/>
            </a:xfrm>
            <a:custGeom>
              <a:avLst/>
              <a:pathLst>
                <a:path w="62271" h="39279">
                  <a:moveTo>
                    <a:pt x="0" y="39279"/>
                  </a:moveTo>
                  <a:lnTo>
                    <a:pt x="62271" y="39279"/>
                  </a:lnTo>
                  <a:lnTo>
                    <a:pt x="62271" y="0"/>
                  </a:lnTo>
                  <a:lnTo>
                    <a:pt x="958" y="0"/>
                  </a:lnTo>
                  <a:lnTo>
                    <a:pt x="958" y="20118"/>
                  </a:lnTo>
                  <a:lnTo>
                    <a:pt x="948" y="22034"/>
                  </a:lnTo>
                  <a:lnTo>
                    <a:pt x="919" y="23950"/>
                  </a:lnTo>
                  <a:lnTo>
                    <a:pt x="871" y="25866"/>
                  </a:lnTo>
                  <a:lnTo>
                    <a:pt x="804" y="27782"/>
                  </a:lnTo>
                  <a:lnTo>
                    <a:pt x="718" y="29698"/>
                  </a:lnTo>
                  <a:lnTo>
                    <a:pt x="613" y="31614"/>
                  </a:lnTo>
                  <a:lnTo>
                    <a:pt x="488" y="33530"/>
                  </a:lnTo>
                  <a:lnTo>
                    <a:pt x="344" y="35447"/>
                  </a:lnTo>
                  <a:lnTo>
                    <a:pt x="182" y="37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6494749" y="2899540"/>
              <a:ext cx="62271" cy="39279"/>
            </a:xfrm>
            <a:custGeom>
              <a:avLst/>
              <a:pathLst>
                <a:path w="62271" h="39279">
                  <a:moveTo>
                    <a:pt x="0" y="0"/>
                  </a:moveTo>
                  <a:lnTo>
                    <a:pt x="0" y="39279"/>
                  </a:lnTo>
                  <a:lnTo>
                    <a:pt x="62271" y="39279"/>
                  </a:lnTo>
                  <a:lnTo>
                    <a:pt x="622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619292" y="2812359"/>
              <a:ext cx="215556" cy="55565"/>
            </a:xfrm>
            <a:custGeom>
              <a:avLst/>
              <a:pathLst>
                <a:path w="215556" h="55565">
                  <a:moveTo>
                    <a:pt x="0" y="20118"/>
                  </a:moveTo>
                  <a:lnTo>
                    <a:pt x="56523" y="20118"/>
                  </a:lnTo>
                  <a:lnTo>
                    <a:pt x="56523" y="0"/>
                  </a:lnTo>
                  <a:lnTo>
                    <a:pt x="76642" y="0"/>
                  </a:lnTo>
                  <a:lnTo>
                    <a:pt x="76642" y="20118"/>
                  </a:lnTo>
                  <a:lnTo>
                    <a:pt x="138914" y="20118"/>
                  </a:lnTo>
                  <a:lnTo>
                    <a:pt x="138914" y="0"/>
                  </a:lnTo>
                  <a:lnTo>
                    <a:pt x="158074" y="0"/>
                  </a:lnTo>
                  <a:lnTo>
                    <a:pt x="158074" y="20118"/>
                  </a:lnTo>
                  <a:lnTo>
                    <a:pt x="215556" y="20118"/>
                  </a:lnTo>
                  <a:lnTo>
                    <a:pt x="215556" y="38321"/>
                  </a:lnTo>
                  <a:lnTo>
                    <a:pt x="158074" y="38321"/>
                  </a:lnTo>
                  <a:lnTo>
                    <a:pt x="158074" y="55565"/>
                  </a:lnTo>
                  <a:lnTo>
                    <a:pt x="138914" y="55565"/>
                  </a:lnTo>
                  <a:lnTo>
                    <a:pt x="138914" y="38321"/>
                  </a:lnTo>
                  <a:lnTo>
                    <a:pt x="76642" y="38321"/>
                  </a:lnTo>
                  <a:lnTo>
                    <a:pt x="76642" y="55565"/>
                  </a:lnTo>
                  <a:lnTo>
                    <a:pt x="56523" y="55565"/>
                  </a:lnTo>
                  <a:lnTo>
                    <a:pt x="56523" y="38321"/>
                  </a:lnTo>
                  <a:lnTo>
                    <a:pt x="0" y="38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6636537" y="2872715"/>
              <a:ext cx="53649" cy="45985"/>
            </a:xfrm>
            <a:custGeom>
              <a:avLst/>
              <a:pathLst>
                <a:path w="53649" h="45985">
                  <a:moveTo>
                    <a:pt x="12454" y="0"/>
                  </a:moveTo>
                  <a:lnTo>
                    <a:pt x="17004" y="2538"/>
                  </a:lnTo>
                  <a:lnTo>
                    <a:pt x="21459" y="5173"/>
                  </a:lnTo>
                  <a:lnTo>
                    <a:pt x="25818" y="7903"/>
                  </a:lnTo>
                  <a:lnTo>
                    <a:pt x="30082" y="10729"/>
                  </a:lnTo>
                  <a:lnTo>
                    <a:pt x="34249" y="13651"/>
                  </a:lnTo>
                  <a:lnTo>
                    <a:pt x="38321" y="16669"/>
                  </a:lnTo>
                  <a:lnTo>
                    <a:pt x="42296" y="19783"/>
                  </a:lnTo>
                  <a:lnTo>
                    <a:pt x="46176" y="22992"/>
                  </a:lnTo>
                  <a:lnTo>
                    <a:pt x="49961" y="26297"/>
                  </a:lnTo>
                  <a:lnTo>
                    <a:pt x="53649" y="29698"/>
                  </a:lnTo>
                  <a:lnTo>
                    <a:pt x="40237" y="45985"/>
                  </a:lnTo>
                  <a:lnTo>
                    <a:pt x="36385" y="42028"/>
                  </a:lnTo>
                  <a:lnTo>
                    <a:pt x="32496" y="38206"/>
                  </a:lnTo>
                  <a:lnTo>
                    <a:pt x="28568" y="34517"/>
                  </a:lnTo>
                  <a:lnTo>
                    <a:pt x="24602" y="30963"/>
                  </a:lnTo>
                  <a:lnTo>
                    <a:pt x="20597" y="27543"/>
                  </a:lnTo>
                  <a:lnTo>
                    <a:pt x="16554" y="24257"/>
                  </a:lnTo>
                  <a:lnTo>
                    <a:pt x="12473" y="21105"/>
                  </a:lnTo>
                  <a:lnTo>
                    <a:pt x="8354" y="18087"/>
                  </a:lnTo>
                  <a:lnTo>
                    <a:pt x="4196" y="15203"/>
                  </a:lnTo>
                  <a:lnTo>
                    <a:pt x="0" y="1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619292" y="2918700"/>
              <a:ext cx="51733" cy="42153"/>
            </a:xfrm>
            <a:custGeom>
              <a:avLst/>
              <a:pathLst>
                <a:path w="51733" h="42153">
                  <a:moveTo>
                    <a:pt x="12454" y="0"/>
                  </a:moveTo>
                  <a:lnTo>
                    <a:pt x="16813" y="2328"/>
                  </a:lnTo>
                  <a:lnTo>
                    <a:pt x="21076" y="4713"/>
                  </a:lnTo>
                  <a:lnTo>
                    <a:pt x="25244" y="7156"/>
                  </a:lnTo>
                  <a:lnTo>
                    <a:pt x="29315" y="9656"/>
                  </a:lnTo>
                  <a:lnTo>
                    <a:pt x="33291" y="12214"/>
                  </a:lnTo>
                  <a:lnTo>
                    <a:pt x="37171" y="14830"/>
                  </a:lnTo>
                  <a:lnTo>
                    <a:pt x="40955" y="17503"/>
                  </a:lnTo>
                  <a:lnTo>
                    <a:pt x="44644" y="20233"/>
                  </a:lnTo>
                  <a:lnTo>
                    <a:pt x="48236" y="23021"/>
                  </a:lnTo>
                  <a:lnTo>
                    <a:pt x="51733" y="25866"/>
                  </a:lnTo>
                  <a:lnTo>
                    <a:pt x="38321" y="42153"/>
                  </a:lnTo>
                  <a:lnTo>
                    <a:pt x="34661" y="38761"/>
                  </a:lnTo>
                  <a:lnTo>
                    <a:pt x="30963" y="35485"/>
                  </a:lnTo>
                  <a:lnTo>
                    <a:pt x="27227" y="32323"/>
                  </a:lnTo>
                  <a:lnTo>
                    <a:pt x="23452" y="29277"/>
                  </a:lnTo>
                  <a:lnTo>
                    <a:pt x="19639" y="26345"/>
                  </a:lnTo>
                  <a:lnTo>
                    <a:pt x="15788" y="23529"/>
                  </a:lnTo>
                  <a:lnTo>
                    <a:pt x="11898" y="20827"/>
                  </a:lnTo>
                  <a:lnTo>
                    <a:pt x="7970" y="18240"/>
                  </a:lnTo>
                  <a:lnTo>
                    <a:pt x="4004" y="15769"/>
                  </a:lnTo>
                  <a:lnTo>
                    <a:pt x="0" y="134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6620250" y="2967559"/>
              <a:ext cx="66103" cy="64187"/>
            </a:xfrm>
            <a:custGeom>
              <a:avLst/>
              <a:pathLst>
                <a:path w="66103" h="64187">
                  <a:moveTo>
                    <a:pt x="50775" y="0"/>
                  </a:moveTo>
                  <a:lnTo>
                    <a:pt x="66103" y="10538"/>
                  </a:lnTo>
                  <a:lnTo>
                    <a:pt x="62511" y="16075"/>
                  </a:lnTo>
                  <a:lnTo>
                    <a:pt x="58631" y="21574"/>
                  </a:lnTo>
                  <a:lnTo>
                    <a:pt x="54463" y="27035"/>
                  </a:lnTo>
                  <a:lnTo>
                    <a:pt x="50009" y="32457"/>
                  </a:lnTo>
                  <a:lnTo>
                    <a:pt x="45266" y="37842"/>
                  </a:lnTo>
                  <a:lnTo>
                    <a:pt x="40237" y="43187"/>
                  </a:lnTo>
                  <a:lnTo>
                    <a:pt x="34920" y="48495"/>
                  </a:lnTo>
                  <a:lnTo>
                    <a:pt x="29315" y="53764"/>
                  </a:lnTo>
                  <a:lnTo>
                    <a:pt x="23423" y="58995"/>
                  </a:lnTo>
                  <a:lnTo>
                    <a:pt x="17244" y="64187"/>
                  </a:lnTo>
                  <a:lnTo>
                    <a:pt x="0" y="51733"/>
                  </a:lnTo>
                  <a:lnTo>
                    <a:pt x="6198" y="46732"/>
                  </a:lnTo>
                  <a:lnTo>
                    <a:pt x="12147" y="41693"/>
                  </a:lnTo>
                  <a:lnTo>
                    <a:pt x="17848" y="36615"/>
                  </a:lnTo>
                  <a:lnTo>
                    <a:pt x="23299" y="31499"/>
                  </a:lnTo>
                  <a:lnTo>
                    <a:pt x="28501" y="26345"/>
                  </a:lnTo>
                  <a:lnTo>
                    <a:pt x="33454" y="21153"/>
                  </a:lnTo>
                  <a:lnTo>
                    <a:pt x="38158" y="15922"/>
                  </a:lnTo>
                  <a:lnTo>
                    <a:pt x="42613" y="10653"/>
                  </a:lnTo>
                  <a:lnTo>
                    <a:pt x="46818" y="53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6708389" y="2879421"/>
              <a:ext cx="130291" cy="147536"/>
            </a:xfrm>
            <a:custGeom>
              <a:avLst/>
              <a:pathLst>
                <a:path w="130291" h="147536">
                  <a:moveTo>
                    <a:pt x="109215" y="0"/>
                  </a:moveTo>
                  <a:lnTo>
                    <a:pt x="109162" y="12181"/>
                  </a:lnTo>
                  <a:lnTo>
                    <a:pt x="109004" y="23433"/>
                  </a:lnTo>
                  <a:lnTo>
                    <a:pt x="108740" y="33756"/>
                  </a:lnTo>
                  <a:lnTo>
                    <a:pt x="108372" y="43149"/>
                  </a:lnTo>
                  <a:lnTo>
                    <a:pt x="107897" y="51613"/>
                  </a:lnTo>
                  <a:lnTo>
                    <a:pt x="107318" y="59148"/>
                  </a:lnTo>
                  <a:lnTo>
                    <a:pt x="106633" y="65754"/>
                  </a:lnTo>
                  <a:lnTo>
                    <a:pt x="105842" y="71430"/>
                  </a:lnTo>
                  <a:lnTo>
                    <a:pt x="104947" y="76177"/>
                  </a:lnTo>
                  <a:lnTo>
                    <a:pt x="103946" y="79995"/>
                  </a:lnTo>
                  <a:lnTo>
                    <a:pt x="102714" y="83180"/>
                  </a:lnTo>
                  <a:lnTo>
                    <a:pt x="101129" y="86030"/>
                  </a:lnTo>
                  <a:lnTo>
                    <a:pt x="99189" y="88545"/>
                  </a:lnTo>
                  <a:lnTo>
                    <a:pt x="96894" y="90725"/>
                  </a:lnTo>
                  <a:lnTo>
                    <a:pt x="94245" y="92569"/>
                  </a:lnTo>
                  <a:lnTo>
                    <a:pt x="91242" y="94078"/>
                  </a:lnTo>
                  <a:lnTo>
                    <a:pt x="87884" y="95251"/>
                  </a:lnTo>
                  <a:lnTo>
                    <a:pt x="84172" y="96090"/>
                  </a:lnTo>
                  <a:lnTo>
                    <a:pt x="80105" y="96593"/>
                  </a:lnTo>
                  <a:lnTo>
                    <a:pt x="75684" y="96760"/>
                  </a:lnTo>
                  <a:lnTo>
                    <a:pt x="73729" y="96732"/>
                  </a:lnTo>
                  <a:lnTo>
                    <a:pt x="71698" y="96645"/>
                  </a:lnTo>
                  <a:lnTo>
                    <a:pt x="69591" y="96502"/>
                  </a:lnTo>
                  <a:lnTo>
                    <a:pt x="67406" y="96300"/>
                  </a:lnTo>
                  <a:lnTo>
                    <a:pt x="65145" y="96042"/>
                  </a:lnTo>
                  <a:lnTo>
                    <a:pt x="62808" y="95726"/>
                  </a:lnTo>
                  <a:lnTo>
                    <a:pt x="60394" y="95352"/>
                  </a:lnTo>
                  <a:lnTo>
                    <a:pt x="57903" y="94921"/>
                  </a:lnTo>
                  <a:lnTo>
                    <a:pt x="55335" y="94432"/>
                  </a:lnTo>
                  <a:lnTo>
                    <a:pt x="52691" y="93886"/>
                  </a:lnTo>
                  <a:lnTo>
                    <a:pt x="48859" y="74726"/>
                  </a:lnTo>
                  <a:lnTo>
                    <a:pt x="51685" y="75272"/>
                  </a:lnTo>
                  <a:lnTo>
                    <a:pt x="54415" y="75760"/>
                  </a:lnTo>
                  <a:lnTo>
                    <a:pt x="57050" y="76191"/>
                  </a:lnTo>
                  <a:lnTo>
                    <a:pt x="59589" y="76565"/>
                  </a:lnTo>
                  <a:lnTo>
                    <a:pt x="62032" y="76881"/>
                  </a:lnTo>
                  <a:lnTo>
                    <a:pt x="64379" y="77140"/>
                  </a:lnTo>
                  <a:lnTo>
                    <a:pt x="66630" y="77341"/>
                  </a:lnTo>
                  <a:lnTo>
                    <a:pt x="68786" y="77485"/>
                  </a:lnTo>
                  <a:lnTo>
                    <a:pt x="70846" y="77571"/>
                  </a:lnTo>
                  <a:lnTo>
                    <a:pt x="72810" y="77600"/>
                  </a:lnTo>
                  <a:lnTo>
                    <a:pt x="74654" y="77514"/>
                  </a:lnTo>
                  <a:lnTo>
                    <a:pt x="76354" y="77255"/>
                  </a:lnTo>
                  <a:lnTo>
                    <a:pt x="77911" y="76824"/>
                  </a:lnTo>
                  <a:lnTo>
                    <a:pt x="79324" y="76220"/>
                  </a:lnTo>
                  <a:lnTo>
                    <a:pt x="80594" y="75444"/>
                  </a:lnTo>
                  <a:lnTo>
                    <a:pt x="81719" y="74496"/>
                  </a:lnTo>
                  <a:lnTo>
                    <a:pt x="82701" y="73375"/>
                  </a:lnTo>
                  <a:lnTo>
                    <a:pt x="83540" y="72082"/>
                  </a:lnTo>
                  <a:lnTo>
                    <a:pt x="84234" y="70616"/>
                  </a:lnTo>
                  <a:lnTo>
                    <a:pt x="84785" y="68978"/>
                  </a:lnTo>
                  <a:lnTo>
                    <a:pt x="85259" y="66918"/>
                  </a:lnTo>
                  <a:lnTo>
                    <a:pt x="85724" y="64187"/>
                  </a:lnTo>
                  <a:lnTo>
                    <a:pt x="86179" y="60786"/>
                  </a:lnTo>
                  <a:lnTo>
                    <a:pt x="86624" y="56715"/>
                  </a:lnTo>
                  <a:lnTo>
                    <a:pt x="87060" y="51973"/>
                  </a:lnTo>
                  <a:lnTo>
                    <a:pt x="87487" y="46560"/>
                  </a:lnTo>
                  <a:lnTo>
                    <a:pt x="87903" y="40476"/>
                  </a:lnTo>
                  <a:lnTo>
                    <a:pt x="88311" y="33722"/>
                  </a:lnTo>
                  <a:lnTo>
                    <a:pt x="88708" y="26297"/>
                  </a:lnTo>
                  <a:lnTo>
                    <a:pt x="89096" y="18202"/>
                  </a:lnTo>
                  <a:lnTo>
                    <a:pt x="19160" y="18202"/>
                  </a:lnTo>
                  <a:lnTo>
                    <a:pt x="19160" y="120711"/>
                  </a:lnTo>
                  <a:lnTo>
                    <a:pt x="19198" y="121635"/>
                  </a:lnTo>
                  <a:lnTo>
                    <a:pt x="19313" y="122493"/>
                  </a:lnTo>
                  <a:lnTo>
                    <a:pt x="19505" y="123283"/>
                  </a:lnTo>
                  <a:lnTo>
                    <a:pt x="19773" y="124007"/>
                  </a:lnTo>
                  <a:lnTo>
                    <a:pt x="20118" y="124663"/>
                  </a:lnTo>
                  <a:lnTo>
                    <a:pt x="20540" y="125252"/>
                  </a:lnTo>
                  <a:lnTo>
                    <a:pt x="21038" y="125774"/>
                  </a:lnTo>
                  <a:lnTo>
                    <a:pt x="21613" y="126229"/>
                  </a:lnTo>
                  <a:lnTo>
                    <a:pt x="22264" y="126617"/>
                  </a:lnTo>
                  <a:lnTo>
                    <a:pt x="22992" y="126938"/>
                  </a:lnTo>
                  <a:lnTo>
                    <a:pt x="24027" y="127211"/>
                  </a:lnTo>
                  <a:lnTo>
                    <a:pt x="25598" y="127456"/>
                  </a:lnTo>
                  <a:lnTo>
                    <a:pt x="27706" y="127671"/>
                  </a:lnTo>
                  <a:lnTo>
                    <a:pt x="30350" y="127858"/>
                  </a:lnTo>
                  <a:lnTo>
                    <a:pt x="33530" y="128016"/>
                  </a:lnTo>
                  <a:lnTo>
                    <a:pt x="37248" y="128145"/>
                  </a:lnTo>
                  <a:lnTo>
                    <a:pt x="41501" y="128246"/>
                  </a:lnTo>
                  <a:lnTo>
                    <a:pt x="46291" y="128318"/>
                  </a:lnTo>
                  <a:lnTo>
                    <a:pt x="51618" y="128361"/>
                  </a:lnTo>
                  <a:lnTo>
                    <a:pt x="57481" y="128375"/>
                  </a:lnTo>
                  <a:lnTo>
                    <a:pt x="65543" y="128323"/>
                  </a:lnTo>
                  <a:lnTo>
                    <a:pt x="72867" y="128164"/>
                  </a:lnTo>
                  <a:lnTo>
                    <a:pt x="79454" y="127901"/>
                  </a:lnTo>
                  <a:lnTo>
                    <a:pt x="85302" y="127532"/>
                  </a:lnTo>
                  <a:lnTo>
                    <a:pt x="90413" y="127058"/>
                  </a:lnTo>
                  <a:lnTo>
                    <a:pt x="94787" y="126478"/>
                  </a:lnTo>
                  <a:lnTo>
                    <a:pt x="98422" y="125793"/>
                  </a:lnTo>
                  <a:lnTo>
                    <a:pt x="101321" y="125003"/>
                  </a:lnTo>
                  <a:lnTo>
                    <a:pt x="103481" y="124107"/>
                  </a:lnTo>
                  <a:lnTo>
                    <a:pt x="104904" y="123106"/>
                  </a:lnTo>
                  <a:lnTo>
                    <a:pt x="105914" y="121894"/>
                  </a:lnTo>
                  <a:lnTo>
                    <a:pt x="106839" y="120366"/>
                  </a:lnTo>
                  <a:lnTo>
                    <a:pt x="107677" y="118522"/>
                  </a:lnTo>
                  <a:lnTo>
                    <a:pt x="108429" y="116362"/>
                  </a:lnTo>
                  <a:lnTo>
                    <a:pt x="109095" y="113885"/>
                  </a:lnTo>
                  <a:lnTo>
                    <a:pt x="109675" y="111092"/>
                  </a:lnTo>
                  <a:lnTo>
                    <a:pt x="110168" y="107984"/>
                  </a:lnTo>
                  <a:lnTo>
                    <a:pt x="110575" y="104559"/>
                  </a:lnTo>
                  <a:lnTo>
                    <a:pt x="110896" y="100818"/>
                  </a:lnTo>
                  <a:lnTo>
                    <a:pt x="111131" y="96760"/>
                  </a:lnTo>
                  <a:lnTo>
                    <a:pt x="130291" y="103467"/>
                  </a:lnTo>
                  <a:lnTo>
                    <a:pt x="129285" y="109196"/>
                  </a:lnTo>
                  <a:lnTo>
                    <a:pt x="128184" y="114503"/>
                  </a:lnTo>
                  <a:lnTo>
                    <a:pt x="126986" y="119389"/>
                  </a:lnTo>
                  <a:lnTo>
                    <a:pt x="125693" y="123853"/>
                  </a:lnTo>
                  <a:lnTo>
                    <a:pt x="124304" y="127896"/>
                  </a:lnTo>
                  <a:lnTo>
                    <a:pt x="122819" y="131518"/>
                  </a:lnTo>
                  <a:lnTo>
                    <a:pt x="121238" y="134717"/>
                  </a:lnTo>
                  <a:lnTo>
                    <a:pt x="119561" y="137496"/>
                  </a:lnTo>
                  <a:lnTo>
                    <a:pt x="117789" y="139852"/>
                  </a:lnTo>
                  <a:lnTo>
                    <a:pt x="115921" y="141788"/>
                  </a:lnTo>
                  <a:lnTo>
                    <a:pt x="114129" y="142880"/>
                  </a:lnTo>
                  <a:lnTo>
                    <a:pt x="111437" y="143857"/>
                  </a:lnTo>
                  <a:lnTo>
                    <a:pt x="107845" y="144719"/>
                  </a:lnTo>
                  <a:lnTo>
                    <a:pt x="103352" y="145466"/>
                  </a:lnTo>
                  <a:lnTo>
                    <a:pt x="97958" y="146099"/>
                  </a:lnTo>
                  <a:lnTo>
                    <a:pt x="91664" y="146616"/>
                  </a:lnTo>
                  <a:lnTo>
                    <a:pt x="84469" y="147018"/>
                  </a:lnTo>
                  <a:lnTo>
                    <a:pt x="76373" y="147306"/>
                  </a:lnTo>
                  <a:lnTo>
                    <a:pt x="67378" y="147478"/>
                  </a:lnTo>
                  <a:lnTo>
                    <a:pt x="57481" y="147536"/>
                  </a:lnTo>
                  <a:lnTo>
                    <a:pt x="49041" y="147493"/>
                  </a:lnTo>
                  <a:lnTo>
                    <a:pt x="41348" y="147363"/>
                  </a:lnTo>
                  <a:lnTo>
                    <a:pt x="34402" y="147148"/>
                  </a:lnTo>
                  <a:lnTo>
                    <a:pt x="28204" y="146846"/>
                  </a:lnTo>
                  <a:lnTo>
                    <a:pt x="22753" y="146458"/>
                  </a:lnTo>
                  <a:lnTo>
                    <a:pt x="18049" y="145984"/>
                  </a:lnTo>
                  <a:lnTo>
                    <a:pt x="14092" y="145423"/>
                  </a:lnTo>
                  <a:lnTo>
                    <a:pt x="10883" y="144777"/>
                  </a:lnTo>
                  <a:lnTo>
                    <a:pt x="8421" y="144044"/>
                  </a:lnTo>
                  <a:lnTo>
                    <a:pt x="6706" y="143225"/>
                  </a:lnTo>
                  <a:lnTo>
                    <a:pt x="5432" y="142262"/>
                  </a:lnTo>
                  <a:lnTo>
                    <a:pt x="4291" y="141098"/>
                  </a:lnTo>
                  <a:lnTo>
                    <a:pt x="3286" y="139733"/>
                  </a:lnTo>
                  <a:lnTo>
                    <a:pt x="2414" y="138166"/>
                  </a:lnTo>
                  <a:lnTo>
                    <a:pt x="1676" y="136399"/>
                  </a:lnTo>
                  <a:lnTo>
                    <a:pt x="1072" y="134430"/>
                  </a:lnTo>
                  <a:lnTo>
                    <a:pt x="603" y="132260"/>
                  </a:lnTo>
                  <a:lnTo>
                    <a:pt x="268" y="129889"/>
                  </a:lnTo>
                  <a:lnTo>
                    <a:pt x="67" y="127317"/>
                  </a:lnTo>
                  <a:lnTo>
                    <a:pt x="0" y="124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6905743" y="2845890"/>
              <a:ext cx="127417" cy="148494"/>
            </a:xfrm>
            <a:custGeom>
              <a:avLst/>
              <a:pathLst>
                <a:path w="127417" h="148494">
                  <a:moveTo>
                    <a:pt x="1916" y="15328"/>
                  </a:moveTo>
                  <a:lnTo>
                    <a:pt x="50775" y="15328"/>
                  </a:lnTo>
                  <a:lnTo>
                    <a:pt x="50775" y="0"/>
                  </a:lnTo>
                  <a:lnTo>
                    <a:pt x="69936" y="0"/>
                  </a:lnTo>
                  <a:lnTo>
                    <a:pt x="69936" y="15328"/>
                  </a:lnTo>
                  <a:lnTo>
                    <a:pt x="126459" y="15328"/>
                  </a:lnTo>
                  <a:lnTo>
                    <a:pt x="126459" y="32572"/>
                  </a:lnTo>
                  <a:lnTo>
                    <a:pt x="69936" y="32572"/>
                  </a:lnTo>
                  <a:lnTo>
                    <a:pt x="69936" y="47901"/>
                  </a:lnTo>
                  <a:lnTo>
                    <a:pt x="118795" y="47901"/>
                  </a:lnTo>
                  <a:lnTo>
                    <a:pt x="118795" y="66103"/>
                  </a:lnTo>
                  <a:lnTo>
                    <a:pt x="69936" y="66103"/>
                  </a:lnTo>
                  <a:lnTo>
                    <a:pt x="69936" y="81432"/>
                  </a:lnTo>
                  <a:lnTo>
                    <a:pt x="127417" y="81432"/>
                  </a:lnTo>
                  <a:lnTo>
                    <a:pt x="127173" y="88449"/>
                  </a:lnTo>
                  <a:lnTo>
                    <a:pt x="126823" y="94940"/>
                  </a:lnTo>
                  <a:lnTo>
                    <a:pt x="126368" y="100904"/>
                  </a:lnTo>
                  <a:lnTo>
                    <a:pt x="125808" y="106341"/>
                  </a:lnTo>
                  <a:lnTo>
                    <a:pt x="125142" y="111250"/>
                  </a:lnTo>
                  <a:lnTo>
                    <a:pt x="124371" y="115633"/>
                  </a:lnTo>
                  <a:lnTo>
                    <a:pt x="123494" y="119490"/>
                  </a:lnTo>
                  <a:lnTo>
                    <a:pt x="122512" y="122819"/>
                  </a:lnTo>
                  <a:lnTo>
                    <a:pt x="121425" y="125621"/>
                  </a:lnTo>
                  <a:lnTo>
                    <a:pt x="120232" y="127896"/>
                  </a:lnTo>
                  <a:lnTo>
                    <a:pt x="118896" y="129807"/>
                  </a:lnTo>
                  <a:lnTo>
                    <a:pt x="117377" y="131518"/>
                  </a:lnTo>
                  <a:lnTo>
                    <a:pt x="115677" y="133026"/>
                  </a:lnTo>
                  <a:lnTo>
                    <a:pt x="113794" y="134334"/>
                  </a:lnTo>
                  <a:lnTo>
                    <a:pt x="111729" y="135441"/>
                  </a:lnTo>
                  <a:lnTo>
                    <a:pt x="109483" y="136346"/>
                  </a:lnTo>
                  <a:lnTo>
                    <a:pt x="107054" y="137050"/>
                  </a:lnTo>
                  <a:lnTo>
                    <a:pt x="104444" y="137553"/>
                  </a:lnTo>
                  <a:lnTo>
                    <a:pt x="101651" y="137855"/>
                  </a:lnTo>
                  <a:lnTo>
                    <a:pt x="98676" y="137956"/>
                  </a:lnTo>
                  <a:lnTo>
                    <a:pt x="97661" y="137927"/>
                  </a:lnTo>
                  <a:lnTo>
                    <a:pt x="96530" y="137841"/>
                  </a:lnTo>
                  <a:lnTo>
                    <a:pt x="95285" y="137697"/>
                  </a:lnTo>
                  <a:lnTo>
                    <a:pt x="93925" y="137496"/>
                  </a:lnTo>
                  <a:lnTo>
                    <a:pt x="92449" y="137237"/>
                  </a:lnTo>
                  <a:lnTo>
                    <a:pt x="90859" y="136921"/>
                  </a:lnTo>
                  <a:lnTo>
                    <a:pt x="89154" y="136547"/>
                  </a:lnTo>
                  <a:lnTo>
                    <a:pt x="87333" y="136116"/>
                  </a:lnTo>
                  <a:lnTo>
                    <a:pt x="85398" y="135627"/>
                  </a:lnTo>
                  <a:lnTo>
                    <a:pt x="83348" y="135081"/>
                  </a:lnTo>
                  <a:lnTo>
                    <a:pt x="80474" y="117837"/>
                  </a:lnTo>
                  <a:lnTo>
                    <a:pt x="82725" y="118383"/>
                  </a:lnTo>
                  <a:lnTo>
                    <a:pt x="84881" y="118872"/>
                  </a:lnTo>
                  <a:lnTo>
                    <a:pt x="86941" y="119303"/>
                  </a:lnTo>
                  <a:lnTo>
                    <a:pt x="88904" y="119676"/>
                  </a:lnTo>
                  <a:lnTo>
                    <a:pt x="90773" y="119992"/>
                  </a:lnTo>
                  <a:lnTo>
                    <a:pt x="92545" y="120251"/>
                  </a:lnTo>
                  <a:lnTo>
                    <a:pt x="94222" y="120452"/>
                  </a:lnTo>
                  <a:lnTo>
                    <a:pt x="95802" y="120596"/>
                  </a:lnTo>
                  <a:lnTo>
                    <a:pt x="97287" y="120682"/>
                  </a:lnTo>
                  <a:lnTo>
                    <a:pt x="98676" y="120711"/>
                  </a:lnTo>
                  <a:lnTo>
                    <a:pt x="99606" y="120677"/>
                  </a:lnTo>
                  <a:lnTo>
                    <a:pt x="100477" y="120577"/>
                  </a:lnTo>
                  <a:lnTo>
                    <a:pt x="101292" y="120409"/>
                  </a:lnTo>
                  <a:lnTo>
                    <a:pt x="102049" y="120175"/>
                  </a:lnTo>
                  <a:lnTo>
                    <a:pt x="102748" y="119873"/>
                  </a:lnTo>
                  <a:lnTo>
                    <a:pt x="103390" y="119504"/>
                  </a:lnTo>
                  <a:lnTo>
                    <a:pt x="103974" y="119068"/>
                  </a:lnTo>
                  <a:lnTo>
                    <a:pt x="104501" y="118565"/>
                  </a:lnTo>
                  <a:lnTo>
                    <a:pt x="104971" y="117995"/>
                  </a:lnTo>
                  <a:lnTo>
                    <a:pt x="105383" y="117358"/>
                  </a:lnTo>
                  <a:lnTo>
                    <a:pt x="105756" y="116577"/>
                  </a:lnTo>
                  <a:lnTo>
                    <a:pt x="106111" y="115576"/>
                  </a:lnTo>
                  <a:lnTo>
                    <a:pt x="106446" y="114354"/>
                  </a:lnTo>
                  <a:lnTo>
                    <a:pt x="106762" y="112913"/>
                  </a:lnTo>
                  <a:lnTo>
                    <a:pt x="107059" y="111250"/>
                  </a:lnTo>
                  <a:lnTo>
                    <a:pt x="107337" y="109368"/>
                  </a:lnTo>
                  <a:lnTo>
                    <a:pt x="107596" y="107265"/>
                  </a:lnTo>
                  <a:lnTo>
                    <a:pt x="107835" y="104942"/>
                  </a:lnTo>
                  <a:lnTo>
                    <a:pt x="108055" y="102398"/>
                  </a:lnTo>
                  <a:lnTo>
                    <a:pt x="108257" y="99634"/>
                  </a:lnTo>
                  <a:lnTo>
                    <a:pt x="69936" y="99634"/>
                  </a:lnTo>
                  <a:lnTo>
                    <a:pt x="69936" y="148494"/>
                  </a:lnTo>
                  <a:lnTo>
                    <a:pt x="50775" y="148494"/>
                  </a:lnTo>
                  <a:lnTo>
                    <a:pt x="50775" y="99634"/>
                  </a:lnTo>
                  <a:lnTo>
                    <a:pt x="0" y="99634"/>
                  </a:lnTo>
                  <a:lnTo>
                    <a:pt x="0" y="81432"/>
                  </a:lnTo>
                  <a:lnTo>
                    <a:pt x="50775" y="81432"/>
                  </a:lnTo>
                  <a:lnTo>
                    <a:pt x="50775" y="66103"/>
                  </a:lnTo>
                  <a:lnTo>
                    <a:pt x="7664" y="66103"/>
                  </a:lnTo>
                  <a:lnTo>
                    <a:pt x="7664" y="47901"/>
                  </a:lnTo>
                  <a:lnTo>
                    <a:pt x="50775" y="47901"/>
                  </a:lnTo>
                  <a:lnTo>
                    <a:pt x="50775" y="32572"/>
                  </a:lnTo>
                  <a:lnTo>
                    <a:pt x="1916" y="325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6871254" y="2820023"/>
              <a:ext cx="201185" cy="212682"/>
            </a:xfrm>
            <a:custGeom>
              <a:avLst/>
              <a:pathLst>
                <a:path w="201185" h="212682">
                  <a:moveTo>
                    <a:pt x="201185" y="0"/>
                  </a:moveTo>
                  <a:lnTo>
                    <a:pt x="201185" y="212682"/>
                  </a:lnTo>
                  <a:lnTo>
                    <a:pt x="182025" y="212682"/>
                  </a:lnTo>
                  <a:lnTo>
                    <a:pt x="182025" y="199269"/>
                  </a:lnTo>
                  <a:lnTo>
                    <a:pt x="19160" y="199269"/>
                  </a:lnTo>
                  <a:lnTo>
                    <a:pt x="19160" y="212682"/>
                  </a:lnTo>
                  <a:lnTo>
                    <a:pt x="0" y="212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890414" y="2838226"/>
              <a:ext cx="162864" cy="162864"/>
            </a:xfrm>
            <a:custGeom>
              <a:avLst/>
              <a:pathLst>
                <a:path w="162864" h="162864">
                  <a:moveTo>
                    <a:pt x="0" y="162864"/>
                  </a:moveTo>
                  <a:lnTo>
                    <a:pt x="162864" y="162864"/>
                  </a:lnTo>
                  <a:lnTo>
                    <a:pt x="1628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458149" y="3093905"/>
              <a:ext cx="83781" cy="85251"/>
            </a:xfrm>
            <a:custGeom>
              <a:avLst/>
              <a:pathLst>
                <a:path w="83781" h="85251">
                  <a:moveTo>
                    <a:pt x="83781" y="11023"/>
                  </a:moveTo>
                  <a:lnTo>
                    <a:pt x="83781" y="18005"/>
                  </a:lnTo>
                  <a:lnTo>
                    <a:pt x="16903" y="18005"/>
                  </a:lnTo>
                  <a:lnTo>
                    <a:pt x="16903" y="45197"/>
                  </a:lnTo>
                  <a:lnTo>
                    <a:pt x="16804" y="49765"/>
                  </a:lnTo>
                  <a:lnTo>
                    <a:pt x="16506" y="54208"/>
                  </a:lnTo>
                  <a:lnTo>
                    <a:pt x="16010" y="58525"/>
                  </a:lnTo>
                  <a:lnTo>
                    <a:pt x="15315" y="62718"/>
                  </a:lnTo>
                  <a:lnTo>
                    <a:pt x="14422" y="66786"/>
                  </a:lnTo>
                  <a:lnTo>
                    <a:pt x="13331" y="70729"/>
                  </a:lnTo>
                  <a:lnTo>
                    <a:pt x="12041" y="74547"/>
                  </a:lnTo>
                  <a:lnTo>
                    <a:pt x="10553" y="78240"/>
                  </a:lnTo>
                  <a:lnTo>
                    <a:pt x="8866" y="81808"/>
                  </a:lnTo>
                  <a:lnTo>
                    <a:pt x="6981" y="85251"/>
                  </a:lnTo>
                  <a:lnTo>
                    <a:pt x="0" y="81209"/>
                  </a:lnTo>
                  <a:lnTo>
                    <a:pt x="999" y="79101"/>
                  </a:lnTo>
                  <a:lnTo>
                    <a:pt x="1940" y="77042"/>
                  </a:lnTo>
                  <a:lnTo>
                    <a:pt x="2822" y="75030"/>
                  </a:lnTo>
                  <a:lnTo>
                    <a:pt x="3645" y="73066"/>
                  </a:lnTo>
                  <a:lnTo>
                    <a:pt x="4409" y="71149"/>
                  </a:lnTo>
                  <a:lnTo>
                    <a:pt x="5115" y="69281"/>
                  </a:lnTo>
                  <a:lnTo>
                    <a:pt x="5761" y="67460"/>
                  </a:lnTo>
                  <a:lnTo>
                    <a:pt x="6349" y="65687"/>
                  </a:lnTo>
                  <a:lnTo>
                    <a:pt x="6878" y="63962"/>
                  </a:lnTo>
                  <a:lnTo>
                    <a:pt x="7349" y="62284"/>
                  </a:lnTo>
                  <a:lnTo>
                    <a:pt x="7768" y="60600"/>
                  </a:lnTo>
                  <a:lnTo>
                    <a:pt x="8142" y="58852"/>
                  </a:lnTo>
                  <a:lnTo>
                    <a:pt x="8473" y="57043"/>
                  </a:lnTo>
                  <a:lnTo>
                    <a:pt x="8760" y="55170"/>
                  </a:lnTo>
                  <a:lnTo>
                    <a:pt x="9002" y="53236"/>
                  </a:lnTo>
                  <a:lnTo>
                    <a:pt x="9201" y="51239"/>
                  </a:lnTo>
                  <a:lnTo>
                    <a:pt x="9355" y="49179"/>
                  </a:lnTo>
                  <a:lnTo>
                    <a:pt x="9465" y="47057"/>
                  </a:lnTo>
                  <a:lnTo>
                    <a:pt x="9531" y="44872"/>
                  </a:lnTo>
                  <a:lnTo>
                    <a:pt x="9554" y="42625"/>
                  </a:lnTo>
                  <a:lnTo>
                    <a:pt x="9554" y="11023"/>
                  </a:lnTo>
                  <a:lnTo>
                    <a:pt x="44462" y="11023"/>
                  </a:lnTo>
                  <a:lnTo>
                    <a:pt x="44157" y="10145"/>
                  </a:lnTo>
                  <a:lnTo>
                    <a:pt x="43830" y="9274"/>
                  </a:lnTo>
                  <a:lnTo>
                    <a:pt x="43481" y="8411"/>
                  </a:lnTo>
                  <a:lnTo>
                    <a:pt x="43110" y="7555"/>
                  </a:lnTo>
                  <a:lnTo>
                    <a:pt x="42717" y="6706"/>
                  </a:lnTo>
                  <a:lnTo>
                    <a:pt x="42302" y="5864"/>
                  </a:lnTo>
                  <a:lnTo>
                    <a:pt x="41865" y="5030"/>
                  </a:lnTo>
                  <a:lnTo>
                    <a:pt x="41405" y="4203"/>
                  </a:lnTo>
                  <a:lnTo>
                    <a:pt x="40924" y="3384"/>
                  </a:lnTo>
                  <a:lnTo>
                    <a:pt x="40420" y="2572"/>
                  </a:lnTo>
                  <a:lnTo>
                    <a:pt x="47770" y="0"/>
                  </a:lnTo>
                  <a:lnTo>
                    <a:pt x="48413" y="1036"/>
                  </a:lnTo>
                  <a:lnTo>
                    <a:pt x="49019" y="2087"/>
                  </a:lnTo>
                  <a:lnTo>
                    <a:pt x="49589" y="3152"/>
                  </a:lnTo>
                  <a:lnTo>
                    <a:pt x="50121" y="4233"/>
                  </a:lnTo>
                  <a:lnTo>
                    <a:pt x="50617" y="5328"/>
                  </a:lnTo>
                  <a:lnTo>
                    <a:pt x="51077" y="6437"/>
                  </a:lnTo>
                  <a:lnTo>
                    <a:pt x="51499" y="7562"/>
                  </a:lnTo>
                  <a:lnTo>
                    <a:pt x="51885" y="8701"/>
                  </a:lnTo>
                  <a:lnTo>
                    <a:pt x="52234" y="9855"/>
                  </a:lnTo>
                  <a:lnTo>
                    <a:pt x="52547" y="11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500407" y="3119995"/>
              <a:ext cx="16168" cy="32336"/>
            </a:xfrm>
            <a:custGeom>
              <a:avLst/>
              <a:pathLst>
                <a:path w="16168" h="32336">
                  <a:moveTo>
                    <a:pt x="7349" y="0"/>
                  </a:moveTo>
                  <a:lnTo>
                    <a:pt x="8628" y="3013"/>
                  </a:lnTo>
                  <a:lnTo>
                    <a:pt x="9818" y="6026"/>
                  </a:lnTo>
                  <a:lnTo>
                    <a:pt x="10920" y="9039"/>
                  </a:lnTo>
                  <a:lnTo>
                    <a:pt x="11935" y="12052"/>
                  </a:lnTo>
                  <a:lnTo>
                    <a:pt x="12861" y="15065"/>
                  </a:lnTo>
                  <a:lnTo>
                    <a:pt x="13699" y="18079"/>
                  </a:lnTo>
                  <a:lnTo>
                    <a:pt x="14448" y="21092"/>
                  </a:lnTo>
                  <a:lnTo>
                    <a:pt x="15110" y="24105"/>
                  </a:lnTo>
                  <a:lnTo>
                    <a:pt x="15683" y="27118"/>
                  </a:lnTo>
                  <a:lnTo>
                    <a:pt x="16168" y="30131"/>
                  </a:lnTo>
                  <a:lnTo>
                    <a:pt x="8084" y="32336"/>
                  </a:lnTo>
                  <a:lnTo>
                    <a:pt x="7672" y="29055"/>
                  </a:lnTo>
                  <a:lnTo>
                    <a:pt x="7172" y="25825"/>
                  </a:lnTo>
                  <a:lnTo>
                    <a:pt x="6584" y="22646"/>
                  </a:lnTo>
                  <a:lnTo>
                    <a:pt x="5908" y="19519"/>
                  </a:lnTo>
                  <a:lnTo>
                    <a:pt x="5144" y="16443"/>
                  </a:lnTo>
                  <a:lnTo>
                    <a:pt x="4291" y="13419"/>
                  </a:lnTo>
                  <a:lnTo>
                    <a:pt x="3351" y="10446"/>
                  </a:lnTo>
                  <a:lnTo>
                    <a:pt x="2322" y="7525"/>
                  </a:lnTo>
                  <a:lnTo>
                    <a:pt x="1205" y="4655"/>
                  </a:lnTo>
                  <a:lnTo>
                    <a:pt x="0" y="18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477992" y="3121465"/>
              <a:ext cx="66143" cy="53282"/>
            </a:xfrm>
            <a:custGeom>
              <a:avLst/>
              <a:pathLst>
                <a:path w="66143" h="53282">
                  <a:moveTo>
                    <a:pt x="0" y="46300"/>
                  </a:moveTo>
                  <a:lnTo>
                    <a:pt x="38216" y="46300"/>
                  </a:lnTo>
                  <a:lnTo>
                    <a:pt x="39954" y="42067"/>
                  </a:lnTo>
                  <a:lnTo>
                    <a:pt x="41640" y="37745"/>
                  </a:lnTo>
                  <a:lnTo>
                    <a:pt x="43276" y="33336"/>
                  </a:lnTo>
                  <a:lnTo>
                    <a:pt x="44859" y="28838"/>
                  </a:lnTo>
                  <a:lnTo>
                    <a:pt x="46392" y="24252"/>
                  </a:lnTo>
                  <a:lnTo>
                    <a:pt x="47873" y="19578"/>
                  </a:lnTo>
                  <a:lnTo>
                    <a:pt x="49302" y="14816"/>
                  </a:lnTo>
                  <a:lnTo>
                    <a:pt x="50680" y="9965"/>
                  </a:lnTo>
                  <a:lnTo>
                    <a:pt x="52006" y="5026"/>
                  </a:lnTo>
                  <a:lnTo>
                    <a:pt x="53282" y="0"/>
                  </a:lnTo>
                  <a:lnTo>
                    <a:pt x="60998" y="2572"/>
                  </a:lnTo>
                  <a:lnTo>
                    <a:pt x="59797" y="7374"/>
                  </a:lnTo>
                  <a:lnTo>
                    <a:pt x="58544" y="12082"/>
                  </a:lnTo>
                  <a:lnTo>
                    <a:pt x="57239" y="16693"/>
                  </a:lnTo>
                  <a:lnTo>
                    <a:pt x="55883" y="21209"/>
                  </a:lnTo>
                  <a:lnTo>
                    <a:pt x="54476" y="25630"/>
                  </a:lnTo>
                  <a:lnTo>
                    <a:pt x="53017" y="29955"/>
                  </a:lnTo>
                  <a:lnTo>
                    <a:pt x="51507" y="34185"/>
                  </a:lnTo>
                  <a:lnTo>
                    <a:pt x="49945" y="38319"/>
                  </a:lnTo>
                  <a:lnTo>
                    <a:pt x="48332" y="42357"/>
                  </a:lnTo>
                  <a:lnTo>
                    <a:pt x="46667" y="46300"/>
                  </a:lnTo>
                  <a:lnTo>
                    <a:pt x="66143" y="46300"/>
                  </a:lnTo>
                  <a:lnTo>
                    <a:pt x="66143" y="53282"/>
                  </a:lnTo>
                  <a:lnTo>
                    <a:pt x="0" y="53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481667" y="3126977"/>
              <a:ext cx="18373" cy="33071"/>
            </a:xfrm>
            <a:custGeom>
              <a:avLst/>
              <a:pathLst>
                <a:path w="18373" h="33071">
                  <a:moveTo>
                    <a:pt x="7349" y="0"/>
                  </a:moveTo>
                  <a:lnTo>
                    <a:pt x="8782" y="2752"/>
                  </a:lnTo>
                  <a:lnTo>
                    <a:pt x="10141" y="5570"/>
                  </a:lnTo>
                  <a:lnTo>
                    <a:pt x="11428" y="8455"/>
                  </a:lnTo>
                  <a:lnTo>
                    <a:pt x="12640" y="11406"/>
                  </a:lnTo>
                  <a:lnTo>
                    <a:pt x="13779" y="14422"/>
                  </a:lnTo>
                  <a:lnTo>
                    <a:pt x="14845" y="17505"/>
                  </a:lnTo>
                  <a:lnTo>
                    <a:pt x="15837" y="20655"/>
                  </a:lnTo>
                  <a:lnTo>
                    <a:pt x="16756" y="23870"/>
                  </a:lnTo>
                  <a:lnTo>
                    <a:pt x="17601" y="27151"/>
                  </a:lnTo>
                  <a:lnTo>
                    <a:pt x="18373" y="30499"/>
                  </a:lnTo>
                  <a:lnTo>
                    <a:pt x="11023" y="33071"/>
                  </a:lnTo>
                  <a:lnTo>
                    <a:pt x="10252" y="29720"/>
                  </a:lnTo>
                  <a:lnTo>
                    <a:pt x="9407" y="26427"/>
                  </a:lnTo>
                  <a:lnTo>
                    <a:pt x="8488" y="23194"/>
                  </a:lnTo>
                  <a:lnTo>
                    <a:pt x="7496" y="20019"/>
                  </a:lnTo>
                  <a:lnTo>
                    <a:pt x="6430" y="16903"/>
                  </a:lnTo>
                  <a:lnTo>
                    <a:pt x="5291" y="13845"/>
                  </a:lnTo>
                  <a:lnTo>
                    <a:pt x="4078" y="10847"/>
                  </a:lnTo>
                  <a:lnTo>
                    <a:pt x="2792" y="7907"/>
                  </a:lnTo>
                  <a:lnTo>
                    <a:pt x="1433" y="5026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346285" y="4250689"/>
              <a:ext cx="116377" cy="36937"/>
            </a:xfrm>
            <a:custGeom>
              <a:avLst/>
              <a:pathLst>
                <a:path w="116377" h="36937">
                  <a:moveTo>
                    <a:pt x="0" y="10119"/>
                  </a:moveTo>
                  <a:lnTo>
                    <a:pt x="3035" y="0"/>
                  </a:lnTo>
                  <a:lnTo>
                    <a:pt x="5363" y="819"/>
                  </a:lnTo>
                  <a:lnTo>
                    <a:pt x="7691" y="1659"/>
                  </a:lnTo>
                  <a:lnTo>
                    <a:pt x="10018" y="2519"/>
                  </a:lnTo>
                  <a:lnTo>
                    <a:pt x="12346" y="3400"/>
                  </a:lnTo>
                  <a:lnTo>
                    <a:pt x="14673" y="4300"/>
                  </a:lnTo>
                  <a:lnTo>
                    <a:pt x="17001" y="5221"/>
                  </a:lnTo>
                  <a:lnTo>
                    <a:pt x="19328" y="6162"/>
                  </a:lnTo>
                  <a:lnTo>
                    <a:pt x="21656" y="7124"/>
                  </a:lnTo>
                  <a:lnTo>
                    <a:pt x="23983" y="8105"/>
                  </a:lnTo>
                  <a:lnTo>
                    <a:pt x="26311" y="9107"/>
                  </a:lnTo>
                  <a:lnTo>
                    <a:pt x="116377" y="9107"/>
                  </a:lnTo>
                  <a:lnTo>
                    <a:pt x="116377" y="19227"/>
                  </a:lnTo>
                  <a:lnTo>
                    <a:pt x="45539" y="19227"/>
                  </a:lnTo>
                  <a:lnTo>
                    <a:pt x="47446" y="20447"/>
                  </a:lnTo>
                  <a:lnTo>
                    <a:pt x="49323" y="21676"/>
                  </a:lnTo>
                  <a:lnTo>
                    <a:pt x="51170" y="22916"/>
                  </a:lnTo>
                  <a:lnTo>
                    <a:pt x="52987" y="24166"/>
                  </a:lnTo>
                  <a:lnTo>
                    <a:pt x="54773" y="25426"/>
                  </a:lnTo>
                  <a:lnTo>
                    <a:pt x="56529" y="26696"/>
                  </a:lnTo>
                  <a:lnTo>
                    <a:pt x="58254" y="27976"/>
                  </a:lnTo>
                  <a:lnTo>
                    <a:pt x="59949" y="29266"/>
                  </a:lnTo>
                  <a:lnTo>
                    <a:pt x="61614" y="30566"/>
                  </a:lnTo>
                  <a:lnTo>
                    <a:pt x="63248" y="31877"/>
                  </a:lnTo>
                  <a:lnTo>
                    <a:pt x="53128" y="36937"/>
                  </a:lnTo>
                  <a:lnTo>
                    <a:pt x="48043" y="33299"/>
                  </a:lnTo>
                  <a:lnTo>
                    <a:pt x="42907" y="29873"/>
                  </a:lnTo>
                  <a:lnTo>
                    <a:pt x="37721" y="26660"/>
                  </a:lnTo>
                  <a:lnTo>
                    <a:pt x="32484" y="23660"/>
                  </a:lnTo>
                  <a:lnTo>
                    <a:pt x="27196" y="20872"/>
                  </a:lnTo>
                  <a:lnTo>
                    <a:pt x="21858" y="18296"/>
                  </a:lnTo>
                  <a:lnTo>
                    <a:pt x="16469" y="15933"/>
                  </a:lnTo>
                  <a:lnTo>
                    <a:pt x="11030" y="13783"/>
                  </a:lnTo>
                  <a:lnTo>
                    <a:pt x="5540" y="118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350333" y="4168212"/>
              <a:ext cx="112329" cy="87536"/>
            </a:xfrm>
            <a:custGeom>
              <a:avLst/>
              <a:pathLst>
                <a:path w="112329" h="87536">
                  <a:moveTo>
                    <a:pt x="0" y="74886"/>
                  </a:moveTo>
                  <a:lnTo>
                    <a:pt x="0" y="13661"/>
                  </a:lnTo>
                  <a:lnTo>
                    <a:pt x="39467" y="13661"/>
                  </a:lnTo>
                  <a:lnTo>
                    <a:pt x="39467" y="38961"/>
                  </a:lnTo>
                  <a:lnTo>
                    <a:pt x="53128" y="38961"/>
                  </a:lnTo>
                  <a:lnTo>
                    <a:pt x="53128" y="4047"/>
                  </a:lnTo>
                  <a:lnTo>
                    <a:pt x="62236" y="4047"/>
                  </a:lnTo>
                  <a:lnTo>
                    <a:pt x="62236" y="34407"/>
                  </a:lnTo>
                  <a:lnTo>
                    <a:pt x="66477" y="31695"/>
                  </a:lnTo>
                  <a:lnTo>
                    <a:pt x="70494" y="28821"/>
                  </a:lnTo>
                  <a:lnTo>
                    <a:pt x="74289" y="25785"/>
                  </a:lnTo>
                  <a:lnTo>
                    <a:pt x="77861" y="22587"/>
                  </a:lnTo>
                  <a:lnTo>
                    <a:pt x="81211" y="19227"/>
                  </a:lnTo>
                  <a:lnTo>
                    <a:pt x="84338" y="15705"/>
                  </a:lnTo>
                  <a:lnTo>
                    <a:pt x="87242" y="12022"/>
                  </a:lnTo>
                  <a:lnTo>
                    <a:pt x="89924" y="8176"/>
                  </a:lnTo>
                  <a:lnTo>
                    <a:pt x="92383" y="4169"/>
                  </a:lnTo>
                  <a:lnTo>
                    <a:pt x="94620" y="0"/>
                  </a:lnTo>
                  <a:lnTo>
                    <a:pt x="104739" y="5059"/>
                  </a:lnTo>
                  <a:lnTo>
                    <a:pt x="102225" y="9042"/>
                  </a:lnTo>
                  <a:lnTo>
                    <a:pt x="99538" y="12892"/>
                  </a:lnTo>
                  <a:lnTo>
                    <a:pt x="96679" y="16611"/>
                  </a:lnTo>
                  <a:lnTo>
                    <a:pt x="93648" y="20199"/>
                  </a:lnTo>
                  <a:lnTo>
                    <a:pt x="90445" y="23655"/>
                  </a:lnTo>
                  <a:lnTo>
                    <a:pt x="87070" y="26979"/>
                  </a:lnTo>
                  <a:lnTo>
                    <a:pt x="83523" y="30172"/>
                  </a:lnTo>
                  <a:lnTo>
                    <a:pt x="79804" y="33233"/>
                  </a:lnTo>
                  <a:lnTo>
                    <a:pt x="75913" y="36163"/>
                  </a:lnTo>
                  <a:lnTo>
                    <a:pt x="71850" y="38961"/>
                  </a:lnTo>
                  <a:lnTo>
                    <a:pt x="112329" y="38961"/>
                  </a:lnTo>
                  <a:lnTo>
                    <a:pt x="112329" y="49081"/>
                  </a:lnTo>
                  <a:lnTo>
                    <a:pt x="71850" y="49081"/>
                  </a:lnTo>
                  <a:lnTo>
                    <a:pt x="76014" y="51676"/>
                  </a:lnTo>
                  <a:lnTo>
                    <a:pt x="80007" y="54404"/>
                  </a:lnTo>
                  <a:lnTo>
                    <a:pt x="83827" y="57262"/>
                  </a:lnTo>
                  <a:lnTo>
                    <a:pt x="87475" y="60253"/>
                  </a:lnTo>
                  <a:lnTo>
                    <a:pt x="90951" y="63375"/>
                  </a:lnTo>
                  <a:lnTo>
                    <a:pt x="94255" y="66628"/>
                  </a:lnTo>
                  <a:lnTo>
                    <a:pt x="97387" y="70013"/>
                  </a:lnTo>
                  <a:lnTo>
                    <a:pt x="100348" y="73530"/>
                  </a:lnTo>
                  <a:lnTo>
                    <a:pt x="103136" y="77178"/>
                  </a:lnTo>
                  <a:lnTo>
                    <a:pt x="105751" y="80958"/>
                  </a:lnTo>
                  <a:lnTo>
                    <a:pt x="97150" y="87536"/>
                  </a:lnTo>
                  <a:lnTo>
                    <a:pt x="94432" y="83377"/>
                  </a:lnTo>
                  <a:lnTo>
                    <a:pt x="91543" y="79400"/>
                  </a:lnTo>
                  <a:lnTo>
                    <a:pt x="88482" y="75605"/>
                  </a:lnTo>
                  <a:lnTo>
                    <a:pt x="85249" y="71992"/>
                  </a:lnTo>
                  <a:lnTo>
                    <a:pt x="81843" y="68561"/>
                  </a:lnTo>
                  <a:lnTo>
                    <a:pt x="78266" y="65313"/>
                  </a:lnTo>
                  <a:lnTo>
                    <a:pt x="74517" y="62246"/>
                  </a:lnTo>
                  <a:lnTo>
                    <a:pt x="70595" y="59362"/>
                  </a:lnTo>
                  <a:lnTo>
                    <a:pt x="66502" y="56660"/>
                  </a:lnTo>
                  <a:lnTo>
                    <a:pt x="62236" y="54140"/>
                  </a:lnTo>
                  <a:lnTo>
                    <a:pt x="62236" y="84500"/>
                  </a:lnTo>
                  <a:lnTo>
                    <a:pt x="53128" y="84500"/>
                  </a:lnTo>
                  <a:lnTo>
                    <a:pt x="53128" y="49081"/>
                  </a:lnTo>
                  <a:lnTo>
                    <a:pt x="39467" y="49081"/>
                  </a:lnTo>
                  <a:lnTo>
                    <a:pt x="39467" y="748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359441" y="4191488"/>
              <a:ext cx="21251" cy="41491"/>
            </a:xfrm>
            <a:custGeom>
              <a:avLst/>
              <a:pathLst>
                <a:path w="21251" h="41491">
                  <a:moveTo>
                    <a:pt x="21251" y="41491"/>
                  </a:moveTo>
                  <a:lnTo>
                    <a:pt x="21251" y="0"/>
                  </a:lnTo>
                  <a:lnTo>
                    <a:pt x="0" y="0"/>
                  </a:lnTo>
                  <a:lnTo>
                    <a:pt x="0" y="414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345779" y="4042221"/>
              <a:ext cx="116883" cy="115365"/>
            </a:xfrm>
            <a:custGeom>
              <a:avLst/>
              <a:pathLst>
                <a:path w="116883" h="115365">
                  <a:moveTo>
                    <a:pt x="13155" y="112329"/>
                  </a:moveTo>
                  <a:lnTo>
                    <a:pt x="13155" y="76404"/>
                  </a:lnTo>
                  <a:lnTo>
                    <a:pt x="11840" y="75802"/>
                  </a:lnTo>
                  <a:lnTo>
                    <a:pt x="10524" y="75210"/>
                  </a:lnTo>
                  <a:lnTo>
                    <a:pt x="9209" y="74628"/>
                  </a:lnTo>
                  <a:lnTo>
                    <a:pt x="7893" y="74056"/>
                  </a:lnTo>
                  <a:lnTo>
                    <a:pt x="6577" y="73495"/>
                  </a:lnTo>
                  <a:lnTo>
                    <a:pt x="5262" y="72943"/>
                  </a:lnTo>
                  <a:lnTo>
                    <a:pt x="3946" y="72402"/>
                  </a:lnTo>
                  <a:lnTo>
                    <a:pt x="2631" y="71870"/>
                  </a:lnTo>
                  <a:lnTo>
                    <a:pt x="1315" y="71349"/>
                  </a:lnTo>
                  <a:lnTo>
                    <a:pt x="0" y="70838"/>
                  </a:lnTo>
                  <a:lnTo>
                    <a:pt x="3035" y="61224"/>
                  </a:lnTo>
                  <a:lnTo>
                    <a:pt x="13155" y="65272"/>
                  </a:lnTo>
                  <a:lnTo>
                    <a:pt x="13155" y="0"/>
                  </a:lnTo>
                  <a:lnTo>
                    <a:pt x="22769" y="0"/>
                  </a:lnTo>
                  <a:lnTo>
                    <a:pt x="22769" y="69826"/>
                  </a:lnTo>
                  <a:lnTo>
                    <a:pt x="26245" y="71547"/>
                  </a:lnTo>
                  <a:lnTo>
                    <a:pt x="29590" y="73267"/>
                  </a:lnTo>
                  <a:lnTo>
                    <a:pt x="32803" y="74987"/>
                  </a:lnTo>
                  <a:lnTo>
                    <a:pt x="35884" y="76708"/>
                  </a:lnTo>
                  <a:lnTo>
                    <a:pt x="38834" y="78428"/>
                  </a:lnTo>
                  <a:lnTo>
                    <a:pt x="41653" y="80148"/>
                  </a:lnTo>
                  <a:lnTo>
                    <a:pt x="44339" y="81869"/>
                  </a:lnTo>
                  <a:lnTo>
                    <a:pt x="46895" y="83589"/>
                  </a:lnTo>
                  <a:lnTo>
                    <a:pt x="49318" y="85309"/>
                  </a:lnTo>
                  <a:lnTo>
                    <a:pt x="51611" y="87030"/>
                  </a:lnTo>
                  <a:lnTo>
                    <a:pt x="116883" y="87030"/>
                  </a:lnTo>
                  <a:lnTo>
                    <a:pt x="116883" y="97150"/>
                  </a:lnTo>
                  <a:lnTo>
                    <a:pt x="63754" y="97150"/>
                  </a:lnTo>
                  <a:lnTo>
                    <a:pt x="64964" y="98268"/>
                  </a:lnTo>
                  <a:lnTo>
                    <a:pt x="66163" y="99396"/>
                  </a:lnTo>
                  <a:lnTo>
                    <a:pt x="67352" y="100535"/>
                  </a:lnTo>
                  <a:lnTo>
                    <a:pt x="68531" y="101683"/>
                  </a:lnTo>
                  <a:lnTo>
                    <a:pt x="69700" y="102842"/>
                  </a:lnTo>
                  <a:lnTo>
                    <a:pt x="70858" y="104011"/>
                  </a:lnTo>
                  <a:lnTo>
                    <a:pt x="72007" y="105190"/>
                  </a:lnTo>
                  <a:lnTo>
                    <a:pt x="73145" y="106379"/>
                  </a:lnTo>
                  <a:lnTo>
                    <a:pt x="74274" y="107578"/>
                  </a:lnTo>
                  <a:lnTo>
                    <a:pt x="75392" y="108787"/>
                  </a:lnTo>
                  <a:lnTo>
                    <a:pt x="68814" y="115365"/>
                  </a:lnTo>
                  <a:lnTo>
                    <a:pt x="66689" y="113270"/>
                  </a:lnTo>
                  <a:lnTo>
                    <a:pt x="64564" y="111236"/>
                  </a:lnTo>
                  <a:lnTo>
                    <a:pt x="62439" y="109263"/>
                  </a:lnTo>
                  <a:lnTo>
                    <a:pt x="60314" y="107350"/>
                  </a:lnTo>
                  <a:lnTo>
                    <a:pt x="58188" y="105498"/>
                  </a:lnTo>
                  <a:lnTo>
                    <a:pt x="56063" y="103707"/>
                  </a:lnTo>
                  <a:lnTo>
                    <a:pt x="53938" y="101977"/>
                  </a:lnTo>
                  <a:lnTo>
                    <a:pt x="51813" y="100307"/>
                  </a:lnTo>
                  <a:lnTo>
                    <a:pt x="49688" y="98698"/>
                  </a:lnTo>
                  <a:lnTo>
                    <a:pt x="47563" y="97150"/>
                  </a:lnTo>
                  <a:lnTo>
                    <a:pt x="39467" y="97150"/>
                  </a:lnTo>
                  <a:lnTo>
                    <a:pt x="39467" y="91078"/>
                  </a:lnTo>
                  <a:lnTo>
                    <a:pt x="37205" y="89707"/>
                  </a:lnTo>
                  <a:lnTo>
                    <a:pt x="35075" y="88426"/>
                  </a:lnTo>
                  <a:lnTo>
                    <a:pt x="33076" y="87237"/>
                  </a:lnTo>
                  <a:lnTo>
                    <a:pt x="31209" y="86139"/>
                  </a:lnTo>
                  <a:lnTo>
                    <a:pt x="29473" y="85132"/>
                  </a:lnTo>
                  <a:lnTo>
                    <a:pt x="27869" y="84217"/>
                  </a:lnTo>
                  <a:lnTo>
                    <a:pt x="26397" y="83392"/>
                  </a:lnTo>
                  <a:lnTo>
                    <a:pt x="25056" y="82658"/>
                  </a:lnTo>
                  <a:lnTo>
                    <a:pt x="23847" y="82015"/>
                  </a:lnTo>
                  <a:lnTo>
                    <a:pt x="22769" y="81464"/>
                  </a:lnTo>
                  <a:lnTo>
                    <a:pt x="22769" y="1123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381705" y="4040197"/>
              <a:ext cx="80958" cy="79946"/>
            </a:xfrm>
            <a:custGeom>
              <a:avLst/>
              <a:pathLst>
                <a:path w="80958" h="79946">
                  <a:moveTo>
                    <a:pt x="0" y="68814"/>
                  </a:moveTo>
                  <a:lnTo>
                    <a:pt x="0" y="13661"/>
                  </a:lnTo>
                  <a:lnTo>
                    <a:pt x="11131" y="13661"/>
                  </a:lnTo>
                  <a:lnTo>
                    <a:pt x="12948" y="15402"/>
                  </a:lnTo>
                  <a:lnTo>
                    <a:pt x="14754" y="17183"/>
                  </a:lnTo>
                  <a:lnTo>
                    <a:pt x="16550" y="19004"/>
                  </a:lnTo>
                  <a:lnTo>
                    <a:pt x="18337" y="20867"/>
                  </a:lnTo>
                  <a:lnTo>
                    <a:pt x="20113" y="22769"/>
                  </a:lnTo>
                  <a:lnTo>
                    <a:pt x="21879" y="24712"/>
                  </a:lnTo>
                  <a:lnTo>
                    <a:pt x="23634" y="26696"/>
                  </a:lnTo>
                  <a:lnTo>
                    <a:pt x="25380" y="28720"/>
                  </a:lnTo>
                  <a:lnTo>
                    <a:pt x="27116" y="30784"/>
                  </a:lnTo>
                  <a:lnTo>
                    <a:pt x="28841" y="32889"/>
                  </a:lnTo>
                  <a:lnTo>
                    <a:pt x="34407" y="32889"/>
                  </a:lnTo>
                  <a:lnTo>
                    <a:pt x="34407" y="0"/>
                  </a:lnTo>
                  <a:lnTo>
                    <a:pt x="44021" y="0"/>
                  </a:lnTo>
                  <a:lnTo>
                    <a:pt x="44021" y="32889"/>
                  </a:lnTo>
                  <a:lnTo>
                    <a:pt x="71344" y="32889"/>
                  </a:lnTo>
                  <a:lnTo>
                    <a:pt x="72328" y="32922"/>
                  </a:lnTo>
                  <a:lnTo>
                    <a:pt x="73257" y="33020"/>
                  </a:lnTo>
                  <a:lnTo>
                    <a:pt x="74130" y="33185"/>
                  </a:lnTo>
                  <a:lnTo>
                    <a:pt x="74947" y="33415"/>
                  </a:lnTo>
                  <a:lnTo>
                    <a:pt x="75708" y="33711"/>
                  </a:lnTo>
                  <a:lnTo>
                    <a:pt x="76414" y="34073"/>
                  </a:lnTo>
                  <a:lnTo>
                    <a:pt x="77064" y="34500"/>
                  </a:lnTo>
                  <a:lnTo>
                    <a:pt x="77659" y="34994"/>
                  </a:lnTo>
                  <a:lnTo>
                    <a:pt x="78198" y="35553"/>
                  </a:lnTo>
                  <a:lnTo>
                    <a:pt x="78681" y="36178"/>
                  </a:lnTo>
                  <a:lnTo>
                    <a:pt x="79114" y="36868"/>
                  </a:lnTo>
                  <a:lnTo>
                    <a:pt x="79501" y="37625"/>
                  </a:lnTo>
                  <a:lnTo>
                    <a:pt x="79842" y="38447"/>
                  </a:lnTo>
                  <a:lnTo>
                    <a:pt x="80138" y="39335"/>
                  </a:lnTo>
                  <a:lnTo>
                    <a:pt x="80389" y="40289"/>
                  </a:lnTo>
                  <a:lnTo>
                    <a:pt x="80594" y="41309"/>
                  </a:lnTo>
                  <a:lnTo>
                    <a:pt x="80753" y="42394"/>
                  </a:lnTo>
                  <a:lnTo>
                    <a:pt x="80867" y="43545"/>
                  </a:lnTo>
                  <a:lnTo>
                    <a:pt x="80935" y="44762"/>
                  </a:lnTo>
                  <a:lnTo>
                    <a:pt x="80958" y="46045"/>
                  </a:lnTo>
                  <a:lnTo>
                    <a:pt x="80953" y="46955"/>
                  </a:lnTo>
                  <a:lnTo>
                    <a:pt x="80938" y="47866"/>
                  </a:lnTo>
                  <a:lnTo>
                    <a:pt x="80912" y="48777"/>
                  </a:lnTo>
                  <a:lnTo>
                    <a:pt x="80877" y="49688"/>
                  </a:lnTo>
                  <a:lnTo>
                    <a:pt x="80831" y="50599"/>
                  </a:lnTo>
                  <a:lnTo>
                    <a:pt x="80776" y="51509"/>
                  </a:lnTo>
                  <a:lnTo>
                    <a:pt x="80710" y="52420"/>
                  </a:lnTo>
                  <a:lnTo>
                    <a:pt x="80634" y="53331"/>
                  </a:lnTo>
                  <a:lnTo>
                    <a:pt x="80548" y="54242"/>
                  </a:lnTo>
                  <a:lnTo>
                    <a:pt x="80452" y="55152"/>
                  </a:lnTo>
                  <a:lnTo>
                    <a:pt x="70838" y="56670"/>
                  </a:lnTo>
                  <a:lnTo>
                    <a:pt x="70934" y="55952"/>
                  </a:lnTo>
                  <a:lnTo>
                    <a:pt x="71020" y="55213"/>
                  </a:lnTo>
                  <a:lnTo>
                    <a:pt x="71096" y="54454"/>
                  </a:lnTo>
                  <a:lnTo>
                    <a:pt x="71162" y="53675"/>
                  </a:lnTo>
                  <a:lnTo>
                    <a:pt x="71218" y="52875"/>
                  </a:lnTo>
                  <a:lnTo>
                    <a:pt x="71263" y="52056"/>
                  </a:lnTo>
                  <a:lnTo>
                    <a:pt x="71299" y="51216"/>
                  </a:lnTo>
                  <a:lnTo>
                    <a:pt x="71324" y="50356"/>
                  </a:lnTo>
                  <a:lnTo>
                    <a:pt x="71339" y="49475"/>
                  </a:lnTo>
                  <a:lnTo>
                    <a:pt x="71344" y="48575"/>
                  </a:lnTo>
                  <a:lnTo>
                    <a:pt x="71329" y="47325"/>
                  </a:lnTo>
                  <a:lnTo>
                    <a:pt x="71283" y="46207"/>
                  </a:lnTo>
                  <a:lnTo>
                    <a:pt x="71208" y="45220"/>
                  </a:lnTo>
                  <a:lnTo>
                    <a:pt x="71101" y="44365"/>
                  </a:lnTo>
                  <a:lnTo>
                    <a:pt x="70965" y="43641"/>
                  </a:lnTo>
                  <a:lnTo>
                    <a:pt x="70798" y="43049"/>
                  </a:lnTo>
                  <a:lnTo>
                    <a:pt x="70600" y="42589"/>
                  </a:lnTo>
                  <a:lnTo>
                    <a:pt x="70373" y="42260"/>
                  </a:lnTo>
                  <a:lnTo>
                    <a:pt x="70115" y="42062"/>
                  </a:lnTo>
                  <a:lnTo>
                    <a:pt x="69826" y="41997"/>
                  </a:lnTo>
                  <a:lnTo>
                    <a:pt x="44021" y="41997"/>
                  </a:lnTo>
                  <a:lnTo>
                    <a:pt x="44021" y="79946"/>
                  </a:lnTo>
                  <a:lnTo>
                    <a:pt x="34407" y="79946"/>
                  </a:lnTo>
                  <a:lnTo>
                    <a:pt x="34407" y="41997"/>
                  </a:lnTo>
                  <a:lnTo>
                    <a:pt x="23781" y="41997"/>
                  </a:lnTo>
                  <a:lnTo>
                    <a:pt x="22364" y="40286"/>
                  </a:lnTo>
                  <a:lnTo>
                    <a:pt x="20947" y="38596"/>
                  </a:lnTo>
                  <a:lnTo>
                    <a:pt x="19531" y="36927"/>
                  </a:lnTo>
                  <a:lnTo>
                    <a:pt x="18114" y="35277"/>
                  </a:lnTo>
                  <a:lnTo>
                    <a:pt x="16697" y="33648"/>
                  </a:lnTo>
                  <a:lnTo>
                    <a:pt x="15280" y="32039"/>
                  </a:lnTo>
                  <a:lnTo>
                    <a:pt x="13864" y="30450"/>
                  </a:lnTo>
                  <a:lnTo>
                    <a:pt x="12447" y="28881"/>
                  </a:lnTo>
                  <a:lnTo>
                    <a:pt x="11030" y="27333"/>
                  </a:lnTo>
                  <a:lnTo>
                    <a:pt x="9613" y="25805"/>
                  </a:lnTo>
                  <a:lnTo>
                    <a:pt x="9613" y="68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720858" y="2896555"/>
              <a:ext cx="90881" cy="23427"/>
            </a:xfrm>
            <a:custGeom>
              <a:avLst/>
              <a:pathLst>
                <a:path w="90881" h="23427">
                  <a:moveTo>
                    <a:pt x="0" y="8482"/>
                  </a:moveTo>
                  <a:lnTo>
                    <a:pt x="23831" y="8482"/>
                  </a:lnTo>
                  <a:lnTo>
                    <a:pt x="23831" y="0"/>
                  </a:lnTo>
                  <a:lnTo>
                    <a:pt x="32313" y="0"/>
                  </a:lnTo>
                  <a:lnTo>
                    <a:pt x="32313" y="8482"/>
                  </a:lnTo>
                  <a:lnTo>
                    <a:pt x="58568" y="8482"/>
                  </a:lnTo>
                  <a:lnTo>
                    <a:pt x="58568" y="0"/>
                  </a:lnTo>
                  <a:lnTo>
                    <a:pt x="66646" y="0"/>
                  </a:lnTo>
                  <a:lnTo>
                    <a:pt x="66646" y="8482"/>
                  </a:lnTo>
                  <a:lnTo>
                    <a:pt x="90881" y="8482"/>
                  </a:lnTo>
                  <a:lnTo>
                    <a:pt x="90881" y="16156"/>
                  </a:lnTo>
                  <a:lnTo>
                    <a:pt x="66646" y="16156"/>
                  </a:lnTo>
                  <a:lnTo>
                    <a:pt x="66646" y="23427"/>
                  </a:lnTo>
                  <a:lnTo>
                    <a:pt x="58568" y="23427"/>
                  </a:lnTo>
                  <a:lnTo>
                    <a:pt x="58568" y="16156"/>
                  </a:lnTo>
                  <a:lnTo>
                    <a:pt x="32313" y="16156"/>
                  </a:lnTo>
                  <a:lnTo>
                    <a:pt x="32313" y="23427"/>
                  </a:lnTo>
                  <a:lnTo>
                    <a:pt x="23831" y="23427"/>
                  </a:lnTo>
                  <a:lnTo>
                    <a:pt x="23831" y="16156"/>
                  </a:lnTo>
                  <a:lnTo>
                    <a:pt x="0" y="161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755999" y="2922809"/>
              <a:ext cx="53317" cy="66242"/>
            </a:xfrm>
            <a:custGeom>
              <a:avLst/>
              <a:pathLst>
                <a:path w="53317" h="66242">
                  <a:moveTo>
                    <a:pt x="14944" y="0"/>
                  </a:moveTo>
                  <a:lnTo>
                    <a:pt x="22215" y="2423"/>
                  </a:lnTo>
                  <a:lnTo>
                    <a:pt x="19388" y="9694"/>
                  </a:lnTo>
                  <a:lnTo>
                    <a:pt x="53317" y="9694"/>
                  </a:lnTo>
                  <a:lnTo>
                    <a:pt x="53280" y="17158"/>
                  </a:lnTo>
                  <a:lnTo>
                    <a:pt x="53171" y="24041"/>
                  </a:lnTo>
                  <a:lnTo>
                    <a:pt x="52989" y="30342"/>
                  </a:lnTo>
                  <a:lnTo>
                    <a:pt x="52735" y="36061"/>
                  </a:lnTo>
                  <a:lnTo>
                    <a:pt x="52408" y="41199"/>
                  </a:lnTo>
                  <a:lnTo>
                    <a:pt x="52008" y="45755"/>
                  </a:lnTo>
                  <a:lnTo>
                    <a:pt x="51535" y="49730"/>
                  </a:lnTo>
                  <a:lnTo>
                    <a:pt x="50990" y="53123"/>
                  </a:lnTo>
                  <a:lnTo>
                    <a:pt x="50372" y="55934"/>
                  </a:lnTo>
                  <a:lnTo>
                    <a:pt x="49681" y="58164"/>
                  </a:lnTo>
                  <a:lnTo>
                    <a:pt x="49043" y="59698"/>
                  </a:lnTo>
                  <a:lnTo>
                    <a:pt x="48260" y="61072"/>
                  </a:lnTo>
                  <a:lnTo>
                    <a:pt x="47331" y="62284"/>
                  </a:lnTo>
                  <a:lnTo>
                    <a:pt x="46256" y="63334"/>
                  </a:lnTo>
                  <a:lnTo>
                    <a:pt x="45036" y="64222"/>
                  </a:lnTo>
                  <a:lnTo>
                    <a:pt x="43671" y="64949"/>
                  </a:lnTo>
                  <a:lnTo>
                    <a:pt x="42160" y="65515"/>
                  </a:lnTo>
                  <a:lnTo>
                    <a:pt x="40504" y="65919"/>
                  </a:lnTo>
                  <a:lnTo>
                    <a:pt x="38703" y="66161"/>
                  </a:lnTo>
                  <a:lnTo>
                    <a:pt x="36756" y="66242"/>
                  </a:lnTo>
                  <a:lnTo>
                    <a:pt x="35766" y="66226"/>
                  </a:lnTo>
                  <a:lnTo>
                    <a:pt x="34736" y="66177"/>
                  </a:lnTo>
                  <a:lnTo>
                    <a:pt x="33666" y="66097"/>
                  </a:lnTo>
                  <a:lnTo>
                    <a:pt x="32555" y="65983"/>
                  </a:lnTo>
                  <a:lnTo>
                    <a:pt x="31404" y="65838"/>
                  </a:lnTo>
                  <a:lnTo>
                    <a:pt x="30213" y="65660"/>
                  </a:lnTo>
                  <a:lnTo>
                    <a:pt x="28981" y="65450"/>
                  </a:lnTo>
                  <a:lnTo>
                    <a:pt x="27708" y="65208"/>
                  </a:lnTo>
                  <a:lnTo>
                    <a:pt x="26395" y="64933"/>
                  </a:lnTo>
                  <a:lnTo>
                    <a:pt x="25042" y="64626"/>
                  </a:lnTo>
                  <a:lnTo>
                    <a:pt x="23023" y="56952"/>
                  </a:lnTo>
                  <a:lnTo>
                    <a:pt x="24905" y="57259"/>
                  </a:lnTo>
                  <a:lnTo>
                    <a:pt x="26674" y="57533"/>
                  </a:lnTo>
                  <a:lnTo>
                    <a:pt x="28330" y="57776"/>
                  </a:lnTo>
                  <a:lnTo>
                    <a:pt x="29873" y="57986"/>
                  </a:lnTo>
                  <a:lnTo>
                    <a:pt x="31303" y="58164"/>
                  </a:lnTo>
                  <a:lnTo>
                    <a:pt x="32620" y="58309"/>
                  </a:lnTo>
                  <a:lnTo>
                    <a:pt x="33824" y="58422"/>
                  </a:lnTo>
                  <a:lnTo>
                    <a:pt x="34914" y="58503"/>
                  </a:lnTo>
                  <a:lnTo>
                    <a:pt x="35892" y="58551"/>
                  </a:lnTo>
                  <a:lnTo>
                    <a:pt x="36756" y="58568"/>
                  </a:lnTo>
                  <a:lnTo>
                    <a:pt x="37616" y="58523"/>
                  </a:lnTo>
                  <a:lnTo>
                    <a:pt x="38420" y="58390"/>
                  </a:lnTo>
                  <a:lnTo>
                    <a:pt x="39167" y="58168"/>
                  </a:lnTo>
                  <a:lnTo>
                    <a:pt x="39858" y="57857"/>
                  </a:lnTo>
                  <a:lnTo>
                    <a:pt x="40492" y="57457"/>
                  </a:lnTo>
                  <a:lnTo>
                    <a:pt x="41070" y="56968"/>
                  </a:lnTo>
                  <a:lnTo>
                    <a:pt x="41591" y="56390"/>
                  </a:lnTo>
                  <a:lnTo>
                    <a:pt x="42055" y="55724"/>
                  </a:lnTo>
                  <a:lnTo>
                    <a:pt x="42463" y="54969"/>
                  </a:lnTo>
                  <a:lnTo>
                    <a:pt x="42815" y="54124"/>
                  </a:lnTo>
                  <a:lnTo>
                    <a:pt x="43198" y="52367"/>
                  </a:lnTo>
                  <a:lnTo>
                    <a:pt x="43542" y="50166"/>
                  </a:lnTo>
                  <a:lnTo>
                    <a:pt x="43845" y="47520"/>
                  </a:lnTo>
                  <a:lnTo>
                    <a:pt x="44107" y="44430"/>
                  </a:lnTo>
                  <a:lnTo>
                    <a:pt x="44329" y="40896"/>
                  </a:lnTo>
                  <a:lnTo>
                    <a:pt x="44511" y="36918"/>
                  </a:lnTo>
                  <a:lnTo>
                    <a:pt x="44653" y="32495"/>
                  </a:lnTo>
                  <a:lnTo>
                    <a:pt x="44754" y="27627"/>
                  </a:lnTo>
                  <a:lnTo>
                    <a:pt x="44814" y="22316"/>
                  </a:lnTo>
                  <a:lnTo>
                    <a:pt x="44834" y="16560"/>
                  </a:lnTo>
                  <a:lnTo>
                    <a:pt x="16560" y="16560"/>
                  </a:lnTo>
                  <a:lnTo>
                    <a:pt x="15659" y="18547"/>
                  </a:lnTo>
                  <a:lnTo>
                    <a:pt x="14734" y="20470"/>
                  </a:lnTo>
                  <a:lnTo>
                    <a:pt x="13785" y="22328"/>
                  </a:lnTo>
                  <a:lnTo>
                    <a:pt x="12812" y="24121"/>
                  </a:lnTo>
                  <a:lnTo>
                    <a:pt x="11814" y="25850"/>
                  </a:lnTo>
                  <a:lnTo>
                    <a:pt x="10792" y="27514"/>
                  </a:lnTo>
                  <a:lnTo>
                    <a:pt x="9746" y="29114"/>
                  </a:lnTo>
                  <a:lnTo>
                    <a:pt x="8676" y="30649"/>
                  </a:lnTo>
                  <a:lnTo>
                    <a:pt x="7581" y="32119"/>
                  </a:lnTo>
                  <a:lnTo>
                    <a:pt x="6462" y="33525"/>
                  </a:lnTo>
                  <a:lnTo>
                    <a:pt x="0" y="28678"/>
                  </a:lnTo>
                  <a:lnTo>
                    <a:pt x="1894" y="26137"/>
                  </a:lnTo>
                  <a:lnTo>
                    <a:pt x="3699" y="23524"/>
                  </a:lnTo>
                  <a:lnTo>
                    <a:pt x="5416" y="20838"/>
                  </a:lnTo>
                  <a:lnTo>
                    <a:pt x="7044" y="18079"/>
                  </a:lnTo>
                  <a:lnTo>
                    <a:pt x="8583" y="15247"/>
                  </a:lnTo>
                  <a:lnTo>
                    <a:pt x="10033" y="12343"/>
                  </a:lnTo>
                  <a:lnTo>
                    <a:pt x="11394" y="9366"/>
                  </a:lnTo>
                  <a:lnTo>
                    <a:pt x="12666" y="6317"/>
                  </a:lnTo>
                  <a:lnTo>
                    <a:pt x="13850" y="31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771348" y="2949064"/>
              <a:ext cx="19388" cy="23023"/>
            </a:xfrm>
            <a:custGeom>
              <a:avLst/>
              <a:pathLst>
                <a:path w="19388" h="23023">
                  <a:moveTo>
                    <a:pt x="6866" y="0"/>
                  </a:moveTo>
                  <a:lnTo>
                    <a:pt x="8373" y="1712"/>
                  </a:lnTo>
                  <a:lnTo>
                    <a:pt x="9823" y="3457"/>
                  </a:lnTo>
                  <a:lnTo>
                    <a:pt x="11216" y="5234"/>
                  </a:lnTo>
                  <a:lnTo>
                    <a:pt x="12553" y="7044"/>
                  </a:lnTo>
                  <a:lnTo>
                    <a:pt x="13834" y="8886"/>
                  </a:lnTo>
                  <a:lnTo>
                    <a:pt x="15058" y="10760"/>
                  </a:lnTo>
                  <a:lnTo>
                    <a:pt x="16225" y="12666"/>
                  </a:lnTo>
                  <a:lnTo>
                    <a:pt x="17336" y="14605"/>
                  </a:lnTo>
                  <a:lnTo>
                    <a:pt x="18390" y="16576"/>
                  </a:lnTo>
                  <a:lnTo>
                    <a:pt x="19388" y="18580"/>
                  </a:lnTo>
                  <a:lnTo>
                    <a:pt x="11713" y="23023"/>
                  </a:lnTo>
                  <a:lnTo>
                    <a:pt x="10796" y="21088"/>
                  </a:lnTo>
                  <a:lnTo>
                    <a:pt x="9823" y="19161"/>
                  </a:lnTo>
                  <a:lnTo>
                    <a:pt x="8793" y="17243"/>
                  </a:lnTo>
                  <a:lnTo>
                    <a:pt x="7706" y="15332"/>
                  </a:lnTo>
                  <a:lnTo>
                    <a:pt x="6563" y="13430"/>
                  </a:lnTo>
                  <a:lnTo>
                    <a:pt x="5364" y="11535"/>
                  </a:lnTo>
                  <a:lnTo>
                    <a:pt x="4107" y="9649"/>
                  </a:lnTo>
                  <a:lnTo>
                    <a:pt x="2795" y="7771"/>
                  </a:lnTo>
                  <a:lnTo>
                    <a:pt x="1425" y="5901"/>
                  </a:lnTo>
                  <a:lnTo>
                    <a:pt x="0" y="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721262" y="2921598"/>
              <a:ext cx="36756" cy="50893"/>
            </a:xfrm>
            <a:custGeom>
              <a:avLst/>
              <a:pathLst>
                <a:path w="36756" h="50893">
                  <a:moveTo>
                    <a:pt x="10501" y="22215"/>
                  </a:moveTo>
                  <a:lnTo>
                    <a:pt x="12020" y="22130"/>
                  </a:lnTo>
                  <a:lnTo>
                    <a:pt x="13506" y="22037"/>
                  </a:lnTo>
                  <a:lnTo>
                    <a:pt x="14961" y="21936"/>
                  </a:lnTo>
                  <a:lnTo>
                    <a:pt x="16382" y="21827"/>
                  </a:lnTo>
                  <a:lnTo>
                    <a:pt x="17772" y="21710"/>
                  </a:lnTo>
                  <a:lnTo>
                    <a:pt x="19129" y="21585"/>
                  </a:lnTo>
                  <a:lnTo>
                    <a:pt x="20454" y="21452"/>
                  </a:lnTo>
                  <a:lnTo>
                    <a:pt x="21746" y="21310"/>
                  </a:lnTo>
                  <a:lnTo>
                    <a:pt x="23007" y="21161"/>
                  </a:lnTo>
                  <a:lnTo>
                    <a:pt x="24235" y="21003"/>
                  </a:lnTo>
                  <a:lnTo>
                    <a:pt x="24796" y="20195"/>
                  </a:lnTo>
                  <a:lnTo>
                    <a:pt x="25349" y="19388"/>
                  </a:lnTo>
                  <a:lnTo>
                    <a:pt x="25895" y="18580"/>
                  </a:lnTo>
                  <a:lnTo>
                    <a:pt x="26432" y="17772"/>
                  </a:lnTo>
                  <a:lnTo>
                    <a:pt x="26961" y="16964"/>
                  </a:lnTo>
                  <a:lnTo>
                    <a:pt x="27482" y="16156"/>
                  </a:lnTo>
                  <a:lnTo>
                    <a:pt x="27995" y="15348"/>
                  </a:lnTo>
                  <a:lnTo>
                    <a:pt x="28500" y="14541"/>
                  </a:lnTo>
                  <a:lnTo>
                    <a:pt x="28997" y="13733"/>
                  </a:lnTo>
                  <a:lnTo>
                    <a:pt x="29485" y="12925"/>
                  </a:lnTo>
                  <a:lnTo>
                    <a:pt x="36756" y="15348"/>
                  </a:lnTo>
                  <a:lnTo>
                    <a:pt x="34567" y="18891"/>
                  </a:lnTo>
                  <a:lnTo>
                    <a:pt x="32361" y="22247"/>
                  </a:lnTo>
                  <a:lnTo>
                    <a:pt x="30140" y="25418"/>
                  </a:lnTo>
                  <a:lnTo>
                    <a:pt x="27902" y="28403"/>
                  </a:lnTo>
                  <a:lnTo>
                    <a:pt x="25648" y="31202"/>
                  </a:lnTo>
                  <a:lnTo>
                    <a:pt x="23378" y="33815"/>
                  </a:lnTo>
                  <a:lnTo>
                    <a:pt x="21092" y="36243"/>
                  </a:lnTo>
                  <a:lnTo>
                    <a:pt x="18790" y="38485"/>
                  </a:lnTo>
                  <a:lnTo>
                    <a:pt x="16471" y="40541"/>
                  </a:lnTo>
                  <a:lnTo>
                    <a:pt x="14137" y="42411"/>
                  </a:lnTo>
                  <a:lnTo>
                    <a:pt x="16298" y="42080"/>
                  </a:lnTo>
                  <a:lnTo>
                    <a:pt x="18418" y="41732"/>
                  </a:lnTo>
                  <a:lnTo>
                    <a:pt x="20498" y="41369"/>
                  </a:lnTo>
                  <a:lnTo>
                    <a:pt x="22538" y="40989"/>
                  </a:lnTo>
                  <a:lnTo>
                    <a:pt x="24537" y="40593"/>
                  </a:lnTo>
                  <a:lnTo>
                    <a:pt x="26496" y="40181"/>
                  </a:lnTo>
                  <a:lnTo>
                    <a:pt x="28415" y="39753"/>
                  </a:lnTo>
                  <a:lnTo>
                    <a:pt x="30293" y="39309"/>
                  </a:lnTo>
                  <a:lnTo>
                    <a:pt x="32131" y="38848"/>
                  </a:lnTo>
                  <a:lnTo>
                    <a:pt x="33929" y="38372"/>
                  </a:lnTo>
                  <a:lnTo>
                    <a:pt x="35948" y="44430"/>
                  </a:lnTo>
                  <a:lnTo>
                    <a:pt x="33012" y="45222"/>
                  </a:lnTo>
                  <a:lnTo>
                    <a:pt x="30019" y="45981"/>
                  </a:lnTo>
                  <a:lnTo>
                    <a:pt x="26969" y="46709"/>
                  </a:lnTo>
                  <a:lnTo>
                    <a:pt x="23863" y="47403"/>
                  </a:lnTo>
                  <a:lnTo>
                    <a:pt x="20700" y="48066"/>
                  </a:lnTo>
                  <a:lnTo>
                    <a:pt x="17481" y="48696"/>
                  </a:lnTo>
                  <a:lnTo>
                    <a:pt x="14205" y="49294"/>
                  </a:lnTo>
                  <a:lnTo>
                    <a:pt x="10873" y="49859"/>
                  </a:lnTo>
                  <a:lnTo>
                    <a:pt x="7484" y="50392"/>
                  </a:lnTo>
                  <a:lnTo>
                    <a:pt x="4039" y="50893"/>
                  </a:lnTo>
                  <a:lnTo>
                    <a:pt x="2019" y="44430"/>
                  </a:lnTo>
                  <a:lnTo>
                    <a:pt x="3788" y="43025"/>
                  </a:lnTo>
                  <a:lnTo>
                    <a:pt x="5541" y="41555"/>
                  </a:lnTo>
                  <a:lnTo>
                    <a:pt x="7278" y="40020"/>
                  </a:lnTo>
                  <a:lnTo>
                    <a:pt x="8999" y="38420"/>
                  </a:lnTo>
                  <a:lnTo>
                    <a:pt x="10703" y="36756"/>
                  </a:lnTo>
                  <a:lnTo>
                    <a:pt x="12392" y="35027"/>
                  </a:lnTo>
                  <a:lnTo>
                    <a:pt x="14064" y="33234"/>
                  </a:lnTo>
                  <a:lnTo>
                    <a:pt x="15720" y="31376"/>
                  </a:lnTo>
                  <a:lnTo>
                    <a:pt x="17360" y="29453"/>
                  </a:lnTo>
                  <a:lnTo>
                    <a:pt x="18984" y="27466"/>
                  </a:lnTo>
                  <a:lnTo>
                    <a:pt x="17283" y="27858"/>
                  </a:lnTo>
                  <a:lnTo>
                    <a:pt x="15575" y="28225"/>
                  </a:lnTo>
                  <a:lnTo>
                    <a:pt x="13858" y="28569"/>
                  </a:lnTo>
                  <a:lnTo>
                    <a:pt x="12133" y="28888"/>
                  </a:lnTo>
                  <a:lnTo>
                    <a:pt x="10400" y="29183"/>
                  </a:lnTo>
                  <a:lnTo>
                    <a:pt x="8659" y="29453"/>
                  </a:lnTo>
                  <a:lnTo>
                    <a:pt x="6911" y="29700"/>
                  </a:lnTo>
                  <a:lnTo>
                    <a:pt x="5153" y="29922"/>
                  </a:lnTo>
                  <a:lnTo>
                    <a:pt x="3388" y="30120"/>
                  </a:lnTo>
                  <a:lnTo>
                    <a:pt x="1615" y="30293"/>
                  </a:lnTo>
                  <a:lnTo>
                    <a:pt x="0" y="23023"/>
                  </a:lnTo>
                  <a:lnTo>
                    <a:pt x="2059" y="21193"/>
                  </a:lnTo>
                  <a:lnTo>
                    <a:pt x="4039" y="19258"/>
                  </a:lnTo>
                  <a:lnTo>
                    <a:pt x="5937" y="17218"/>
                  </a:lnTo>
                  <a:lnTo>
                    <a:pt x="7755" y="15074"/>
                  </a:lnTo>
                  <a:lnTo>
                    <a:pt x="9492" y="12824"/>
                  </a:lnTo>
                  <a:lnTo>
                    <a:pt x="11148" y="10469"/>
                  </a:lnTo>
                  <a:lnTo>
                    <a:pt x="12723" y="8009"/>
                  </a:lnTo>
                  <a:lnTo>
                    <a:pt x="14217" y="5444"/>
                  </a:lnTo>
                  <a:lnTo>
                    <a:pt x="15631" y="2774"/>
                  </a:lnTo>
                  <a:lnTo>
                    <a:pt x="16964" y="0"/>
                  </a:lnTo>
                  <a:lnTo>
                    <a:pt x="24235" y="2019"/>
                  </a:lnTo>
                  <a:lnTo>
                    <a:pt x="23079" y="4475"/>
                  </a:lnTo>
                  <a:lnTo>
                    <a:pt x="21876" y="6834"/>
                  </a:lnTo>
                  <a:lnTo>
                    <a:pt x="20624" y="9096"/>
                  </a:lnTo>
                  <a:lnTo>
                    <a:pt x="19323" y="11261"/>
                  </a:lnTo>
                  <a:lnTo>
                    <a:pt x="17974" y="13329"/>
                  </a:lnTo>
                  <a:lnTo>
                    <a:pt x="16576" y="15300"/>
                  </a:lnTo>
                  <a:lnTo>
                    <a:pt x="15130" y="17174"/>
                  </a:lnTo>
                  <a:lnTo>
                    <a:pt x="13636" y="18951"/>
                  </a:lnTo>
                  <a:lnTo>
                    <a:pt x="12093" y="20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722070" y="2974511"/>
              <a:ext cx="36756" cy="14541"/>
            </a:xfrm>
            <a:custGeom>
              <a:avLst/>
              <a:pathLst>
                <a:path w="36756" h="14541">
                  <a:moveTo>
                    <a:pt x="35544" y="0"/>
                  </a:moveTo>
                  <a:lnTo>
                    <a:pt x="36756" y="6866"/>
                  </a:lnTo>
                  <a:lnTo>
                    <a:pt x="33565" y="7743"/>
                  </a:lnTo>
                  <a:lnTo>
                    <a:pt x="30293" y="8595"/>
                  </a:lnTo>
                  <a:lnTo>
                    <a:pt x="26941" y="9423"/>
                  </a:lnTo>
                  <a:lnTo>
                    <a:pt x="23507" y="10227"/>
                  </a:lnTo>
                  <a:lnTo>
                    <a:pt x="19993" y="11006"/>
                  </a:lnTo>
                  <a:lnTo>
                    <a:pt x="16399" y="11762"/>
                  </a:lnTo>
                  <a:lnTo>
                    <a:pt x="12723" y="12493"/>
                  </a:lnTo>
                  <a:lnTo>
                    <a:pt x="8966" y="13200"/>
                  </a:lnTo>
                  <a:lnTo>
                    <a:pt x="5129" y="13882"/>
                  </a:lnTo>
                  <a:lnTo>
                    <a:pt x="1211" y="14541"/>
                  </a:lnTo>
                  <a:lnTo>
                    <a:pt x="0" y="6866"/>
                  </a:lnTo>
                  <a:lnTo>
                    <a:pt x="4208" y="6216"/>
                  </a:lnTo>
                  <a:lnTo>
                    <a:pt x="8272" y="5557"/>
                  </a:lnTo>
                  <a:lnTo>
                    <a:pt x="12190" y="4891"/>
                  </a:lnTo>
                  <a:lnTo>
                    <a:pt x="15962" y="4216"/>
                  </a:lnTo>
                  <a:lnTo>
                    <a:pt x="19589" y="3534"/>
                  </a:lnTo>
                  <a:lnTo>
                    <a:pt x="23071" y="2843"/>
                  </a:lnTo>
                  <a:lnTo>
                    <a:pt x="26408" y="2144"/>
                  </a:lnTo>
                  <a:lnTo>
                    <a:pt x="29599" y="1437"/>
                  </a:lnTo>
                  <a:lnTo>
                    <a:pt x="32644" y="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835167" y="2900594"/>
              <a:ext cx="68665" cy="35140"/>
            </a:xfrm>
            <a:custGeom>
              <a:avLst/>
              <a:pathLst>
                <a:path w="68665" h="35140">
                  <a:moveTo>
                    <a:pt x="0" y="0"/>
                  </a:moveTo>
                  <a:lnTo>
                    <a:pt x="68665" y="0"/>
                  </a:lnTo>
                  <a:lnTo>
                    <a:pt x="68665" y="35140"/>
                  </a:lnTo>
                  <a:lnTo>
                    <a:pt x="0" y="351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843245" y="2908268"/>
              <a:ext cx="52913" cy="19791"/>
            </a:xfrm>
            <a:custGeom>
              <a:avLst/>
              <a:pathLst>
                <a:path w="52913" h="19791">
                  <a:moveTo>
                    <a:pt x="0" y="19791"/>
                  </a:moveTo>
                  <a:lnTo>
                    <a:pt x="52913" y="19791"/>
                  </a:lnTo>
                  <a:lnTo>
                    <a:pt x="529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826684" y="2943813"/>
              <a:ext cx="38372" cy="45642"/>
            </a:xfrm>
            <a:custGeom>
              <a:avLst/>
              <a:pathLst>
                <a:path w="38372" h="45642">
                  <a:moveTo>
                    <a:pt x="38372" y="0"/>
                  </a:moveTo>
                  <a:lnTo>
                    <a:pt x="38372" y="45642"/>
                  </a:lnTo>
                  <a:lnTo>
                    <a:pt x="30697" y="45642"/>
                  </a:lnTo>
                  <a:lnTo>
                    <a:pt x="30697" y="39583"/>
                  </a:lnTo>
                  <a:lnTo>
                    <a:pt x="7674" y="39583"/>
                  </a:lnTo>
                  <a:lnTo>
                    <a:pt x="7674" y="45642"/>
                  </a:lnTo>
                  <a:lnTo>
                    <a:pt x="0" y="45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834359" y="2951084"/>
              <a:ext cx="23023" cy="25042"/>
            </a:xfrm>
            <a:custGeom>
              <a:avLst/>
              <a:pathLst>
                <a:path w="23023" h="25042">
                  <a:moveTo>
                    <a:pt x="0" y="25042"/>
                  </a:moveTo>
                  <a:lnTo>
                    <a:pt x="23023" y="25042"/>
                  </a:lnTo>
                  <a:lnTo>
                    <a:pt x="230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873943" y="2943813"/>
              <a:ext cx="37968" cy="45642"/>
            </a:xfrm>
            <a:custGeom>
              <a:avLst/>
              <a:pathLst>
                <a:path w="37968" h="45642">
                  <a:moveTo>
                    <a:pt x="37968" y="0"/>
                  </a:moveTo>
                  <a:lnTo>
                    <a:pt x="37968" y="45642"/>
                  </a:lnTo>
                  <a:lnTo>
                    <a:pt x="30293" y="45642"/>
                  </a:lnTo>
                  <a:lnTo>
                    <a:pt x="30293" y="39583"/>
                  </a:lnTo>
                  <a:lnTo>
                    <a:pt x="7674" y="39583"/>
                  </a:lnTo>
                  <a:lnTo>
                    <a:pt x="7674" y="45642"/>
                  </a:lnTo>
                  <a:lnTo>
                    <a:pt x="0" y="45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881617" y="2951084"/>
              <a:ext cx="22619" cy="25042"/>
            </a:xfrm>
            <a:custGeom>
              <a:avLst/>
              <a:pathLst>
                <a:path w="22619" h="25042">
                  <a:moveTo>
                    <a:pt x="0" y="25042"/>
                  </a:moveTo>
                  <a:lnTo>
                    <a:pt x="22619" y="25042"/>
                  </a:lnTo>
                  <a:lnTo>
                    <a:pt x="22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084787" y="3007592"/>
              <a:ext cx="65145" cy="76216"/>
            </a:xfrm>
            <a:custGeom>
              <a:avLst/>
              <a:pathLst>
                <a:path w="65145" h="76216">
                  <a:moveTo>
                    <a:pt x="55352" y="0"/>
                  </a:moveTo>
                  <a:lnTo>
                    <a:pt x="60887" y="6812"/>
                  </a:lnTo>
                  <a:lnTo>
                    <a:pt x="58580" y="7229"/>
                  </a:lnTo>
                  <a:lnTo>
                    <a:pt x="56255" y="7630"/>
                  </a:lnTo>
                  <a:lnTo>
                    <a:pt x="53913" y="8013"/>
                  </a:lnTo>
                  <a:lnTo>
                    <a:pt x="51554" y="8379"/>
                  </a:lnTo>
                  <a:lnTo>
                    <a:pt x="49178" y="8728"/>
                  </a:lnTo>
                  <a:lnTo>
                    <a:pt x="46785" y="9060"/>
                  </a:lnTo>
                  <a:lnTo>
                    <a:pt x="44375" y="9375"/>
                  </a:lnTo>
                  <a:lnTo>
                    <a:pt x="41948" y="9673"/>
                  </a:lnTo>
                  <a:lnTo>
                    <a:pt x="39504" y="9954"/>
                  </a:lnTo>
                  <a:lnTo>
                    <a:pt x="37043" y="10218"/>
                  </a:lnTo>
                  <a:lnTo>
                    <a:pt x="37043" y="24270"/>
                  </a:lnTo>
                  <a:lnTo>
                    <a:pt x="65145" y="24270"/>
                  </a:lnTo>
                  <a:lnTo>
                    <a:pt x="65145" y="31934"/>
                  </a:lnTo>
                  <a:lnTo>
                    <a:pt x="37043" y="31934"/>
                  </a:lnTo>
                  <a:lnTo>
                    <a:pt x="37043" y="44282"/>
                  </a:lnTo>
                  <a:lnTo>
                    <a:pt x="57907" y="44282"/>
                  </a:lnTo>
                  <a:lnTo>
                    <a:pt x="57907" y="76216"/>
                  </a:lnTo>
                  <a:lnTo>
                    <a:pt x="5109" y="76216"/>
                  </a:lnTo>
                  <a:lnTo>
                    <a:pt x="5109" y="44282"/>
                  </a:lnTo>
                  <a:lnTo>
                    <a:pt x="28102" y="44282"/>
                  </a:lnTo>
                  <a:lnTo>
                    <a:pt x="28102" y="31934"/>
                  </a:lnTo>
                  <a:lnTo>
                    <a:pt x="0" y="31934"/>
                  </a:lnTo>
                  <a:lnTo>
                    <a:pt x="0" y="24270"/>
                  </a:lnTo>
                  <a:lnTo>
                    <a:pt x="28102" y="24270"/>
                  </a:lnTo>
                  <a:lnTo>
                    <a:pt x="28102" y="11496"/>
                  </a:lnTo>
                  <a:lnTo>
                    <a:pt x="25960" y="11670"/>
                  </a:lnTo>
                  <a:lnTo>
                    <a:pt x="23793" y="11853"/>
                  </a:lnTo>
                  <a:lnTo>
                    <a:pt x="21600" y="12045"/>
                  </a:lnTo>
                  <a:lnTo>
                    <a:pt x="19381" y="12245"/>
                  </a:lnTo>
                  <a:lnTo>
                    <a:pt x="17138" y="12454"/>
                  </a:lnTo>
                  <a:lnTo>
                    <a:pt x="14868" y="12671"/>
                  </a:lnTo>
                  <a:lnTo>
                    <a:pt x="12573" y="12897"/>
                  </a:lnTo>
                  <a:lnTo>
                    <a:pt x="10253" y="13131"/>
                  </a:lnTo>
                  <a:lnTo>
                    <a:pt x="7906" y="13374"/>
                  </a:lnTo>
                  <a:lnTo>
                    <a:pt x="5535" y="13625"/>
                  </a:lnTo>
                  <a:lnTo>
                    <a:pt x="1703" y="5961"/>
                  </a:lnTo>
                  <a:lnTo>
                    <a:pt x="7068" y="5518"/>
                  </a:lnTo>
                  <a:lnTo>
                    <a:pt x="12433" y="5041"/>
                  </a:lnTo>
                  <a:lnTo>
                    <a:pt x="17798" y="4530"/>
                  </a:lnTo>
                  <a:lnTo>
                    <a:pt x="23162" y="3985"/>
                  </a:lnTo>
                  <a:lnTo>
                    <a:pt x="28527" y="3406"/>
                  </a:lnTo>
                  <a:lnTo>
                    <a:pt x="33892" y="2793"/>
                  </a:lnTo>
                  <a:lnTo>
                    <a:pt x="39257" y="2145"/>
                  </a:lnTo>
                  <a:lnTo>
                    <a:pt x="44622" y="1464"/>
                  </a:lnTo>
                  <a:lnTo>
                    <a:pt x="49987" y="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098838" y="3059539"/>
              <a:ext cx="34914" cy="16605"/>
            </a:xfrm>
            <a:custGeom>
              <a:avLst/>
              <a:pathLst>
                <a:path w="34914" h="16605">
                  <a:moveTo>
                    <a:pt x="0" y="16605"/>
                  </a:moveTo>
                  <a:lnTo>
                    <a:pt x="34914" y="16605"/>
                  </a:lnTo>
                  <a:lnTo>
                    <a:pt x="34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055834" y="3008870"/>
              <a:ext cx="21289" cy="20437"/>
            </a:xfrm>
            <a:custGeom>
              <a:avLst/>
              <a:pathLst>
                <a:path w="21289" h="20437">
                  <a:moveTo>
                    <a:pt x="5961" y="0"/>
                  </a:moveTo>
                  <a:lnTo>
                    <a:pt x="7647" y="1128"/>
                  </a:lnTo>
                  <a:lnTo>
                    <a:pt x="9299" y="2299"/>
                  </a:lnTo>
                  <a:lnTo>
                    <a:pt x="10917" y="3512"/>
                  </a:lnTo>
                  <a:lnTo>
                    <a:pt x="12501" y="4768"/>
                  </a:lnTo>
                  <a:lnTo>
                    <a:pt x="14051" y="6067"/>
                  </a:lnTo>
                  <a:lnTo>
                    <a:pt x="15566" y="7408"/>
                  </a:lnTo>
                  <a:lnTo>
                    <a:pt x="17048" y="8792"/>
                  </a:lnTo>
                  <a:lnTo>
                    <a:pt x="18496" y="10218"/>
                  </a:lnTo>
                  <a:lnTo>
                    <a:pt x="19909" y="11687"/>
                  </a:lnTo>
                  <a:lnTo>
                    <a:pt x="21289" y="13199"/>
                  </a:lnTo>
                  <a:lnTo>
                    <a:pt x="15328" y="20437"/>
                  </a:lnTo>
                  <a:lnTo>
                    <a:pt x="13872" y="18764"/>
                  </a:lnTo>
                  <a:lnTo>
                    <a:pt x="12399" y="17150"/>
                  </a:lnTo>
                  <a:lnTo>
                    <a:pt x="10908" y="15596"/>
                  </a:lnTo>
                  <a:lnTo>
                    <a:pt x="9401" y="14102"/>
                  </a:lnTo>
                  <a:lnTo>
                    <a:pt x="7877" y="12667"/>
                  </a:lnTo>
                  <a:lnTo>
                    <a:pt x="6335" y="11291"/>
                  </a:lnTo>
                  <a:lnTo>
                    <a:pt x="4777" y="9976"/>
                  </a:lnTo>
                  <a:lnTo>
                    <a:pt x="3201" y="8720"/>
                  </a:lnTo>
                  <a:lnTo>
                    <a:pt x="1609" y="7523"/>
                  </a:lnTo>
                  <a:lnTo>
                    <a:pt x="0" y="63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054130" y="3044210"/>
              <a:ext cx="98783" cy="59184"/>
            </a:xfrm>
            <a:custGeom>
              <a:avLst/>
              <a:pathLst>
                <a:path w="98783" h="59184">
                  <a:moveTo>
                    <a:pt x="425" y="0"/>
                  </a:moveTo>
                  <a:lnTo>
                    <a:pt x="21715" y="0"/>
                  </a:lnTo>
                  <a:lnTo>
                    <a:pt x="21715" y="40875"/>
                  </a:lnTo>
                  <a:lnTo>
                    <a:pt x="22764" y="41620"/>
                  </a:lnTo>
                  <a:lnTo>
                    <a:pt x="23869" y="42323"/>
                  </a:lnTo>
                  <a:lnTo>
                    <a:pt x="25030" y="42983"/>
                  </a:lnTo>
                  <a:lnTo>
                    <a:pt x="26245" y="43600"/>
                  </a:lnTo>
                  <a:lnTo>
                    <a:pt x="27516" y="44175"/>
                  </a:lnTo>
                  <a:lnTo>
                    <a:pt x="28843" y="44707"/>
                  </a:lnTo>
                  <a:lnTo>
                    <a:pt x="30224" y="45197"/>
                  </a:lnTo>
                  <a:lnTo>
                    <a:pt x="31661" y="45644"/>
                  </a:lnTo>
                  <a:lnTo>
                    <a:pt x="33154" y="46049"/>
                  </a:lnTo>
                  <a:lnTo>
                    <a:pt x="34701" y="46411"/>
                  </a:lnTo>
                  <a:lnTo>
                    <a:pt x="36462" y="46734"/>
                  </a:lnTo>
                  <a:lnTo>
                    <a:pt x="38593" y="47024"/>
                  </a:lnTo>
                  <a:lnTo>
                    <a:pt x="41095" y="47279"/>
                  </a:lnTo>
                  <a:lnTo>
                    <a:pt x="43967" y="47501"/>
                  </a:lnTo>
                  <a:lnTo>
                    <a:pt x="47209" y="47688"/>
                  </a:lnTo>
                  <a:lnTo>
                    <a:pt x="50822" y="47841"/>
                  </a:lnTo>
                  <a:lnTo>
                    <a:pt x="54805" y="47961"/>
                  </a:lnTo>
                  <a:lnTo>
                    <a:pt x="59159" y="48046"/>
                  </a:lnTo>
                  <a:lnTo>
                    <a:pt x="63883" y="48097"/>
                  </a:lnTo>
                  <a:lnTo>
                    <a:pt x="68978" y="48114"/>
                  </a:lnTo>
                  <a:lnTo>
                    <a:pt x="98783" y="48114"/>
                  </a:lnTo>
                  <a:lnTo>
                    <a:pt x="94525" y="57481"/>
                  </a:lnTo>
                  <a:lnTo>
                    <a:pt x="60462" y="57481"/>
                  </a:lnTo>
                  <a:lnTo>
                    <a:pt x="56817" y="57456"/>
                  </a:lnTo>
                  <a:lnTo>
                    <a:pt x="53377" y="57379"/>
                  </a:lnTo>
                  <a:lnTo>
                    <a:pt x="50141" y="57251"/>
                  </a:lnTo>
                  <a:lnTo>
                    <a:pt x="47109" y="57072"/>
                  </a:lnTo>
                  <a:lnTo>
                    <a:pt x="44282" y="56842"/>
                  </a:lnTo>
                  <a:lnTo>
                    <a:pt x="41659" y="56561"/>
                  </a:lnTo>
                  <a:lnTo>
                    <a:pt x="39240" y="56229"/>
                  </a:lnTo>
                  <a:lnTo>
                    <a:pt x="37026" y="55846"/>
                  </a:lnTo>
                  <a:lnTo>
                    <a:pt x="35016" y="55412"/>
                  </a:lnTo>
                  <a:lnTo>
                    <a:pt x="33211" y="54926"/>
                  </a:lnTo>
                  <a:lnTo>
                    <a:pt x="31529" y="54386"/>
                  </a:lnTo>
                  <a:lnTo>
                    <a:pt x="29890" y="53785"/>
                  </a:lnTo>
                  <a:lnTo>
                    <a:pt x="28293" y="53125"/>
                  </a:lnTo>
                  <a:lnTo>
                    <a:pt x="26739" y="52406"/>
                  </a:lnTo>
                  <a:lnTo>
                    <a:pt x="25228" y="51627"/>
                  </a:lnTo>
                  <a:lnTo>
                    <a:pt x="23759" y="50788"/>
                  </a:lnTo>
                  <a:lnTo>
                    <a:pt x="22332" y="49889"/>
                  </a:lnTo>
                  <a:lnTo>
                    <a:pt x="20948" y="48931"/>
                  </a:lnTo>
                  <a:lnTo>
                    <a:pt x="19607" y="47914"/>
                  </a:lnTo>
                  <a:lnTo>
                    <a:pt x="18308" y="46836"/>
                  </a:lnTo>
                  <a:lnTo>
                    <a:pt x="5961" y="59184"/>
                  </a:lnTo>
                  <a:lnTo>
                    <a:pt x="0" y="50243"/>
                  </a:lnTo>
                  <a:lnTo>
                    <a:pt x="1358" y="49472"/>
                  </a:lnTo>
                  <a:lnTo>
                    <a:pt x="2708" y="48693"/>
                  </a:lnTo>
                  <a:lnTo>
                    <a:pt x="4049" y="47905"/>
                  </a:lnTo>
                  <a:lnTo>
                    <a:pt x="5381" y="47109"/>
                  </a:lnTo>
                  <a:lnTo>
                    <a:pt x="6706" y="46304"/>
                  </a:lnTo>
                  <a:lnTo>
                    <a:pt x="8021" y="45491"/>
                  </a:lnTo>
                  <a:lnTo>
                    <a:pt x="9329" y="44669"/>
                  </a:lnTo>
                  <a:lnTo>
                    <a:pt x="10627" y="43839"/>
                  </a:lnTo>
                  <a:lnTo>
                    <a:pt x="11917" y="43000"/>
                  </a:lnTo>
                  <a:lnTo>
                    <a:pt x="13199" y="42153"/>
                  </a:lnTo>
                  <a:lnTo>
                    <a:pt x="13199" y="8090"/>
                  </a:lnTo>
                  <a:lnTo>
                    <a:pt x="425" y="80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161855" y="3005889"/>
              <a:ext cx="97080" cy="98783"/>
            </a:xfrm>
            <a:custGeom>
              <a:avLst/>
              <a:pathLst>
                <a:path w="97080" h="98783">
                  <a:moveTo>
                    <a:pt x="97080" y="12773"/>
                  </a:moveTo>
                  <a:lnTo>
                    <a:pt x="97080" y="20863"/>
                  </a:lnTo>
                  <a:lnTo>
                    <a:pt x="19586" y="20863"/>
                  </a:lnTo>
                  <a:lnTo>
                    <a:pt x="19586" y="52372"/>
                  </a:lnTo>
                  <a:lnTo>
                    <a:pt x="19471" y="57664"/>
                  </a:lnTo>
                  <a:lnTo>
                    <a:pt x="19126" y="62812"/>
                  </a:lnTo>
                  <a:lnTo>
                    <a:pt x="18551" y="67815"/>
                  </a:lnTo>
                  <a:lnTo>
                    <a:pt x="17746" y="72673"/>
                  </a:lnTo>
                  <a:lnTo>
                    <a:pt x="16712" y="77387"/>
                  </a:lnTo>
                  <a:lnTo>
                    <a:pt x="15447" y="81956"/>
                  </a:lnTo>
                  <a:lnTo>
                    <a:pt x="13953" y="86380"/>
                  </a:lnTo>
                  <a:lnTo>
                    <a:pt x="12228" y="90659"/>
                  </a:lnTo>
                  <a:lnTo>
                    <a:pt x="10274" y="94793"/>
                  </a:lnTo>
                  <a:lnTo>
                    <a:pt x="8090" y="98783"/>
                  </a:lnTo>
                  <a:lnTo>
                    <a:pt x="0" y="94099"/>
                  </a:lnTo>
                  <a:lnTo>
                    <a:pt x="1158" y="91657"/>
                  </a:lnTo>
                  <a:lnTo>
                    <a:pt x="2248" y="89271"/>
                  </a:lnTo>
                  <a:lnTo>
                    <a:pt x="3270" y="86939"/>
                  </a:lnTo>
                  <a:lnTo>
                    <a:pt x="4223" y="84664"/>
                  </a:lnTo>
                  <a:lnTo>
                    <a:pt x="5109" y="82443"/>
                  </a:lnTo>
                  <a:lnTo>
                    <a:pt x="5926" y="80278"/>
                  </a:lnTo>
                  <a:lnTo>
                    <a:pt x="6676" y="78168"/>
                  </a:lnTo>
                  <a:lnTo>
                    <a:pt x="7357" y="76114"/>
                  </a:lnTo>
                  <a:lnTo>
                    <a:pt x="7970" y="74115"/>
                  </a:lnTo>
                  <a:lnTo>
                    <a:pt x="8515" y="72171"/>
                  </a:lnTo>
                  <a:lnTo>
                    <a:pt x="9001" y="70219"/>
                  </a:lnTo>
                  <a:lnTo>
                    <a:pt x="9435" y="68194"/>
                  </a:lnTo>
                  <a:lnTo>
                    <a:pt x="9818" y="66097"/>
                  </a:lnTo>
                  <a:lnTo>
                    <a:pt x="10150" y="63928"/>
                  </a:lnTo>
                  <a:lnTo>
                    <a:pt x="10431" y="61686"/>
                  </a:lnTo>
                  <a:lnTo>
                    <a:pt x="10661" y="59372"/>
                  </a:lnTo>
                  <a:lnTo>
                    <a:pt x="10840" y="56985"/>
                  </a:lnTo>
                  <a:lnTo>
                    <a:pt x="10968" y="54526"/>
                  </a:lnTo>
                  <a:lnTo>
                    <a:pt x="11044" y="51995"/>
                  </a:lnTo>
                  <a:lnTo>
                    <a:pt x="11070" y="49391"/>
                  </a:lnTo>
                  <a:lnTo>
                    <a:pt x="11070" y="12773"/>
                  </a:lnTo>
                  <a:lnTo>
                    <a:pt x="51520" y="12773"/>
                  </a:lnTo>
                  <a:lnTo>
                    <a:pt x="51167" y="11756"/>
                  </a:lnTo>
                  <a:lnTo>
                    <a:pt x="50788" y="10746"/>
                  </a:lnTo>
                  <a:lnTo>
                    <a:pt x="50383" y="9746"/>
                  </a:lnTo>
                  <a:lnTo>
                    <a:pt x="49953" y="8754"/>
                  </a:lnTo>
                  <a:lnTo>
                    <a:pt x="49498" y="7770"/>
                  </a:lnTo>
                  <a:lnTo>
                    <a:pt x="49016" y="6795"/>
                  </a:lnTo>
                  <a:lnTo>
                    <a:pt x="48510" y="5829"/>
                  </a:lnTo>
                  <a:lnTo>
                    <a:pt x="47978" y="4871"/>
                  </a:lnTo>
                  <a:lnTo>
                    <a:pt x="47420" y="3921"/>
                  </a:lnTo>
                  <a:lnTo>
                    <a:pt x="46836" y="2980"/>
                  </a:lnTo>
                  <a:lnTo>
                    <a:pt x="55352" y="0"/>
                  </a:lnTo>
                  <a:lnTo>
                    <a:pt x="56097" y="1200"/>
                  </a:lnTo>
                  <a:lnTo>
                    <a:pt x="56800" y="2418"/>
                  </a:lnTo>
                  <a:lnTo>
                    <a:pt x="57460" y="3653"/>
                  </a:lnTo>
                  <a:lnTo>
                    <a:pt x="58077" y="4905"/>
                  </a:lnTo>
                  <a:lnTo>
                    <a:pt x="58652" y="6173"/>
                  </a:lnTo>
                  <a:lnTo>
                    <a:pt x="59184" y="7459"/>
                  </a:lnTo>
                  <a:lnTo>
                    <a:pt x="59674" y="8762"/>
                  </a:lnTo>
                  <a:lnTo>
                    <a:pt x="60121" y="10082"/>
                  </a:lnTo>
                  <a:lnTo>
                    <a:pt x="60526" y="11419"/>
                  </a:lnTo>
                  <a:lnTo>
                    <a:pt x="60887" y="127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210821" y="3036120"/>
              <a:ext cx="18734" cy="37469"/>
            </a:xfrm>
            <a:custGeom>
              <a:avLst/>
              <a:pathLst>
                <a:path w="18734" h="37469">
                  <a:moveTo>
                    <a:pt x="8515" y="0"/>
                  </a:moveTo>
                  <a:lnTo>
                    <a:pt x="9997" y="3491"/>
                  </a:lnTo>
                  <a:lnTo>
                    <a:pt x="11377" y="6982"/>
                  </a:lnTo>
                  <a:lnTo>
                    <a:pt x="12654" y="10474"/>
                  </a:lnTo>
                  <a:lnTo>
                    <a:pt x="13829" y="13965"/>
                  </a:lnTo>
                  <a:lnTo>
                    <a:pt x="14902" y="17457"/>
                  </a:lnTo>
                  <a:lnTo>
                    <a:pt x="15873" y="20948"/>
                  </a:lnTo>
                  <a:lnTo>
                    <a:pt x="16742" y="24440"/>
                  </a:lnTo>
                  <a:lnTo>
                    <a:pt x="17508" y="27931"/>
                  </a:lnTo>
                  <a:lnTo>
                    <a:pt x="18172" y="31423"/>
                  </a:lnTo>
                  <a:lnTo>
                    <a:pt x="18734" y="34914"/>
                  </a:lnTo>
                  <a:lnTo>
                    <a:pt x="9367" y="37469"/>
                  </a:lnTo>
                  <a:lnTo>
                    <a:pt x="8890" y="33667"/>
                  </a:lnTo>
                  <a:lnTo>
                    <a:pt x="8311" y="29924"/>
                  </a:lnTo>
                  <a:lnTo>
                    <a:pt x="7630" y="26241"/>
                  </a:lnTo>
                  <a:lnTo>
                    <a:pt x="6846" y="22617"/>
                  </a:lnTo>
                  <a:lnTo>
                    <a:pt x="5961" y="19054"/>
                  </a:lnTo>
                  <a:lnTo>
                    <a:pt x="4973" y="15549"/>
                  </a:lnTo>
                  <a:lnTo>
                    <a:pt x="3883" y="12105"/>
                  </a:lnTo>
                  <a:lnTo>
                    <a:pt x="2690" y="8720"/>
                  </a:lnTo>
                  <a:lnTo>
                    <a:pt x="1396" y="5394"/>
                  </a:lnTo>
                  <a:lnTo>
                    <a:pt x="0" y="21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184848" y="3037824"/>
              <a:ext cx="76642" cy="61739"/>
            </a:xfrm>
            <a:custGeom>
              <a:avLst/>
              <a:pathLst>
                <a:path w="76642" h="61739">
                  <a:moveTo>
                    <a:pt x="0" y="53649"/>
                  </a:moveTo>
                  <a:lnTo>
                    <a:pt x="44282" y="53649"/>
                  </a:lnTo>
                  <a:lnTo>
                    <a:pt x="46296" y="48744"/>
                  </a:lnTo>
                  <a:lnTo>
                    <a:pt x="48250" y="43737"/>
                  </a:lnTo>
                  <a:lnTo>
                    <a:pt x="50145" y="38627"/>
                  </a:lnTo>
                  <a:lnTo>
                    <a:pt x="51980" y="33416"/>
                  </a:lnTo>
                  <a:lnTo>
                    <a:pt x="53756" y="28102"/>
                  </a:lnTo>
                  <a:lnTo>
                    <a:pt x="55471" y="22686"/>
                  </a:lnTo>
                  <a:lnTo>
                    <a:pt x="57128" y="17167"/>
                  </a:lnTo>
                  <a:lnTo>
                    <a:pt x="58724" y="11547"/>
                  </a:lnTo>
                  <a:lnTo>
                    <a:pt x="60262" y="5824"/>
                  </a:lnTo>
                  <a:lnTo>
                    <a:pt x="61739" y="0"/>
                  </a:lnTo>
                  <a:lnTo>
                    <a:pt x="70681" y="2980"/>
                  </a:lnTo>
                  <a:lnTo>
                    <a:pt x="69288" y="8545"/>
                  </a:lnTo>
                  <a:lnTo>
                    <a:pt x="67836" y="13999"/>
                  </a:lnTo>
                  <a:lnTo>
                    <a:pt x="66325" y="19343"/>
                  </a:lnTo>
                  <a:lnTo>
                    <a:pt x="64754" y="24576"/>
                  </a:lnTo>
                  <a:lnTo>
                    <a:pt x="63123" y="29698"/>
                  </a:lnTo>
                  <a:lnTo>
                    <a:pt x="61432" y="34710"/>
                  </a:lnTo>
                  <a:lnTo>
                    <a:pt x="59683" y="39611"/>
                  </a:lnTo>
                  <a:lnTo>
                    <a:pt x="57873" y="44401"/>
                  </a:lnTo>
                  <a:lnTo>
                    <a:pt x="56004" y="49080"/>
                  </a:lnTo>
                  <a:lnTo>
                    <a:pt x="54075" y="53649"/>
                  </a:lnTo>
                  <a:lnTo>
                    <a:pt x="76642" y="53649"/>
                  </a:lnTo>
                  <a:lnTo>
                    <a:pt x="76642" y="61739"/>
                  </a:lnTo>
                  <a:lnTo>
                    <a:pt x="0" y="61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189106" y="3044210"/>
              <a:ext cx="21289" cy="38321"/>
            </a:xfrm>
            <a:custGeom>
              <a:avLst/>
              <a:pathLst>
                <a:path w="21289" h="38321">
                  <a:moveTo>
                    <a:pt x="8515" y="0"/>
                  </a:moveTo>
                  <a:lnTo>
                    <a:pt x="10176" y="3189"/>
                  </a:lnTo>
                  <a:lnTo>
                    <a:pt x="11751" y="6454"/>
                  </a:lnTo>
                  <a:lnTo>
                    <a:pt x="13242" y="9797"/>
                  </a:lnTo>
                  <a:lnTo>
                    <a:pt x="14647" y="13216"/>
                  </a:lnTo>
                  <a:lnTo>
                    <a:pt x="15967" y="16712"/>
                  </a:lnTo>
                  <a:lnTo>
                    <a:pt x="17201" y="20284"/>
                  </a:lnTo>
                  <a:lnTo>
                    <a:pt x="18351" y="23933"/>
                  </a:lnTo>
                  <a:lnTo>
                    <a:pt x="19416" y="27659"/>
                  </a:lnTo>
                  <a:lnTo>
                    <a:pt x="20395" y="31461"/>
                  </a:lnTo>
                  <a:lnTo>
                    <a:pt x="21289" y="35340"/>
                  </a:lnTo>
                  <a:lnTo>
                    <a:pt x="12773" y="38321"/>
                  </a:lnTo>
                  <a:lnTo>
                    <a:pt x="11879" y="34437"/>
                  </a:lnTo>
                  <a:lnTo>
                    <a:pt x="10900" y="30622"/>
                  </a:lnTo>
                  <a:lnTo>
                    <a:pt x="9835" y="26875"/>
                  </a:lnTo>
                  <a:lnTo>
                    <a:pt x="8686" y="23197"/>
                  </a:lnTo>
                  <a:lnTo>
                    <a:pt x="7451" y="19586"/>
                  </a:lnTo>
                  <a:lnTo>
                    <a:pt x="6131" y="16043"/>
                  </a:lnTo>
                  <a:lnTo>
                    <a:pt x="4726" y="12569"/>
                  </a:lnTo>
                  <a:lnTo>
                    <a:pt x="3236" y="9163"/>
                  </a:lnTo>
                  <a:lnTo>
                    <a:pt x="1660" y="5824"/>
                  </a:lnTo>
                  <a:lnTo>
                    <a:pt x="0" y="2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270858" y="3005463"/>
              <a:ext cx="98357" cy="99209"/>
            </a:xfrm>
            <a:custGeom>
              <a:avLst/>
              <a:pathLst>
                <a:path w="98357" h="99209">
                  <a:moveTo>
                    <a:pt x="19586" y="47688"/>
                  </a:moveTo>
                  <a:lnTo>
                    <a:pt x="19586" y="10218"/>
                  </a:lnTo>
                  <a:lnTo>
                    <a:pt x="56204" y="10218"/>
                  </a:lnTo>
                  <a:lnTo>
                    <a:pt x="55855" y="9375"/>
                  </a:lnTo>
                  <a:lnTo>
                    <a:pt x="55488" y="8549"/>
                  </a:lnTo>
                  <a:lnTo>
                    <a:pt x="55105" y="7740"/>
                  </a:lnTo>
                  <a:lnTo>
                    <a:pt x="54705" y="6948"/>
                  </a:lnTo>
                  <a:lnTo>
                    <a:pt x="54288" y="6173"/>
                  </a:lnTo>
                  <a:lnTo>
                    <a:pt x="53853" y="5416"/>
                  </a:lnTo>
                  <a:lnTo>
                    <a:pt x="53402" y="4675"/>
                  </a:lnTo>
                  <a:lnTo>
                    <a:pt x="52934" y="3951"/>
                  </a:lnTo>
                  <a:lnTo>
                    <a:pt x="52448" y="3244"/>
                  </a:lnTo>
                  <a:lnTo>
                    <a:pt x="51946" y="2554"/>
                  </a:lnTo>
                  <a:lnTo>
                    <a:pt x="60036" y="0"/>
                  </a:lnTo>
                  <a:lnTo>
                    <a:pt x="60704" y="945"/>
                  </a:lnTo>
                  <a:lnTo>
                    <a:pt x="61347" y="1907"/>
                  </a:lnTo>
                  <a:lnTo>
                    <a:pt x="61965" y="2886"/>
                  </a:lnTo>
                  <a:lnTo>
                    <a:pt x="62557" y="3883"/>
                  </a:lnTo>
                  <a:lnTo>
                    <a:pt x="63123" y="4896"/>
                  </a:lnTo>
                  <a:lnTo>
                    <a:pt x="63664" y="5926"/>
                  </a:lnTo>
                  <a:lnTo>
                    <a:pt x="64179" y="6974"/>
                  </a:lnTo>
                  <a:lnTo>
                    <a:pt x="64669" y="8038"/>
                  </a:lnTo>
                  <a:lnTo>
                    <a:pt x="65133" y="9120"/>
                  </a:lnTo>
                  <a:lnTo>
                    <a:pt x="65571" y="10218"/>
                  </a:lnTo>
                  <a:lnTo>
                    <a:pt x="98357" y="10218"/>
                  </a:lnTo>
                  <a:lnTo>
                    <a:pt x="98357" y="17883"/>
                  </a:lnTo>
                  <a:lnTo>
                    <a:pt x="28102" y="17883"/>
                  </a:lnTo>
                  <a:lnTo>
                    <a:pt x="28102" y="50669"/>
                  </a:lnTo>
                  <a:lnTo>
                    <a:pt x="27961" y="55982"/>
                  </a:lnTo>
                  <a:lnTo>
                    <a:pt x="27540" y="61194"/>
                  </a:lnTo>
                  <a:lnTo>
                    <a:pt x="26837" y="66304"/>
                  </a:lnTo>
                  <a:lnTo>
                    <a:pt x="25853" y="71311"/>
                  </a:lnTo>
                  <a:lnTo>
                    <a:pt x="24589" y="76216"/>
                  </a:lnTo>
                  <a:lnTo>
                    <a:pt x="23043" y="81019"/>
                  </a:lnTo>
                  <a:lnTo>
                    <a:pt x="21217" y="85720"/>
                  </a:lnTo>
                  <a:lnTo>
                    <a:pt x="19109" y="90318"/>
                  </a:lnTo>
                  <a:lnTo>
                    <a:pt x="16720" y="94814"/>
                  </a:lnTo>
                  <a:lnTo>
                    <a:pt x="14051" y="99209"/>
                  </a:lnTo>
                  <a:lnTo>
                    <a:pt x="6386" y="94525"/>
                  </a:lnTo>
                  <a:lnTo>
                    <a:pt x="8660" y="90697"/>
                  </a:lnTo>
                  <a:lnTo>
                    <a:pt x="10712" y="86878"/>
                  </a:lnTo>
                  <a:lnTo>
                    <a:pt x="12543" y="83067"/>
                  </a:lnTo>
                  <a:lnTo>
                    <a:pt x="14153" y="79265"/>
                  </a:lnTo>
                  <a:lnTo>
                    <a:pt x="15541" y="75471"/>
                  </a:lnTo>
                  <a:lnTo>
                    <a:pt x="16708" y="71686"/>
                  </a:lnTo>
                  <a:lnTo>
                    <a:pt x="17653" y="67909"/>
                  </a:lnTo>
                  <a:lnTo>
                    <a:pt x="18377" y="64141"/>
                  </a:lnTo>
                  <a:lnTo>
                    <a:pt x="18879" y="60381"/>
                  </a:lnTo>
                  <a:lnTo>
                    <a:pt x="19160" y="56630"/>
                  </a:lnTo>
                  <a:lnTo>
                    <a:pt x="17555" y="57962"/>
                  </a:lnTo>
                  <a:lnTo>
                    <a:pt x="15975" y="59235"/>
                  </a:lnTo>
                  <a:lnTo>
                    <a:pt x="14421" y="60449"/>
                  </a:lnTo>
                  <a:lnTo>
                    <a:pt x="12892" y="61603"/>
                  </a:lnTo>
                  <a:lnTo>
                    <a:pt x="11389" y="62697"/>
                  </a:lnTo>
                  <a:lnTo>
                    <a:pt x="9912" y="63732"/>
                  </a:lnTo>
                  <a:lnTo>
                    <a:pt x="8460" y="64707"/>
                  </a:lnTo>
                  <a:lnTo>
                    <a:pt x="7034" y="65622"/>
                  </a:lnTo>
                  <a:lnTo>
                    <a:pt x="5633" y="66478"/>
                  </a:lnTo>
                  <a:lnTo>
                    <a:pt x="4257" y="67274"/>
                  </a:lnTo>
                  <a:lnTo>
                    <a:pt x="0" y="58333"/>
                  </a:lnTo>
                  <a:lnTo>
                    <a:pt x="2341" y="57307"/>
                  </a:lnTo>
                  <a:lnTo>
                    <a:pt x="4598" y="56272"/>
                  </a:lnTo>
                  <a:lnTo>
                    <a:pt x="6770" y="55229"/>
                  </a:lnTo>
                  <a:lnTo>
                    <a:pt x="8856" y="54177"/>
                  </a:lnTo>
                  <a:lnTo>
                    <a:pt x="10857" y="53117"/>
                  </a:lnTo>
                  <a:lnTo>
                    <a:pt x="12773" y="52048"/>
                  </a:lnTo>
                  <a:lnTo>
                    <a:pt x="14604" y="50971"/>
                  </a:lnTo>
                  <a:lnTo>
                    <a:pt x="16350" y="49885"/>
                  </a:lnTo>
                  <a:lnTo>
                    <a:pt x="18010" y="48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272561" y="3024624"/>
              <a:ext cx="14051" cy="22141"/>
            </a:xfrm>
            <a:custGeom>
              <a:avLst/>
              <a:pathLst>
                <a:path w="14051" h="22141">
                  <a:moveTo>
                    <a:pt x="8090" y="0"/>
                  </a:moveTo>
                  <a:lnTo>
                    <a:pt x="8839" y="1724"/>
                  </a:lnTo>
                  <a:lnTo>
                    <a:pt x="9554" y="3491"/>
                  </a:lnTo>
                  <a:lnTo>
                    <a:pt x="10235" y="5301"/>
                  </a:lnTo>
                  <a:lnTo>
                    <a:pt x="10883" y="7153"/>
                  </a:lnTo>
                  <a:lnTo>
                    <a:pt x="11496" y="9048"/>
                  </a:lnTo>
                  <a:lnTo>
                    <a:pt x="12075" y="10985"/>
                  </a:lnTo>
                  <a:lnTo>
                    <a:pt x="12620" y="12965"/>
                  </a:lnTo>
                  <a:lnTo>
                    <a:pt x="13131" y="14987"/>
                  </a:lnTo>
                  <a:lnTo>
                    <a:pt x="13608" y="17052"/>
                  </a:lnTo>
                  <a:lnTo>
                    <a:pt x="14051" y="19160"/>
                  </a:lnTo>
                  <a:lnTo>
                    <a:pt x="5535" y="22141"/>
                  </a:lnTo>
                  <a:lnTo>
                    <a:pt x="5096" y="19952"/>
                  </a:lnTo>
                  <a:lnTo>
                    <a:pt x="4632" y="17815"/>
                  </a:lnTo>
                  <a:lnTo>
                    <a:pt x="4142" y="15728"/>
                  </a:lnTo>
                  <a:lnTo>
                    <a:pt x="3627" y="13693"/>
                  </a:lnTo>
                  <a:lnTo>
                    <a:pt x="3086" y="11709"/>
                  </a:lnTo>
                  <a:lnTo>
                    <a:pt x="2520" y="9776"/>
                  </a:lnTo>
                  <a:lnTo>
                    <a:pt x="1928" y="7894"/>
                  </a:lnTo>
                  <a:lnTo>
                    <a:pt x="1311" y="6063"/>
                  </a:lnTo>
                  <a:lnTo>
                    <a:pt x="668" y="4283"/>
                  </a:lnTo>
                  <a:lnTo>
                    <a:pt x="0" y="2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298960" y="3034417"/>
              <a:ext cx="70681" cy="66849"/>
            </a:xfrm>
            <a:custGeom>
              <a:avLst/>
              <a:pathLst>
                <a:path w="70681" h="66849">
                  <a:moveTo>
                    <a:pt x="5961" y="0"/>
                  </a:moveTo>
                  <a:lnTo>
                    <a:pt x="67274" y="0"/>
                  </a:lnTo>
                  <a:lnTo>
                    <a:pt x="67274" y="8090"/>
                  </a:lnTo>
                  <a:lnTo>
                    <a:pt x="41301" y="8090"/>
                  </a:lnTo>
                  <a:lnTo>
                    <a:pt x="41301" y="28102"/>
                  </a:lnTo>
                  <a:lnTo>
                    <a:pt x="65571" y="28102"/>
                  </a:lnTo>
                  <a:lnTo>
                    <a:pt x="65571" y="36192"/>
                  </a:lnTo>
                  <a:lnTo>
                    <a:pt x="41301" y="36192"/>
                  </a:lnTo>
                  <a:lnTo>
                    <a:pt x="41301" y="58759"/>
                  </a:lnTo>
                  <a:lnTo>
                    <a:pt x="70681" y="58759"/>
                  </a:lnTo>
                  <a:lnTo>
                    <a:pt x="70681" y="66849"/>
                  </a:lnTo>
                  <a:lnTo>
                    <a:pt x="0" y="66849"/>
                  </a:lnTo>
                  <a:lnTo>
                    <a:pt x="0" y="58759"/>
                  </a:lnTo>
                  <a:lnTo>
                    <a:pt x="10218" y="58759"/>
                  </a:lnTo>
                  <a:lnTo>
                    <a:pt x="10218" y="20012"/>
                  </a:lnTo>
                  <a:lnTo>
                    <a:pt x="18734" y="20012"/>
                  </a:lnTo>
                  <a:lnTo>
                    <a:pt x="18734" y="58759"/>
                  </a:lnTo>
                  <a:lnTo>
                    <a:pt x="32785" y="58759"/>
                  </a:lnTo>
                  <a:lnTo>
                    <a:pt x="32785" y="8090"/>
                  </a:lnTo>
                  <a:lnTo>
                    <a:pt x="5961" y="80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017047" y="2868257"/>
              <a:ext cx="41012" cy="93743"/>
            </a:xfrm>
            <a:custGeom>
              <a:avLst/>
              <a:pathLst>
                <a:path w="41012" h="93743">
                  <a:moveTo>
                    <a:pt x="41012" y="0"/>
                  </a:moveTo>
                  <a:lnTo>
                    <a:pt x="41012" y="81607"/>
                  </a:lnTo>
                  <a:lnTo>
                    <a:pt x="40987" y="82668"/>
                  </a:lnTo>
                  <a:lnTo>
                    <a:pt x="40912" y="83674"/>
                  </a:lnTo>
                  <a:lnTo>
                    <a:pt x="40786" y="84626"/>
                  </a:lnTo>
                  <a:lnTo>
                    <a:pt x="40611" y="85524"/>
                  </a:lnTo>
                  <a:lnTo>
                    <a:pt x="40385" y="86367"/>
                  </a:lnTo>
                  <a:lnTo>
                    <a:pt x="40108" y="87156"/>
                  </a:lnTo>
                  <a:lnTo>
                    <a:pt x="39782" y="87891"/>
                  </a:lnTo>
                  <a:lnTo>
                    <a:pt x="39405" y="88571"/>
                  </a:lnTo>
                  <a:lnTo>
                    <a:pt x="38979" y="89196"/>
                  </a:lnTo>
                  <a:lnTo>
                    <a:pt x="38501" y="89768"/>
                  </a:lnTo>
                  <a:lnTo>
                    <a:pt x="37974" y="90284"/>
                  </a:lnTo>
                  <a:lnTo>
                    <a:pt x="37397" y="90747"/>
                  </a:lnTo>
                  <a:lnTo>
                    <a:pt x="36769" y="91155"/>
                  </a:lnTo>
                  <a:lnTo>
                    <a:pt x="36091" y="91509"/>
                  </a:lnTo>
                  <a:lnTo>
                    <a:pt x="35363" y="91808"/>
                  </a:lnTo>
                  <a:lnTo>
                    <a:pt x="34584" y="92053"/>
                  </a:lnTo>
                  <a:lnTo>
                    <a:pt x="33756" y="92243"/>
                  </a:lnTo>
                  <a:lnTo>
                    <a:pt x="32877" y="92379"/>
                  </a:lnTo>
                  <a:lnTo>
                    <a:pt x="31948" y="92461"/>
                  </a:lnTo>
                  <a:lnTo>
                    <a:pt x="30968" y="92488"/>
                  </a:lnTo>
                  <a:lnTo>
                    <a:pt x="30194" y="92484"/>
                  </a:lnTo>
                  <a:lnTo>
                    <a:pt x="29378" y="92471"/>
                  </a:lnTo>
                  <a:lnTo>
                    <a:pt x="28520" y="92450"/>
                  </a:lnTo>
                  <a:lnTo>
                    <a:pt x="27620" y="92421"/>
                  </a:lnTo>
                  <a:lnTo>
                    <a:pt x="26679" y="92383"/>
                  </a:lnTo>
                  <a:lnTo>
                    <a:pt x="25695" y="92337"/>
                  </a:lnTo>
                  <a:lnTo>
                    <a:pt x="24670" y="92283"/>
                  </a:lnTo>
                  <a:lnTo>
                    <a:pt x="23603" y="92220"/>
                  </a:lnTo>
                  <a:lnTo>
                    <a:pt x="22494" y="92149"/>
                  </a:lnTo>
                  <a:lnTo>
                    <a:pt x="21343" y="92069"/>
                  </a:lnTo>
                  <a:lnTo>
                    <a:pt x="19250" y="84118"/>
                  </a:lnTo>
                  <a:lnTo>
                    <a:pt x="20481" y="84277"/>
                  </a:lnTo>
                  <a:lnTo>
                    <a:pt x="21661" y="84419"/>
                  </a:lnTo>
                  <a:lnTo>
                    <a:pt x="22791" y="84545"/>
                  </a:lnTo>
                  <a:lnTo>
                    <a:pt x="23871" y="84654"/>
                  </a:lnTo>
                  <a:lnTo>
                    <a:pt x="24900" y="84746"/>
                  </a:lnTo>
                  <a:lnTo>
                    <a:pt x="25879" y="84821"/>
                  </a:lnTo>
                  <a:lnTo>
                    <a:pt x="26809" y="84880"/>
                  </a:lnTo>
                  <a:lnTo>
                    <a:pt x="27687" y="84921"/>
                  </a:lnTo>
                  <a:lnTo>
                    <a:pt x="28516" y="84946"/>
                  </a:lnTo>
                  <a:lnTo>
                    <a:pt x="29294" y="84955"/>
                  </a:lnTo>
                  <a:lnTo>
                    <a:pt x="29931" y="84896"/>
                  </a:lnTo>
                  <a:lnTo>
                    <a:pt x="30500" y="84720"/>
                  </a:lnTo>
                  <a:lnTo>
                    <a:pt x="31002" y="84428"/>
                  </a:lnTo>
                  <a:lnTo>
                    <a:pt x="31437" y="84017"/>
                  </a:lnTo>
                  <a:lnTo>
                    <a:pt x="31805" y="83490"/>
                  </a:lnTo>
                  <a:lnTo>
                    <a:pt x="32107" y="82846"/>
                  </a:lnTo>
                  <a:lnTo>
                    <a:pt x="32341" y="82084"/>
                  </a:lnTo>
                  <a:lnTo>
                    <a:pt x="32509" y="81205"/>
                  </a:lnTo>
                  <a:lnTo>
                    <a:pt x="32609" y="80209"/>
                  </a:lnTo>
                  <a:lnTo>
                    <a:pt x="32642" y="79096"/>
                  </a:lnTo>
                  <a:lnTo>
                    <a:pt x="32642" y="55241"/>
                  </a:lnTo>
                  <a:lnTo>
                    <a:pt x="16321" y="55241"/>
                  </a:lnTo>
                  <a:lnTo>
                    <a:pt x="15940" y="59544"/>
                  </a:lnTo>
                  <a:lnTo>
                    <a:pt x="15467" y="63745"/>
                  </a:lnTo>
                  <a:lnTo>
                    <a:pt x="14902" y="67847"/>
                  </a:lnTo>
                  <a:lnTo>
                    <a:pt x="14245" y="71847"/>
                  </a:lnTo>
                  <a:lnTo>
                    <a:pt x="13496" y="75748"/>
                  </a:lnTo>
                  <a:lnTo>
                    <a:pt x="12655" y="79548"/>
                  </a:lnTo>
                  <a:lnTo>
                    <a:pt x="11722" y="83247"/>
                  </a:lnTo>
                  <a:lnTo>
                    <a:pt x="10696" y="86846"/>
                  </a:lnTo>
                  <a:lnTo>
                    <a:pt x="9579" y="90345"/>
                  </a:lnTo>
                  <a:lnTo>
                    <a:pt x="8369" y="93743"/>
                  </a:lnTo>
                  <a:lnTo>
                    <a:pt x="0" y="89140"/>
                  </a:lnTo>
                  <a:lnTo>
                    <a:pt x="893" y="86491"/>
                  </a:lnTo>
                  <a:lnTo>
                    <a:pt x="1732" y="83900"/>
                  </a:lnTo>
                  <a:lnTo>
                    <a:pt x="2517" y="81368"/>
                  </a:lnTo>
                  <a:lnTo>
                    <a:pt x="3247" y="78895"/>
                  </a:lnTo>
                  <a:lnTo>
                    <a:pt x="3923" y="76480"/>
                  </a:lnTo>
                  <a:lnTo>
                    <a:pt x="4544" y="74124"/>
                  </a:lnTo>
                  <a:lnTo>
                    <a:pt x="5111" y="71827"/>
                  </a:lnTo>
                  <a:lnTo>
                    <a:pt x="5624" y="69588"/>
                  </a:lnTo>
                  <a:lnTo>
                    <a:pt x="6082" y="67407"/>
                  </a:lnTo>
                  <a:lnTo>
                    <a:pt x="6486" y="65285"/>
                  </a:lnTo>
                  <a:lnTo>
                    <a:pt x="6844" y="63151"/>
                  </a:lnTo>
                  <a:lnTo>
                    <a:pt x="7164" y="60933"/>
                  </a:lnTo>
                  <a:lnTo>
                    <a:pt x="7447" y="58631"/>
                  </a:lnTo>
                  <a:lnTo>
                    <a:pt x="7692" y="56246"/>
                  </a:lnTo>
                  <a:lnTo>
                    <a:pt x="7899" y="53777"/>
                  </a:lnTo>
                  <a:lnTo>
                    <a:pt x="8068" y="51224"/>
                  </a:lnTo>
                  <a:lnTo>
                    <a:pt x="8200" y="48587"/>
                  </a:lnTo>
                  <a:lnTo>
                    <a:pt x="8294" y="45867"/>
                  </a:lnTo>
                  <a:lnTo>
                    <a:pt x="8351" y="43063"/>
                  </a:lnTo>
                  <a:lnTo>
                    <a:pt x="8369" y="40175"/>
                  </a:lnTo>
                  <a:lnTo>
                    <a:pt x="83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033787" y="2875790"/>
              <a:ext cx="15902" cy="16739"/>
            </a:xfrm>
            <a:custGeom>
              <a:avLst/>
              <a:pathLst>
                <a:path w="15902" h="16739">
                  <a:moveTo>
                    <a:pt x="0" y="16739"/>
                  </a:moveTo>
                  <a:lnTo>
                    <a:pt x="15902" y="16739"/>
                  </a:lnTo>
                  <a:lnTo>
                    <a:pt x="15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033787" y="2899644"/>
              <a:ext cx="15902" cy="16739"/>
            </a:xfrm>
            <a:custGeom>
              <a:avLst/>
              <a:pathLst>
                <a:path w="15902" h="16739">
                  <a:moveTo>
                    <a:pt x="0" y="16739"/>
                  </a:moveTo>
                  <a:lnTo>
                    <a:pt x="15902" y="16739"/>
                  </a:lnTo>
                  <a:lnTo>
                    <a:pt x="15902" y="0"/>
                  </a:lnTo>
                  <a:lnTo>
                    <a:pt x="0" y="0"/>
                  </a:lnTo>
                  <a:lnTo>
                    <a:pt x="0" y="10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066011" y="2868257"/>
              <a:ext cx="48545" cy="93743"/>
            </a:xfrm>
            <a:custGeom>
              <a:avLst/>
              <a:pathLst>
                <a:path w="48545" h="93743">
                  <a:moveTo>
                    <a:pt x="42686" y="0"/>
                  </a:moveTo>
                  <a:lnTo>
                    <a:pt x="42582" y="4187"/>
                  </a:lnTo>
                  <a:lnTo>
                    <a:pt x="42435" y="8043"/>
                  </a:lnTo>
                  <a:lnTo>
                    <a:pt x="42247" y="11569"/>
                  </a:lnTo>
                  <a:lnTo>
                    <a:pt x="42017" y="14764"/>
                  </a:lnTo>
                  <a:lnTo>
                    <a:pt x="41745" y="17629"/>
                  </a:lnTo>
                  <a:lnTo>
                    <a:pt x="41431" y="20163"/>
                  </a:lnTo>
                  <a:lnTo>
                    <a:pt x="41075" y="22366"/>
                  </a:lnTo>
                  <a:lnTo>
                    <a:pt x="40678" y="24239"/>
                  </a:lnTo>
                  <a:lnTo>
                    <a:pt x="40238" y="25781"/>
                  </a:lnTo>
                  <a:lnTo>
                    <a:pt x="39757" y="26993"/>
                  </a:lnTo>
                  <a:lnTo>
                    <a:pt x="39225" y="27987"/>
                  </a:lnTo>
                  <a:lnTo>
                    <a:pt x="38635" y="28876"/>
                  </a:lnTo>
                  <a:lnTo>
                    <a:pt x="37987" y="29661"/>
                  </a:lnTo>
                  <a:lnTo>
                    <a:pt x="37279" y="30341"/>
                  </a:lnTo>
                  <a:lnTo>
                    <a:pt x="36514" y="30916"/>
                  </a:lnTo>
                  <a:lnTo>
                    <a:pt x="35689" y="31387"/>
                  </a:lnTo>
                  <a:lnTo>
                    <a:pt x="34806" y="31753"/>
                  </a:lnTo>
                  <a:lnTo>
                    <a:pt x="33864" y="32015"/>
                  </a:lnTo>
                  <a:lnTo>
                    <a:pt x="32864" y="32172"/>
                  </a:lnTo>
                  <a:lnTo>
                    <a:pt x="31805" y="32224"/>
                  </a:lnTo>
                  <a:lnTo>
                    <a:pt x="30876" y="32211"/>
                  </a:lnTo>
                  <a:lnTo>
                    <a:pt x="29931" y="32174"/>
                  </a:lnTo>
                  <a:lnTo>
                    <a:pt x="28968" y="32111"/>
                  </a:lnTo>
                  <a:lnTo>
                    <a:pt x="27989" y="32023"/>
                  </a:lnTo>
                  <a:lnTo>
                    <a:pt x="26993" y="31910"/>
                  </a:lnTo>
                  <a:lnTo>
                    <a:pt x="25980" y="31772"/>
                  </a:lnTo>
                  <a:lnTo>
                    <a:pt x="24950" y="31609"/>
                  </a:lnTo>
                  <a:lnTo>
                    <a:pt x="23904" y="31420"/>
                  </a:lnTo>
                  <a:lnTo>
                    <a:pt x="22841" y="31207"/>
                  </a:lnTo>
                  <a:lnTo>
                    <a:pt x="21761" y="30968"/>
                  </a:lnTo>
                  <a:lnTo>
                    <a:pt x="20506" y="23017"/>
                  </a:lnTo>
                  <a:lnTo>
                    <a:pt x="21594" y="23256"/>
                  </a:lnTo>
                  <a:lnTo>
                    <a:pt x="22682" y="23469"/>
                  </a:lnTo>
                  <a:lnTo>
                    <a:pt x="23770" y="23657"/>
                  </a:lnTo>
                  <a:lnTo>
                    <a:pt x="24858" y="23820"/>
                  </a:lnTo>
                  <a:lnTo>
                    <a:pt x="25946" y="23959"/>
                  </a:lnTo>
                  <a:lnTo>
                    <a:pt x="27035" y="24072"/>
                  </a:lnTo>
                  <a:lnTo>
                    <a:pt x="28123" y="24159"/>
                  </a:lnTo>
                  <a:lnTo>
                    <a:pt x="29211" y="24222"/>
                  </a:lnTo>
                  <a:lnTo>
                    <a:pt x="30299" y="24260"/>
                  </a:lnTo>
                  <a:lnTo>
                    <a:pt x="31387" y="24272"/>
                  </a:lnTo>
                  <a:lnTo>
                    <a:pt x="31630" y="24252"/>
                  </a:lnTo>
                  <a:lnTo>
                    <a:pt x="31856" y="24189"/>
                  </a:lnTo>
                  <a:lnTo>
                    <a:pt x="32065" y="24084"/>
                  </a:lnTo>
                  <a:lnTo>
                    <a:pt x="32257" y="23938"/>
                  </a:lnTo>
                  <a:lnTo>
                    <a:pt x="32433" y="23749"/>
                  </a:lnTo>
                  <a:lnTo>
                    <a:pt x="32592" y="23519"/>
                  </a:lnTo>
                  <a:lnTo>
                    <a:pt x="32735" y="23247"/>
                  </a:lnTo>
                  <a:lnTo>
                    <a:pt x="32860" y="22933"/>
                  </a:lnTo>
                  <a:lnTo>
                    <a:pt x="32969" y="22578"/>
                  </a:lnTo>
                  <a:lnTo>
                    <a:pt x="33061" y="22180"/>
                  </a:lnTo>
                  <a:lnTo>
                    <a:pt x="33149" y="21506"/>
                  </a:lnTo>
                  <a:lnTo>
                    <a:pt x="33245" y="20657"/>
                  </a:lnTo>
                  <a:lnTo>
                    <a:pt x="33350" y="19631"/>
                  </a:lnTo>
                  <a:lnTo>
                    <a:pt x="33463" y="18430"/>
                  </a:lnTo>
                  <a:lnTo>
                    <a:pt x="33584" y="17053"/>
                  </a:lnTo>
                  <a:lnTo>
                    <a:pt x="33714" y="15501"/>
                  </a:lnTo>
                  <a:lnTo>
                    <a:pt x="33852" y="13772"/>
                  </a:lnTo>
                  <a:lnTo>
                    <a:pt x="33998" y="11868"/>
                  </a:lnTo>
                  <a:lnTo>
                    <a:pt x="34153" y="9788"/>
                  </a:lnTo>
                  <a:lnTo>
                    <a:pt x="34316" y="7532"/>
                  </a:lnTo>
                  <a:lnTo>
                    <a:pt x="8369" y="7532"/>
                  </a:lnTo>
                  <a:lnTo>
                    <a:pt x="8369" y="38501"/>
                  </a:lnTo>
                  <a:lnTo>
                    <a:pt x="46034" y="38501"/>
                  </a:lnTo>
                  <a:lnTo>
                    <a:pt x="45612" y="42866"/>
                  </a:lnTo>
                  <a:lnTo>
                    <a:pt x="45013" y="47089"/>
                  </a:lnTo>
                  <a:lnTo>
                    <a:pt x="44239" y="51169"/>
                  </a:lnTo>
                  <a:lnTo>
                    <a:pt x="43289" y="55107"/>
                  </a:lnTo>
                  <a:lnTo>
                    <a:pt x="42163" y="58903"/>
                  </a:lnTo>
                  <a:lnTo>
                    <a:pt x="40862" y="62557"/>
                  </a:lnTo>
                  <a:lnTo>
                    <a:pt x="39384" y="66068"/>
                  </a:lnTo>
                  <a:lnTo>
                    <a:pt x="37731" y="69437"/>
                  </a:lnTo>
                  <a:lnTo>
                    <a:pt x="35903" y="72664"/>
                  </a:lnTo>
                  <a:lnTo>
                    <a:pt x="33898" y="75748"/>
                  </a:lnTo>
                  <a:lnTo>
                    <a:pt x="35174" y="76911"/>
                  </a:lnTo>
                  <a:lnTo>
                    <a:pt x="36493" y="78058"/>
                  </a:lnTo>
                  <a:lnTo>
                    <a:pt x="37853" y="79188"/>
                  </a:lnTo>
                  <a:lnTo>
                    <a:pt x="39255" y="80301"/>
                  </a:lnTo>
                  <a:lnTo>
                    <a:pt x="40699" y="81398"/>
                  </a:lnTo>
                  <a:lnTo>
                    <a:pt x="42184" y="82477"/>
                  </a:lnTo>
                  <a:lnTo>
                    <a:pt x="43712" y="83540"/>
                  </a:lnTo>
                  <a:lnTo>
                    <a:pt x="45281" y="84587"/>
                  </a:lnTo>
                  <a:lnTo>
                    <a:pt x="46892" y="85616"/>
                  </a:lnTo>
                  <a:lnTo>
                    <a:pt x="48545" y="86629"/>
                  </a:lnTo>
                  <a:lnTo>
                    <a:pt x="42686" y="93743"/>
                  </a:lnTo>
                  <a:lnTo>
                    <a:pt x="41268" y="92726"/>
                  </a:lnTo>
                  <a:lnTo>
                    <a:pt x="39857" y="91684"/>
                  </a:lnTo>
                  <a:lnTo>
                    <a:pt x="38455" y="90617"/>
                  </a:lnTo>
                  <a:lnTo>
                    <a:pt x="37062" y="89525"/>
                  </a:lnTo>
                  <a:lnTo>
                    <a:pt x="35677" y="88407"/>
                  </a:lnTo>
                  <a:lnTo>
                    <a:pt x="34300" y="87265"/>
                  </a:lnTo>
                  <a:lnTo>
                    <a:pt x="32931" y="86097"/>
                  </a:lnTo>
                  <a:lnTo>
                    <a:pt x="31571" y="84905"/>
                  </a:lnTo>
                  <a:lnTo>
                    <a:pt x="30219" y="83687"/>
                  </a:lnTo>
                  <a:lnTo>
                    <a:pt x="28876" y="82444"/>
                  </a:lnTo>
                  <a:lnTo>
                    <a:pt x="27679" y="83837"/>
                  </a:lnTo>
                  <a:lnTo>
                    <a:pt x="26432" y="85172"/>
                  </a:lnTo>
                  <a:lnTo>
                    <a:pt x="25135" y="86449"/>
                  </a:lnTo>
                  <a:lnTo>
                    <a:pt x="23787" y="87667"/>
                  </a:lnTo>
                  <a:lnTo>
                    <a:pt x="22389" y="88826"/>
                  </a:lnTo>
                  <a:lnTo>
                    <a:pt x="20941" y="89927"/>
                  </a:lnTo>
                  <a:lnTo>
                    <a:pt x="19443" y="90969"/>
                  </a:lnTo>
                  <a:lnTo>
                    <a:pt x="17895" y="91952"/>
                  </a:lnTo>
                  <a:lnTo>
                    <a:pt x="16296" y="92877"/>
                  </a:lnTo>
                  <a:lnTo>
                    <a:pt x="14647" y="93743"/>
                  </a:lnTo>
                  <a:lnTo>
                    <a:pt x="10462" y="86629"/>
                  </a:lnTo>
                  <a:lnTo>
                    <a:pt x="12027" y="85771"/>
                  </a:lnTo>
                  <a:lnTo>
                    <a:pt x="13542" y="84871"/>
                  </a:lnTo>
                  <a:lnTo>
                    <a:pt x="15007" y="83930"/>
                  </a:lnTo>
                  <a:lnTo>
                    <a:pt x="16421" y="82946"/>
                  </a:lnTo>
                  <a:lnTo>
                    <a:pt x="17786" y="81921"/>
                  </a:lnTo>
                  <a:lnTo>
                    <a:pt x="19100" y="80854"/>
                  </a:lnTo>
                  <a:lnTo>
                    <a:pt x="20364" y="79745"/>
                  </a:lnTo>
                  <a:lnTo>
                    <a:pt x="21577" y="78594"/>
                  </a:lnTo>
                  <a:lnTo>
                    <a:pt x="22741" y="77401"/>
                  </a:lnTo>
                  <a:lnTo>
                    <a:pt x="23854" y="76166"/>
                  </a:lnTo>
                  <a:lnTo>
                    <a:pt x="22452" y="74367"/>
                  </a:lnTo>
                  <a:lnTo>
                    <a:pt x="21092" y="72484"/>
                  </a:lnTo>
                  <a:lnTo>
                    <a:pt x="19774" y="70517"/>
                  </a:lnTo>
                  <a:lnTo>
                    <a:pt x="18497" y="68466"/>
                  </a:lnTo>
                  <a:lnTo>
                    <a:pt x="17263" y="66332"/>
                  </a:lnTo>
                  <a:lnTo>
                    <a:pt x="16070" y="64114"/>
                  </a:lnTo>
                  <a:lnTo>
                    <a:pt x="14919" y="61812"/>
                  </a:lnTo>
                  <a:lnTo>
                    <a:pt x="13810" y="59426"/>
                  </a:lnTo>
                  <a:lnTo>
                    <a:pt x="12743" y="56957"/>
                  </a:lnTo>
                  <a:lnTo>
                    <a:pt x="11717" y="54404"/>
                  </a:lnTo>
                  <a:lnTo>
                    <a:pt x="17995" y="49801"/>
                  </a:lnTo>
                  <a:lnTo>
                    <a:pt x="18932" y="52107"/>
                  </a:lnTo>
                  <a:lnTo>
                    <a:pt x="19903" y="54337"/>
                  </a:lnTo>
                  <a:lnTo>
                    <a:pt x="20908" y="56493"/>
                  </a:lnTo>
                  <a:lnTo>
                    <a:pt x="21946" y="58573"/>
                  </a:lnTo>
                  <a:lnTo>
                    <a:pt x="23017" y="60577"/>
                  </a:lnTo>
                  <a:lnTo>
                    <a:pt x="24122" y="62507"/>
                  </a:lnTo>
                  <a:lnTo>
                    <a:pt x="25260" y="64360"/>
                  </a:lnTo>
                  <a:lnTo>
                    <a:pt x="26432" y="66139"/>
                  </a:lnTo>
                  <a:lnTo>
                    <a:pt x="27637" y="67842"/>
                  </a:lnTo>
                  <a:lnTo>
                    <a:pt x="28876" y="69470"/>
                  </a:lnTo>
                  <a:lnTo>
                    <a:pt x="30085" y="67353"/>
                  </a:lnTo>
                  <a:lnTo>
                    <a:pt x="31203" y="65185"/>
                  </a:lnTo>
                  <a:lnTo>
                    <a:pt x="32228" y="62967"/>
                  </a:lnTo>
                  <a:lnTo>
                    <a:pt x="33161" y="60699"/>
                  </a:lnTo>
                  <a:lnTo>
                    <a:pt x="34003" y="58380"/>
                  </a:lnTo>
                  <a:lnTo>
                    <a:pt x="34752" y="56011"/>
                  </a:lnTo>
                  <a:lnTo>
                    <a:pt x="35409" y="53593"/>
                  </a:lnTo>
                  <a:lnTo>
                    <a:pt x="35974" y="51123"/>
                  </a:lnTo>
                  <a:lnTo>
                    <a:pt x="36447" y="48604"/>
                  </a:lnTo>
                  <a:lnTo>
                    <a:pt x="36827" y="46034"/>
                  </a:lnTo>
                  <a:lnTo>
                    <a:pt x="8369" y="46034"/>
                  </a:lnTo>
                  <a:lnTo>
                    <a:pt x="8369" y="93325"/>
                  </a:lnTo>
                  <a:lnTo>
                    <a:pt x="0" y="93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124183" y="2870768"/>
              <a:ext cx="90395" cy="91232"/>
            </a:xfrm>
            <a:custGeom>
              <a:avLst/>
              <a:pathLst>
                <a:path w="90395" h="91232">
                  <a:moveTo>
                    <a:pt x="90395" y="0"/>
                  </a:moveTo>
                  <a:lnTo>
                    <a:pt x="90395" y="78677"/>
                  </a:lnTo>
                  <a:lnTo>
                    <a:pt x="90370" y="79820"/>
                  </a:lnTo>
                  <a:lnTo>
                    <a:pt x="90295" y="80904"/>
                  </a:lnTo>
                  <a:lnTo>
                    <a:pt x="90169" y="81929"/>
                  </a:lnTo>
                  <a:lnTo>
                    <a:pt x="89994" y="82896"/>
                  </a:lnTo>
                  <a:lnTo>
                    <a:pt x="89768" y="83804"/>
                  </a:lnTo>
                  <a:lnTo>
                    <a:pt x="89491" y="84654"/>
                  </a:lnTo>
                  <a:lnTo>
                    <a:pt x="89165" y="85444"/>
                  </a:lnTo>
                  <a:lnTo>
                    <a:pt x="88788" y="86177"/>
                  </a:lnTo>
                  <a:lnTo>
                    <a:pt x="88361" y="86851"/>
                  </a:lnTo>
                  <a:lnTo>
                    <a:pt x="87884" y="87466"/>
                  </a:lnTo>
                  <a:lnTo>
                    <a:pt x="87357" y="88022"/>
                  </a:lnTo>
                  <a:lnTo>
                    <a:pt x="86779" y="88520"/>
                  </a:lnTo>
                  <a:lnTo>
                    <a:pt x="86152" y="88960"/>
                  </a:lnTo>
                  <a:lnTo>
                    <a:pt x="85474" y="89341"/>
                  </a:lnTo>
                  <a:lnTo>
                    <a:pt x="84746" y="89663"/>
                  </a:lnTo>
                  <a:lnTo>
                    <a:pt x="83967" y="89927"/>
                  </a:lnTo>
                  <a:lnTo>
                    <a:pt x="83139" y="90132"/>
                  </a:lnTo>
                  <a:lnTo>
                    <a:pt x="82260" y="90278"/>
                  </a:lnTo>
                  <a:lnTo>
                    <a:pt x="81331" y="90366"/>
                  </a:lnTo>
                  <a:lnTo>
                    <a:pt x="80351" y="90395"/>
                  </a:lnTo>
                  <a:lnTo>
                    <a:pt x="79322" y="90387"/>
                  </a:lnTo>
                  <a:lnTo>
                    <a:pt x="78242" y="90362"/>
                  </a:lnTo>
                  <a:lnTo>
                    <a:pt x="77112" y="90320"/>
                  </a:lnTo>
                  <a:lnTo>
                    <a:pt x="75932" y="90261"/>
                  </a:lnTo>
                  <a:lnTo>
                    <a:pt x="74702" y="90186"/>
                  </a:lnTo>
                  <a:lnTo>
                    <a:pt x="73421" y="90094"/>
                  </a:lnTo>
                  <a:lnTo>
                    <a:pt x="72090" y="89985"/>
                  </a:lnTo>
                  <a:lnTo>
                    <a:pt x="70709" y="89860"/>
                  </a:lnTo>
                  <a:lnTo>
                    <a:pt x="69278" y="89717"/>
                  </a:lnTo>
                  <a:lnTo>
                    <a:pt x="67796" y="89558"/>
                  </a:lnTo>
                  <a:lnTo>
                    <a:pt x="66122" y="81188"/>
                  </a:lnTo>
                  <a:lnTo>
                    <a:pt x="67679" y="81347"/>
                  </a:lnTo>
                  <a:lnTo>
                    <a:pt x="69169" y="81490"/>
                  </a:lnTo>
                  <a:lnTo>
                    <a:pt x="70592" y="81615"/>
                  </a:lnTo>
                  <a:lnTo>
                    <a:pt x="71948" y="81724"/>
                  </a:lnTo>
                  <a:lnTo>
                    <a:pt x="73237" y="81816"/>
                  </a:lnTo>
                  <a:lnTo>
                    <a:pt x="74459" y="81891"/>
                  </a:lnTo>
                  <a:lnTo>
                    <a:pt x="75614" y="81950"/>
                  </a:lnTo>
                  <a:lnTo>
                    <a:pt x="76702" y="81992"/>
                  </a:lnTo>
                  <a:lnTo>
                    <a:pt x="77723" y="82017"/>
                  </a:lnTo>
                  <a:lnTo>
                    <a:pt x="78677" y="82025"/>
                  </a:lnTo>
                  <a:lnTo>
                    <a:pt x="79313" y="81967"/>
                  </a:lnTo>
                  <a:lnTo>
                    <a:pt x="79883" y="81791"/>
                  </a:lnTo>
                  <a:lnTo>
                    <a:pt x="80385" y="81498"/>
                  </a:lnTo>
                  <a:lnTo>
                    <a:pt x="80820" y="81088"/>
                  </a:lnTo>
                  <a:lnTo>
                    <a:pt x="81188" y="80561"/>
                  </a:lnTo>
                  <a:lnTo>
                    <a:pt x="81490" y="79916"/>
                  </a:lnTo>
                  <a:lnTo>
                    <a:pt x="81724" y="79154"/>
                  </a:lnTo>
                  <a:lnTo>
                    <a:pt x="81891" y="78276"/>
                  </a:lnTo>
                  <a:lnTo>
                    <a:pt x="81992" y="77280"/>
                  </a:lnTo>
                  <a:lnTo>
                    <a:pt x="82025" y="76166"/>
                  </a:lnTo>
                  <a:lnTo>
                    <a:pt x="82025" y="58171"/>
                  </a:lnTo>
                  <a:lnTo>
                    <a:pt x="54823" y="58171"/>
                  </a:lnTo>
                  <a:lnTo>
                    <a:pt x="54823" y="86210"/>
                  </a:lnTo>
                  <a:lnTo>
                    <a:pt x="46453" y="86210"/>
                  </a:lnTo>
                  <a:lnTo>
                    <a:pt x="46453" y="58171"/>
                  </a:lnTo>
                  <a:lnTo>
                    <a:pt x="18413" y="58171"/>
                  </a:lnTo>
                  <a:lnTo>
                    <a:pt x="17932" y="61665"/>
                  </a:lnTo>
                  <a:lnTo>
                    <a:pt x="17325" y="65118"/>
                  </a:lnTo>
                  <a:lnTo>
                    <a:pt x="16593" y="68529"/>
                  </a:lnTo>
                  <a:lnTo>
                    <a:pt x="15735" y="71898"/>
                  </a:lnTo>
                  <a:lnTo>
                    <a:pt x="14752" y="75225"/>
                  </a:lnTo>
                  <a:lnTo>
                    <a:pt x="13643" y="78510"/>
                  </a:lnTo>
                  <a:lnTo>
                    <a:pt x="12408" y="81753"/>
                  </a:lnTo>
                  <a:lnTo>
                    <a:pt x="11048" y="84955"/>
                  </a:lnTo>
                  <a:lnTo>
                    <a:pt x="9562" y="88115"/>
                  </a:lnTo>
                  <a:lnTo>
                    <a:pt x="7951" y="91232"/>
                  </a:lnTo>
                  <a:lnTo>
                    <a:pt x="0" y="86210"/>
                  </a:lnTo>
                  <a:lnTo>
                    <a:pt x="1217" y="83722"/>
                  </a:lnTo>
                  <a:lnTo>
                    <a:pt x="2360" y="81280"/>
                  </a:lnTo>
                  <a:lnTo>
                    <a:pt x="3427" y="78885"/>
                  </a:lnTo>
                  <a:lnTo>
                    <a:pt x="4419" y="76535"/>
                  </a:lnTo>
                  <a:lnTo>
                    <a:pt x="5335" y="74231"/>
                  </a:lnTo>
                  <a:lnTo>
                    <a:pt x="6177" y="71973"/>
                  </a:lnTo>
                  <a:lnTo>
                    <a:pt x="6942" y="69761"/>
                  </a:lnTo>
                  <a:lnTo>
                    <a:pt x="7633" y="67595"/>
                  </a:lnTo>
                  <a:lnTo>
                    <a:pt x="8248" y="65476"/>
                  </a:lnTo>
                  <a:lnTo>
                    <a:pt x="8788" y="63402"/>
                  </a:lnTo>
                  <a:lnTo>
                    <a:pt x="9265" y="61312"/>
                  </a:lnTo>
                  <a:lnTo>
                    <a:pt x="9692" y="59142"/>
                  </a:lnTo>
                  <a:lnTo>
                    <a:pt x="10069" y="56892"/>
                  </a:lnTo>
                  <a:lnTo>
                    <a:pt x="10395" y="54563"/>
                  </a:lnTo>
                  <a:lnTo>
                    <a:pt x="10671" y="52155"/>
                  </a:lnTo>
                  <a:lnTo>
                    <a:pt x="10897" y="49667"/>
                  </a:lnTo>
                  <a:lnTo>
                    <a:pt x="11073" y="47099"/>
                  </a:lnTo>
                  <a:lnTo>
                    <a:pt x="11199" y="44452"/>
                  </a:lnTo>
                  <a:lnTo>
                    <a:pt x="11274" y="41726"/>
                  </a:lnTo>
                  <a:lnTo>
                    <a:pt x="11299" y="38920"/>
                  </a:lnTo>
                  <a:lnTo>
                    <a:pt x="112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5143852" y="2878719"/>
              <a:ext cx="26783" cy="17158"/>
            </a:xfrm>
            <a:custGeom>
              <a:avLst/>
              <a:pathLst>
                <a:path w="26783" h="17158">
                  <a:moveTo>
                    <a:pt x="0" y="17158"/>
                  </a:moveTo>
                  <a:lnTo>
                    <a:pt x="26783" y="17158"/>
                  </a:lnTo>
                  <a:lnTo>
                    <a:pt x="26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179006" y="2878719"/>
              <a:ext cx="27202" cy="17158"/>
            </a:xfrm>
            <a:custGeom>
              <a:avLst/>
              <a:pathLst>
                <a:path w="27202" h="17158">
                  <a:moveTo>
                    <a:pt x="0" y="0"/>
                  </a:moveTo>
                  <a:lnTo>
                    <a:pt x="0" y="17158"/>
                  </a:lnTo>
                  <a:lnTo>
                    <a:pt x="27202" y="17158"/>
                  </a:lnTo>
                  <a:lnTo>
                    <a:pt x="272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5143434" y="2903829"/>
              <a:ext cx="27202" cy="17158"/>
            </a:xfrm>
            <a:custGeom>
              <a:avLst/>
              <a:pathLst>
                <a:path w="27202" h="17158">
                  <a:moveTo>
                    <a:pt x="0" y="17158"/>
                  </a:moveTo>
                  <a:lnTo>
                    <a:pt x="27202" y="17158"/>
                  </a:lnTo>
                  <a:lnTo>
                    <a:pt x="27202" y="0"/>
                  </a:lnTo>
                  <a:lnTo>
                    <a:pt x="418" y="0"/>
                  </a:lnTo>
                  <a:lnTo>
                    <a:pt x="418" y="8788"/>
                  </a:lnTo>
                  <a:lnTo>
                    <a:pt x="414" y="9625"/>
                  </a:lnTo>
                  <a:lnTo>
                    <a:pt x="401" y="10462"/>
                  </a:lnTo>
                  <a:lnTo>
                    <a:pt x="380" y="11299"/>
                  </a:lnTo>
                  <a:lnTo>
                    <a:pt x="351" y="12136"/>
                  </a:lnTo>
                  <a:lnTo>
                    <a:pt x="313" y="12973"/>
                  </a:lnTo>
                  <a:lnTo>
                    <a:pt x="267" y="13810"/>
                  </a:lnTo>
                  <a:lnTo>
                    <a:pt x="213" y="14647"/>
                  </a:lnTo>
                  <a:lnTo>
                    <a:pt x="150" y="15484"/>
                  </a:lnTo>
                  <a:lnTo>
                    <a:pt x="79" y="16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5179006" y="2903829"/>
              <a:ext cx="27202" cy="17158"/>
            </a:xfrm>
            <a:custGeom>
              <a:avLst/>
              <a:pathLst>
                <a:path w="27202" h="17158">
                  <a:moveTo>
                    <a:pt x="0" y="0"/>
                  </a:moveTo>
                  <a:lnTo>
                    <a:pt x="0" y="17158"/>
                  </a:lnTo>
                  <a:lnTo>
                    <a:pt x="27202" y="17158"/>
                  </a:lnTo>
                  <a:lnTo>
                    <a:pt x="272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5551186" y="2912815"/>
              <a:ext cx="53990" cy="63165"/>
            </a:xfrm>
            <a:custGeom>
              <a:avLst/>
              <a:pathLst>
                <a:path w="53990" h="63165">
                  <a:moveTo>
                    <a:pt x="45874" y="0"/>
                  </a:moveTo>
                  <a:lnTo>
                    <a:pt x="50461" y="5646"/>
                  </a:lnTo>
                  <a:lnTo>
                    <a:pt x="48549" y="5991"/>
                  </a:lnTo>
                  <a:lnTo>
                    <a:pt x="46622" y="6323"/>
                  </a:lnTo>
                  <a:lnTo>
                    <a:pt x="44681" y="6641"/>
                  </a:lnTo>
                  <a:lnTo>
                    <a:pt x="42726" y="6944"/>
                  </a:lnTo>
                  <a:lnTo>
                    <a:pt x="40757" y="7234"/>
                  </a:lnTo>
                  <a:lnTo>
                    <a:pt x="38774" y="7509"/>
                  </a:lnTo>
                  <a:lnTo>
                    <a:pt x="36777" y="7770"/>
                  </a:lnTo>
                  <a:lnTo>
                    <a:pt x="34765" y="8017"/>
                  </a:lnTo>
                  <a:lnTo>
                    <a:pt x="32740" y="8250"/>
                  </a:lnTo>
                  <a:lnTo>
                    <a:pt x="30700" y="8469"/>
                  </a:lnTo>
                  <a:lnTo>
                    <a:pt x="30700" y="20114"/>
                  </a:lnTo>
                  <a:lnTo>
                    <a:pt x="53990" y="20114"/>
                  </a:lnTo>
                  <a:lnTo>
                    <a:pt x="53990" y="26466"/>
                  </a:lnTo>
                  <a:lnTo>
                    <a:pt x="30700" y="26466"/>
                  </a:lnTo>
                  <a:lnTo>
                    <a:pt x="30700" y="36699"/>
                  </a:lnTo>
                  <a:lnTo>
                    <a:pt x="47991" y="36699"/>
                  </a:lnTo>
                  <a:lnTo>
                    <a:pt x="47991" y="63165"/>
                  </a:lnTo>
                  <a:lnTo>
                    <a:pt x="4234" y="63165"/>
                  </a:lnTo>
                  <a:lnTo>
                    <a:pt x="4234" y="36699"/>
                  </a:lnTo>
                  <a:lnTo>
                    <a:pt x="23290" y="36699"/>
                  </a:lnTo>
                  <a:lnTo>
                    <a:pt x="23290" y="26466"/>
                  </a:lnTo>
                  <a:lnTo>
                    <a:pt x="0" y="26466"/>
                  </a:lnTo>
                  <a:lnTo>
                    <a:pt x="0" y="20114"/>
                  </a:lnTo>
                  <a:lnTo>
                    <a:pt x="23290" y="20114"/>
                  </a:lnTo>
                  <a:lnTo>
                    <a:pt x="23290" y="9527"/>
                  </a:lnTo>
                  <a:lnTo>
                    <a:pt x="21515" y="9672"/>
                  </a:lnTo>
                  <a:lnTo>
                    <a:pt x="19718" y="9824"/>
                  </a:lnTo>
                  <a:lnTo>
                    <a:pt x="17901" y="9982"/>
                  </a:lnTo>
                  <a:lnTo>
                    <a:pt x="16063" y="10148"/>
                  </a:lnTo>
                  <a:lnTo>
                    <a:pt x="14203" y="10321"/>
                  </a:lnTo>
                  <a:lnTo>
                    <a:pt x="12322" y="10501"/>
                  </a:lnTo>
                  <a:lnTo>
                    <a:pt x="10420" y="10688"/>
                  </a:lnTo>
                  <a:lnTo>
                    <a:pt x="8497" y="10882"/>
                  </a:lnTo>
                  <a:lnTo>
                    <a:pt x="6552" y="11083"/>
                  </a:lnTo>
                  <a:lnTo>
                    <a:pt x="4587" y="11292"/>
                  </a:lnTo>
                  <a:lnTo>
                    <a:pt x="1411" y="4940"/>
                  </a:lnTo>
                  <a:lnTo>
                    <a:pt x="5857" y="4573"/>
                  </a:lnTo>
                  <a:lnTo>
                    <a:pt x="10304" y="4178"/>
                  </a:lnTo>
                  <a:lnTo>
                    <a:pt x="14750" y="3754"/>
                  </a:lnTo>
                  <a:lnTo>
                    <a:pt x="19196" y="3302"/>
                  </a:lnTo>
                  <a:lnTo>
                    <a:pt x="23643" y="2823"/>
                  </a:lnTo>
                  <a:lnTo>
                    <a:pt x="28089" y="2314"/>
                  </a:lnTo>
                  <a:lnTo>
                    <a:pt x="32535" y="1778"/>
                  </a:lnTo>
                  <a:lnTo>
                    <a:pt x="36981" y="1213"/>
                  </a:lnTo>
                  <a:lnTo>
                    <a:pt x="41428" y="6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5562831" y="2955867"/>
              <a:ext cx="28936" cy="13762"/>
            </a:xfrm>
            <a:custGeom>
              <a:avLst/>
              <a:pathLst>
                <a:path w="28936" h="13762">
                  <a:moveTo>
                    <a:pt x="0" y="13762"/>
                  </a:moveTo>
                  <a:lnTo>
                    <a:pt x="28936" y="13762"/>
                  </a:lnTo>
                  <a:lnTo>
                    <a:pt x="28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5527190" y="2913874"/>
              <a:ext cx="17644" cy="16938"/>
            </a:xfrm>
            <a:custGeom>
              <a:avLst/>
              <a:pathLst>
                <a:path w="17644" h="16938">
                  <a:moveTo>
                    <a:pt x="4940" y="0"/>
                  </a:moveTo>
                  <a:lnTo>
                    <a:pt x="6337" y="935"/>
                  </a:lnTo>
                  <a:lnTo>
                    <a:pt x="7706" y="1905"/>
                  </a:lnTo>
                  <a:lnTo>
                    <a:pt x="9047" y="2911"/>
                  </a:lnTo>
                  <a:lnTo>
                    <a:pt x="10360" y="3952"/>
                  </a:lnTo>
                  <a:lnTo>
                    <a:pt x="11645" y="5028"/>
                  </a:lnTo>
                  <a:lnTo>
                    <a:pt x="12901" y="6140"/>
                  </a:lnTo>
                  <a:lnTo>
                    <a:pt x="14129" y="7286"/>
                  </a:lnTo>
                  <a:lnTo>
                    <a:pt x="15329" y="8469"/>
                  </a:lnTo>
                  <a:lnTo>
                    <a:pt x="16500" y="9686"/>
                  </a:lnTo>
                  <a:lnTo>
                    <a:pt x="17644" y="10939"/>
                  </a:lnTo>
                  <a:lnTo>
                    <a:pt x="12703" y="16938"/>
                  </a:lnTo>
                  <a:lnTo>
                    <a:pt x="11496" y="15551"/>
                  </a:lnTo>
                  <a:lnTo>
                    <a:pt x="10275" y="14214"/>
                  </a:lnTo>
                  <a:lnTo>
                    <a:pt x="9040" y="12926"/>
                  </a:lnTo>
                  <a:lnTo>
                    <a:pt x="7791" y="11687"/>
                  </a:lnTo>
                  <a:lnTo>
                    <a:pt x="6528" y="10498"/>
                  </a:lnTo>
                  <a:lnTo>
                    <a:pt x="5250" y="9358"/>
                  </a:lnTo>
                  <a:lnTo>
                    <a:pt x="3959" y="8267"/>
                  </a:lnTo>
                  <a:lnTo>
                    <a:pt x="2653" y="7227"/>
                  </a:lnTo>
                  <a:lnTo>
                    <a:pt x="1333" y="6235"/>
                  </a:lnTo>
                  <a:lnTo>
                    <a:pt x="0" y="5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525778" y="2943163"/>
              <a:ext cx="81868" cy="49050"/>
            </a:xfrm>
            <a:custGeom>
              <a:avLst/>
              <a:pathLst>
                <a:path w="81868" h="49050">
                  <a:moveTo>
                    <a:pt x="352" y="0"/>
                  </a:moveTo>
                  <a:lnTo>
                    <a:pt x="17996" y="0"/>
                  </a:lnTo>
                  <a:lnTo>
                    <a:pt x="17996" y="33876"/>
                  </a:lnTo>
                  <a:lnTo>
                    <a:pt x="18866" y="34494"/>
                  </a:lnTo>
                  <a:lnTo>
                    <a:pt x="19782" y="35076"/>
                  </a:lnTo>
                  <a:lnTo>
                    <a:pt x="20744" y="35623"/>
                  </a:lnTo>
                  <a:lnTo>
                    <a:pt x="21751" y="36135"/>
                  </a:lnTo>
                  <a:lnTo>
                    <a:pt x="22804" y="36611"/>
                  </a:lnTo>
                  <a:lnTo>
                    <a:pt x="23904" y="37052"/>
                  </a:lnTo>
                  <a:lnTo>
                    <a:pt x="25049" y="37458"/>
                  </a:lnTo>
                  <a:lnTo>
                    <a:pt x="26240" y="37828"/>
                  </a:lnTo>
                  <a:lnTo>
                    <a:pt x="27477" y="38164"/>
                  </a:lnTo>
                  <a:lnTo>
                    <a:pt x="28759" y="38464"/>
                  </a:lnTo>
                  <a:lnTo>
                    <a:pt x="30218" y="38732"/>
                  </a:lnTo>
                  <a:lnTo>
                    <a:pt x="31985" y="38972"/>
                  </a:lnTo>
                  <a:lnTo>
                    <a:pt x="34058" y="39183"/>
                  </a:lnTo>
                  <a:lnTo>
                    <a:pt x="36438" y="39367"/>
                  </a:lnTo>
                  <a:lnTo>
                    <a:pt x="39125" y="39522"/>
                  </a:lnTo>
                  <a:lnTo>
                    <a:pt x="42119" y="39649"/>
                  </a:lnTo>
                  <a:lnTo>
                    <a:pt x="45421" y="39748"/>
                  </a:lnTo>
                  <a:lnTo>
                    <a:pt x="49029" y="39819"/>
                  </a:lnTo>
                  <a:lnTo>
                    <a:pt x="52944" y="39861"/>
                  </a:lnTo>
                  <a:lnTo>
                    <a:pt x="57166" y="39875"/>
                  </a:lnTo>
                  <a:lnTo>
                    <a:pt x="81868" y="39875"/>
                  </a:lnTo>
                  <a:lnTo>
                    <a:pt x="78339" y="47638"/>
                  </a:lnTo>
                  <a:lnTo>
                    <a:pt x="50109" y="47638"/>
                  </a:lnTo>
                  <a:lnTo>
                    <a:pt x="47088" y="47617"/>
                  </a:lnTo>
                  <a:lnTo>
                    <a:pt x="44237" y="47554"/>
                  </a:lnTo>
                  <a:lnTo>
                    <a:pt x="41555" y="47448"/>
                  </a:lnTo>
                  <a:lnTo>
                    <a:pt x="39042" y="47300"/>
                  </a:lnTo>
                  <a:lnTo>
                    <a:pt x="36699" y="47109"/>
                  </a:lnTo>
                  <a:lnTo>
                    <a:pt x="34525" y="46876"/>
                  </a:lnTo>
                  <a:lnTo>
                    <a:pt x="32521" y="46601"/>
                  </a:lnTo>
                  <a:lnTo>
                    <a:pt x="30686" y="46283"/>
                  </a:lnTo>
                  <a:lnTo>
                    <a:pt x="29020" y="45923"/>
                  </a:lnTo>
                  <a:lnTo>
                    <a:pt x="27524" y="45521"/>
                  </a:lnTo>
                  <a:lnTo>
                    <a:pt x="26130" y="45073"/>
                  </a:lnTo>
                  <a:lnTo>
                    <a:pt x="24772" y="44575"/>
                  </a:lnTo>
                  <a:lnTo>
                    <a:pt x="23448" y="44028"/>
                  </a:lnTo>
                  <a:lnTo>
                    <a:pt x="22160" y="43432"/>
                  </a:lnTo>
                  <a:lnTo>
                    <a:pt x="20908" y="42786"/>
                  </a:lnTo>
                  <a:lnTo>
                    <a:pt x="19690" y="42091"/>
                  </a:lnTo>
                  <a:lnTo>
                    <a:pt x="18508" y="41347"/>
                  </a:lnTo>
                  <a:lnTo>
                    <a:pt x="17361" y="40553"/>
                  </a:lnTo>
                  <a:lnTo>
                    <a:pt x="16250" y="39709"/>
                  </a:lnTo>
                  <a:lnTo>
                    <a:pt x="15173" y="38816"/>
                  </a:lnTo>
                  <a:lnTo>
                    <a:pt x="4940" y="49050"/>
                  </a:lnTo>
                  <a:lnTo>
                    <a:pt x="0" y="41639"/>
                  </a:lnTo>
                  <a:lnTo>
                    <a:pt x="1125" y="41001"/>
                  </a:lnTo>
                  <a:lnTo>
                    <a:pt x="2244" y="40355"/>
                  </a:lnTo>
                  <a:lnTo>
                    <a:pt x="3355" y="39702"/>
                  </a:lnTo>
                  <a:lnTo>
                    <a:pt x="4460" y="39042"/>
                  </a:lnTo>
                  <a:lnTo>
                    <a:pt x="5557" y="38375"/>
                  </a:lnTo>
                  <a:lnTo>
                    <a:pt x="6648" y="37701"/>
                  </a:lnTo>
                  <a:lnTo>
                    <a:pt x="7731" y="37020"/>
                  </a:lnTo>
                  <a:lnTo>
                    <a:pt x="8807" y="36332"/>
                  </a:lnTo>
                  <a:lnTo>
                    <a:pt x="9877" y="35637"/>
                  </a:lnTo>
                  <a:lnTo>
                    <a:pt x="10939" y="34935"/>
                  </a:lnTo>
                  <a:lnTo>
                    <a:pt x="10939" y="6704"/>
                  </a:lnTo>
                  <a:lnTo>
                    <a:pt x="352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615410" y="2910698"/>
              <a:ext cx="82927" cy="34582"/>
            </a:xfrm>
            <a:custGeom>
              <a:avLst/>
              <a:pathLst>
                <a:path w="82927" h="34582">
                  <a:moveTo>
                    <a:pt x="40934" y="0"/>
                  </a:moveTo>
                  <a:lnTo>
                    <a:pt x="48344" y="2117"/>
                  </a:lnTo>
                  <a:lnTo>
                    <a:pt x="48129" y="2399"/>
                  </a:lnTo>
                  <a:lnTo>
                    <a:pt x="47907" y="2681"/>
                  </a:lnTo>
                  <a:lnTo>
                    <a:pt x="47677" y="2964"/>
                  </a:lnTo>
                  <a:lnTo>
                    <a:pt x="47441" y="3246"/>
                  </a:lnTo>
                  <a:lnTo>
                    <a:pt x="47197" y="3528"/>
                  </a:lnTo>
                  <a:lnTo>
                    <a:pt x="46947" y="3811"/>
                  </a:lnTo>
                  <a:lnTo>
                    <a:pt x="46689" y="4093"/>
                  </a:lnTo>
                  <a:lnTo>
                    <a:pt x="46425" y="4375"/>
                  </a:lnTo>
                  <a:lnTo>
                    <a:pt x="46153" y="4658"/>
                  </a:lnTo>
                  <a:lnTo>
                    <a:pt x="45874" y="4940"/>
                  </a:lnTo>
                  <a:lnTo>
                    <a:pt x="49420" y="7699"/>
                  </a:lnTo>
                  <a:lnTo>
                    <a:pt x="53002" y="10332"/>
                  </a:lnTo>
                  <a:lnTo>
                    <a:pt x="56619" y="12837"/>
                  </a:lnTo>
                  <a:lnTo>
                    <a:pt x="60272" y="15216"/>
                  </a:lnTo>
                  <a:lnTo>
                    <a:pt x="63959" y="17467"/>
                  </a:lnTo>
                  <a:lnTo>
                    <a:pt x="67682" y="19591"/>
                  </a:lnTo>
                  <a:lnTo>
                    <a:pt x="71440" y="21589"/>
                  </a:lnTo>
                  <a:lnTo>
                    <a:pt x="75234" y="23459"/>
                  </a:lnTo>
                  <a:lnTo>
                    <a:pt x="79062" y="25202"/>
                  </a:lnTo>
                  <a:lnTo>
                    <a:pt x="82927" y="26818"/>
                  </a:lnTo>
                  <a:lnTo>
                    <a:pt x="78692" y="33876"/>
                  </a:lnTo>
                  <a:lnTo>
                    <a:pt x="74955" y="32172"/>
                  </a:lnTo>
                  <a:lnTo>
                    <a:pt x="71225" y="30305"/>
                  </a:lnTo>
                  <a:lnTo>
                    <a:pt x="67502" y="28276"/>
                  </a:lnTo>
                  <a:lnTo>
                    <a:pt x="63786" y="26084"/>
                  </a:lnTo>
                  <a:lnTo>
                    <a:pt x="60077" y="23731"/>
                  </a:lnTo>
                  <a:lnTo>
                    <a:pt x="56376" y="21215"/>
                  </a:lnTo>
                  <a:lnTo>
                    <a:pt x="52681" y="18536"/>
                  </a:lnTo>
                  <a:lnTo>
                    <a:pt x="48993" y="15696"/>
                  </a:lnTo>
                  <a:lnTo>
                    <a:pt x="45313" y="12693"/>
                  </a:lnTo>
                  <a:lnTo>
                    <a:pt x="41639" y="9527"/>
                  </a:lnTo>
                  <a:lnTo>
                    <a:pt x="38276" y="12573"/>
                  </a:lnTo>
                  <a:lnTo>
                    <a:pt x="34822" y="15498"/>
                  </a:lnTo>
                  <a:lnTo>
                    <a:pt x="31275" y="18303"/>
                  </a:lnTo>
                  <a:lnTo>
                    <a:pt x="27637" y="20989"/>
                  </a:lnTo>
                  <a:lnTo>
                    <a:pt x="23907" y="23554"/>
                  </a:lnTo>
                  <a:lnTo>
                    <a:pt x="20085" y="26000"/>
                  </a:lnTo>
                  <a:lnTo>
                    <a:pt x="16172" y="28325"/>
                  </a:lnTo>
                  <a:lnTo>
                    <a:pt x="12167" y="30531"/>
                  </a:lnTo>
                  <a:lnTo>
                    <a:pt x="8070" y="32616"/>
                  </a:lnTo>
                  <a:lnTo>
                    <a:pt x="3881" y="34582"/>
                  </a:lnTo>
                  <a:lnTo>
                    <a:pt x="0" y="28230"/>
                  </a:lnTo>
                  <a:lnTo>
                    <a:pt x="5554" y="25534"/>
                  </a:lnTo>
                  <a:lnTo>
                    <a:pt x="10784" y="22810"/>
                  </a:lnTo>
                  <a:lnTo>
                    <a:pt x="15689" y="20057"/>
                  </a:lnTo>
                  <a:lnTo>
                    <a:pt x="20269" y="17277"/>
                  </a:lnTo>
                  <a:lnTo>
                    <a:pt x="24525" y="14468"/>
                  </a:lnTo>
                  <a:lnTo>
                    <a:pt x="28456" y="11630"/>
                  </a:lnTo>
                  <a:lnTo>
                    <a:pt x="32062" y="8765"/>
                  </a:lnTo>
                  <a:lnTo>
                    <a:pt x="35344" y="5871"/>
                  </a:lnTo>
                  <a:lnTo>
                    <a:pt x="38301" y="2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5630231" y="2941046"/>
              <a:ext cx="53285" cy="7057"/>
            </a:xfrm>
            <a:custGeom>
              <a:avLst/>
              <a:pathLst>
                <a:path w="53285" h="7057">
                  <a:moveTo>
                    <a:pt x="0" y="0"/>
                  </a:moveTo>
                  <a:lnTo>
                    <a:pt x="53285" y="0"/>
                  </a:lnTo>
                  <a:lnTo>
                    <a:pt x="53285" y="7057"/>
                  </a:lnTo>
                  <a:lnTo>
                    <a:pt x="0" y="7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626702" y="2957631"/>
              <a:ext cx="59989" cy="35288"/>
            </a:xfrm>
            <a:custGeom>
              <a:avLst/>
              <a:pathLst>
                <a:path w="59989" h="35288">
                  <a:moveTo>
                    <a:pt x="59989" y="0"/>
                  </a:moveTo>
                  <a:lnTo>
                    <a:pt x="59989" y="35288"/>
                  </a:lnTo>
                  <a:lnTo>
                    <a:pt x="52932" y="35288"/>
                  </a:lnTo>
                  <a:lnTo>
                    <a:pt x="52932" y="29641"/>
                  </a:lnTo>
                  <a:lnTo>
                    <a:pt x="7057" y="29641"/>
                  </a:lnTo>
                  <a:lnTo>
                    <a:pt x="7057" y="35288"/>
                  </a:lnTo>
                  <a:lnTo>
                    <a:pt x="0" y="35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5633760" y="2964336"/>
              <a:ext cx="45874" cy="16232"/>
            </a:xfrm>
            <a:custGeom>
              <a:avLst/>
              <a:pathLst>
                <a:path w="45874" h="16232">
                  <a:moveTo>
                    <a:pt x="0" y="16232"/>
                  </a:moveTo>
                  <a:lnTo>
                    <a:pt x="45874" y="16232"/>
                  </a:lnTo>
                  <a:lnTo>
                    <a:pt x="458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007455" y="3939563"/>
              <a:ext cx="21941" cy="27292"/>
            </a:xfrm>
            <a:custGeom>
              <a:avLst/>
              <a:pathLst>
                <a:path w="21941" h="27292">
                  <a:moveTo>
                    <a:pt x="9632" y="0"/>
                  </a:moveTo>
                  <a:lnTo>
                    <a:pt x="11104" y="2044"/>
                  </a:lnTo>
                  <a:lnTo>
                    <a:pt x="12522" y="4109"/>
                  </a:lnTo>
                  <a:lnTo>
                    <a:pt x="13887" y="6197"/>
                  </a:lnTo>
                  <a:lnTo>
                    <a:pt x="15198" y="8305"/>
                  </a:lnTo>
                  <a:lnTo>
                    <a:pt x="16455" y="10435"/>
                  </a:lnTo>
                  <a:lnTo>
                    <a:pt x="17660" y="12586"/>
                  </a:lnTo>
                  <a:lnTo>
                    <a:pt x="18810" y="14759"/>
                  </a:lnTo>
                  <a:lnTo>
                    <a:pt x="19907" y="16953"/>
                  </a:lnTo>
                  <a:lnTo>
                    <a:pt x="20951" y="19169"/>
                  </a:lnTo>
                  <a:lnTo>
                    <a:pt x="21941" y="21406"/>
                  </a:lnTo>
                  <a:lnTo>
                    <a:pt x="11773" y="27292"/>
                  </a:lnTo>
                  <a:lnTo>
                    <a:pt x="10885" y="25055"/>
                  </a:lnTo>
                  <a:lnTo>
                    <a:pt x="9932" y="22840"/>
                  </a:lnTo>
                  <a:lnTo>
                    <a:pt x="8915" y="20646"/>
                  </a:lnTo>
                  <a:lnTo>
                    <a:pt x="7834" y="18473"/>
                  </a:lnTo>
                  <a:lnTo>
                    <a:pt x="6689" y="16322"/>
                  </a:lnTo>
                  <a:lnTo>
                    <a:pt x="5479" y="14192"/>
                  </a:lnTo>
                  <a:lnTo>
                    <a:pt x="4206" y="12083"/>
                  </a:lnTo>
                  <a:lnTo>
                    <a:pt x="2868" y="9996"/>
                  </a:lnTo>
                  <a:lnTo>
                    <a:pt x="1466" y="7930"/>
                  </a:lnTo>
                  <a:lnTo>
                    <a:pt x="0" y="58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2997822" y="3979164"/>
              <a:ext cx="40671" cy="76527"/>
            </a:xfrm>
            <a:custGeom>
              <a:avLst/>
              <a:pathLst>
                <a:path w="40671" h="76527">
                  <a:moveTo>
                    <a:pt x="0" y="0"/>
                  </a:moveTo>
                  <a:lnTo>
                    <a:pt x="25152" y="0"/>
                  </a:lnTo>
                  <a:lnTo>
                    <a:pt x="25152" y="61007"/>
                  </a:lnTo>
                  <a:lnTo>
                    <a:pt x="26008" y="60135"/>
                  </a:lnTo>
                  <a:lnTo>
                    <a:pt x="26864" y="59230"/>
                  </a:lnTo>
                  <a:lnTo>
                    <a:pt x="27720" y="58294"/>
                  </a:lnTo>
                  <a:lnTo>
                    <a:pt x="28577" y="57325"/>
                  </a:lnTo>
                  <a:lnTo>
                    <a:pt x="29433" y="56324"/>
                  </a:lnTo>
                  <a:lnTo>
                    <a:pt x="30289" y="55292"/>
                  </a:lnTo>
                  <a:lnTo>
                    <a:pt x="31145" y="54227"/>
                  </a:lnTo>
                  <a:lnTo>
                    <a:pt x="32002" y="53130"/>
                  </a:lnTo>
                  <a:lnTo>
                    <a:pt x="32858" y="52000"/>
                  </a:lnTo>
                  <a:lnTo>
                    <a:pt x="33714" y="50839"/>
                  </a:lnTo>
                  <a:lnTo>
                    <a:pt x="40671" y="57261"/>
                  </a:lnTo>
                  <a:lnTo>
                    <a:pt x="39339" y="59284"/>
                  </a:lnTo>
                  <a:lnTo>
                    <a:pt x="37910" y="61285"/>
                  </a:lnTo>
                  <a:lnTo>
                    <a:pt x="36385" y="63265"/>
                  </a:lnTo>
                  <a:lnTo>
                    <a:pt x="34763" y="65224"/>
                  </a:lnTo>
                  <a:lnTo>
                    <a:pt x="33045" y="67161"/>
                  </a:lnTo>
                  <a:lnTo>
                    <a:pt x="31231" y="69077"/>
                  </a:lnTo>
                  <a:lnTo>
                    <a:pt x="29321" y="70972"/>
                  </a:lnTo>
                  <a:lnTo>
                    <a:pt x="27314" y="72845"/>
                  </a:lnTo>
                  <a:lnTo>
                    <a:pt x="25211" y="74696"/>
                  </a:lnTo>
                  <a:lnTo>
                    <a:pt x="23011" y="76527"/>
                  </a:lnTo>
                  <a:lnTo>
                    <a:pt x="15519" y="69570"/>
                  </a:lnTo>
                  <a:lnTo>
                    <a:pt x="15519" y="9632"/>
                  </a:lnTo>
                  <a:lnTo>
                    <a:pt x="0" y="9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034213" y="3946520"/>
              <a:ext cx="87230" cy="111312"/>
            </a:xfrm>
            <a:custGeom>
              <a:avLst/>
              <a:pathLst>
                <a:path w="87230" h="111312">
                  <a:moveTo>
                    <a:pt x="9097" y="0"/>
                  </a:moveTo>
                  <a:lnTo>
                    <a:pt x="84554" y="0"/>
                  </a:lnTo>
                  <a:lnTo>
                    <a:pt x="84554" y="10167"/>
                  </a:lnTo>
                  <a:lnTo>
                    <a:pt x="53515" y="10167"/>
                  </a:lnTo>
                  <a:lnTo>
                    <a:pt x="53515" y="50839"/>
                  </a:lnTo>
                  <a:lnTo>
                    <a:pt x="80273" y="50839"/>
                  </a:lnTo>
                  <a:lnTo>
                    <a:pt x="80273" y="61007"/>
                  </a:lnTo>
                  <a:lnTo>
                    <a:pt x="53515" y="61007"/>
                  </a:lnTo>
                  <a:lnTo>
                    <a:pt x="53515" y="101144"/>
                  </a:lnTo>
                  <a:lnTo>
                    <a:pt x="87230" y="101144"/>
                  </a:lnTo>
                  <a:lnTo>
                    <a:pt x="87230" y="111312"/>
                  </a:lnTo>
                  <a:lnTo>
                    <a:pt x="0" y="111312"/>
                  </a:lnTo>
                  <a:lnTo>
                    <a:pt x="0" y="101144"/>
                  </a:lnTo>
                  <a:lnTo>
                    <a:pt x="12843" y="101144"/>
                  </a:lnTo>
                  <a:lnTo>
                    <a:pt x="12843" y="34249"/>
                  </a:lnTo>
                  <a:lnTo>
                    <a:pt x="23546" y="34249"/>
                  </a:lnTo>
                  <a:lnTo>
                    <a:pt x="23546" y="101144"/>
                  </a:lnTo>
                  <a:lnTo>
                    <a:pt x="42812" y="101144"/>
                  </a:lnTo>
                  <a:lnTo>
                    <a:pt x="42812" y="10167"/>
                  </a:lnTo>
                  <a:lnTo>
                    <a:pt x="9097" y="10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134287" y="3939563"/>
              <a:ext cx="42812" cy="123085"/>
            </a:xfrm>
            <a:custGeom>
              <a:avLst/>
              <a:pathLst>
                <a:path w="42812" h="123085">
                  <a:moveTo>
                    <a:pt x="1070" y="22476"/>
                  </a:moveTo>
                  <a:lnTo>
                    <a:pt x="17660" y="22476"/>
                  </a:lnTo>
                  <a:lnTo>
                    <a:pt x="17660" y="0"/>
                  </a:lnTo>
                  <a:lnTo>
                    <a:pt x="28363" y="0"/>
                  </a:lnTo>
                  <a:lnTo>
                    <a:pt x="28363" y="22476"/>
                  </a:lnTo>
                  <a:lnTo>
                    <a:pt x="39066" y="22476"/>
                  </a:lnTo>
                  <a:lnTo>
                    <a:pt x="39066" y="32644"/>
                  </a:lnTo>
                  <a:lnTo>
                    <a:pt x="28363" y="32644"/>
                  </a:lnTo>
                  <a:lnTo>
                    <a:pt x="28363" y="58866"/>
                  </a:lnTo>
                  <a:lnTo>
                    <a:pt x="40671" y="52980"/>
                  </a:lnTo>
                  <a:lnTo>
                    <a:pt x="42812" y="62613"/>
                  </a:lnTo>
                  <a:lnTo>
                    <a:pt x="41415" y="63463"/>
                  </a:lnTo>
                  <a:lnTo>
                    <a:pt x="40008" y="64304"/>
                  </a:lnTo>
                  <a:lnTo>
                    <a:pt x="38589" y="65133"/>
                  </a:lnTo>
                  <a:lnTo>
                    <a:pt x="37161" y="65952"/>
                  </a:lnTo>
                  <a:lnTo>
                    <a:pt x="35721" y="66760"/>
                  </a:lnTo>
                  <a:lnTo>
                    <a:pt x="34271" y="67557"/>
                  </a:lnTo>
                  <a:lnTo>
                    <a:pt x="32810" y="68344"/>
                  </a:lnTo>
                  <a:lnTo>
                    <a:pt x="31338" y="69120"/>
                  </a:lnTo>
                  <a:lnTo>
                    <a:pt x="29856" y="69885"/>
                  </a:lnTo>
                  <a:lnTo>
                    <a:pt x="28363" y="70640"/>
                  </a:lnTo>
                  <a:lnTo>
                    <a:pt x="28363" y="108101"/>
                  </a:lnTo>
                  <a:lnTo>
                    <a:pt x="28336" y="109760"/>
                  </a:lnTo>
                  <a:lnTo>
                    <a:pt x="28256" y="111312"/>
                  </a:lnTo>
                  <a:lnTo>
                    <a:pt x="28122" y="112756"/>
                  </a:lnTo>
                  <a:lnTo>
                    <a:pt x="27935" y="114094"/>
                  </a:lnTo>
                  <a:lnTo>
                    <a:pt x="27694" y="115325"/>
                  </a:lnTo>
                  <a:lnTo>
                    <a:pt x="27399" y="116449"/>
                  </a:lnTo>
                  <a:lnTo>
                    <a:pt x="27052" y="117466"/>
                  </a:lnTo>
                  <a:lnTo>
                    <a:pt x="26650" y="118376"/>
                  </a:lnTo>
                  <a:lnTo>
                    <a:pt x="26195" y="119178"/>
                  </a:lnTo>
                  <a:lnTo>
                    <a:pt x="25687" y="119874"/>
                  </a:lnTo>
                  <a:lnTo>
                    <a:pt x="25098" y="120484"/>
                  </a:lnTo>
                  <a:lnTo>
                    <a:pt x="24403" y="121030"/>
                  </a:lnTo>
                  <a:lnTo>
                    <a:pt x="23600" y="121512"/>
                  </a:lnTo>
                  <a:lnTo>
                    <a:pt x="22690" y="121929"/>
                  </a:lnTo>
                  <a:lnTo>
                    <a:pt x="21673" y="122282"/>
                  </a:lnTo>
                  <a:lnTo>
                    <a:pt x="20549" y="122571"/>
                  </a:lnTo>
                  <a:lnTo>
                    <a:pt x="19319" y="122796"/>
                  </a:lnTo>
                  <a:lnTo>
                    <a:pt x="17981" y="122956"/>
                  </a:lnTo>
                  <a:lnTo>
                    <a:pt x="16536" y="123053"/>
                  </a:lnTo>
                  <a:lnTo>
                    <a:pt x="14984" y="123085"/>
                  </a:lnTo>
                  <a:lnTo>
                    <a:pt x="13710" y="123064"/>
                  </a:lnTo>
                  <a:lnTo>
                    <a:pt x="12458" y="122999"/>
                  </a:lnTo>
                  <a:lnTo>
                    <a:pt x="11227" y="122892"/>
                  </a:lnTo>
                  <a:lnTo>
                    <a:pt x="10018" y="122742"/>
                  </a:lnTo>
                  <a:lnTo>
                    <a:pt x="8830" y="122550"/>
                  </a:lnTo>
                  <a:lnTo>
                    <a:pt x="7663" y="122314"/>
                  </a:lnTo>
                  <a:lnTo>
                    <a:pt x="6518" y="122036"/>
                  </a:lnTo>
                  <a:lnTo>
                    <a:pt x="5394" y="121715"/>
                  </a:lnTo>
                  <a:lnTo>
                    <a:pt x="4291" y="121351"/>
                  </a:lnTo>
                  <a:lnTo>
                    <a:pt x="3210" y="120944"/>
                  </a:lnTo>
                  <a:lnTo>
                    <a:pt x="1070" y="110241"/>
                  </a:lnTo>
                  <a:lnTo>
                    <a:pt x="2252" y="110648"/>
                  </a:lnTo>
                  <a:lnTo>
                    <a:pt x="3446" y="111012"/>
                  </a:lnTo>
                  <a:lnTo>
                    <a:pt x="4650" y="111333"/>
                  </a:lnTo>
                  <a:lnTo>
                    <a:pt x="5865" y="111611"/>
                  </a:lnTo>
                  <a:lnTo>
                    <a:pt x="7090" y="111847"/>
                  </a:lnTo>
                  <a:lnTo>
                    <a:pt x="8326" y="112039"/>
                  </a:lnTo>
                  <a:lnTo>
                    <a:pt x="9573" y="112189"/>
                  </a:lnTo>
                  <a:lnTo>
                    <a:pt x="10831" y="112296"/>
                  </a:lnTo>
                  <a:lnTo>
                    <a:pt x="12099" y="112360"/>
                  </a:lnTo>
                  <a:lnTo>
                    <a:pt x="13378" y="112382"/>
                  </a:lnTo>
                  <a:lnTo>
                    <a:pt x="13796" y="112368"/>
                  </a:lnTo>
                  <a:lnTo>
                    <a:pt x="14192" y="112328"/>
                  </a:lnTo>
                  <a:lnTo>
                    <a:pt x="14566" y="112261"/>
                  </a:lnTo>
                  <a:lnTo>
                    <a:pt x="14920" y="112168"/>
                  </a:lnTo>
                  <a:lnTo>
                    <a:pt x="15251" y="112047"/>
                  </a:lnTo>
                  <a:lnTo>
                    <a:pt x="15562" y="111900"/>
                  </a:lnTo>
                  <a:lnTo>
                    <a:pt x="15851" y="111726"/>
                  </a:lnTo>
                  <a:lnTo>
                    <a:pt x="16118" y="111526"/>
                  </a:lnTo>
                  <a:lnTo>
                    <a:pt x="16365" y="111298"/>
                  </a:lnTo>
                  <a:lnTo>
                    <a:pt x="16589" y="111044"/>
                  </a:lnTo>
                  <a:lnTo>
                    <a:pt x="16793" y="110752"/>
                  </a:lnTo>
                  <a:lnTo>
                    <a:pt x="16975" y="110412"/>
                  </a:lnTo>
                  <a:lnTo>
                    <a:pt x="17135" y="110024"/>
                  </a:lnTo>
                  <a:lnTo>
                    <a:pt x="17274" y="109588"/>
                  </a:lnTo>
                  <a:lnTo>
                    <a:pt x="17392" y="109104"/>
                  </a:lnTo>
                  <a:lnTo>
                    <a:pt x="17488" y="108572"/>
                  </a:lnTo>
                  <a:lnTo>
                    <a:pt x="17563" y="107991"/>
                  </a:lnTo>
                  <a:lnTo>
                    <a:pt x="17617" y="107362"/>
                  </a:lnTo>
                  <a:lnTo>
                    <a:pt x="17649" y="106685"/>
                  </a:lnTo>
                  <a:lnTo>
                    <a:pt x="17660" y="105960"/>
                  </a:lnTo>
                  <a:lnTo>
                    <a:pt x="17660" y="75456"/>
                  </a:lnTo>
                  <a:lnTo>
                    <a:pt x="4281" y="80808"/>
                  </a:lnTo>
                  <a:lnTo>
                    <a:pt x="0" y="69570"/>
                  </a:lnTo>
                  <a:lnTo>
                    <a:pt x="17660" y="63148"/>
                  </a:lnTo>
                  <a:lnTo>
                    <a:pt x="17660" y="32644"/>
                  </a:lnTo>
                  <a:lnTo>
                    <a:pt x="1070" y="32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171212" y="3944914"/>
              <a:ext cx="85624" cy="117733"/>
            </a:xfrm>
            <a:custGeom>
              <a:avLst/>
              <a:pathLst>
                <a:path w="85624" h="117733">
                  <a:moveTo>
                    <a:pt x="47093" y="57261"/>
                  </a:moveTo>
                  <a:lnTo>
                    <a:pt x="20871" y="57261"/>
                  </a:lnTo>
                  <a:lnTo>
                    <a:pt x="20565" y="63924"/>
                  </a:lnTo>
                  <a:lnTo>
                    <a:pt x="20078" y="70426"/>
                  </a:lnTo>
                  <a:lnTo>
                    <a:pt x="19410" y="76767"/>
                  </a:lnTo>
                  <a:lnTo>
                    <a:pt x="18559" y="82948"/>
                  </a:lnTo>
                  <a:lnTo>
                    <a:pt x="17526" y="88969"/>
                  </a:lnTo>
                  <a:lnTo>
                    <a:pt x="16311" y="94829"/>
                  </a:lnTo>
                  <a:lnTo>
                    <a:pt x="14914" y="100528"/>
                  </a:lnTo>
                  <a:lnTo>
                    <a:pt x="13336" y="106067"/>
                  </a:lnTo>
                  <a:lnTo>
                    <a:pt x="11575" y="111445"/>
                  </a:lnTo>
                  <a:lnTo>
                    <a:pt x="9632" y="116663"/>
                  </a:lnTo>
                  <a:lnTo>
                    <a:pt x="0" y="110776"/>
                  </a:lnTo>
                  <a:lnTo>
                    <a:pt x="2033" y="105061"/>
                  </a:lnTo>
                  <a:lnTo>
                    <a:pt x="3853" y="99260"/>
                  </a:lnTo>
                  <a:lnTo>
                    <a:pt x="5458" y="93373"/>
                  </a:lnTo>
                  <a:lnTo>
                    <a:pt x="6849" y="87401"/>
                  </a:lnTo>
                  <a:lnTo>
                    <a:pt x="8027" y="81343"/>
                  </a:lnTo>
                  <a:lnTo>
                    <a:pt x="8990" y="75199"/>
                  </a:lnTo>
                  <a:lnTo>
                    <a:pt x="9739" y="68970"/>
                  </a:lnTo>
                  <a:lnTo>
                    <a:pt x="10274" y="62655"/>
                  </a:lnTo>
                  <a:lnTo>
                    <a:pt x="10596" y="56255"/>
                  </a:lnTo>
                  <a:lnTo>
                    <a:pt x="10703" y="49769"/>
                  </a:lnTo>
                  <a:lnTo>
                    <a:pt x="10703" y="0"/>
                  </a:lnTo>
                  <a:lnTo>
                    <a:pt x="80808" y="0"/>
                  </a:lnTo>
                  <a:lnTo>
                    <a:pt x="80808" y="32644"/>
                  </a:lnTo>
                  <a:lnTo>
                    <a:pt x="57261" y="32644"/>
                  </a:lnTo>
                  <a:lnTo>
                    <a:pt x="57261" y="47628"/>
                  </a:lnTo>
                  <a:lnTo>
                    <a:pt x="85624" y="47628"/>
                  </a:lnTo>
                  <a:lnTo>
                    <a:pt x="85624" y="57261"/>
                  </a:lnTo>
                  <a:lnTo>
                    <a:pt x="57261" y="57261"/>
                  </a:lnTo>
                  <a:lnTo>
                    <a:pt x="57261" y="72780"/>
                  </a:lnTo>
                  <a:lnTo>
                    <a:pt x="80273" y="72780"/>
                  </a:lnTo>
                  <a:lnTo>
                    <a:pt x="80273" y="117733"/>
                  </a:lnTo>
                  <a:lnTo>
                    <a:pt x="70105" y="117733"/>
                  </a:lnTo>
                  <a:lnTo>
                    <a:pt x="70105" y="109706"/>
                  </a:lnTo>
                  <a:lnTo>
                    <a:pt x="34785" y="109706"/>
                  </a:lnTo>
                  <a:lnTo>
                    <a:pt x="34785" y="117733"/>
                  </a:lnTo>
                  <a:lnTo>
                    <a:pt x="24617" y="117733"/>
                  </a:lnTo>
                  <a:lnTo>
                    <a:pt x="24617" y="72780"/>
                  </a:lnTo>
                  <a:lnTo>
                    <a:pt x="47093" y="72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192083" y="3954547"/>
              <a:ext cx="49769" cy="13378"/>
            </a:xfrm>
            <a:custGeom>
              <a:avLst/>
              <a:pathLst>
                <a:path w="49769" h="13378">
                  <a:moveTo>
                    <a:pt x="49769" y="0"/>
                  </a:moveTo>
                  <a:lnTo>
                    <a:pt x="0" y="0"/>
                  </a:lnTo>
                  <a:lnTo>
                    <a:pt x="0" y="13378"/>
                  </a:lnTo>
                  <a:lnTo>
                    <a:pt x="49769" y="13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192083" y="3977559"/>
              <a:ext cx="26222" cy="14984"/>
            </a:xfrm>
            <a:custGeom>
              <a:avLst/>
              <a:pathLst>
                <a:path w="26222" h="14984">
                  <a:moveTo>
                    <a:pt x="0" y="0"/>
                  </a:moveTo>
                  <a:lnTo>
                    <a:pt x="0" y="14984"/>
                  </a:lnTo>
                  <a:lnTo>
                    <a:pt x="26222" y="14984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205997" y="4027328"/>
              <a:ext cx="35320" cy="17660"/>
            </a:xfrm>
            <a:custGeom>
              <a:avLst/>
              <a:pathLst>
                <a:path w="35320" h="17660">
                  <a:moveTo>
                    <a:pt x="0" y="17660"/>
                  </a:moveTo>
                  <a:lnTo>
                    <a:pt x="35320" y="17660"/>
                  </a:lnTo>
                  <a:lnTo>
                    <a:pt x="3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2021-10-19T09:49:56Z</dcterms:modified>
</cp:coreProperties>
</file>