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68829" y="2186361"/>
              <a:ext cx="2971806" cy="6354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81414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6585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31756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68829" y="2648538"/>
              <a:ext cx="2971806" cy="0"/>
            </a:xfrm>
            <a:custGeom>
              <a:avLst/>
              <a:pathLst>
                <a:path w="2971806" h="0">
                  <a:moveTo>
                    <a:pt x="0" y="0"/>
                  </a:moveTo>
                  <a:lnTo>
                    <a:pt x="2971806" y="0"/>
                  </a:lnTo>
                  <a:lnTo>
                    <a:pt x="297180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68829" y="2359677"/>
              <a:ext cx="2971806" cy="0"/>
            </a:xfrm>
            <a:custGeom>
              <a:avLst/>
              <a:pathLst>
                <a:path w="2971806" h="0">
                  <a:moveTo>
                    <a:pt x="0" y="0"/>
                  </a:moveTo>
                  <a:lnTo>
                    <a:pt x="2971806" y="0"/>
                  </a:lnTo>
                  <a:lnTo>
                    <a:pt x="297180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68829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94000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19171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568829" y="2229690"/>
              <a:ext cx="1322470" cy="25997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68829" y="2518550"/>
              <a:ext cx="2913535" cy="25997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208258" y="2596331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263360" y="2596331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275481" y="2609897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325767" y="2595219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389127" y="2596331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936581" y="2321275"/>
              <a:ext cx="50020" cy="76751"/>
            </a:xfrm>
            <a:custGeom>
              <a:avLst/>
              <a:pathLst>
                <a:path w="50020" h="76751">
                  <a:moveTo>
                    <a:pt x="50020" y="51291"/>
                  </a:moveTo>
                  <a:lnTo>
                    <a:pt x="50004" y="52404"/>
                  </a:lnTo>
                  <a:lnTo>
                    <a:pt x="49957" y="53499"/>
                  </a:lnTo>
                  <a:lnTo>
                    <a:pt x="49877" y="54576"/>
                  </a:lnTo>
                  <a:lnTo>
                    <a:pt x="49766" y="55635"/>
                  </a:lnTo>
                  <a:lnTo>
                    <a:pt x="49623" y="56677"/>
                  </a:lnTo>
                  <a:lnTo>
                    <a:pt x="49449" y="57700"/>
                  </a:lnTo>
                  <a:lnTo>
                    <a:pt x="49242" y="58705"/>
                  </a:lnTo>
                  <a:lnTo>
                    <a:pt x="49004" y="59692"/>
                  </a:lnTo>
                  <a:lnTo>
                    <a:pt x="48734" y="60661"/>
                  </a:lnTo>
                  <a:lnTo>
                    <a:pt x="48432" y="61612"/>
                  </a:lnTo>
                  <a:lnTo>
                    <a:pt x="48110" y="62531"/>
                  </a:lnTo>
                  <a:lnTo>
                    <a:pt x="47757" y="63425"/>
                  </a:lnTo>
                  <a:lnTo>
                    <a:pt x="47373" y="64293"/>
                  </a:lnTo>
                  <a:lnTo>
                    <a:pt x="46959" y="65136"/>
                  </a:lnTo>
                  <a:lnTo>
                    <a:pt x="46514" y="65953"/>
                  </a:lnTo>
                  <a:lnTo>
                    <a:pt x="46038" y="66745"/>
                  </a:lnTo>
                  <a:lnTo>
                    <a:pt x="45531" y="67511"/>
                  </a:lnTo>
                  <a:lnTo>
                    <a:pt x="44994" y="68252"/>
                  </a:lnTo>
                  <a:lnTo>
                    <a:pt x="44426" y="68968"/>
                  </a:lnTo>
                  <a:lnTo>
                    <a:pt x="43827" y="69658"/>
                  </a:lnTo>
                  <a:lnTo>
                    <a:pt x="43209" y="70311"/>
                  </a:lnTo>
                  <a:lnTo>
                    <a:pt x="42561" y="70935"/>
                  </a:lnTo>
                  <a:lnTo>
                    <a:pt x="41884" y="71530"/>
                  </a:lnTo>
                  <a:lnTo>
                    <a:pt x="41176" y="72097"/>
                  </a:lnTo>
                  <a:lnTo>
                    <a:pt x="40440" y="72636"/>
                  </a:lnTo>
                  <a:lnTo>
                    <a:pt x="39673" y="73145"/>
                  </a:lnTo>
                  <a:lnTo>
                    <a:pt x="38877" y="73627"/>
                  </a:lnTo>
                  <a:lnTo>
                    <a:pt x="38051" y="74079"/>
                  </a:lnTo>
                  <a:lnTo>
                    <a:pt x="37196" y="74503"/>
                  </a:lnTo>
                  <a:lnTo>
                    <a:pt x="36311" y="74898"/>
                  </a:lnTo>
                  <a:lnTo>
                    <a:pt x="35397" y="75250"/>
                  </a:lnTo>
                  <a:lnTo>
                    <a:pt x="34456" y="75565"/>
                  </a:lnTo>
                  <a:lnTo>
                    <a:pt x="33488" y="75843"/>
                  </a:lnTo>
                  <a:lnTo>
                    <a:pt x="32491" y="76084"/>
                  </a:lnTo>
                  <a:lnTo>
                    <a:pt x="31468" y="76288"/>
                  </a:lnTo>
                  <a:lnTo>
                    <a:pt x="30416" y="76455"/>
                  </a:lnTo>
                  <a:lnTo>
                    <a:pt x="29338" y="76584"/>
                  </a:lnTo>
                  <a:lnTo>
                    <a:pt x="28231" y="76677"/>
                  </a:lnTo>
                  <a:lnTo>
                    <a:pt x="27098" y="76733"/>
                  </a:lnTo>
                  <a:lnTo>
                    <a:pt x="25936" y="76751"/>
                  </a:lnTo>
                  <a:lnTo>
                    <a:pt x="24651" y="76726"/>
                  </a:lnTo>
                  <a:lnTo>
                    <a:pt x="23398" y="76652"/>
                  </a:lnTo>
                  <a:lnTo>
                    <a:pt x="22178" y="76527"/>
                  </a:lnTo>
                  <a:lnTo>
                    <a:pt x="20990" y="76353"/>
                  </a:lnTo>
                  <a:lnTo>
                    <a:pt x="19836" y="76129"/>
                  </a:lnTo>
                  <a:lnTo>
                    <a:pt x="18714" y="75855"/>
                  </a:lnTo>
                  <a:lnTo>
                    <a:pt x="17625" y="75532"/>
                  </a:lnTo>
                  <a:lnTo>
                    <a:pt x="16569" y="75159"/>
                  </a:lnTo>
                  <a:lnTo>
                    <a:pt x="15546" y="74736"/>
                  </a:lnTo>
                  <a:lnTo>
                    <a:pt x="14556" y="74263"/>
                  </a:lnTo>
                  <a:lnTo>
                    <a:pt x="13598" y="73744"/>
                  </a:lnTo>
                  <a:lnTo>
                    <a:pt x="12674" y="73181"/>
                  </a:lnTo>
                  <a:lnTo>
                    <a:pt x="11782" y="72575"/>
                  </a:lnTo>
                  <a:lnTo>
                    <a:pt x="10923" y="71926"/>
                  </a:lnTo>
                  <a:lnTo>
                    <a:pt x="10096" y="71233"/>
                  </a:lnTo>
                  <a:lnTo>
                    <a:pt x="9303" y="70497"/>
                  </a:lnTo>
                  <a:lnTo>
                    <a:pt x="8542" y="69717"/>
                  </a:lnTo>
                  <a:lnTo>
                    <a:pt x="7814" y="68894"/>
                  </a:lnTo>
                  <a:lnTo>
                    <a:pt x="7119" y="68027"/>
                  </a:lnTo>
                  <a:lnTo>
                    <a:pt x="6457" y="67117"/>
                  </a:lnTo>
                  <a:lnTo>
                    <a:pt x="5827" y="66155"/>
                  </a:lnTo>
                  <a:lnTo>
                    <a:pt x="5229" y="65150"/>
                  </a:lnTo>
                  <a:lnTo>
                    <a:pt x="4663" y="64105"/>
                  </a:lnTo>
                  <a:lnTo>
                    <a:pt x="4128" y="63018"/>
                  </a:lnTo>
                  <a:lnTo>
                    <a:pt x="3625" y="61890"/>
                  </a:lnTo>
                  <a:lnTo>
                    <a:pt x="3154" y="60721"/>
                  </a:lnTo>
                  <a:lnTo>
                    <a:pt x="2715" y="59511"/>
                  </a:lnTo>
                  <a:lnTo>
                    <a:pt x="2307" y="58259"/>
                  </a:lnTo>
                  <a:lnTo>
                    <a:pt x="1932" y="56966"/>
                  </a:lnTo>
                  <a:lnTo>
                    <a:pt x="1587" y="55631"/>
                  </a:lnTo>
                  <a:lnTo>
                    <a:pt x="1286" y="54247"/>
                  </a:lnTo>
                  <a:lnTo>
                    <a:pt x="1016" y="52826"/>
                  </a:lnTo>
                  <a:lnTo>
                    <a:pt x="778" y="51367"/>
                  </a:lnTo>
                  <a:lnTo>
                    <a:pt x="571" y="49872"/>
                  </a:lnTo>
                  <a:lnTo>
                    <a:pt x="396" y="48340"/>
                  </a:lnTo>
                  <a:lnTo>
                    <a:pt x="254" y="46770"/>
                  </a:lnTo>
                  <a:lnTo>
                    <a:pt x="142" y="45164"/>
                  </a:lnTo>
                  <a:lnTo>
                    <a:pt x="63" y="43520"/>
                  </a:lnTo>
                  <a:lnTo>
                    <a:pt x="15" y="41840"/>
                  </a:lnTo>
                  <a:lnTo>
                    <a:pt x="0" y="40122"/>
                  </a:lnTo>
                  <a:lnTo>
                    <a:pt x="17" y="38156"/>
                  </a:lnTo>
                  <a:lnTo>
                    <a:pt x="71" y="36239"/>
                  </a:lnTo>
                  <a:lnTo>
                    <a:pt x="161" y="34370"/>
                  </a:lnTo>
                  <a:lnTo>
                    <a:pt x="287" y="32551"/>
                  </a:lnTo>
                  <a:lnTo>
                    <a:pt x="449" y="30780"/>
                  </a:lnTo>
                  <a:lnTo>
                    <a:pt x="647" y="29057"/>
                  </a:lnTo>
                  <a:lnTo>
                    <a:pt x="881" y="27383"/>
                  </a:lnTo>
                  <a:lnTo>
                    <a:pt x="1151" y="25758"/>
                  </a:lnTo>
                  <a:lnTo>
                    <a:pt x="1457" y="24182"/>
                  </a:lnTo>
                  <a:lnTo>
                    <a:pt x="1799" y="22654"/>
                  </a:lnTo>
                  <a:lnTo>
                    <a:pt x="2186" y="21176"/>
                  </a:lnTo>
                  <a:lnTo>
                    <a:pt x="2604" y="19747"/>
                  </a:lnTo>
                  <a:lnTo>
                    <a:pt x="3054" y="18369"/>
                  </a:lnTo>
                  <a:lnTo>
                    <a:pt x="3535" y="17039"/>
                  </a:lnTo>
                  <a:lnTo>
                    <a:pt x="4049" y="15760"/>
                  </a:lnTo>
                  <a:lnTo>
                    <a:pt x="4594" y="14530"/>
                  </a:lnTo>
                  <a:lnTo>
                    <a:pt x="5171" y="13351"/>
                  </a:lnTo>
                  <a:lnTo>
                    <a:pt x="5780" y="12220"/>
                  </a:lnTo>
                  <a:lnTo>
                    <a:pt x="6420" y="11140"/>
                  </a:lnTo>
                  <a:lnTo>
                    <a:pt x="7092" y="10110"/>
                  </a:lnTo>
                  <a:lnTo>
                    <a:pt x="7795" y="9129"/>
                  </a:lnTo>
                  <a:lnTo>
                    <a:pt x="8528" y="8198"/>
                  </a:lnTo>
                  <a:lnTo>
                    <a:pt x="9290" y="7316"/>
                  </a:lnTo>
                  <a:lnTo>
                    <a:pt x="10082" y="6485"/>
                  </a:lnTo>
                  <a:lnTo>
                    <a:pt x="10904" y="5703"/>
                  </a:lnTo>
                  <a:lnTo>
                    <a:pt x="11755" y="4971"/>
                  </a:lnTo>
                  <a:lnTo>
                    <a:pt x="12635" y="4289"/>
                  </a:lnTo>
                  <a:lnTo>
                    <a:pt x="13546" y="3656"/>
                  </a:lnTo>
                  <a:lnTo>
                    <a:pt x="14486" y="3073"/>
                  </a:lnTo>
                  <a:lnTo>
                    <a:pt x="15456" y="2540"/>
                  </a:lnTo>
                  <a:lnTo>
                    <a:pt x="16464" y="2058"/>
                  </a:lnTo>
                  <a:lnTo>
                    <a:pt x="17497" y="1626"/>
                  </a:lnTo>
                  <a:lnTo>
                    <a:pt x="18555" y="1244"/>
                  </a:lnTo>
                  <a:lnTo>
                    <a:pt x="19639" y="914"/>
                  </a:lnTo>
                  <a:lnTo>
                    <a:pt x="20749" y="635"/>
                  </a:lnTo>
                  <a:lnTo>
                    <a:pt x="21884" y="406"/>
                  </a:lnTo>
                  <a:lnTo>
                    <a:pt x="23044" y="228"/>
                  </a:lnTo>
                  <a:lnTo>
                    <a:pt x="24230" y="101"/>
                  </a:lnTo>
                  <a:lnTo>
                    <a:pt x="25441" y="25"/>
                  </a:lnTo>
                  <a:lnTo>
                    <a:pt x="26677" y="0"/>
                  </a:lnTo>
                  <a:lnTo>
                    <a:pt x="27435" y="7"/>
                  </a:lnTo>
                  <a:lnTo>
                    <a:pt x="28183" y="31"/>
                  </a:lnTo>
                  <a:lnTo>
                    <a:pt x="28921" y="71"/>
                  </a:lnTo>
                  <a:lnTo>
                    <a:pt x="29650" y="127"/>
                  </a:lnTo>
                  <a:lnTo>
                    <a:pt x="30369" y="198"/>
                  </a:lnTo>
                  <a:lnTo>
                    <a:pt x="31079" y="285"/>
                  </a:lnTo>
                  <a:lnTo>
                    <a:pt x="31779" y="389"/>
                  </a:lnTo>
                  <a:lnTo>
                    <a:pt x="32470" y="508"/>
                  </a:lnTo>
                  <a:lnTo>
                    <a:pt x="33151" y="643"/>
                  </a:lnTo>
                  <a:lnTo>
                    <a:pt x="33823" y="793"/>
                  </a:lnTo>
                  <a:lnTo>
                    <a:pt x="34484" y="962"/>
                  </a:lnTo>
                  <a:lnTo>
                    <a:pt x="35132" y="1151"/>
                  </a:lnTo>
                  <a:lnTo>
                    <a:pt x="35767" y="1360"/>
                  </a:lnTo>
                  <a:lnTo>
                    <a:pt x="36389" y="1590"/>
                  </a:lnTo>
                  <a:lnTo>
                    <a:pt x="36999" y="1839"/>
                  </a:lnTo>
                  <a:lnTo>
                    <a:pt x="37596" y="2108"/>
                  </a:lnTo>
                  <a:lnTo>
                    <a:pt x="38181" y="2398"/>
                  </a:lnTo>
                  <a:lnTo>
                    <a:pt x="38752" y="2708"/>
                  </a:lnTo>
                  <a:lnTo>
                    <a:pt x="39311" y="3037"/>
                  </a:lnTo>
                  <a:lnTo>
                    <a:pt x="39857" y="3387"/>
                  </a:lnTo>
                  <a:lnTo>
                    <a:pt x="40401" y="3748"/>
                  </a:lnTo>
                  <a:lnTo>
                    <a:pt x="40931" y="4132"/>
                  </a:lnTo>
                  <a:lnTo>
                    <a:pt x="41447" y="4540"/>
                  </a:lnTo>
                  <a:lnTo>
                    <a:pt x="41949" y="4971"/>
                  </a:lnTo>
                  <a:lnTo>
                    <a:pt x="42438" y="5425"/>
                  </a:lnTo>
                  <a:lnTo>
                    <a:pt x="42913" y="5902"/>
                  </a:lnTo>
                  <a:lnTo>
                    <a:pt x="43374" y="6403"/>
                  </a:lnTo>
                  <a:lnTo>
                    <a:pt x="43821" y="6927"/>
                  </a:lnTo>
                  <a:lnTo>
                    <a:pt x="44254" y="7475"/>
                  </a:lnTo>
                  <a:lnTo>
                    <a:pt x="44674" y="8045"/>
                  </a:lnTo>
                  <a:lnTo>
                    <a:pt x="45079" y="8641"/>
                  </a:lnTo>
                  <a:lnTo>
                    <a:pt x="45466" y="9263"/>
                  </a:lnTo>
                  <a:lnTo>
                    <a:pt x="45837" y="9911"/>
                  </a:lnTo>
                  <a:lnTo>
                    <a:pt x="46190" y="10586"/>
                  </a:lnTo>
                  <a:lnTo>
                    <a:pt x="46527" y="11287"/>
                  </a:lnTo>
                  <a:lnTo>
                    <a:pt x="46847" y="12015"/>
                  </a:lnTo>
                  <a:lnTo>
                    <a:pt x="47149" y="12769"/>
                  </a:lnTo>
                  <a:lnTo>
                    <a:pt x="47435" y="13550"/>
                  </a:lnTo>
                  <a:lnTo>
                    <a:pt x="47704" y="14357"/>
                  </a:lnTo>
                  <a:lnTo>
                    <a:pt x="47956" y="15191"/>
                  </a:lnTo>
                  <a:lnTo>
                    <a:pt x="38852" y="16832"/>
                  </a:lnTo>
                  <a:lnTo>
                    <a:pt x="38537" y="15896"/>
                  </a:lnTo>
                  <a:lnTo>
                    <a:pt x="38187" y="15013"/>
                  </a:lnTo>
                  <a:lnTo>
                    <a:pt x="37800" y="14185"/>
                  </a:lnTo>
                  <a:lnTo>
                    <a:pt x="37378" y="13410"/>
                  </a:lnTo>
                  <a:lnTo>
                    <a:pt x="36920" y="12690"/>
                  </a:lnTo>
                  <a:lnTo>
                    <a:pt x="36425" y="12024"/>
                  </a:lnTo>
                  <a:lnTo>
                    <a:pt x="35895" y="11411"/>
                  </a:lnTo>
                  <a:lnTo>
                    <a:pt x="35329" y="10853"/>
                  </a:lnTo>
                  <a:lnTo>
                    <a:pt x="34726" y="10348"/>
                  </a:lnTo>
                  <a:lnTo>
                    <a:pt x="34088" y="9898"/>
                  </a:lnTo>
                  <a:lnTo>
                    <a:pt x="33431" y="9485"/>
                  </a:lnTo>
                  <a:lnTo>
                    <a:pt x="32754" y="9117"/>
                  </a:lnTo>
                  <a:lnTo>
                    <a:pt x="32055" y="8791"/>
                  </a:lnTo>
                  <a:lnTo>
                    <a:pt x="31335" y="8509"/>
                  </a:lnTo>
                  <a:lnTo>
                    <a:pt x="30594" y="8270"/>
                  </a:lnTo>
                  <a:lnTo>
                    <a:pt x="29832" y="8075"/>
                  </a:lnTo>
                  <a:lnTo>
                    <a:pt x="29049" y="7923"/>
                  </a:lnTo>
                  <a:lnTo>
                    <a:pt x="28244" y="7814"/>
                  </a:lnTo>
                  <a:lnTo>
                    <a:pt x="27418" y="7749"/>
                  </a:lnTo>
                  <a:lnTo>
                    <a:pt x="26571" y="7728"/>
                  </a:lnTo>
                  <a:lnTo>
                    <a:pt x="25795" y="7746"/>
                  </a:lnTo>
                  <a:lnTo>
                    <a:pt x="25034" y="7802"/>
                  </a:lnTo>
                  <a:lnTo>
                    <a:pt x="24288" y="7894"/>
                  </a:lnTo>
                  <a:lnTo>
                    <a:pt x="23556" y="8024"/>
                  </a:lnTo>
                  <a:lnTo>
                    <a:pt x="22840" y="8191"/>
                  </a:lnTo>
                  <a:lnTo>
                    <a:pt x="22138" y="8395"/>
                  </a:lnTo>
                  <a:lnTo>
                    <a:pt x="21451" y="8635"/>
                  </a:lnTo>
                  <a:lnTo>
                    <a:pt x="20779" y="8913"/>
                  </a:lnTo>
                  <a:lnTo>
                    <a:pt x="20121" y="9228"/>
                  </a:lnTo>
                  <a:lnTo>
                    <a:pt x="19479" y="9580"/>
                  </a:lnTo>
                  <a:lnTo>
                    <a:pt x="18853" y="9969"/>
                  </a:lnTo>
                  <a:lnTo>
                    <a:pt x="18246" y="10395"/>
                  </a:lnTo>
                  <a:lnTo>
                    <a:pt x="17659" y="10859"/>
                  </a:lnTo>
                  <a:lnTo>
                    <a:pt x="17090" y="11359"/>
                  </a:lnTo>
                  <a:lnTo>
                    <a:pt x="16541" y="11896"/>
                  </a:lnTo>
                  <a:lnTo>
                    <a:pt x="16010" y="12470"/>
                  </a:lnTo>
                  <a:lnTo>
                    <a:pt x="15499" y="13082"/>
                  </a:lnTo>
                  <a:lnTo>
                    <a:pt x="15007" y="13730"/>
                  </a:lnTo>
                  <a:lnTo>
                    <a:pt x="14534" y="14416"/>
                  </a:lnTo>
                  <a:lnTo>
                    <a:pt x="14079" y="15138"/>
                  </a:lnTo>
                  <a:lnTo>
                    <a:pt x="13645" y="15888"/>
                  </a:lnTo>
                  <a:lnTo>
                    <a:pt x="13230" y="16675"/>
                  </a:lnTo>
                  <a:lnTo>
                    <a:pt x="12836" y="17501"/>
                  </a:lnTo>
                  <a:lnTo>
                    <a:pt x="12462" y="18365"/>
                  </a:lnTo>
                  <a:lnTo>
                    <a:pt x="12108" y="19267"/>
                  </a:lnTo>
                  <a:lnTo>
                    <a:pt x="11774" y="20207"/>
                  </a:lnTo>
                  <a:lnTo>
                    <a:pt x="11460" y="21185"/>
                  </a:lnTo>
                  <a:lnTo>
                    <a:pt x="11166" y="22201"/>
                  </a:lnTo>
                  <a:lnTo>
                    <a:pt x="10892" y="23256"/>
                  </a:lnTo>
                  <a:lnTo>
                    <a:pt x="10639" y="24348"/>
                  </a:lnTo>
                  <a:lnTo>
                    <a:pt x="10418" y="25478"/>
                  </a:lnTo>
                  <a:lnTo>
                    <a:pt x="10220" y="26646"/>
                  </a:lnTo>
                  <a:lnTo>
                    <a:pt x="10045" y="27850"/>
                  </a:lnTo>
                  <a:lnTo>
                    <a:pt x="9894" y="29091"/>
                  </a:lnTo>
                  <a:lnTo>
                    <a:pt x="9765" y="30369"/>
                  </a:lnTo>
                  <a:lnTo>
                    <a:pt x="9661" y="31685"/>
                  </a:lnTo>
                  <a:lnTo>
                    <a:pt x="9579" y="33037"/>
                  </a:lnTo>
                  <a:lnTo>
                    <a:pt x="9521" y="34427"/>
                  </a:lnTo>
                  <a:lnTo>
                    <a:pt x="9486" y="35853"/>
                  </a:lnTo>
                  <a:lnTo>
                    <a:pt x="9474" y="37317"/>
                  </a:lnTo>
                  <a:lnTo>
                    <a:pt x="10014" y="36377"/>
                  </a:lnTo>
                  <a:lnTo>
                    <a:pt x="10597" y="35483"/>
                  </a:lnTo>
                  <a:lnTo>
                    <a:pt x="11221" y="34636"/>
                  </a:lnTo>
                  <a:lnTo>
                    <a:pt x="11888" y="33836"/>
                  </a:lnTo>
                  <a:lnTo>
                    <a:pt x="12597" y="33082"/>
                  </a:lnTo>
                  <a:lnTo>
                    <a:pt x="13349" y="32375"/>
                  </a:lnTo>
                  <a:lnTo>
                    <a:pt x="14143" y="31714"/>
                  </a:lnTo>
                  <a:lnTo>
                    <a:pt x="14979" y="31100"/>
                  </a:lnTo>
                  <a:lnTo>
                    <a:pt x="15858" y="30533"/>
                  </a:lnTo>
                  <a:lnTo>
                    <a:pt x="16779" y="30012"/>
                  </a:lnTo>
                  <a:lnTo>
                    <a:pt x="17735" y="29529"/>
                  </a:lnTo>
                  <a:lnTo>
                    <a:pt x="18718" y="29097"/>
                  </a:lnTo>
                  <a:lnTo>
                    <a:pt x="19729" y="28716"/>
                  </a:lnTo>
                  <a:lnTo>
                    <a:pt x="20768" y="28386"/>
                  </a:lnTo>
                  <a:lnTo>
                    <a:pt x="21834" y="28106"/>
                  </a:lnTo>
                  <a:lnTo>
                    <a:pt x="22928" y="27878"/>
                  </a:lnTo>
                  <a:lnTo>
                    <a:pt x="24049" y="27700"/>
                  </a:lnTo>
                  <a:lnTo>
                    <a:pt x="25197" y="27573"/>
                  </a:lnTo>
                  <a:lnTo>
                    <a:pt x="26373" y="27497"/>
                  </a:lnTo>
                  <a:lnTo>
                    <a:pt x="27577" y="27471"/>
                  </a:lnTo>
                  <a:lnTo>
                    <a:pt x="28584" y="27488"/>
                  </a:lnTo>
                  <a:lnTo>
                    <a:pt x="29572" y="27537"/>
                  </a:lnTo>
                  <a:lnTo>
                    <a:pt x="30540" y="27619"/>
                  </a:lnTo>
                  <a:lnTo>
                    <a:pt x="31490" y="27734"/>
                  </a:lnTo>
                  <a:lnTo>
                    <a:pt x="32420" y="27881"/>
                  </a:lnTo>
                  <a:lnTo>
                    <a:pt x="33332" y="28062"/>
                  </a:lnTo>
                  <a:lnTo>
                    <a:pt x="34224" y="28275"/>
                  </a:lnTo>
                  <a:lnTo>
                    <a:pt x="35098" y="28521"/>
                  </a:lnTo>
                  <a:lnTo>
                    <a:pt x="35952" y="28800"/>
                  </a:lnTo>
                  <a:lnTo>
                    <a:pt x="36787" y="29112"/>
                  </a:lnTo>
                  <a:lnTo>
                    <a:pt x="37601" y="29455"/>
                  </a:lnTo>
                  <a:lnTo>
                    <a:pt x="38390" y="29828"/>
                  </a:lnTo>
                  <a:lnTo>
                    <a:pt x="39155" y="30230"/>
                  </a:lnTo>
                  <a:lnTo>
                    <a:pt x="39896" y="30662"/>
                  </a:lnTo>
                  <a:lnTo>
                    <a:pt x="40612" y="31124"/>
                  </a:lnTo>
                  <a:lnTo>
                    <a:pt x="41303" y="31615"/>
                  </a:lnTo>
                  <a:lnTo>
                    <a:pt x="41971" y="32136"/>
                  </a:lnTo>
                  <a:lnTo>
                    <a:pt x="42614" y="32686"/>
                  </a:lnTo>
                  <a:lnTo>
                    <a:pt x="43233" y="33266"/>
                  </a:lnTo>
                  <a:lnTo>
                    <a:pt x="43827" y="33876"/>
                  </a:lnTo>
                  <a:lnTo>
                    <a:pt x="44406" y="34504"/>
                  </a:lnTo>
                  <a:lnTo>
                    <a:pt x="44958" y="35159"/>
                  </a:lnTo>
                  <a:lnTo>
                    <a:pt x="45482" y="35842"/>
                  </a:lnTo>
                  <a:lnTo>
                    <a:pt x="45978" y="36552"/>
                  </a:lnTo>
                  <a:lnTo>
                    <a:pt x="46447" y="37290"/>
                  </a:lnTo>
                  <a:lnTo>
                    <a:pt x="46889" y="38056"/>
                  </a:lnTo>
                  <a:lnTo>
                    <a:pt x="47303" y="38849"/>
                  </a:lnTo>
                  <a:lnTo>
                    <a:pt x="47689" y="39669"/>
                  </a:lnTo>
                  <a:lnTo>
                    <a:pt x="48048" y="40517"/>
                  </a:lnTo>
                  <a:lnTo>
                    <a:pt x="48379" y="41392"/>
                  </a:lnTo>
                  <a:lnTo>
                    <a:pt x="48691" y="42282"/>
                  </a:lnTo>
                  <a:lnTo>
                    <a:pt x="48970" y="43194"/>
                  </a:lnTo>
                  <a:lnTo>
                    <a:pt x="49216" y="44128"/>
                  </a:lnTo>
                  <a:lnTo>
                    <a:pt x="49430" y="45085"/>
                  </a:lnTo>
                  <a:lnTo>
                    <a:pt x="49610" y="46064"/>
                  </a:lnTo>
                  <a:lnTo>
                    <a:pt x="49758" y="47065"/>
                  </a:lnTo>
                  <a:lnTo>
                    <a:pt x="49873" y="48088"/>
                  </a:lnTo>
                  <a:lnTo>
                    <a:pt x="49955" y="49133"/>
                  </a:lnTo>
                  <a:lnTo>
                    <a:pt x="50004" y="502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947009" y="2356104"/>
              <a:ext cx="29906" cy="34247"/>
            </a:xfrm>
            <a:custGeom>
              <a:avLst/>
              <a:pathLst>
                <a:path w="29906" h="34247">
                  <a:moveTo>
                    <a:pt x="29906" y="16885"/>
                  </a:moveTo>
                  <a:lnTo>
                    <a:pt x="29897" y="16119"/>
                  </a:lnTo>
                  <a:lnTo>
                    <a:pt x="29868" y="15369"/>
                  </a:lnTo>
                  <a:lnTo>
                    <a:pt x="29820" y="14633"/>
                  </a:lnTo>
                  <a:lnTo>
                    <a:pt x="29754" y="13912"/>
                  </a:lnTo>
                  <a:lnTo>
                    <a:pt x="29668" y="13206"/>
                  </a:lnTo>
                  <a:lnTo>
                    <a:pt x="29563" y="12515"/>
                  </a:lnTo>
                  <a:lnTo>
                    <a:pt x="29439" y="11838"/>
                  </a:lnTo>
                  <a:lnTo>
                    <a:pt x="29296" y="11177"/>
                  </a:lnTo>
                  <a:lnTo>
                    <a:pt x="29134" y="10530"/>
                  </a:lnTo>
                  <a:lnTo>
                    <a:pt x="28953" y="9898"/>
                  </a:lnTo>
                  <a:lnTo>
                    <a:pt x="28753" y="9283"/>
                  </a:lnTo>
                  <a:lnTo>
                    <a:pt x="28534" y="8687"/>
                  </a:lnTo>
                  <a:lnTo>
                    <a:pt x="28296" y="8110"/>
                  </a:lnTo>
                  <a:lnTo>
                    <a:pt x="28039" y="7552"/>
                  </a:lnTo>
                  <a:lnTo>
                    <a:pt x="27762" y="7013"/>
                  </a:lnTo>
                  <a:lnTo>
                    <a:pt x="27467" y="6493"/>
                  </a:lnTo>
                  <a:lnTo>
                    <a:pt x="27153" y="5992"/>
                  </a:lnTo>
                  <a:lnTo>
                    <a:pt x="26819" y="5511"/>
                  </a:lnTo>
                  <a:lnTo>
                    <a:pt x="26467" y="5048"/>
                  </a:lnTo>
                  <a:lnTo>
                    <a:pt x="26095" y="4605"/>
                  </a:lnTo>
                  <a:lnTo>
                    <a:pt x="25705" y="4171"/>
                  </a:lnTo>
                  <a:lnTo>
                    <a:pt x="25297" y="3758"/>
                  </a:lnTo>
                  <a:lnTo>
                    <a:pt x="24871" y="3366"/>
                  </a:lnTo>
                  <a:lnTo>
                    <a:pt x="24427" y="2995"/>
                  </a:lnTo>
                  <a:lnTo>
                    <a:pt x="23965" y="2646"/>
                  </a:lnTo>
                  <a:lnTo>
                    <a:pt x="23484" y="2318"/>
                  </a:lnTo>
                  <a:lnTo>
                    <a:pt x="22986" y="2011"/>
                  </a:lnTo>
                  <a:lnTo>
                    <a:pt x="22470" y="1725"/>
                  </a:lnTo>
                  <a:lnTo>
                    <a:pt x="21936" y="1460"/>
                  </a:lnTo>
                  <a:lnTo>
                    <a:pt x="21384" y="1217"/>
                  </a:lnTo>
                  <a:lnTo>
                    <a:pt x="20814" y="986"/>
                  </a:lnTo>
                  <a:lnTo>
                    <a:pt x="20226" y="779"/>
                  </a:lnTo>
                  <a:lnTo>
                    <a:pt x="19620" y="596"/>
                  </a:lnTo>
                  <a:lnTo>
                    <a:pt x="18996" y="438"/>
                  </a:lnTo>
                  <a:lnTo>
                    <a:pt x="18354" y="304"/>
                  </a:lnTo>
                  <a:lnTo>
                    <a:pt x="17694" y="194"/>
                  </a:lnTo>
                  <a:lnTo>
                    <a:pt x="17016" y="109"/>
                  </a:lnTo>
                  <a:lnTo>
                    <a:pt x="16320" y="48"/>
                  </a:lnTo>
                  <a:lnTo>
                    <a:pt x="15605" y="12"/>
                  </a:lnTo>
                  <a:lnTo>
                    <a:pt x="14873" y="0"/>
                  </a:lnTo>
                  <a:lnTo>
                    <a:pt x="14354" y="7"/>
                  </a:lnTo>
                  <a:lnTo>
                    <a:pt x="13834" y="31"/>
                  </a:lnTo>
                  <a:lnTo>
                    <a:pt x="13312" y="71"/>
                  </a:lnTo>
                  <a:lnTo>
                    <a:pt x="12790" y="127"/>
                  </a:lnTo>
                  <a:lnTo>
                    <a:pt x="12267" y="198"/>
                  </a:lnTo>
                  <a:lnTo>
                    <a:pt x="11742" y="285"/>
                  </a:lnTo>
                  <a:lnTo>
                    <a:pt x="11216" y="389"/>
                  </a:lnTo>
                  <a:lnTo>
                    <a:pt x="10690" y="508"/>
                  </a:lnTo>
                  <a:lnTo>
                    <a:pt x="10162" y="643"/>
                  </a:lnTo>
                  <a:lnTo>
                    <a:pt x="9633" y="793"/>
                  </a:lnTo>
                  <a:lnTo>
                    <a:pt x="9109" y="952"/>
                  </a:lnTo>
                  <a:lnTo>
                    <a:pt x="8594" y="1130"/>
                  </a:lnTo>
                  <a:lnTo>
                    <a:pt x="8088" y="1329"/>
                  </a:lnTo>
                  <a:lnTo>
                    <a:pt x="7592" y="1547"/>
                  </a:lnTo>
                  <a:lnTo>
                    <a:pt x="7106" y="1786"/>
                  </a:lnTo>
                  <a:lnTo>
                    <a:pt x="6629" y="2045"/>
                  </a:lnTo>
                  <a:lnTo>
                    <a:pt x="6161" y="2324"/>
                  </a:lnTo>
                  <a:lnTo>
                    <a:pt x="5703" y="2623"/>
                  </a:lnTo>
                  <a:lnTo>
                    <a:pt x="5255" y="2942"/>
                  </a:lnTo>
                  <a:lnTo>
                    <a:pt x="4816" y="3281"/>
                  </a:lnTo>
                  <a:lnTo>
                    <a:pt x="4400" y="3631"/>
                  </a:lnTo>
                  <a:lnTo>
                    <a:pt x="3999" y="4003"/>
                  </a:lnTo>
                  <a:lnTo>
                    <a:pt x="3613" y="4398"/>
                  </a:lnTo>
                  <a:lnTo>
                    <a:pt x="3241" y="4814"/>
                  </a:lnTo>
                  <a:lnTo>
                    <a:pt x="2884" y="5253"/>
                  </a:lnTo>
                  <a:lnTo>
                    <a:pt x="2542" y="5714"/>
                  </a:lnTo>
                  <a:lnTo>
                    <a:pt x="2215" y="6197"/>
                  </a:lnTo>
                  <a:lnTo>
                    <a:pt x="1903" y="6703"/>
                  </a:lnTo>
                  <a:lnTo>
                    <a:pt x="1605" y="7231"/>
                  </a:lnTo>
                  <a:lnTo>
                    <a:pt x="1323" y="7781"/>
                  </a:lnTo>
                  <a:lnTo>
                    <a:pt x="1071" y="8354"/>
                  </a:lnTo>
                  <a:lnTo>
                    <a:pt x="846" y="8951"/>
                  </a:lnTo>
                  <a:lnTo>
                    <a:pt x="648" y="9573"/>
                  </a:lnTo>
                  <a:lnTo>
                    <a:pt x="476" y="10220"/>
                  </a:lnTo>
                  <a:lnTo>
                    <a:pt x="330" y="10890"/>
                  </a:lnTo>
                  <a:lnTo>
                    <a:pt x="211" y="11585"/>
                  </a:lnTo>
                  <a:lnTo>
                    <a:pt x="119" y="12305"/>
                  </a:lnTo>
                  <a:lnTo>
                    <a:pt x="52" y="13048"/>
                  </a:lnTo>
                  <a:lnTo>
                    <a:pt x="13" y="13816"/>
                  </a:lnTo>
                  <a:lnTo>
                    <a:pt x="0" y="14609"/>
                  </a:lnTo>
                  <a:lnTo>
                    <a:pt x="10" y="15429"/>
                  </a:lnTo>
                  <a:lnTo>
                    <a:pt x="42" y="16239"/>
                  </a:lnTo>
                  <a:lnTo>
                    <a:pt x="95" y="17038"/>
                  </a:lnTo>
                  <a:lnTo>
                    <a:pt x="169" y="17827"/>
                  </a:lnTo>
                  <a:lnTo>
                    <a:pt x="264" y="18605"/>
                  </a:lnTo>
                  <a:lnTo>
                    <a:pt x="381" y="19373"/>
                  </a:lnTo>
                  <a:lnTo>
                    <a:pt x="518" y="20130"/>
                  </a:lnTo>
                  <a:lnTo>
                    <a:pt x="677" y="20876"/>
                  </a:lnTo>
                  <a:lnTo>
                    <a:pt x="857" y="21612"/>
                  </a:lnTo>
                  <a:lnTo>
                    <a:pt x="1058" y="22337"/>
                  </a:lnTo>
                  <a:lnTo>
                    <a:pt x="1279" y="23037"/>
                  </a:lnTo>
                  <a:lnTo>
                    <a:pt x="1518" y="23719"/>
                  </a:lnTo>
                  <a:lnTo>
                    <a:pt x="1774" y="24384"/>
                  </a:lnTo>
                  <a:lnTo>
                    <a:pt x="2049" y="25030"/>
                  </a:lnTo>
                  <a:lnTo>
                    <a:pt x="2342" y="25658"/>
                  </a:lnTo>
                  <a:lnTo>
                    <a:pt x="2652" y="26269"/>
                  </a:lnTo>
                  <a:lnTo>
                    <a:pt x="2981" y="26861"/>
                  </a:lnTo>
                  <a:lnTo>
                    <a:pt x="3328" y="27435"/>
                  </a:lnTo>
                  <a:lnTo>
                    <a:pt x="3693" y="27992"/>
                  </a:lnTo>
                  <a:lnTo>
                    <a:pt x="4075" y="28530"/>
                  </a:lnTo>
                  <a:lnTo>
                    <a:pt x="4485" y="29048"/>
                  </a:lnTo>
                  <a:lnTo>
                    <a:pt x="4912" y="29544"/>
                  </a:lnTo>
                  <a:lnTo>
                    <a:pt x="5354" y="30018"/>
                  </a:lnTo>
                  <a:lnTo>
                    <a:pt x="5811" y="30469"/>
                  </a:lnTo>
                  <a:lnTo>
                    <a:pt x="6285" y="30899"/>
                  </a:lnTo>
                  <a:lnTo>
                    <a:pt x="6775" y="31306"/>
                  </a:lnTo>
                  <a:lnTo>
                    <a:pt x="7280" y="31690"/>
                  </a:lnTo>
                  <a:lnTo>
                    <a:pt x="7802" y="32053"/>
                  </a:lnTo>
                  <a:lnTo>
                    <a:pt x="8339" y="32393"/>
                  </a:lnTo>
                  <a:lnTo>
                    <a:pt x="8892" y="32712"/>
                  </a:lnTo>
                  <a:lnTo>
                    <a:pt x="9460" y="33003"/>
                  </a:lnTo>
                  <a:lnTo>
                    <a:pt x="10042" y="33264"/>
                  </a:lnTo>
                  <a:lnTo>
                    <a:pt x="10637" y="33494"/>
                  </a:lnTo>
                  <a:lnTo>
                    <a:pt x="11247" y="33694"/>
                  </a:lnTo>
                  <a:lnTo>
                    <a:pt x="11870" y="33863"/>
                  </a:lnTo>
                  <a:lnTo>
                    <a:pt x="12506" y="34001"/>
                  </a:lnTo>
                  <a:lnTo>
                    <a:pt x="13157" y="34108"/>
                  </a:lnTo>
                  <a:lnTo>
                    <a:pt x="13821" y="34185"/>
                  </a:lnTo>
                  <a:lnTo>
                    <a:pt x="14499" y="34231"/>
                  </a:lnTo>
                  <a:lnTo>
                    <a:pt x="15191" y="34247"/>
                  </a:lnTo>
                  <a:lnTo>
                    <a:pt x="15872" y="34235"/>
                  </a:lnTo>
                  <a:lnTo>
                    <a:pt x="16538" y="34200"/>
                  </a:lnTo>
                  <a:lnTo>
                    <a:pt x="17189" y="34142"/>
                  </a:lnTo>
                  <a:lnTo>
                    <a:pt x="17825" y="34060"/>
                  </a:lnTo>
                  <a:lnTo>
                    <a:pt x="18446" y="33955"/>
                  </a:lnTo>
                  <a:lnTo>
                    <a:pt x="19053" y="33827"/>
                  </a:lnTo>
                  <a:lnTo>
                    <a:pt x="19645" y="33676"/>
                  </a:lnTo>
                  <a:lnTo>
                    <a:pt x="20222" y="33501"/>
                  </a:lnTo>
                  <a:lnTo>
                    <a:pt x="20784" y="33303"/>
                  </a:lnTo>
                  <a:lnTo>
                    <a:pt x="21331" y="33082"/>
                  </a:lnTo>
                  <a:lnTo>
                    <a:pt x="21873" y="32829"/>
                  </a:lnTo>
                  <a:lnTo>
                    <a:pt x="22398" y="32555"/>
                  </a:lnTo>
                  <a:lnTo>
                    <a:pt x="22906" y="32261"/>
                  </a:lnTo>
                  <a:lnTo>
                    <a:pt x="23398" y="31947"/>
                  </a:lnTo>
                  <a:lnTo>
                    <a:pt x="23872" y="31613"/>
                  </a:lnTo>
                  <a:lnTo>
                    <a:pt x="24329" y="31259"/>
                  </a:lnTo>
                  <a:lnTo>
                    <a:pt x="24770" y="30885"/>
                  </a:lnTo>
                  <a:lnTo>
                    <a:pt x="25193" y="30491"/>
                  </a:lnTo>
                  <a:lnTo>
                    <a:pt x="25600" y="30076"/>
                  </a:lnTo>
                  <a:lnTo>
                    <a:pt x="25989" y="29641"/>
                  </a:lnTo>
                  <a:lnTo>
                    <a:pt x="26361" y="29177"/>
                  </a:lnTo>
                  <a:lnTo>
                    <a:pt x="26715" y="28693"/>
                  </a:lnTo>
                  <a:lnTo>
                    <a:pt x="27052" y="28190"/>
                  </a:lnTo>
                  <a:lnTo>
                    <a:pt x="27370" y="27668"/>
                  </a:lnTo>
                  <a:lnTo>
                    <a:pt x="27670" y="27127"/>
                  </a:lnTo>
                  <a:lnTo>
                    <a:pt x="27952" y="26567"/>
                  </a:lnTo>
                  <a:lnTo>
                    <a:pt x="28216" y="25988"/>
                  </a:lnTo>
                  <a:lnTo>
                    <a:pt x="28462" y="25390"/>
                  </a:lnTo>
                  <a:lnTo>
                    <a:pt x="28690" y="24773"/>
                  </a:lnTo>
                  <a:lnTo>
                    <a:pt x="28900" y="24137"/>
                  </a:lnTo>
                  <a:lnTo>
                    <a:pt x="29092" y="23483"/>
                  </a:lnTo>
                  <a:lnTo>
                    <a:pt x="29262" y="22813"/>
                  </a:lnTo>
                  <a:lnTo>
                    <a:pt x="29413" y="22128"/>
                  </a:lnTo>
                  <a:lnTo>
                    <a:pt x="29544" y="21426"/>
                  </a:lnTo>
                  <a:lnTo>
                    <a:pt x="29655" y="20709"/>
                  </a:lnTo>
                  <a:lnTo>
                    <a:pt x="29745" y="19976"/>
                  </a:lnTo>
                  <a:lnTo>
                    <a:pt x="29816" y="19227"/>
                  </a:lnTo>
                  <a:lnTo>
                    <a:pt x="29866" y="18462"/>
                  </a:lnTo>
                  <a:lnTo>
                    <a:pt x="29896" y="17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993854" y="2322387"/>
              <a:ext cx="54625" cy="74581"/>
            </a:xfrm>
            <a:custGeom>
              <a:avLst/>
              <a:pathLst>
                <a:path w="54625" h="74581">
                  <a:moveTo>
                    <a:pt x="44145" y="57696"/>
                  </a:moveTo>
                  <a:lnTo>
                    <a:pt x="44145" y="74581"/>
                  </a:lnTo>
                  <a:lnTo>
                    <a:pt x="35146" y="74581"/>
                  </a:lnTo>
                  <a:lnTo>
                    <a:pt x="35146" y="57696"/>
                  </a:lnTo>
                  <a:lnTo>
                    <a:pt x="0" y="57696"/>
                  </a:lnTo>
                  <a:lnTo>
                    <a:pt x="0" y="50285"/>
                  </a:lnTo>
                  <a:lnTo>
                    <a:pt x="34141" y="0"/>
                  </a:lnTo>
                  <a:lnTo>
                    <a:pt x="44145" y="0"/>
                  </a:lnTo>
                  <a:lnTo>
                    <a:pt x="44145" y="50179"/>
                  </a:lnTo>
                  <a:lnTo>
                    <a:pt x="54625" y="50179"/>
                  </a:lnTo>
                  <a:lnTo>
                    <a:pt x="54625" y="576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002640" y="2333762"/>
              <a:ext cx="26360" cy="38804"/>
            </a:xfrm>
            <a:custGeom>
              <a:avLst/>
              <a:pathLst>
                <a:path w="26360" h="38804">
                  <a:moveTo>
                    <a:pt x="26056" y="0"/>
                  </a:moveTo>
                  <a:lnTo>
                    <a:pt x="25987" y="132"/>
                  </a:lnTo>
                  <a:lnTo>
                    <a:pt x="25912" y="275"/>
                  </a:lnTo>
                  <a:lnTo>
                    <a:pt x="25830" y="428"/>
                  </a:lnTo>
                  <a:lnTo>
                    <a:pt x="25745" y="579"/>
                  </a:lnTo>
                  <a:lnTo>
                    <a:pt x="25657" y="733"/>
                  </a:lnTo>
                  <a:lnTo>
                    <a:pt x="25567" y="892"/>
                  </a:lnTo>
                  <a:lnTo>
                    <a:pt x="25475" y="1055"/>
                  </a:lnTo>
                  <a:lnTo>
                    <a:pt x="25380" y="1222"/>
                  </a:lnTo>
                  <a:lnTo>
                    <a:pt x="25284" y="1394"/>
                  </a:lnTo>
                  <a:lnTo>
                    <a:pt x="25186" y="1569"/>
                  </a:lnTo>
                  <a:lnTo>
                    <a:pt x="25085" y="1749"/>
                  </a:lnTo>
                  <a:lnTo>
                    <a:pt x="24982" y="1934"/>
                  </a:lnTo>
                  <a:lnTo>
                    <a:pt x="24878" y="2122"/>
                  </a:lnTo>
                  <a:lnTo>
                    <a:pt x="24771" y="2313"/>
                  </a:lnTo>
                  <a:lnTo>
                    <a:pt x="24664" y="2505"/>
                  </a:lnTo>
                  <a:lnTo>
                    <a:pt x="24555" y="2699"/>
                  </a:lnTo>
                  <a:lnTo>
                    <a:pt x="24446" y="2893"/>
                  </a:lnTo>
                  <a:lnTo>
                    <a:pt x="24335" y="3088"/>
                  </a:lnTo>
                  <a:lnTo>
                    <a:pt x="24223" y="3284"/>
                  </a:lnTo>
                  <a:lnTo>
                    <a:pt x="24111" y="3482"/>
                  </a:lnTo>
                  <a:lnTo>
                    <a:pt x="23997" y="3680"/>
                  </a:lnTo>
                  <a:lnTo>
                    <a:pt x="23882" y="3880"/>
                  </a:lnTo>
                  <a:lnTo>
                    <a:pt x="23766" y="4081"/>
                  </a:lnTo>
                  <a:lnTo>
                    <a:pt x="23661" y="4268"/>
                  </a:lnTo>
                  <a:lnTo>
                    <a:pt x="23559" y="4449"/>
                  </a:lnTo>
                  <a:lnTo>
                    <a:pt x="23458" y="4624"/>
                  </a:lnTo>
                  <a:lnTo>
                    <a:pt x="23360" y="4792"/>
                  </a:lnTo>
                  <a:lnTo>
                    <a:pt x="23263" y="4954"/>
                  </a:lnTo>
                  <a:lnTo>
                    <a:pt x="23169" y="5110"/>
                  </a:lnTo>
                  <a:lnTo>
                    <a:pt x="23077" y="5259"/>
                  </a:lnTo>
                  <a:lnTo>
                    <a:pt x="22987" y="5402"/>
                  </a:lnTo>
                  <a:lnTo>
                    <a:pt x="22899" y="5538"/>
                  </a:lnTo>
                  <a:lnTo>
                    <a:pt x="22813" y="5669"/>
                  </a:lnTo>
                  <a:lnTo>
                    <a:pt x="3112" y="34675"/>
                  </a:lnTo>
                  <a:lnTo>
                    <a:pt x="3014" y="34805"/>
                  </a:lnTo>
                  <a:lnTo>
                    <a:pt x="2911" y="34940"/>
                  </a:lnTo>
                  <a:lnTo>
                    <a:pt x="2815" y="35078"/>
                  </a:lnTo>
                  <a:lnTo>
                    <a:pt x="2718" y="35217"/>
                  </a:lnTo>
                  <a:lnTo>
                    <a:pt x="2620" y="35358"/>
                  </a:lnTo>
                  <a:lnTo>
                    <a:pt x="2521" y="35499"/>
                  </a:lnTo>
                  <a:lnTo>
                    <a:pt x="2421" y="35641"/>
                  </a:lnTo>
                  <a:lnTo>
                    <a:pt x="2320" y="35785"/>
                  </a:lnTo>
                  <a:lnTo>
                    <a:pt x="2218" y="35929"/>
                  </a:lnTo>
                  <a:lnTo>
                    <a:pt x="2115" y="36075"/>
                  </a:lnTo>
                  <a:lnTo>
                    <a:pt x="2010" y="36221"/>
                  </a:lnTo>
                  <a:lnTo>
                    <a:pt x="1905" y="36369"/>
                  </a:lnTo>
                  <a:lnTo>
                    <a:pt x="1799" y="36507"/>
                  </a:lnTo>
                  <a:lnTo>
                    <a:pt x="1693" y="36644"/>
                  </a:lnTo>
                  <a:lnTo>
                    <a:pt x="1587" y="36782"/>
                  </a:lnTo>
                  <a:lnTo>
                    <a:pt x="1482" y="36920"/>
                  </a:lnTo>
                  <a:lnTo>
                    <a:pt x="1376" y="37057"/>
                  </a:lnTo>
                  <a:lnTo>
                    <a:pt x="1270" y="37195"/>
                  </a:lnTo>
                  <a:lnTo>
                    <a:pt x="1164" y="37333"/>
                  </a:lnTo>
                  <a:lnTo>
                    <a:pt x="1058" y="37470"/>
                  </a:lnTo>
                  <a:lnTo>
                    <a:pt x="952" y="37608"/>
                  </a:lnTo>
                  <a:lnTo>
                    <a:pt x="846" y="37745"/>
                  </a:lnTo>
                  <a:lnTo>
                    <a:pt x="743" y="37880"/>
                  </a:lnTo>
                  <a:lnTo>
                    <a:pt x="0" y="38804"/>
                  </a:lnTo>
                  <a:lnTo>
                    <a:pt x="26360" y="38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055996" y="2322387"/>
              <a:ext cx="51397" cy="75640"/>
            </a:xfrm>
            <a:custGeom>
              <a:avLst/>
              <a:pathLst>
                <a:path w="51397" h="75640">
                  <a:moveTo>
                    <a:pt x="51397" y="50285"/>
                  </a:moveTo>
                  <a:lnTo>
                    <a:pt x="51380" y="51398"/>
                  </a:lnTo>
                  <a:lnTo>
                    <a:pt x="51329" y="52491"/>
                  </a:lnTo>
                  <a:lnTo>
                    <a:pt x="51244" y="53566"/>
                  </a:lnTo>
                  <a:lnTo>
                    <a:pt x="51126" y="54621"/>
                  </a:lnTo>
                  <a:lnTo>
                    <a:pt x="50973" y="55658"/>
                  </a:lnTo>
                  <a:lnTo>
                    <a:pt x="50787" y="56675"/>
                  </a:lnTo>
                  <a:lnTo>
                    <a:pt x="50567" y="57673"/>
                  </a:lnTo>
                  <a:lnTo>
                    <a:pt x="50313" y="58653"/>
                  </a:lnTo>
                  <a:lnTo>
                    <a:pt x="50025" y="59613"/>
                  </a:lnTo>
                  <a:lnTo>
                    <a:pt x="49703" y="60554"/>
                  </a:lnTo>
                  <a:lnTo>
                    <a:pt x="49348" y="61473"/>
                  </a:lnTo>
                  <a:lnTo>
                    <a:pt x="48960" y="62366"/>
                  </a:lnTo>
                  <a:lnTo>
                    <a:pt x="48539" y="63234"/>
                  </a:lnTo>
                  <a:lnTo>
                    <a:pt x="48085" y="64077"/>
                  </a:lnTo>
                  <a:lnTo>
                    <a:pt x="47599" y="64894"/>
                  </a:lnTo>
                  <a:lnTo>
                    <a:pt x="47079" y="65686"/>
                  </a:lnTo>
                  <a:lnTo>
                    <a:pt x="46527" y="66453"/>
                  </a:lnTo>
                  <a:lnTo>
                    <a:pt x="45942" y="67194"/>
                  </a:lnTo>
                  <a:lnTo>
                    <a:pt x="45325" y="67909"/>
                  </a:lnTo>
                  <a:lnTo>
                    <a:pt x="44674" y="68600"/>
                  </a:lnTo>
                  <a:lnTo>
                    <a:pt x="43991" y="69252"/>
                  </a:lnTo>
                  <a:lnTo>
                    <a:pt x="43275" y="69874"/>
                  </a:lnTo>
                  <a:lnTo>
                    <a:pt x="42526" y="70467"/>
                  </a:lnTo>
                  <a:lnTo>
                    <a:pt x="41744" y="71030"/>
                  </a:lnTo>
                  <a:lnTo>
                    <a:pt x="40929" y="71564"/>
                  </a:lnTo>
                  <a:lnTo>
                    <a:pt x="40082" y="72068"/>
                  </a:lnTo>
                  <a:lnTo>
                    <a:pt x="39202" y="72542"/>
                  </a:lnTo>
                  <a:lnTo>
                    <a:pt x="38288" y="72987"/>
                  </a:lnTo>
                  <a:lnTo>
                    <a:pt x="37343" y="73402"/>
                  </a:lnTo>
                  <a:lnTo>
                    <a:pt x="36364" y="73787"/>
                  </a:lnTo>
                  <a:lnTo>
                    <a:pt x="35363" y="74139"/>
                  </a:lnTo>
                  <a:lnTo>
                    <a:pt x="34331" y="74454"/>
                  </a:lnTo>
                  <a:lnTo>
                    <a:pt x="33267" y="74732"/>
                  </a:lnTo>
                  <a:lnTo>
                    <a:pt x="32172" y="74973"/>
                  </a:lnTo>
                  <a:lnTo>
                    <a:pt x="31044" y="75176"/>
                  </a:lnTo>
                  <a:lnTo>
                    <a:pt x="29885" y="75343"/>
                  </a:lnTo>
                  <a:lnTo>
                    <a:pt x="28694" y="75473"/>
                  </a:lnTo>
                  <a:lnTo>
                    <a:pt x="27471" y="75565"/>
                  </a:lnTo>
                  <a:lnTo>
                    <a:pt x="26217" y="75621"/>
                  </a:lnTo>
                  <a:lnTo>
                    <a:pt x="24931" y="75640"/>
                  </a:lnTo>
                  <a:lnTo>
                    <a:pt x="23770" y="75626"/>
                  </a:lnTo>
                  <a:lnTo>
                    <a:pt x="22640" y="75584"/>
                  </a:lnTo>
                  <a:lnTo>
                    <a:pt x="21539" y="75516"/>
                  </a:lnTo>
                  <a:lnTo>
                    <a:pt x="20467" y="75419"/>
                  </a:lnTo>
                  <a:lnTo>
                    <a:pt x="19426" y="75295"/>
                  </a:lnTo>
                  <a:lnTo>
                    <a:pt x="18414" y="75144"/>
                  </a:lnTo>
                  <a:lnTo>
                    <a:pt x="17431" y="74965"/>
                  </a:lnTo>
                  <a:lnTo>
                    <a:pt x="16478" y="74759"/>
                  </a:lnTo>
                  <a:lnTo>
                    <a:pt x="15555" y="74525"/>
                  </a:lnTo>
                  <a:lnTo>
                    <a:pt x="14662" y="74263"/>
                  </a:lnTo>
                  <a:lnTo>
                    <a:pt x="13807" y="73978"/>
                  </a:lnTo>
                  <a:lnTo>
                    <a:pt x="12978" y="73673"/>
                  </a:lnTo>
                  <a:lnTo>
                    <a:pt x="12177" y="73347"/>
                  </a:lnTo>
                  <a:lnTo>
                    <a:pt x="11401" y="73001"/>
                  </a:lnTo>
                  <a:lnTo>
                    <a:pt x="10652" y="72636"/>
                  </a:lnTo>
                  <a:lnTo>
                    <a:pt x="9930" y="72250"/>
                  </a:lnTo>
                  <a:lnTo>
                    <a:pt x="9234" y="71844"/>
                  </a:lnTo>
                  <a:lnTo>
                    <a:pt x="8564" y="71418"/>
                  </a:lnTo>
                  <a:lnTo>
                    <a:pt x="7921" y="70971"/>
                  </a:lnTo>
                  <a:lnTo>
                    <a:pt x="7304" y="70505"/>
                  </a:lnTo>
                  <a:lnTo>
                    <a:pt x="6713" y="70010"/>
                  </a:lnTo>
                  <a:lnTo>
                    <a:pt x="6146" y="69499"/>
                  </a:lnTo>
                  <a:lnTo>
                    <a:pt x="5603" y="68973"/>
                  </a:lnTo>
                  <a:lnTo>
                    <a:pt x="5085" y="68430"/>
                  </a:lnTo>
                  <a:lnTo>
                    <a:pt x="4591" y="67872"/>
                  </a:lnTo>
                  <a:lnTo>
                    <a:pt x="4122" y="67297"/>
                  </a:lnTo>
                  <a:lnTo>
                    <a:pt x="3677" y="66707"/>
                  </a:lnTo>
                  <a:lnTo>
                    <a:pt x="3256" y="66101"/>
                  </a:lnTo>
                  <a:lnTo>
                    <a:pt x="2859" y="65479"/>
                  </a:lnTo>
                  <a:lnTo>
                    <a:pt x="2487" y="64841"/>
                  </a:lnTo>
                  <a:lnTo>
                    <a:pt x="2148" y="64191"/>
                  </a:lnTo>
                  <a:lnTo>
                    <a:pt x="1829" y="63531"/>
                  </a:lnTo>
                  <a:lnTo>
                    <a:pt x="1530" y="62861"/>
                  </a:lnTo>
                  <a:lnTo>
                    <a:pt x="1251" y="62182"/>
                  </a:lnTo>
                  <a:lnTo>
                    <a:pt x="992" y="61493"/>
                  </a:lnTo>
                  <a:lnTo>
                    <a:pt x="753" y="60795"/>
                  </a:lnTo>
                  <a:lnTo>
                    <a:pt x="535" y="60088"/>
                  </a:lnTo>
                  <a:lnTo>
                    <a:pt x="336" y="59370"/>
                  </a:lnTo>
                  <a:lnTo>
                    <a:pt x="158" y="58644"/>
                  </a:lnTo>
                  <a:lnTo>
                    <a:pt x="0" y="57907"/>
                  </a:lnTo>
                  <a:lnTo>
                    <a:pt x="9633" y="56796"/>
                  </a:lnTo>
                  <a:lnTo>
                    <a:pt x="9754" y="57218"/>
                  </a:lnTo>
                  <a:lnTo>
                    <a:pt x="9885" y="57638"/>
                  </a:lnTo>
                  <a:lnTo>
                    <a:pt x="10025" y="58057"/>
                  </a:lnTo>
                  <a:lnTo>
                    <a:pt x="10175" y="58473"/>
                  </a:lnTo>
                  <a:lnTo>
                    <a:pt x="10334" y="58886"/>
                  </a:lnTo>
                  <a:lnTo>
                    <a:pt x="10503" y="59298"/>
                  </a:lnTo>
                  <a:lnTo>
                    <a:pt x="10682" y="59708"/>
                  </a:lnTo>
                  <a:lnTo>
                    <a:pt x="10870" y="60116"/>
                  </a:lnTo>
                  <a:lnTo>
                    <a:pt x="11067" y="60521"/>
                  </a:lnTo>
                  <a:lnTo>
                    <a:pt x="11274" y="60924"/>
                  </a:lnTo>
                  <a:lnTo>
                    <a:pt x="11493" y="61312"/>
                  </a:lnTo>
                  <a:lnTo>
                    <a:pt x="11727" y="61693"/>
                  </a:lnTo>
                  <a:lnTo>
                    <a:pt x="11976" y="62066"/>
                  </a:lnTo>
                  <a:lnTo>
                    <a:pt x="12240" y="62432"/>
                  </a:lnTo>
                  <a:lnTo>
                    <a:pt x="12518" y="62790"/>
                  </a:lnTo>
                  <a:lnTo>
                    <a:pt x="12811" y="63141"/>
                  </a:lnTo>
                  <a:lnTo>
                    <a:pt x="13119" y="63485"/>
                  </a:lnTo>
                  <a:lnTo>
                    <a:pt x="13442" y="63821"/>
                  </a:lnTo>
                  <a:lnTo>
                    <a:pt x="13780" y="64150"/>
                  </a:lnTo>
                  <a:lnTo>
                    <a:pt x="14132" y="64471"/>
                  </a:lnTo>
                  <a:lnTo>
                    <a:pt x="14511" y="64772"/>
                  </a:lnTo>
                  <a:lnTo>
                    <a:pt x="14905" y="65062"/>
                  </a:lnTo>
                  <a:lnTo>
                    <a:pt x="15315" y="65339"/>
                  </a:lnTo>
                  <a:lnTo>
                    <a:pt x="15742" y="65606"/>
                  </a:lnTo>
                  <a:lnTo>
                    <a:pt x="16183" y="65860"/>
                  </a:lnTo>
                  <a:lnTo>
                    <a:pt x="16641" y="66103"/>
                  </a:lnTo>
                  <a:lnTo>
                    <a:pt x="17115" y="66335"/>
                  </a:lnTo>
                  <a:lnTo>
                    <a:pt x="17605" y="66554"/>
                  </a:lnTo>
                  <a:lnTo>
                    <a:pt x="18110" y="66762"/>
                  </a:lnTo>
                  <a:lnTo>
                    <a:pt x="18632" y="66959"/>
                  </a:lnTo>
                  <a:lnTo>
                    <a:pt x="19183" y="67130"/>
                  </a:lnTo>
                  <a:lnTo>
                    <a:pt x="19756" y="67283"/>
                  </a:lnTo>
                  <a:lnTo>
                    <a:pt x="20351" y="67418"/>
                  </a:lnTo>
                  <a:lnTo>
                    <a:pt x="20969" y="67535"/>
                  </a:lnTo>
                  <a:lnTo>
                    <a:pt x="21609" y="67634"/>
                  </a:lnTo>
                  <a:lnTo>
                    <a:pt x="22271" y="67715"/>
                  </a:lnTo>
                  <a:lnTo>
                    <a:pt x="22956" y="67778"/>
                  </a:lnTo>
                  <a:lnTo>
                    <a:pt x="23662" y="67822"/>
                  </a:lnTo>
                  <a:lnTo>
                    <a:pt x="24391" y="67849"/>
                  </a:lnTo>
                  <a:lnTo>
                    <a:pt x="25142" y="67858"/>
                  </a:lnTo>
                  <a:lnTo>
                    <a:pt x="25876" y="67847"/>
                  </a:lnTo>
                  <a:lnTo>
                    <a:pt x="26597" y="67814"/>
                  </a:lnTo>
                  <a:lnTo>
                    <a:pt x="27303" y="67758"/>
                  </a:lnTo>
                  <a:lnTo>
                    <a:pt x="27996" y="67681"/>
                  </a:lnTo>
                  <a:lnTo>
                    <a:pt x="28675" y="67581"/>
                  </a:lnTo>
                  <a:lnTo>
                    <a:pt x="29341" y="67458"/>
                  </a:lnTo>
                  <a:lnTo>
                    <a:pt x="29992" y="67314"/>
                  </a:lnTo>
                  <a:lnTo>
                    <a:pt x="30630" y="67147"/>
                  </a:lnTo>
                  <a:lnTo>
                    <a:pt x="31254" y="66958"/>
                  </a:lnTo>
                  <a:lnTo>
                    <a:pt x="31865" y="66747"/>
                  </a:lnTo>
                  <a:lnTo>
                    <a:pt x="32459" y="66503"/>
                  </a:lnTo>
                  <a:lnTo>
                    <a:pt x="33036" y="66239"/>
                  </a:lnTo>
                  <a:lnTo>
                    <a:pt x="33594" y="65953"/>
                  </a:lnTo>
                  <a:lnTo>
                    <a:pt x="34134" y="65646"/>
                  </a:lnTo>
                  <a:lnTo>
                    <a:pt x="34657" y="65318"/>
                  </a:lnTo>
                  <a:lnTo>
                    <a:pt x="35161" y="64968"/>
                  </a:lnTo>
                  <a:lnTo>
                    <a:pt x="35648" y="64598"/>
                  </a:lnTo>
                  <a:lnTo>
                    <a:pt x="36116" y="64206"/>
                  </a:lnTo>
                  <a:lnTo>
                    <a:pt x="36567" y="63793"/>
                  </a:lnTo>
                  <a:lnTo>
                    <a:pt x="36999" y="63359"/>
                  </a:lnTo>
                  <a:lnTo>
                    <a:pt x="37423" y="62905"/>
                  </a:lnTo>
                  <a:lnTo>
                    <a:pt x="37827" y="62430"/>
                  </a:lnTo>
                  <a:lnTo>
                    <a:pt x="38211" y="61935"/>
                  </a:lnTo>
                  <a:lnTo>
                    <a:pt x="38574" y="61420"/>
                  </a:lnTo>
                  <a:lnTo>
                    <a:pt x="38918" y="60885"/>
                  </a:lnTo>
                  <a:lnTo>
                    <a:pt x="39241" y="60329"/>
                  </a:lnTo>
                  <a:lnTo>
                    <a:pt x="39545" y="59754"/>
                  </a:lnTo>
                  <a:lnTo>
                    <a:pt x="39828" y="59159"/>
                  </a:lnTo>
                  <a:lnTo>
                    <a:pt x="40091" y="58543"/>
                  </a:lnTo>
                  <a:lnTo>
                    <a:pt x="40334" y="57907"/>
                  </a:lnTo>
                  <a:lnTo>
                    <a:pt x="40555" y="57252"/>
                  </a:lnTo>
                  <a:lnTo>
                    <a:pt x="40753" y="56578"/>
                  </a:lnTo>
                  <a:lnTo>
                    <a:pt x="40928" y="55884"/>
                  </a:lnTo>
                  <a:lnTo>
                    <a:pt x="41079" y="55172"/>
                  </a:lnTo>
                  <a:lnTo>
                    <a:pt x="41207" y="54440"/>
                  </a:lnTo>
                  <a:lnTo>
                    <a:pt x="41312" y="53690"/>
                  </a:lnTo>
                  <a:lnTo>
                    <a:pt x="41393" y="52920"/>
                  </a:lnTo>
                  <a:lnTo>
                    <a:pt x="41452" y="52131"/>
                  </a:lnTo>
                  <a:lnTo>
                    <a:pt x="41487" y="51324"/>
                  </a:lnTo>
                  <a:lnTo>
                    <a:pt x="41498" y="50497"/>
                  </a:lnTo>
                  <a:lnTo>
                    <a:pt x="41487" y="49814"/>
                  </a:lnTo>
                  <a:lnTo>
                    <a:pt x="41454" y="49144"/>
                  </a:lnTo>
                  <a:lnTo>
                    <a:pt x="41398" y="48485"/>
                  </a:lnTo>
                  <a:lnTo>
                    <a:pt x="41320" y="47837"/>
                  </a:lnTo>
                  <a:lnTo>
                    <a:pt x="41220" y="47202"/>
                  </a:lnTo>
                  <a:lnTo>
                    <a:pt x="41098" y="46578"/>
                  </a:lnTo>
                  <a:lnTo>
                    <a:pt x="40954" y="45965"/>
                  </a:lnTo>
                  <a:lnTo>
                    <a:pt x="40787" y="45364"/>
                  </a:lnTo>
                  <a:lnTo>
                    <a:pt x="40598" y="44775"/>
                  </a:lnTo>
                  <a:lnTo>
                    <a:pt x="40387" y="44198"/>
                  </a:lnTo>
                  <a:lnTo>
                    <a:pt x="40155" y="43624"/>
                  </a:lnTo>
                  <a:lnTo>
                    <a:pt x="39904" y="43067"/>
                  </a:lnTo>
                  <a:lnTo>
                    <a:pt x="39634" y="42527"/>
                  </a:lnTo>
                  <a:lnTo>
                    <a:pt x="39345" y="42004"/>
                  </a:lnTo>
                  <a:lnTo>
                    <a:pt x="39037" y="41498"/>
                  </a:lnTo>
                  <a:lnTo>
                    <a:pt x="38710" y="41009"/>
                  </a:lnTo>
                  <a:lnTo>
                    <a:pt x="38364" y="40537"/>
                  </a:lnTo>
                  <a:lnTo>
                    <a:pt x="37998" y="40082"/>
                  </a:lnTo>
                  <a:lnTo>
                    <a:pt x="37614" y="39644"/>
                  </a:lnTo>
                  <a:lnTo>
                    <a:pt x="37211" y="39222"/>
                  </a:lnTo>
                  <a:lnTo>
                    <a:pt x="36788" y="38808"/>
                  </a:lnTo>
                  <a:lnTo>
                    <a:pt x="36347" y="38413"/>
                  </a:lnTo>
                  <a:lnTo>
                    <a:pt x="35886" y="38038"/>
                  </a:lnTo>
                  <a:lnTo>
                    <a:pt x="35407" y="37681"/>
                  </a:lnTo>
                  <a:lnTo>
                    <a:pt x="34908" y="37343"/>
                  </a:lnTo>
                  <a:lnTo>
                    <a:pt x="34391" y="37024"/>
                  </a:lnTo>
                  <a:lnTo>
                    <a:pt x="33854" y="36725"/>
                  </a:lnTo>
                  <a:lnTo>
                    <a:pt x="33298" y="36444"/>
                  </a:lnTo>
                  <a:lnTo>
                    <a:pt x="32723" y="36183"/>
                  </a:lnTo>
                  <a:lnTo>
                    <a:pt x="32129" y="35940"/>
                  </a:lnTo>
                  <a:lnTo>
                    <a:pt x="31528" y="35719"/>
                  </a:lnTo>
                  <a:lnTo>
                    <a:pt x="30910" y="35521"/>
                  </a:lnTo>
                  <a:lnTo>
                    <a:pt x="30275" y="35347"/>
                  </a:lnTo>
                  <a:lnTo>
                    <a:pt x="29622" y="35195"/>
                  </a:lnTo>
                  <a:lnTo>
                    <a:pt x="28953" y="35067"/>
                  </a:lnTo>
                  <a:lnTo>
                    <a:pt x="28267" y="34962"/>
                  </a:lnTo>
                  <a:lnTo>
                    <a:pt x="27564" y="34881"/>
                  </a:lnTo>
                  <a:lnTo>
                    <a:pt x="26845" y="34822"/>
                  </a:lnTo>
                  <a:lnTo>
                    <a:pt x="26108" y="34788"/>
                  </a:lnTo>
                  <a:lnTo>
                    <a:pt x="25354" y="34776"/>
                  </a:lnTo>
                  <a:lnTo>
                    <a:pt x="24881" y="34780"/>
                  </a:lnTo>
                  <a:lnTo>
                    <a:pt x="24416" y="34793"/>
                  </a:lnTo>
                  <a:lnTo>
                    <a:pt x="23958" y="34814"/>
                  </a:lnTo>
                  <a:lnTo>
                    <a:pt x="23508" y="34844"/>
                  </a:lnTo>
                  <a:lnTo>
                    <a:pt x="23065" y="34882"/>
                  </a:lnTo>
                  <a:lnTo>
                    <a:pt x="22629" y="34928"/>
                  </a:lnTo>
                  <a:lnTo>
                    <a:pt x="22201" y="34983"/>
                  </a:lnTo>
                  <a:lnTo>
                    <a:pt x="21780" y="35047"/>
                  </a:lnTo>
                  <a:lnTo>
                    <a:pt x="21367" y="35119"/>
                  </a:lnTo>
                  <a:lnTo>
                    <a:pt x="20961" y="35199"/>
                  </a:lnTo>
                  <a:lnTo>
                    <a:pt x="20561" y="35287"/>
                  </a:lnTo>
                  <a:lnTo>
                    <a:pt x="20167" y="35381"/>
                  </a:lnTo>
                  <a:lnTo>
                    <a:pt x="19778" y="35482"/>
                  </a:lnTo>
                  <a:lnTo>
                    <a:pt x="19394" y="35589"/>
                  </a:lnTo>
                  <a:lnTo>
                    <a:pt x="19015" y="35702"/>
                  </a:lnTo>
                  <a:lnTo>
                    <a:pt x="18642" y="35822"/>
                  </a:lnTo>
                  <a:lnTo>
                    <a:pt x="18274" y="35948"/>
                  </a:lnTo>
                  <a:lnTo>
                    <a:pt x="17912" y="36080"/>
                  </a:lnTo>
                  <a:lnTo>
                    <a:pt x="17554" y="36219"/>
                  </a:lnTo>
                  <a:lnTo>
                    <a:pt x="17202" y="36364"/>
                  </a:lnTo>
                  <a:lnTo>
                    <a:pt x="16866" y="36515"/>
                  </a:lnTo>
                  <a:lnTo>
                    <a:pt x="16535" y="36671"/>
                  </a:lnTo>
                  <a:lnTo>
                    <a:pt x="16210" y="36832"/>
                  </a:lnTo>
                  <a:lnTo>
                    <a:pt x="15890" y="36999"/>
                  </a:lnTo>
                  <a:lnTo>
                    <a:pt x="15575" y="37171"/>
                  </a:lnTo>
                  <a:lnTo>
                    <a:pt x="15265" y="37348"/>
                  </a:lnTo>
                  <a:lnTo>
                    <a:pt x="14961" y="37531"/>
                  </a:lnTo>
                  <a:lnTo>
                    <a:pt x="14662" y="37719"/>
                  </a:lnTo>
                  <a:lnTo>
                    <a:pt x="14368" y="37912"/>
                  </a:lnTo>
                  <a:lnTo>
                    <a:pt x="14079" y="38111"/>
                  </a:lnTo>
                  <a:lnTo>
                    <a:pt x="13806" y="38302"/>
                  </a:lnTo>
                  <a:lnTo>
                    <a:pt x="13535" y="38496"/>
                  </a:lnTo>
                  <a:lnTo>
                    <a:pt x="13268" y="38692"/>
                  </a:lnTo>
                  <a:lnTo>
                    <a:pt x="13004" y="38890"/>
                  </a:lnTo>
                  <a:lnTo>
                    <a:pt x="12743" y="39090"/>
                  </a:lnTo>
                  <a:lnTo>
                    <a:pt x="12485" y="39292"/>
                  </a:lnTo>
                  <a:lnTo>
                    <a:pt x="12231" y="39496"/>
                  </a:lnTo>
                  <a:lnTo>
                    <a:pt x="11979" y="39703"/>
                  </a:lnTo>
                  <a:lnTo>
                    <a:pt x="11731" y="39911"/>
                  </a:lnTo>
                  <a:lnTo>
                    <a:pt x="11486" y="40122"/>
                  </a:lnTo>
                  <a:lnTo>
                    <a:pt x="2170" y="40122"/>
                  </a:lnTo>
                  <a:lnTo>
                    <a:pt x="4658" y="0"/>
                  </a:lnTo>
                  <a:lnTo>
                    <a:pt x="47056" y="0"/>
                  </a:lnTo>
                  <a:lnTo>
                    <a:pt x="47056" y="8098"/>
                  </a:lnTo>
                  <a:lnTo>
                    <a:pt x="13338" y="8098"/>
                  </a:lnTo>
                  <a:lnTo>
                    <a:pt x="11909" y="31759"/>
                  </a:lnTo>
                  <a:lnTo>
                    <a:pt x="12430" y="31373"/>
                  </a:lnTo>
                  <a:lnTo>
                    <a:pt x="12976" y="30999"/>
                  </a:lnTo>
                  <a:lnTo>
                    <a:pt x="13548" y="30636"/>
                  </a:lnTo>
                  <a:lnTo>
                    <a:pt x="14145" y="30285"/>
                  </a:lnTo>
                  <a:lnTo>
                    <a:pt x="14768" y="29946"/>
                  </a:lnTo>
                  <a:lnTo>
                    <a:pt x="15415" y="29618"/>
                  </a:lnTo>
                  <a:lnTo>
                    <a:pt x="16089" y="29302"/>
                  </a:lnTo>
                  <a:lnTo>
                    <a:pt x="16787" y="28998"/>
                  </a:lnTo>
                  <a:lnTo>
                    <a:pt x="17512" y="28705"/>
                  </a:lnTo>
                  <a:lnTo>
                    <a:pt x="18261" y="28424"/>
                  </a:lnTo>
                  <a:lnTo>
                    <a:pt x="19038" y="28153"/>
                  </a:lnTo>
                  <a:lnTo>
                    <a:pt x="19843" y="27910"/>
                  </a:lnTo>
                  <a:lnTo>
                    <a:pt x="20676" y="27695"/>
                  </a:lnTo>
                  <a:lnTo>
                    <a:pt x="21539" y="27509"/>
                  </a:lnTo>
                  <a:lnTo>
                    <a:pt x="22429" y="27352"/>
                  </a:lnTo>
                  <a:lnTo>
                    <a:pt x="23349" y="27224"/>
                  </a:lnTo>
                  <a:lnTo>
                    <a:pt x="24297" y="27124"/>
                  </a:lnTo>
                  <a:lnTo>
                    <a:pt x="25274" y="27052"/>
                  </a:lnTo>
                  <a:lnTo>
                    <a:pt x="26279" y="27009"/>
                  </a:lnTo>
                  <a:lnTo>
                    <a:pt x="27312" y="26995"/>
                  </a:lnTo>
                  <a:lnTo>
                    <a:pt x="28413" y="27012"/>
                  </a:lnTo>
                  <a:lnTo>
                    <a:pt x="29491" y="27063"/>
                  </a:lnTo>
                  <a:lnTo>
                    <a:pt x="30547" y="27147"/>
                  </a:lnTo>
                  <a:lnTo>
                    <a:pt x="31581" y="27266"/>
                  </a:lnTo>
                  <a:lnTo>
                    <a:pt x="32592" y="27418"/>
                  </a:lnTo>
                  <a:lnTo>
                    <a:pt x="33582" y="27605"/>
                  </a:lnTo>
                  <a:lnTo>
                    <a:pt x="34549" y="27825"/>
                  </a:lnTo>
                  <a:lnTo>
                    <a:pt x="35494" y="28079"/>
                  </a:lnTo>
                  <a:lnTo>
                    <a:pt x="36416" y="28367"/>
                  </a:lnTo>
                  <a:lnTo>
                    <a:pt x="37317" y="28689"/>
                  </a:lnTo>
                  <a:lnTo>
                    <a:pt x="38193" y="29042"/>
                  </a:lnTo>
                  <a:lnTo>
                    <a:pt x="39042" y="29423"/>
                  </a:lnTo>
                  <a:lnTo>
                    <a:pt x="39865" y="29834"/>
                  </a:lnTo>
                  <a:lnTo>
                    <a:pt x="40662" y="30272"/>
                  </a:lnTo>
                  <a:lnTo>
                    <a:pt x="41432" y="30740"/>
                  </a:lnTo>
                  <a:lnTo>
                    <a:pt x="42176" y="31236"/>
                  </a:lnTo>
                  <a:lnTo>
                    <a:pt x="42893" y="31760"/>
                  </a:lnTo>
                  <a:lnTo>
                    <a:pt x="43584" y="32314"/>
                  </a:lnTo>
                  <a:lnTo>
                    <a:pt x="44248" y="32895"/>
                  </a:lnTo>
                  <a:lnTo>
                    <a:pt x="44886" y="33506"/>
                  </a:lnTo>
                  <a:lnTo>
                    <a:pt x="45496" y="34132"/>
                  </a:lnTo>
                  <a:lnTo>
                    <a:pt x="46078" y="34782"/>
                  </a:lnTo>
                  <a:lnTo>
                    <a:pt x="46631" y="35457"/>
                  </a:lnTo>
                  <a:lnTo>
                    <a:pt x="47156" y="36156"/>
                  </a:lnTo>
                  <a:lnTo>
                    <a:pt x="47652" y="36880"/>
                  </a:lnTo>
                  <a:lnTo>
                    <a:pt x="48119" y="37628"/>
                  </a:lnTo>
                  <a:lnTo>
                    <a:pt x="48558" y="38400"/>
                  </a:lnTo>
                  <a:lnTo>
                    <a:pt x="48968" y="39197"/>
                  </a:lnTo>
                  <a:lnTo>
                    <a:pt x="49350" y="40018"/>
                  </a:lnTo>
                  <a:lnTo>
                    <a:pt x="49703" y="40863"/>
                  </a:lnTo>
                  <a:lnTo>
                    <a:pt x="50025" y="41729"/>
                  </a:lnTo>
                  <a:lnTo>
                    <a:pt x="50313" y="42612"/>
                  </a:lnTo>
                  <a:lnTo>
                    <a:pt x="50567" y="43512"/>
                  </a:lnTo>
                  <a:lnTo>
                    <a:pt x="50787" y="44429"/>
                  </a:lnTo>
                  <a:lnTo>
                    <a:pt x="50973" y="45362"/>
                  </a:lnTo>
                  <a:lnTo>
                    <a:pt x="51126" y="46313"/>
                  </a:lnTo>
                  <a:lnTo>
                    <a:pt x="51244" y="47281"/>
                  </a:lnTo>
                  <a:lnTo>
                    <a:pt x="51329" y="48265"/>
                  </a:lnTo>
                  <a:lnTo>
                    <a:pt x="51380" y="492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68829" y="2186361"/>
              <a:ext cx="2971806" cy="63549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192970" y="2607201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203120" y="2615877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203120" y="2649547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259546" y="267334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322738" y="2597051"/>
              <a:ext cx="27066" cy="20518"/>
            </a:xfrm>
            <a:custGeom>
              <a:avLst/>
              <a:pathLst>
                <a:path w="27066" h="20518">
                  <a:moveTo>
                    <a:pt x="6111" y="0"/>
                  </a:moveTo>
                  <a:lnTo>
                    <a:pt x="8364" y="1152"/>
                  </a:lnTo>
                  <a:lnTo>
                    <a:pt x="10582" y="2339"/>
                  </a:lnTo>
                  <a:lnTo>
                    <a:pt x="12765" y="3562"/>
                  </a:lnTo>
                  <a:lnTo>
                    <a:pt x="14912" y="4819"/>
                  </a:lnTo>
                  <a:lnTo>
                    <a:pt x="17025" y="6111"/>
                  </a:lnTo>
                  <a:lnTo>
                    <a:pt x="19103" y="7439"/>
                  </a:lnTo>
                  <a:lnTo>
                    <a:pt x="21147" y="8801"/>
                  </a:lnTo>
                  <a:lnTo>
                    <a:pt x="23155" y="10198"/>
                  </a:lnTo>
                  <a:lnTo>
                    <a:pt x="25128" y="11630"/>
                  </a:lnTo>
                  <a:lnTo>
                    <a:pt x="27066" y="13096"/>
                  </a:lnTo>
                  <a:lnTo>
                    <a:pt x="20954" y="20518"/>
                  </a:lnTo>
                  <a:lnTo>
                    <a:pt x="18938" y="18881"/>
                  </a:lnTo>
                  <a:lnTo>
                    <a:pt x="16903" y="17287"/>
                  </a:lnTo>
                  <a:lnTo>
                    <a:pt x="14851" y="15738"/>
                  </a:lnTo>
                  <a:lnTo>
                    <a:pt x="12782" y="14231"/>
                  </a:lnTo>
                  <a:lnTo>
                    <a:pt x="10695" y="12769"/>
                  </a:lnTo>
                  <a:lnTo>
                    <a:pt x="8591" y="11350"/>
                  </a:lnTo>
                  <a:lnTo>
                    <a:pt x="6469" y="9975"/>
                  </a:lnTo>
                  <a:lnTo>
                    <a:pt x="4330" y="8643"/>
                  </a:lnTo>
                  <a:lnTo>
                    <a:pt x="2174" y="73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317499" y="2623244"/>
              <a:ext cx="25757" cy="19645"/>
            </a:xfrm>
            <a:custGeom>
              <a:avLst/>
              <a:pathLst>
                <a:path w="25757" h="19645">
                  <a:moveTo>
                    <a:pt x="6111" y="0"/>
                  </a:moveTo>
                  <a:lnTo>
                    <a:pt x="8194" y="1065"/>
                  </a:lnTo>
                  <a:lnTo>
                    <a:pt x="10250" y="2165"/>
                  </a:lnTo>
                  <a:lnTo>
                    <a:pt x="12280" y="3300"/>
                  </a:lnTo>
                  <a:lnTo>
                    <a:pt x="14284" y="4470"/>
                  </a:lnTo>
                  <a:lnTo>
                    <a:pt x="16261" y="5675"/>
                  </a:lnTo>
                  <a:lnTo>
                    <a:pt x="18213" y="6915"/>
                  </a:lnTo>
                  <a:lnTo>
                    <a:pt x="20138" y="8189"/>
                  </a:lnTo>
                  <a:lnTo>
                    <a:pt x="22037" y="9499"/>
                  </a:lnTo>
                  <a:lnTo>
                    <a:pt x="23910" y="10844"/>
                  </a:lnTo>
                  <a:lnTo>
                    <a:pt x="25757" y="12223"/>
                  </a:lnTo>
                  <a:lnTo>
                    <a:pt x="19645" y="19645"/>
                  </a:lnTo>
                  <a:lnTo>
                    <a:pt x="17798" y="18095"/>
                  </a:lnTo>
                  <a:lnTo>
                    <a:pt x="15925" y="16589"/>
                  </a:lnTo>
                  <a:lnTo>
                    <a:pt x="14026" y="15126"/>
                  </a:lnTo>
                  <a:lnTo>
                    <a:pt x="12101" y="13708"/>
                  </a:lnTo>
                  <a:lnTo>
                    <a:pt x="10150" y="12332"/>
                  </a:lnTo>
                  <a:lnTo>
                    <a:pt x="8172" y="11001"/>
                  </a:lnTo>
                  <a:lnTo>
                    <a:pt x="6168" y="9713"/>
                  </a:lnTo>
                  <a:lnTo>
                    <a:pt x="4138" y="8469"/>
                  </a:lnTo>
                  <a:lnTo>
                    <a:pt x="2082" y="726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316190" y="2651621"/>
              <a:ext cx="28376" cy="45402"/>
            </a:xfrm>
            <a:custGeom>
              <a:avLst/>
              <a:pathLst>
                <a:path w="28376" h="45402">
                  <a:moveTo>
                    <a:pt x="20954" y="0"/>
                  </a:moveTo>
                  <a:lnTo>
                    <a:pt x="28376" y="5675"/>
                  </a:lnTo>
                  <a:lnTo>
                    <a:pt x="26918" y="9765"/>
                  </a:lnTo>
                  <a:lnTo>
                    <a:pt x="25338" y="13830"/>
                  </a:lnTo>
                  <a:lnTo>
                    <a:pt x="23635" y="17868"/>
                  </a:lnTo>
                  <a:lnTo>
                    <a:pt x="21810" y="21880"/>
                  </a:lnTo>
                  <a:lnTo>
                    <a:pt x="19863" y="25866"/>
                  </a:lnTo>
                  <a:lnTo>
                    <a:pt x="17794" y="29825"/>
                  </a:lnTo>
                  <a:lnTo>
                    <a:pt x="15602" y="33759"/>
                  </a:lnTo>
                  <a:lnTo>
                    <a:pt x="13288" y="37666"/>
                  </a:lnTo>
                  <a:lnTo>
                    <a:pt x="10852" y="41547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566" y="35518"/>
                  </a:lnTo>
                  <a:lnTo>
                    <a:pt x="5029" y="31711"/>
                  </a:lnTo>
                  <a:lnTo>
                    <a:pt x="7386" y="27870"/>
                  </a:lnTo>
                  <a:lnTo>
                    <a:pt x="9639" y="23993"/>
                  </a:lnTo>
                  <a:lnTo>
                    <a:pt x="11787" y="20081"/>
                  </a:lnTo>
                  <a:lnTo>
                    <a:pt x="13830" y="16135"/>
                  </a:lnTo>
                  <a:lnTo>
                    <a:pt x="15768" y="12153"/>
                  </a:lnTo>
                  <a:lnTo>
                    <a:pt x="17602" y="8137"/>
                  </a:lnTo>
                  <a:lnTo>
                    <a:pt x="19330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347622" y="2600107"/>
              <a:ext cx="68103" cy="41473"/>
            </a:xfrm>
            <a:custGeom>
              <a:avLst/>
              <a:pathLst>
                <a:path w="68103" h="41473">
                  <a:moveTo>
                    <a:pt x="52387" y="0"/>
                  </a:moveTo>
                  <a:lnTo>
                    <a:pt x="52387" y="26193"/>
                  </a:lnTo>
                  <a:lnTo>
                    <a:pt x="52422" y="27106"/>
                  </a:lnTo>
                  <a:lnTo>
                    <a:pt x="52527" y="27922"/>
                  </a:lnTo>
                  <a:lnTo>
                    <a:pt x="52701" y="28642"/>
                  </a:lnTo>
                  <a:lnTo>
                    <a:pt x="52946" y="29267"/>
                  </a:lnTo>
                  <a:lnTo>
                    <a:pt x="53260" y="29795"/>
                  </a:lnTo>
                  <a:lnTo>
                    <a:pt x="53644" y="30227"/>
                  </a:lnTo>
                  <a:lnTo>
                    <a:pt x="54098" y="30563"/>
                  </a:lnTo>
                  <a:lnTo>
                    <a:pt x="54622" y="30803"/>
                  </a:lnTo>
                  <a:lnTo>
                    <a:pt x="55216" y="30947"/>
                  </a:lnTo>
                  <a:lnTo>
                    <a:pt x="55880" y="30995"/>
                  </a:lnTo>
                  <a:lnTo>
                    <a:pt x="68103" y="30995"/>
                  </a:lnTo>
                  <a:lnTo>
                    <a:pt x="68103" y="38417"/>
                  </a:lnTo>
                  <a:lnTo>
                    <a:pt x="53260" y="38417"/>
                  </a:lnTo>
                  <a:lnTo>
                    <a:pt x="52324" y="38395"/>
                  </a:lnTo>
                  <a:lnTo>
                    <a:pt x="51435" y="38330"/>
                  </a:lnTo>
                  <a:lnTo>
                    <a:pt x="50595" y="38221"/>
                  </a:lnTo>
                  <a:lnTo>
                    <a:pt x="49803" y="38068"/>
                  </a:lnTo>
                  <a:lnTo>
                    <a:pt x="49058" y="37871"/>
                  </a:lnTo>
                  <a:lnTo>
                    <a:pt x="48362" y="37631"/>
                  </a:lnTo>
                  <a:lnTo>
                    <a:pt x="47714" y="37347"/>
                  </a:lnTo>
                  <a:lnTo>
                    <a:pt x="47113" y="37020"/>
                  </a:lnTo>
                  <a:lnTo>
                    <a:pt x="46561" y="36649"/>
                  </a:lnTo>
                  <a:lnTo>
                    <a:pt x="46057" y="36234"/>
                  </a:lnTo>
                  <a:lnTo>
                    <a:pt x="45601" y="35771"/>
                  </a:lnTo>
                  <a:lnTo>
                    <a:pt x="45192" y="35256"/>
                  </a:lnTo>
                  <a:lnTo>
                    <a:pt x="44832" y="34689"/>
                  </a:lnTo>
                  <a:lnTo>
                    <a:pt x="44520" y="34069"/>
                  </a:lnTo>
                  <a:lnTo>
                    <a:pt x="44256" y="33397"/>
                  </a:lnTo>
                  <a:lnTo>
                    <a:pt x="44040" y="32672"/>
                  </a:lnTo>
                  <a:lnTo>
                    <a:pt x="43872" y="31895"/>
                  </a:lnTo>
                  <a:lnTo>
                    <a:pt x="43752" y="31065"/>
                  </a:lnTo>
                  <a:lnTo>
                    <a:pt x="43680" y="30183"/>
                  </a:lnTo>
                  <a:lnTo>
                    <a:pt x="43656" y="29249"/>
                  </a:lnTo>
                  <a:lnTo>
                    <a:pt x="43656" y="8294"/>
                  </a:lnTo>
                  <a:lnTo>
                    <a:pt x="21391" y="8294"/>
                  </a:lnTo>
                  <a:lnTo>
                    <a:pt x="21190" y="11265"/>
                  </a:lnTo>
                  <a:lnTo>
                    <a:pt x="20937" y="14066"/>
                  </a:lnTo>
                  <a:lnTo>
                    <a:pt x="20631" y="16696"/>
                  </a:lnTo>
                  <a:lnTo>
                    <a:pt x="20273" y="19156"/>
                  </a:lnTo>
                  <a:lnTo>
                    <a:pt x="19863" y="21446"/>
                  </a:lnTo>
                  <a:lnTo>
                    <a:pt x="19400" y="23565"/>
                  </a:lnTo>
                  <a:lnTo>
                    <a:pt x="18885" y="25514"/>
                  </a:lnTo>
                  <a:lnTo>
                    <a:pt x="18318" y="27293"/>
                  </a:lnTo>
                  <a:lnTo>
                    <a:pt x="17698" y="28902"/>
                  </a:lnTo>
                  <a:lnTo>
                    <a:pt x="17025" y="30341"/>
                  </a:lnTo>
                  <a:lnTo>
                    <a:pt x="16283" y="31670"/>
                  </a:lnTo>
                  <a:lnTo>
                    <a:pt x="15454" y="32951"/>
                  </a:lnTo>
                  <a:lnTo>
                    <a:pt x="14537" y="34185"/>
                  </a:lnTo>
                  <a:lnTo>
                    <a:pt x="13533" y="35370"/>
                  </a:lnTo>
                  <a:lnTo>
                    <a:pt x="12442" y="36507"/>
                  </a:lnTo>
                  <a:lnTo>
                    <a:pt x="11263" y="37596"/>
                  </a:lnTo>
                  <a:lnTo>
                    <a:pt x="9997" y="38637"/>
                  </a:lnTo>
                  <a:lnTo>
                    <a:pt x="8643" y="39631"/>
                  </a:lnTo>
                  <a:lnTo>
                    <a:pt x="7203" y="40576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438" y="33953"/>
                  </a:lnTo>
                  <a:lnTo>
                    <a:pt x="2785" y="32960"/>
                  </a:lnTo>
                  <a:lnTo>
                    <a:pt x="4040" y="31945"/>
                  </a:lnTo>
                  <a:lnTo>
                    <a:pt x="5203" y="30908"/>
                  </a:lnTo>
                  <a:lnTo>
                    <a:pt x="6275" y="29849"/>
                  </a:lnTo>
                  <a:lnTo>
                    <a:pt x="7255" y="28769"/>
                  </a:lnTo>
                  <a:lnTo>
                    <a:pt x="8144" y="27667"/>
                  </a:lnTo>
                  <a:lnTo>
                    <a:pt x="8940" y="26543"/>
                  </a:lnTo>
                  <a:lnTo>
                    <a:pt x="9645" y="25397"/>
                  </a:lnTo>
                  <a:lnTo>
                    <a:pt x="10259" y="24229"/>
                  </a:lnTo>
                  <a:lnTo>
                    <a:pt x="10798" y="22926"/>
                  </a:lnTo>
                  <a:lnTo>
                    <a:pt x="11280" y="21374"/>
                  </a:lnTo>
                  <a:lnTo>
                    <a:pt x="11706" y="19573"/>
                  </a:lnTo>
                  <a:lnTo>
                    <a:pt x="12075" y="17523"/>
                  </a:lnTo>
                  <a:lnTo>
                    <a:pt x="12387" y="15225"/>
                  </a:lnTo>
                  <a:lnTo>
                    <a:pt x="12642" y="12677"/>
                  </a:lnTo>
                  <a:lnTo>
                    <a:pt x="12841" y="9881"/>
                  </a:lnTo>
                  <a:lnTo>
                    <a:pt x="12983" y="6836"/>
                  </a:lnTo>
                  <a:lnTo>
                    <a:pt x="13068" y="3542"/>
                  </a:lnTo>
                  <a:lnTo>
                    <a:pt x="1309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342820" y="2643763"/>
              <a:ext cx="74215" cy="53697"/>
            </a:xfrm>
            <a:custGeom>
              <a:avLst/>
              <a:pathLst>
                <a:path w="74215" h="53697">
                  <a:moveTo>
                    <a:pt x="12660" y="7858"/>
                  </a:moveTo>
                  <a:lnTo>
                    <a:pt x="8731" y="7858"/>
                  </a:lnTo>
                  <a:lnTo>
                    <a:pt x="8731" y="0"/>
                  </a:lnTo>
                  <a:lnTo>
                    <a:pt x="65047" y="0"/>
                  </a:lnTo>
                  <a:lnTo>
                    <a:pt x="64458" y="4361"/>
                  </a:lnTo>
                  <a:lnTo>
                    <a:pt x="63563" y="8539"/>
                  </a:lnTo>
                  <a:lnTo>
                    <a:pt x="62362" y="12533"/>
                  </a:lnTo>
                  <a:lnTo>
                    <a:pt x="60856" y="16344"/>
                  </a:lnTo>
                  <a:lnTo>
                    <a:pt x="59045" y="19972"/>
                  </a:lnTo>
                  <a:lnTo>
                    <a:pt x="56927" y="23417"/>
                  </a:lnTo>
                  <a:lnTo>
                    <a:pt x="54504" y="26678"/>
                  </a:lnTo>
                  <a:lnTo>
                    <a:pt x="51776" y="29756"/>
                  </a:lnTo>
                  <a:lnTo>
                    <a:pt x="48742" y="32650"/>
                  </a:lnTo>
                  <a:lnTo>
                    <a:pt x="45402" y="35361"/>
                  </a:lnTo>
                  <a:lnTo>
                    <a:pt x="47812" y="36706"/>
                  </a:lnTo>
                  <a:lnTo>
                    <a:pt x="50326" y="37946"/>
                  </a:lnTo>
                  <a:lnTo>
                    <a:pt x="52946" y="39081"/>
                  </a:lnTo>
                  <a:lnTo>
                    <a:pt x="55670" y="40111"/>
                  </a:lnTo>
                  <a:lnTo>
                    <a:pt x="58499" y="41036"/>
                  </a:lnTo>
                  <a:lnTo>
                    <a:pt x="61433" y="41857"/>
                  </a:lnTo>
                  <a:lnTo>
                    <a:pt x="64471" y="42573"/>
                  </a:lnTo>
                  <a:lnTo>
                    <a:pt x="67614" y="43184"/>
                  </a:lnTo>
                  <a:lnTo>
                    <a:pt x="70862" y="43691"/>
                  </a:lnTo>
                  <a:lnTo>
                    <a:pt x="74215" y="44092"/>
                  </a:lnTo>
                  <a:lnTo>
                    <a:pt x="69850" y="52824"/>
                  </a:lnTo>
                  <a:lnTo>
                    <a:pt x="66069" y="52073"/>
                  </a:lnTo>
                  <a:lnTo>
                    <a:pt x="62410" y="51217"/>
                  </a:lnTo>
                  <a:lnTo>
                    <a:pt x="58874" y="50257"/>
                  </a:lnTo>
                  <a:lnTo>
                    <a:pt x="55460" y="49191"/>
                  </a:lnTo>
                  <a:lnTo>
                    <a:pt x="52169" y="48021"/>
                  </a:lnTo>
                  <a:lnTo>
                    <a:pt x="48999" y="46747"/>
                  </a:lnTo>
                  <a:lnTo>
                    <a:pt x="45952" y="45367"/>
                  </a:lnTo>
                  <a:lnTo>
                    <a:pt x="43027" y="43883"/>
                  </a:lnTo>
                  <a:lnTo>
                    <a:pt x="40224" y="42294"/>
                  </a:lnTo>
                  <a:lnTo>
                    <a:pt x="37544" y="40600"/>
                  </a:lnTo>
                  <a:lnTo>
                    <a:pt x="34855" y="42224"/>
                  </a:lnTo>
                  <a:lnTo>
                    <a:pt x="32026" y="43778"/>
                  </a:lnTo>
                  <a:lnTo>
                    <a:pt x="29057" y="45262"/>
                  </a:lnTo>
                  <a:lnTo>
                    <a:pt x="25949" y="46677"/>
                  </a:lnTo>
                  <a:lnTo>
                    <a:pt x="22701" y="48021"/>
                  </a:lnTo>
                  <a:lnTo>
                    <a:pt x="19313" y="49296"/>
                  </a:lnTo>
                  <a:lnTo>
                    <a:pt x="15786" y="50501"/>
                  </a:lnTo>
                  <a:lnTo>
                    <a:pt x="12118" y="51636"/>
                  </a:lnTo>
                  <a:lnTo>
                    <a:pt x="8312" y="52701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3763" y="44590"/>
                  </a:lnTo>
                  <a:lnTo>
                    <a:pt x="7369" y="43726"/>
                  </a:lnTo>
                  <a:lnTo>
                    <a:pt x="10818" y="42809"/>
                  </a:lnTo>
                  <a:lnTo>
                    <a:pt x="14109" y="41840"/>
                  </a:lnTo>
                  <a:lnTo>
                    <a:pt x="17244" y="40818"/>
                  </a:lnTo>
                  <a:lnTo>
                    <a:pt x="20221" y="39744"/>
                  </a:lnTo>
                  <a:lnTo>
                    <a:pt x="23041" y="38618"/>
                  </a:lnTo>
                  <a:lnTo>
                    <a:pt x="25704" y="37439"/>
                  </a:lnTo>
                  <a:lnTo>
                    <a:pt x="28210" y="36208"/>
                  </a:lnTo>
                  <a:lnTo>
                    <a:pt x="30559" y="34925"/>
                  </a:lnTo>
                  <a:lnTo>
                    <a:pt x="28337" y="32689"/>
                  </a:lnTo>
                  <a:lnTo>
                    <a:pt x="26211" y="30349"/>
                  </a:lnTo>
                  <a:lnTo>
                    <a:pt x="24181" y="27905"/>
                  </a:lnTo>
                  <a:lnTo>
                    <a:pt x="22247" y="25355"/>
                  </a:lnTo>
                  <a:lnTo>
                    <a:pt x="20409" y="22701"/>
                  </a:lnTo>
                  <a:lnTo>
                    <a:pt x="18667" y="19942"/>
                  </a:lnTo>
                  <a:lnTo>
                    <a:pt x="17021" y="17078"/>
                  </a:lnTo>
                  <a:lnTo>
                    <a:pt x="15471" y="14109"/>
                  </a:lnTo>
                  <a:lnTo>
                    <a:pt x="14018" y="110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363775" y="2651621"/>
              <a:ext cx="33178" cy="22701"/>
            </a:xfrm>
            <a:custGeom>
              <a:avLst/>
              <a:pathLst>
                <a:path w="33178" h="22701">
                  <a:moveTo>
                    <a:pt x="17462" y="22701"/>
                  </a:moveTo>
                  <a:lnTo>
                    <a:pt x="19898" y="20745"/>
                  </a:lnTo>
                  <a:lnTo>
                    <a:pt x="22142" y="18719"/>
                  </a:lnTo>
                  <a:lnTo>
                    <a:pt x="24194" y="16624"/>
                  </a:lnTo>
                  <a:lnTo>
                    <a:pt x="26054" y="14458"/>
                  </a:lnTo>
                  <a:lnTo>
                    <a:pt x="27721" y="12223"/>
                  </a:lnTo>
                  <a:lnTo>
                    <a:pt x="29197" y="9918"/>
                  </a:lnTo>
                  <a:lnTo>
                    <a:pt x="30480" y="7543"/>
                  </a:lnTo>
                  <a:lnTo>
                    <a:pt x="31572" y="5099"/>
                  </a:lnTo>
                  <a:lnTo>
                    <a:pt x="32471" y="2584"/>
                  </a:lnTo>
                  <a:lnTo>
                    <a:pt x="33178" y="0"/>
                  </a:lnTo>
                  <a:lnTo>
                    <a:pt x="0" y="0"/>
                  </a:lnTo>
                  <a:lnTo>
                    <a:pt x="1431" y="2663"/>
                  </a:lnTo>
                  <a:lnTo>
                    <a:pt x="2933" y="5238"/>
                  </a:lnTo>
                  <a:lnTo>
                    <a:pt x="4505" y="7727"/>
                  </a:lnTo>
                  <a:lnTo>
                    <a:pt x="6146" y="10128"/>
                  </a:lnTo>
                  <a:lnTo>
                    <a:pt x="7858" y="12442"/>
                  </a:lnTo>
                  <a:lnTo>
                    <a:pt x="9639" y="14668"/>
                  </a:lnTo>
                  <a:lnTo>
                    <a:pt x="11490" y="16807"/>
                  </a:lnTo>
                  <a:lnTo>
                    <a:pt x="13411" y="18859"/>
                  </a:lnTo>
                  <a:lnTo>
                    <a:pt x="15401" y="208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428823" y="2596177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459819" y="2638087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459819" y="2656423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295344" y="2318013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317718" y="2328927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371306" y="238447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428823" y="2307317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459819" y="2349227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59819" y="2367563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534034" y="2648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34034" y="2359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568829" y="28218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594000" y="28218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19171" y="28218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542117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552049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505241" y="288448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567288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577220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629443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639375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503373" y="2884484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561381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571313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623536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633468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685692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695624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2021-10-19T09:49:03Z</dcterms:modified>
</cp:coreProperties>
</file>