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92597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84306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53674" y="32233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639565" y="32248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722139" y="33088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756368" y="32233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908036" y="32618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855740" y="32248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34637" y="32240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918411" y="32696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845012" y="32316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052903" y="4229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066806" y="4275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132231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147546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145358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19533" y="43149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52775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268090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65902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05431" y="4267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53134" y="4230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32032" y="4230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415806" y="42757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42406" y="4237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51518" y="32201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37409" y="32216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19983" y="33056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754213" y="32201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905881" y="32586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853584" y="32216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832482" y="3220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16256" y="32664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842856" y="3228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50747" y="422622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64651" y="427266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30075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45390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43202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217378" y="43116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50619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265934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263746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403275" y="42646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50978" y="42277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329876" y="42268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413650" y="42725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340251" y="42344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8292" y="321799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634183" y="32194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716757" y="33034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750987" y="32179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02655" y="32564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50358" y="3219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829256" y="32186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13029" y="32642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839630" y="32262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047521" y="4224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061425" y="4270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26849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42164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39976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14152" y="4309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247393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62708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60520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00049" y="4262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47752" y="4225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26650" y="4224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10424" y="4270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37025" y="4232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544486" y="321723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630377" y="32187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712952" y="33027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747181" y="321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898849" y="32557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846552" y="32187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825450" y="32178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909224" y="32635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35825" y="32254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43716" y="422331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057619" y="426975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23043" y="42233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38358" y="423277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36171" y="42766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10346" y="43087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243587" y="42233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258903" y="423277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56715" y="42766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96244" y="42617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43947" y="42247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22845" y="42239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06618" y="42696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33219" y="42315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40681" y="321799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626572" y="32194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709146" y="33034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743376" y="32179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895044" y="32564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42747" y="3219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821645" y="32186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905418" y="32642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832019" y="32262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39910" y="4224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53814" y="4270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19238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134553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32365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06541" y="4309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39782" y="42240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55097" y="42335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252909" y="42774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392438" y="4262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340141" y="4225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319039" y="4224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402813" y="4270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29414" y="4232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37455" y="322015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623346" y="32216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705920" y="330562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740149" y="32201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891818" y="32586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839521" y="32216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818418" y="3220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902192" y="32664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28793" y="3228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036684" y="422622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50588" y="427266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116012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31327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129139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203314" y="43116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236556" y="42262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51871" y="42356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49683" y="42795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389212" y="42646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36915" y="42277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315813" y="42268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399587" y="42725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326188" y="42344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35299" y="32233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621190" y="32248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703764" y="33088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737994" y="322337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889662" y="32618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837365" y="32248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16263" y="32240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00037" y="32696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26638" y="32316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034529" y="422945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048432" y="42758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13856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129171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126983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201159" y="43149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234400" y="42294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249715" y="42389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247527" y="42828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387057" y="42679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334760" y="42309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313657" y="42300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97431" y="42757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324032" y="42377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34542" y="32271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620433" y="322866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03007" y="33126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37237" y="322718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888905" y="32656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836608" y="32286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815506" y="32278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99280" y="32734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25881" y="32354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033772" y="4233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047675" y="427969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113099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28414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126226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200402" y="4318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233643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248958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46770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386300" y="4271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334003" y="4234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312900" y="4233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396674" y="4279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23275" y="42415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35299" y="32309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621190" y="32324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703764" y="33164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737994" y="323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889662" y="32694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837365" y="32324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816263" y="32316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900037" y="32772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826638" y="32392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034529" y="4237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048432" y="4283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113856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129171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126983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201159" y="4322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234400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49715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7527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387057" y="4275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34760" y="4238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13657" y="4237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397431" y="4283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24032" y="4245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537455" y="323421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623346" y="323569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705920" y="33196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740149" y="32342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91818" y="32726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839521" y="32356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818418" y="32348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902192" y="32805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828793" y="32424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036684" y="424029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050588" y="42867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116012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131327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129139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203314" y="43257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236556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251871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249683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389212" y="42787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336915" y="42417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315813" y="42409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99587" y="42865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326188" y="4248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540681" y="323637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626572" y="32378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709146" y="33218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743376" y="32363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895044" y="32748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42747" y="32378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821645" y="32370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905418" y="32826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832019" y="32446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039910" y="424244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053814" y="428888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119238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134553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132365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206541" y="43279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239782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255097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252909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392438" y="42809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340141" y="42439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319039" y="42430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402813" y="42887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329414" y="42507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44486" y="323712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0377" y="323861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12952" y="33225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747181" y="323712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898849" y="32755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46552" y="32386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825450" y="32377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09224" y="32834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835825" y="32453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043716" y="424320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057619" y="428964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123043" y="42432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138358" y="42526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136171" y="42965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210346" y="43286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243587" y="42432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258903" y="42526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256715" y="42965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396244" y="42816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343947" y="42446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22845" y="42438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406618" y="42895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333219" y="42514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48292" y="323637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34183" y="32378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716757" y="33218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750987" y="32363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902655" y="32748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850358" y="32378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829256" y="32370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913029" y="32826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839630" y="32446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047521" y="424244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061425" y="428888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126849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142164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139976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214152" y="43279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47393" y="42424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262708" y="42519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260520" y="42958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400049" y="42809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347752" y="42439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326650" y="42430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10424" y="42887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37025" y="42507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51518" y="323421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637409" y="323569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719983" y="33196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754213" y="323421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905881" y="32726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853584" y="32356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832482" y="32348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916256" y="32805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842856" y="32424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050747" y="424029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064651" y="42867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130075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145390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43202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217378" y="43257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250619" y="42402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65934" y="42497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263746" y="42936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03275" y="42787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350978" y="42417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329876" y="42409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413650" y="42865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340251" y="4248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553674" y="323098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639565" y="32324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722139" y="33164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756368" y="323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908036" y="32694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855740" y="32324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834637" y="32316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918411" y="32772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845012" y="32392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052903" y="4237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066806" y="4283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132231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147546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45358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219533" y="4322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252775" y="42370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268090" y="42465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65902" y="429042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405431" y="4275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53134" y="4238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32032" y="4237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415806" y="4283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342406" y="4245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554430" y="32271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640322" y="322866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722896" y="33126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757125" y="322718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908793" y="32656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856496" y="32286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835394" y="32278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919168" y="32734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845769" y="32354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053660" y="4233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067563" y="427969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132988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148303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146115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220290" y="4318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253532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268847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4266659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406188" y="4271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353891" y="4234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332789" y="4233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416563" y="4279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343163" y="42415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44486" y="322718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630377" y="322866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712952" y="33126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747181" y="322718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898849" y="32656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846552" y="32286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825450" y="32278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909224" y="32734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835825" y="32354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043716" y="423325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057619" y="427969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123043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138358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136171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10346" y="43187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43587" y="42332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58903" y="4242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256715" y="42866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96244" y="42717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343947" y="4234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322845" y="4233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406618" y="42795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333219" y="42415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7333993" y="3668314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7333993" y="388777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614038" y="3727378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636412" y="3738292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690000" y="379384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747517" y="371668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778513" y="3758592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778513" y="377692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624898" y="394716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635048" y="3955838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635048" y="398950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691474" y="401330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754666" y="3937011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749427" y="3963205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748118" y="3991581"/>
              <a:ext cx="28376" cy="45402"/>
            </a:xfrm>
            <a:custGeom>
              <a:avLst/>
              <a:pathLst>
                <a:path w="28376" h="45402">
                  <a:moveTo>
                    <a:pt x="20954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779550" y="3940067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774748" y="3983723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795703" y="3991581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860751" y="393613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891747" y="3978048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891747" y="3996384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2021-10-19T09:49:04Z</dcterms:modified>
</cp:coreProperties>
</file>