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2909" y="1604803"/>
              <a:ext cx="2077726" cy="17986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6282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7302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79775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522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93268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2909" y="3146468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2909" y="2718228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2909" y="2289987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62909" y="1861747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6290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69656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6402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8314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89895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6642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62909" y="1669039"/>
              <a:ext cx="330278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62909" y="2097279"/>
              <a:ext cx="2036986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62909" y="2525519"/>
              <a:ext cx="710992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62909" y="2953760"/>
              <a:ext cx="283095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21718" y="2237780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78938" y="223666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38804" y="223778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99517" y="223666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42486" y="1823345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01559" y="1823345"/>
              <a:ext cx="51820" cy="76751"/>
            </a:xfrm>
            <a:custGeom>
              <a:avLst/>
              <a:pathLst>
                <a:path w="51820" h="76751">
                  <a:moveTo>
                    <a:pt x="51820" y="38375"/>
                  </a:moveTo>
                  <a:lnTo>
                    <a:pt x="51799" y="40490"/>
                  </a:lnTo>
                  <a:lnTo>
                    <a:pt x="51737" y="42538"/>
                  </a:lnTo>
                  <a:lnTo>
                    <a:pt x="51634" y="44518"/>
                  </a:lnTo>
                  <a:lnTo>
                    <a:pt x="51490" y="46429"/>
                  </a:lnTo>
                  <a:lnTo>
                    <a:pt x="51304" y="48274"/>
                  </a:lnTo>
                  <a:lnTo>
                    <a:pt x="51077" y="50050"/>
                  </a:lnTo>
                  <a:lnTo>
                    <a:pt x="50809" y="51759"/>
                  </a:lnTo>
                  <a:lnTo>
                    <a:pt x="50499" y="53400"/>
                  </a:lnTo>
                  <a:lnTo>
                    <a:pt x="50148" y="54973"/>
                  </a:lnTo>
                  <a:lnTo>
                    <a:pt x="49756" y="56478"/>
                  </a:lnTo>
                  <a:lnTo>
                    <a:pt x="49338" y="57911"/>
                  </a:lnTo>
                  <a:lnTo>
                    <a:pt x="48890" y="59290"/>
                  </a:lnTo>
                  <a:lnTo>
                    <a:pt x="48411" y="60613"/>
                  </a:lnTo>
                  <a:lnTo>
                    <a:pt x="47901" y="61881"/>
                  </a:lnTo>
                  <a:lnTo>
                    <a:pt x="47361" y="63095"/>
                  </a:lnTo>
                  <a:lnTo>
                    <a:pt x="46789" y="64253"/>
                  </a:lnTo>
                  <a:lnTo>
                    <a:pt x="46188" y="65356"/>
                  </a:lnTo>
                  <a:lnTo>
                    <a:pt x="45555" y="66404"/>
                  </a:lnTo>
                  <a:lnTo>
                    <a:pt x="44892" y="67397"/>
                  </a:lnTo>
                  <a:lnTo>
                    <a:pt x="44198" y="68335"/>
                  </a:lnTo>
                  <a:lnTo>
                    <a:pt x="43486" y="69209"/>
                  </a:lnTo>
                  <a:lnTo>
                    <a:pt x="42750" y="70033"/>
                  </a:lnTo>
                  <a:lnTo>
                    <a:pt x="41987" y="70806"/>
                  </a:lnTo>
                  <a:lnTo>
                    <a:pt x="41200" y="71528"/>
                  </a:lnTo>
                  <a:lnTo>
                    <a:pt x="40387" y="72199"/>
                  </a:lnTo>
                  <a:lnTo>
                    <a:pt x="39548" y="72819"/>
                  </a:lnTo>
                  <a:lnTo>
                    <a:pt x="38684" y="73389"/>
                  </a:lnTo>
                  <a:lnTo>
                    <a:pt x="37795" y="73908"/>
                  </a:lnTo>
                  <a:lnTo>
                    <a:pt x="36880" y="74375"/>
                  </a:lnTo>
                  <a:lnTo>
                    <a:pt x="35940" y="74793"/>
                  </a:lnTo>
                  <a:lnTo>
                    <a:pt x="34981" y="75165"/>
                  </a:lnTo>
                  <a:lnTo>
                    <a:pt x="34009" y="75498"/>
                  </a:lnTo>
                  <a:lnTo>
                    <a:pt x="33025" y="75791"/>
                  </a:lnTo>
                  <a:lnTo>
                    <a:pt x="32028" y="76046"/>
                  </a:lnTo>
                  <a:lnTo>
                    <a:pt x="31018" y="76261"/>
                  </a:lnTo>
                  <a:lnTo>
                    <a:pt x="29995" y="76438"/>
                  </a:lnTo>
                  <a:lnTo>
                    <a:pt x="28960" y="76575"/>
                  </a:lnTo>
                  <a:lnTo>
                    <a:pt x="27912" y="76673"/>
                  </a:lnTo>
                  <a:lnTo>
                    <a:pt x="26851" y="76732"/>
                  </a:lnTo>
                  <a:lnTo>
                    <a:pt x="25777" y="76751"/>
                  </a:lnTo>
                  <a:lnTo>
                    <a:pt x="24694" y="76732"/>
                  </a:lnTo>
                  <a:lnTo>
                    <a:pt x="23626" y="76673"/>
                  </a:lnTo>
                  <a:lnTo>
                    <a:pt x="22573" y="76575"/>
                  </a:lnTo>
                  <a:lnTo>
                    <a:pt x="21534" y="76438"/>
                  </a:lnTo>
                  <a:lnTo>
                    <a:pt x="20511" y="76261"/>
                  </a:lnTo>
                  <a:lnTo>
                    <a:pt x="19502" y="76046"/>
                  </a:lnTo>
                  <a:lnTo>
                    <a:pt x="18508" y="75791"/>
                  </a:lnTo>
                  <a:lnTo>
                    <a:pt x="17529" y="75498"/>
                  </a:lnTo>
                  <a:lnTo>
                    <a:pt x="16564" y="75165"/>
                  </a:lnTo>
                  <a:lnTo>
                    <a:pt x="15614" y="74793"/>
                  </a:lnTo>
                  <a:lnTo>
                    <a:pt x="14684" y="74375"/>
                  </a:lnTo>
                  <a:lnTo>
                    <a:pt x="13779" y="73908"/>
                  </a:lnTo>
                  <a:lnTo>
                    <a:pt x="12897" y="73389"/>
                  </a:lnTo>
                  <a:lnTo>
                    <a:pt x="12041" y="72819"/>
                  </a:lnTo>
                  <a:lnTo>
                    <a:pt x="11208" y="72199"/>
                  </a:lnTo>
                  <a:lnTo>
                    <a:pt x="10400" y="71528"/>
                  </a:lnTo>
                  <a:lnTo>
                    <a:pt x="9616" y="70806"/>
                  </a:lnTo>
                  <a:lnTo>
                    <a:pt x="8856" y="70033"/>
                  </a:lnTo>
                  <a:lnTo>
                    <a:pt x="8121" y="69209"/>
                  </a:lnTo>
                  <a:lnTo>
                    <a:pt x="7410" y="68335"/>
                  </a:lnTo>
                  <a:lnTo>
                    <a:pt x="6736" y="67407"/>
                  </a:lnTo>
                  <a:lnTo>
                    <a:pt x="6091" y="66423"/>
                  </a:lnTo>
                  <a:lnTo>
                    <a:pt x="5474" y="65383"/>
                  </a:lnTo>
                  <a:lnTo>
                    <a:pt x="4886" y="64287"/>
                  </a:lnTo>
                  <a:lnTo>
                    <a:pt x="4327" y="63134"/>
                  </a:lnTo>
                  <a:lnTo>
                    <a:pt x="3796" y="61926"/>
                  </a:lnTo>
                  <a:lnTo>
                    <a:pt x="3293" y="60661"/>
                  </a:lnTo>
                  <a:lnTo>
                    <a:pt x="2820" y="59341"/>
                  </a:lnTo>
                  <a:lnTo>
                    <a:pt x="2375" y="57964"/>
                  </a:lnTo>
                  <a:lnTo>
                    <a:pt x="1958" y="56531"/>
                  </a:lnTo>
                  <a:lnTo>
                    <a:pt x="1586" y="55025"/>
                  </a:lnTo>
                  <a:lnTo>
                    <a:pt x="1253" y="53450"/>
                  </a:lnTo>
                  <a:lnTo>
                    <a:pt x="959" y="51807"/>
                  </a:lnTo>
                  <a:lnTo>
                    <a:pt x="705" y="50094"/>
                  </a:lnTo>
                  <a:lnTo>
                    <a:pt x="489" y="48313"/>
                  </a:lnTo>
                  <a:lnTo>
                    <a:pt x="313" y="46463"/>
                  </a:lnTo>
                  <a:lnTo>
                    <a:pt x="176" y="44545"/>
                  </a:lnTo>
                  <a:lnTo>
                    <a:pt x="78" y="42557"/>
                  </a:lnTo>
                  <a:lnTo>
                    <a:pt x="19" y="40501"/>
                  </a:lnTo>
                  <a:lnTo>
                    <a:pt x="0" y="38375"/>
                  </a:lnTo>
                  <a:lnTo>
                    <a:pt x="19" y="36160"/>
                  </a:lnTo>
                  <a:lnTo>
                    <a:pt x="78" y="34022"/>
                  </a:lnTo>
                  <a:lnTo>
                    <a:pt x="176" y="31963"/>
                  </a:lnTo>
                  <a:lnTo>
                    <a:pt x="313" y="29982"/>
                  </a:lnTo>
                  <a:lnTo>
                    <a:pt x="489" y="28080"/>
                  </a:lnTo>
                  <a:lnTo>
                    <a:pt x="705" y="26256"/>
                  </a:lnTo>
                  <a:lnTo>
                    <a:pt x="959" y="24510"/>
                  </a:lnTo>
                  <a:lnTo>
                    <a:pt x="1253" y="22843"/>
                  </a:lnTo>
                  <a:lnTo>
                    <a:pt x="1586" y="21254"/>
                  </a:lnTo>
                  <a:lnTo>
                    <a:pt x="1958" y="19743"/>
                  </a:lnTo>
                  <a:lnTo>
                    <a:pt x="2375" y="18291"/>
                  </a:lnTo>
                  <a:lnTo>
                    <a:pt x="2822" y="16900"/>
                  </a:lnTo>
                  <a:lnTo>
                    <a:pt x="3298" y="15568"/>
                  </a:lnTo>
                  <a:lnTo>
                    <a:pt x="3804" y="14298"/>
                  </a:lnTo>
                  <a:lnTo>
                    <a:pt x="4340" y="13087"/>
                  </a:lnTo>
                  <a:lnTo>
                    <a:pt x="4905" y="11937"/>
                  </a:lnTo>
                  <a:lnTo>
                    <a:pt x="5500" y="10847"/>
                  </a:lnTo>
                  <a:lnTo>
                    <a:pt x="6125" y="9817"/>
                  </a:lnTo>
                  <a:lnTo>
                    <a:pt x="6779" y="8848"/>
                  </a:lnTo>
                  <a:lnTo>
                    <a:pt x="7463" y="7939"/>
                  </a:lnTo>
                  <a:lnTo>
                    <a:pt x="8174" y="7087"/>
                  </a:lnTo>
                  <a:lnTo>
                    <a:pt x="8911" y="6288"/>
                  </a:lnTo>
                  <a:lnTo>
                    <a:pt x="9673" y="5541"/>
                  </a:lnTo>
                  <a:lnTo>
                    <a:pt x="10461" y="4848"/>
                  </a:lnTo>
                  <a:lnTo>
                    <a:pt x="11274" y="4208"/>
                  </a:lnTo>
                  <a:lnTo>
                    <a:pt x="12112" y="3620"/>
                  </a:lnTo>
                  <a:lnTo>
                    <a:pt x="12976" y="3085"/>
                  </a:lnTo>
                  <a:lnTo>
                    <a:pt x="13866" y="2604"/>
                  </a:lnTo>
                  <a:lnTo>
                    <a:pt x="14780" y="2175"/>
                  </a:lnTo>
                  <a:lnTo>
                    <a:pt x="15720" y="1799"/>
                  </a:lnTo>
                  <a:lnTo>
                    <a:pt x="16682" y="1457"/>
                  </a:lnTo>
                  <a:lnTo>
                    <a:pt x="17660" y="1151"/>
                  </a:lnTo>
                  <a:lnTo>
                    <a:pt x="18655" y="881"/>
                  </a:lnTo>
                  <a:lnTo>
                    <a:pt x="19667" y="647"/>
                  </a:lnTo>
                  <a:lnTo>
                    <a:pt x="20696" y="449"/>
                  </a:lnTo>
                  <a:lnTo>
                    <a:pt x="21742" y="287"/>
                  </a:lnTo>
                  <a:lnTo>
                    <a:pt x="22805" y="161"/>
                  </a:lnTo>
                  <a:lnTo>
                    <a:pt x="23885" y="71"/>
                  </a:lnTo>
                  <a:lnTo>
                    <a:pt x="24981" y="17"/>
                  </a:lnTo>
                  <a:lnTo>
                    <a:pt x="26095" y="0"/>
                  </a:lnTo>
                  <a:lnTo>
                    <a:pt x="27157" y="17"/>
                  </a:lnTo>
                  <a:lnTo>
                    <a:pt x="28206" y="71"/>
                  </a:lnTo>
                  <a:lnTo>
                    <a:pt x="29241" y="161"/>
                  </a:lnTo>
                  <a:lnTo>
                    <a:pt x="30262" y="287"/>
                  </a:lnTo>
                  <a:lnTo>
                    <a:pt x="31269" y="449"/>
                  </a:lnTo>
                  <a:lnTo>
                    <a:pt x="32263" y="647"/>
                  </a:lnTo>
                  <a:lnTo>
                    <a:pt x="33242" y="881"/>
                  </a:lnTo>
                  <a:lnTo>
                    <a:pt x="34208" y="1151"/>
                  </a:lnTo>
                  <a:lnTo>
                    <a:pt x="35161" y="1457"/>
                  </a:lnTo>
                  <a:lnTo>
                    <a:pt x="36099" y="1799"/>
                  </a:lnTo>
                  <a:lnTo>
                    <a:pt x="37029" y="2175"/>
                  </a:lnTo>
                  <a:lnTo>
                    <a:pt x="37935" y="2604"/>
                  </a:lnTo>
                  <a:lnTo>
                    <a:pt x="38816" y="3085"/>
                  </a:lnTo>
                  <a:lnTo>
                    <a:pt x="39673" y="3620"/>
                  </a:lnTo>
                  <a:lnTo>
                    <a:pt x="40506" y="4208"/>
                  </a:lnTo>
                  <a:lnTo>
                    <a:pt x="41314" y="4848"/>
                  </a:lnTo>
                  <a:lnTo>
                    <a:pt x="42098" y="5541"/>
                  </a:lnTo>
                  <a:lnTo>
                    <a:pt x="42858" y="6288"/>
                  </a:lnTo>
                  <a:lnTo>
                    <a:pt x="43593" y="7087"/>
                  </a:lnTo>
                  <a:lnTo>
                    <a:pt x="44304" y="7939"/>
                  </a:lnTo>
                  <a:lnTo>
                    <a:pt x="44988" y="8848"/>
                  </a:lnTo>
                  <a:lnTo>
                    <a:pt x="45642" y="9817"/>
                  </a:lnTo>
                  <a:lnTo>
                    <a:pt x="46266" y="10847"/>
                  </a:lnTo>
                  <a:lnTo>
                    <a:pt x="46861" y="11937"/>
                  </a:lnTo>
                  <a:lnTo>
                    <a:pt x="47427" y="13087"/>
                  </a:lnTo>
                  <a:lnTo>
                    <a:pt x="47962" y="14298"/>
                  </a:lnTo>
                  <a:lnTo>
                    <a:pt x="48468" y="15568"/>
                  </a:lnTo>
                  <a:lnTo>
                    <a:pt x="48945" y="16900"/>
                  </a:lnTo>
                  <a:lnTo>
                    <a:pt x="49392" y="18291"/>
                  </a:lnTo>
                  <a:lnTo>
                    <a:pt x="49809" y="19743"/>
                  </a:lnTo>
                  <a:lnTo>
                    <a:pt x="50191" y="21254"/>
                  </a:lnTo>
                  <a:lnTo>
                    <a:pt x="50533" y="22843"/>
                  </a:lnTo>
                  <a:lnTo>
                    <a:pt x="50834" y="24510"/>
                  </a:lnTo>
                  <a:lnTo>
                    <a:pt x="51096" y="26256"/>
                  </a:lnTo>
                  <a:lnTo>
                    <a:pt x="51317" y="28080"/>
                  </a:lnTo>
                  <a:lnTo>
                    <a:pt x="51498" y="29982"/>
                  </a:lnTo>
                  <a:lnTo>
                    <a:pt x="51639" y="31963"/>
                  </a:lnTo>
                  <a:lnTo>
                    <a:pt x="51740" y="34022"/>
                  </a:lnTo>
                  <a:lnTo>
                    <a:pt x="51800" y="36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911192" y="1831073"/>
              <a:ext cx="32500" cy="61242"/>
            </a:xfrm>
            <a:custGeom>
              <a:avLst/>
              <a:pathLst>
                <a:path w="32500" h="61242">
                  <a:moveTo>
                    <a:pt x="32500" y="30647"/>
                  </a:moveTo>
                  <a:lnTo>
                    <a:pt x="32489" y="28899"/>
                  </a:lnTo>
                  <a:lnTo>
                    <a:pt x="32457" y="27211"/>
                  </a:lnTo>
                  <a:lnTo>
                    <a:pt x="32405" y="25583"/>
                  </a:lnTo>
                  <a:lnTo>
                    <a:pt x="32330" y="24016"/>
                  </a:lnTo>
                  <a:lnTo>
                    <a:pt x="32235" y="22509"/>
                  </a:lnTo>
                  <a:lnTo>
                    <a:pt x="32119" y="21062"/>
                  </a:lnTo>
                  <a:lnTo>
                    <a:pt x="31981" y="19676"/>
                  </a:lnTo>
                  <a:lnTo>
                    <a:pt x="31822" y="18350"/>
                  </a:lnTo>
                  <a:lnTo>
                    <a:pt x="31642" y="17084"/>
                  </a:lnTo>
                  <a:lnTo>
                    <a:pt x="31441" y="15879"/>
                  </a:lnTo>
                  <a:lnTo>
                    <a:pt x="31219" y="14718"/>
                  </a:lnTo>
                  <a:lnTo>
                    <a:pt x="30977" y="13605"/>
                  </a:lnTo>
                  <a:lnTo>
                    <a:pt x="30715" y="12541"/>
                  </a:lnTo>
                  <a:lnTo>
                    <a:pt x="30433" y="11526"/>
                  </a:lnTo>
                  <a:lnTo>
                    <a:pt x="30131" y="10559"/>
                  </a:lnTo>
                  <a:lnTo>
                    <a:pt x="29809" y="9642"/>
                  </a:lnTo>
                  <a:lnTo>
                    <a:pt x="29466" y="8772"/>
                  </a:lnTo>
                  <a:lnTo>
                    <a:pt x="29104" y="7952"/>
                  </a:lnTo>
                  <a:lnTo>
                    <a:pt x="28721" y="7180"/>
                  </a:lnTo>
                  <a:lnTo>
                    <a:pt x="28318" y="6457"/>
                  </a:lnTo>
                  <a:lnTo>
                    <a:pt x="27896" y="5769"/>
                  </a:lnTo>
                  <a:lnTo>
                    <a:pt x="27454" y="5123"/>
                  </a:lnTo>
                  <a:lnTo>
                    <a:pt x="26994" y="4520"/>
                  </a:lnTo>
                  <a:lnTo>
                    <a:pt x="26514" y="3959"/>
                  </a:lnTo>
                  <a:lnTo>
                    <a:pt x="26016" y="3440"/>
                  </a:lnTo>
                  <a:lnTo>
                    <a:pt x="25498" y="2964"/>
                  </a:lnTo>
                  <a:lnTo>
                    <a:pt x="24961" y="2530"/>
                  </a:lnTo>
                  <a:lnTo>
                    <a:pt x="24405" y="2138"/>
                  </a:lnTo>
                  <a:lnTo>
                    <a:pt x="23831" y="1789"/>
                  </a:lnTo>
                  <a:lnTo>
                    <a:pt x="23237" y="1482"/>
                  </a:lnTo>
                  <a:lnTo>
                    <a:pt x="22635" y="1200"/>
                  </a:lnTo>
                  <a:lnTo>
                    <a:pt x="22017" y="948"/>
                  </a:lnTo>
                  <a:lnTo>
                    <a:pt x="21382" y="726"/>
                  </a:lnTo>
                  <a:lnTo>
                    <a:pt x="20730" y="533"/>
                  </a:lnTo>
                  <a:lnTo>
                    <a:pt x="20061" y="370"/>
                  </a:lnTo>
                  <a:lnTo>
                    <a:pt x="19375" y="237"/>
                  </a:lnTo>
                  <a:lnTo>
                    <a:pt x="18672" y="133"/>
                  </a:lnTo>
                  <a:lnTo>
                    <a:pt x="17952" y="59"/>
                  </a:lnTo>
                  <a:lnTo>
                    <a:pt x="17215" y="14"/>
                  </a:lnTo>
                  <a:lnTo>
                    <a:pt x="16461" y="0"/>
                  </a:lnTo>
                  <a:lnTo>
                    <a:pt x="15666" y="14"/>
                  </a:lnTo>
                  <a:lnTo>
                    <a:pt x="14890" y="59"/>
                  </a:lnTo>
                  <a:lnTo>
                    <a:pt x="14133" y="133"/>
                  </a:lnTo>
                  <a:lnTo>
                    <a:pt x="13396" y="237"/>
                  </a:lnTo>
                  <a:lnTo>
                    <a:pt x="12677" y="370"/>
                  </a:lnTo>
                  <a:lnTo>
                    <a:pt x="11977" y="533"/>
                  </a:lnTo>
                  <a:lnTo>
                    <a:pt x="11296" y="726"/>
                  </a:lnTo>
                  <a:lnTo>
                    <a:pt x="10635" y="948"/>
                  </a:lnTo>
                  <a:lnTo>
                    <a:pt x="9992" y="1200"/>
                  </a:lnTo>
                  <a:lnTo>
                    <a:pt x="9368" y="1482"/>
                  </a:lnTo>
                  <a:lnTo>
                    <a:pt x="8764" y="1799"/>
                  </a:lnTo>
                  <a:lnTo>
                    <a:pt x="8179" y="2157"/>
                  </a:lnTo>
                  <a:lnTo>
                    <a:pt x="7612" y="2557"/>
                  </a:lnTo>
                  <a:lnTo>
                    <a:pt x="7065" y="2998"/>
                  </a:lnTo>
                  <a:lnTo>
                    <a:pt x="6537" y="3480"/>
                  </a:lnTo>
                  <a:lnTo>
                    <a:pt x="6027" y="4003"/>
                  </a:lnTo>
                  <a:lnTo>
                    <a:pt x="5537" y="4568"/>
                  </a:lnTo>
                  <a:lnTo>
                    <a:pt x="5066" y="5174"/>
                  </a:lnTo>
                  <a:lnTo>
                    <a:pt x="4614" y="5822"/>
                  </a:lnTo>
                  <a:lnTo>
                    <a:pt x="4181" y="6510"/>
                  </a:lnTo>
                  <a:lnTo>
                    <a:pt x="3778" y="7233"/>
                  </a:lnTo>
                  <a:lnTo>
                    <a:pt x="3396" y="8005"/>
                  </a:lnTo>
                  <a:lnTo>
                    <a:pt x="3033" y="8825"/>
                  </a:lnTo>
                  <a:lnTo>
                    <a:pt x="2691" y="9695"/>
                  </a:lnTo>
                  <a:lnTo>
                    <a:pt x="2368" y="10612"/>
                  </a:lnTo>
                  <a:lnTo>
                    <a:pt x="2066" y="11579"/>
                  </a:lnTo>
                  <a:lnTo>
                    <a:pt x="1784" y="12594"/>
                  </a:lnTo>
                  <a:lnTo>
                    <a:pt x="1522" y="13658"/>
                  </a:lnTo>
                  <a:lnTo>
                    <a:pt x="1280" y="14771"/>
                  </a:lnTo>
                  <a:lnTo>
                    <a:pt x="1058" y="15932"/>
                  </a:lnTo>
                  <a:lnTo>
                    <a:pt x="857" y="17137"/>
                  </a:lnTo>
                  <a:lnTo>
                    <a:pt x="677" y="18401"/>
                  </a:lnTo>
                  <a:lnTo>
                    <a:pt x="518" y="19724"/>
                  </a:lnTo>
                  <a:lnTo>
                    <a:pt x="381" y="21107"/>
                  </a:lnTo>
                  <a:lnTo>
                    <a:pt x="264" y="22549"/>
                  </a:lnTo>
                  <a:lnTo>
                    <a:pt x="169" y="24050"/>
                  </a:lnTo>
                  <a:lnTo>
                    <a:pt x="95" y="25610"/>
                  </a:lnTo>
                  <a:lnTo>
                    <a:pt x="42" y="27230"/>
                  </a:lnTo>
                  <a:lnTo>
                    <a:pt x="10" y="28909"/>
                  </a:lnTo>
                  <a:lnTo>
                    <a:pt x="0" y="30647"/>
                  </a:lnTo>
                  <a:lnTo>
                    <a:pt x="10" y="32335"/>
                  </a:lnTo>
                  <a:lnTo>
                    <a:pt x="42" y="33969"/>
                  </a:lnTo>
                  <a:lnTo>
                    <a:pt x="95" y="35549"/>
                  </a:lnTo>
                  <a:lnTo>
                    <a:pt x="169" y="37075"/>
                  </a:lnTo>
                  <a:lnTo>
                    <a:pt x="264" y="38547"/>
                  </a:lnTo>
                  <a:lnTo>
                    <a:pt x="381" y="39965"/>
                  </a:lnTo>
                  <a:lnTo>
                    <a:pt x="518" y="41329"/>
                  </a:lnTo>
                  <a:lnTo>
                    <a:pt x="677" y="42640"/>
                  </a:lnTo>
                  <a:lnTo>
                    <a:pt x="857" y="43896"/>
                  </a:lnTo>
                  <a:lnTo>
                    <a:pt x="1058" y="45098"/>
                  </a:lnTo>
                  <a:lnTo>
                    <a:pt x="1290" y="46250"/>
                  </a:lnTo>
                  <a:lnTo>
                    <a:pt x="1541" y="47357"/>
                  </a:lnTo>
                  <a:lnTo>
                    <a:pt x="1811" y="48418"/>
                  </a:lnTo>
                  <a:lnTo>
                    <a:pt x="2100" y="49434"/>
                  </a:lnTo>
                  <a:lnTo>
                    <a:pt x="2408" y="50404"/>
                  </a:lnTo>
                  <a:lnTo>
                    <a:pt x="2735" y="51329"/>
                  </a:lnTo>
                  <a:lnTo>
                    <a:pt x="3081" y="52208"/>
                  </a:lnTo>
                  <a:lnTo>
                    <a:pt x="3446" y="53042"/>
                  </a:lnTo>
                  <a:lnTo>
                    <a:pt x="3831" y="53830"/>
                  </a:lnTo>
                  <a:lnTo>
                    <a:pt x="4234" y="54573"/>
                  </a:lnTo>
                  <a:lnTo>
                    <a:pt x="4667" y="55262"/>
                  </a:lnTo>
                  <a:lnTo>
                    <a:pt x="5117" y="55913"/>
                  </a:lnTo>
                  <a:lnTo>
                    <a:pt x="5585" y="56524"/>
                  </a:lnTo>
                  <a:lnTo>
                    <a:pt x="6072" y="57096"/>
                  </a:lnTo>
                  <a:lnTo>
                    <a:pt x="6576" y="57629"/>
                  </a:lnTo>
                  <a:lnTo>
                    <a:pt x="7099" y="58123"/>
                  </a:lnTo>
                  <a:lnTo>
                    <a:pt x="7639" y="58578"/>
                  </a:lnTo>
                  <a:lnTo>
                    <a:pt x="8198" y="58993"/>
                  </a:lnTo>
                  <a:lnTo>
                    <a:pt x="8774" y="59370"/>
                  </a:lnTo>
                  <a:lnTo>
                    <a:pt x="9368" y="59707"/>
                  </a:lnTo>
                  <a:lnTo>
                    <a:pt x="9980" y="59999"/>
                  </a:lnTo>
                  <a:lnTo>
                    <a:pt x="10609" y="60260"/>
                  </a:lnTo>
                  <a:lnTo>
                    <a:pt x="11255" y="60490"/>
                  </a:lnTo>
                  <a:lnTo>
                    <a:pt x="11918" y="60689"/>
                  </a:lnTo>
                  <a:lnTo>
                    <a:pt x="12597" y="60858"/>
                  </a:lnTo>
                  <a:lnTo>
                    <a:pt x="13294" y="60996"/>
                  </a:lnTo>
                  <a:lnTo>
                    <a:pt x="14007" y="61104"/>
                  </a:lnTo>
                  <a:lnTo>
                    <a:pt x="14738" y="61181"/>
                  </a:lnTo>
                  <a:lnTo>
                    <a:pt x="15485" y="61227"/>
                  </a:lnTo>
                  <a:lnTo>
                    <a:pt x="16250" y="61242"/>
                  </a:lnTo>
                  <a:lnTo>
                    <a:pt x="16994" y="61227"/>
                  </a:lnTo>
                  <a:lnTo>
                    <a:pt x="17723" y="61181"/>
                  </a:lnTo>
                  <a:lnTo>
                    <a:pt x="18438" y="61104"/>
                  </a:lnTo>
                  <a:lnTo>
                    <a:pt x="19138" y="60996"/>
                  </a:lnTo>
                  <a:lnTo>
                    <a:pt x="19823" y="60858"/>
                  </a:lnTo>
                  <a:lnTo>
                    <a:pt x="20493" y="60689"/>
                  </a:lnTo>
                  <a:lnTo>
                    <a:pt x="21148" y="60490"/>
                  </a:lnTo>
                  <a:lnTo>
                    <a:pt x="21788" y="60260"/>
                  </a:lnTo>
                  <a:lnTo>
                    <a:pt x="22414" y="59999"/>
                  </a:lnTo>
                  <a:lnTo>
                    <a:pt x="23025" y="59707"/>
                  </a:lnTo>
                  <a:lnTo>
                    <a:pt x="23619" y="59370"/>
                  </a:lnTo>
                  <a:lnTo>
                    <a:pt x="24194" y="58993"/>
                  </a:lnTo>
                  <a:lnTo>
                    <a:pt x="24750" y="58578"/>
                  </a:lnTo>
                  <a:lnTo>
                    <a:pt x="25286" y="58123"/>
                  </a:lnTo>
                  <a:lnTo>
                    <a:pt x="25804" y="57629"/>
                  </a:lnTo>
                  <a:lnTo>
                    <a:pt x="26303" y="57096"/>
                  </a:lnTo>
                  <a:lnTo>
                    <a:pt x="26782" y="56524"/>
                  </a:lnTo>
                  <a:lnTo>
                    <a:pt x="27243" y="55913"/>
                  </a:lnTo>
                  <a:lnTo>
                    <a:pt x="27684" y="55262"/>
                  </a:lnTo>
                  <a:lnTo>
                    <a:pt x="28106" y="54573"/>
                  </a:lnTo>
                  <a:lnTo>
                    <a:pt x="28520" y="53830"/>
                  </a:lnTo>
                  <a:lnTo>
                    <a:pt x="28913" y="53042"/>
                  </a:lnTo>
                  <a:lnTo>
                    <a:pt x="29286" y="52208"/>
                  </a:lnTo>
                  <a:lnTo>
                    <a:pt x="29639" y="51329"/>
                  </a:lnTo>
                  <a:lnTo>
                    <a:pt x="29972" y="50404"/>
                  </a:lnTo>
                  <a:lnTo>
                    <a:pt x="30285" y="49434"/>
                  </a:lnTo>
                  <a:lnTo>
                    <a:pt x="30578" y="48418"/>
                  </a:lnTo>
                  <a:lnTo>
                    <a:pt x="30850" y="47357"/>
                  </a:lnTo>
                  <a:lnTo>
                    <a:pt x="31103" y="46250"/>
                  </a:lnTo>
                  <a:lnTo>
                    <a:pt x="31335" y="45098"/>
                  </a:lnTo>
                  <a:lnTo>
                    <a:pt x="31557" y="43896"/>
                  </a:lnTo>
                  <a:lnTo>
                    <a:pt x="31755" y="42640"/>
                  </a:lnTo>
                  <a:lnTo>
                    <a:pt x="31929" y="41329"/>
                  </a:lnTo>
                  <a:lnTo>
                    <a:pt x="32081" y="39965"/>
                  </a:lnTo>
                  <a:lnTo>
                    <a:pt x="32209" y="38547"/>
                  </a:lnTo>
                  <a:lnTo>
                    <a:pt x="32314" y="37075"/>
                  </a:lnTo>
                  <a:lnTo>
                    <a:pt x="32395" y="35549"/>
                  </a:lnTo>
                  <a:lnTo>
                    <a:pt x="32453" y="33969"/>
                  </a:lnTo>
                  <a:lnTo>
                    <a:pt x="32488" y="32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1743" y="1823345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220237" y="2680937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229024" y="2692312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282168" y="2679825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343886" y="268093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98109" y="3109177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55699" y="310917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912919" y="3109177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921706" y="3120552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62909" y="1604803"/>
              <a:ext cx="2077726" cy="17986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297690" y="3105131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07841" y="3113808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71306" y="317127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27077" y="309978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86449" y="3127287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37964" y="3097600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4" y="13969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1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73762" y="3118555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73762" y="3129906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558045" y="3144749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609560" y="3145186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20474" y="3166141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589914" y="3167014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75944" y="3167450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552807" y="3168323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52779" y="3093235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83339" y="3108951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664130" y="3132525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672861" y="3139947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672861" y="3151734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732670" y="3167887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5126" y="3167887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651470" y="3168760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75917" y="3170070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775890" y="316832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883284" y="3094544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874990" y="3126850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5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903803" y="3094544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69"/>
                  </a:lnTo>
                  <a:lnTo>
                    <a:pt x="39290" y="13969"/>
                  </a:lnTo>
                  <a:lnTo>
                    <a:pt x="39290" y="20955"/>
                  </a:lnTo>
                  <a:lnTo>
                    <a:pt x="65047" y="20955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5"/>
                  </a:lnTo>
                  <a:lnTo>
                    <a:pt x="30559" y="20955"/>
                  </a:lnTo>
                  <a:lnTo>
                    <a:pt x="30559" y="13969"/>
                  </a:lnTo>
                  <a:lnTo>
                    <a:pt x="3929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911661" y="3144313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920392" y="3151298"/>
              <a:ext cx="37980" cy="6984"/>
            </a:xfrm>
            <a:custGeom>
              <a:avLst/>
              <a:pathLst>
                <a:path w="37980" h="6984">
                  <a:moveTo>
                    <a:pt x="0" y="6984"/>
                  </a:moveTo>
                  <a:lnTo>
                    <a:pt x="37980" y="6984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920392" y="3165268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985877" y="3096291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69" y="24010"/>
                  </a:lnTo>
                  <a:lnTo>
                    <a:pt x="13969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69" y="69413"/>
                  </a:lnTo>
                  <a:lnTo>
                    <a:pt x="13969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21238" y="3094108"/>
              <a:ext cx="65920" cy="81637"/>
            </a:xfrm>
            <a:custGeom>
              <a:avLst/>
              <a:pathLst>
                <a:path w="65920" h="81637">
                  <a:moveTo>
                    <a:pt x="3055" y="7858"/>
                  </a:moveTo>
                  <a:lnTo>
                    <a:pt x="29686" y="7858"/>
                  </a:lnTo>
                  <a:lnTo>
                    <a:pt x="30995" y="0"/>
                  </a:lnTo>
                  <a:lnTo>
                    <a:pt x="40163" y="1309"/>
                  </a:lnTo>
                  <a:lnTo>
                    <a:pt x="38854" y="7858"/>
                  </a:lnTo>
                  <a:lnTo>
                    <a:pt x="63301" y="7858"/>
                  </a:lnTo>
                  <a:lnTo>
                    <a:pt x="63301" y="15279"/>
                  </a:lnTo>
                  <a:lnTo>
                    <a:pt x="37107" y="15279"/>
                  </a:lnTo>
                  <a:lnTo>
                    <a:pt x="35798" y="22264"/>
                  </a:lnTo>
                  <a:lnTo>
                    <a:pt x="59372" y="22264"/>
                  </a:lnTo>
                  <a:lnTo>
                    <a:pt x="59372" y="74215"/>
                  </a:lnTo>
                  <a:lnTo>
                    <a:pt x="65920" y="74215"/>
                  </a:lnTo>
                  <a:lnTo>
                    <a:pt x="65920" y="81637"/>
                  </a:lnTo>
                  <a:lnTo>
                    <a:pt x="0" y="81637"/>
                  </a:lnTo>
                  <a:lnTo>
                    <a:pt x="0" y="74215"/>
                  </a:lnTo>
                  <a:lnTo>
                    <a:pt x="6111" y="74215"/>
                  </a:lnTo>
                  <a:lnTo>
                    <a:pt x="6111" y="22264"/>
                  </a:lnTo>
                  <a:lnTo>
                    <a:pt x="26630" y="22264"/>
                  </a:lnTo>
                  <a:lnTo>
                    <a:pt x="27939" y="15279"/>
                  </a:lnTo>
                  <a:lnTo>
                    <a:pt x="3055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36081" y="3123794"/>
              <a:ext cx="35798" cy="6111"/>
            </a:xfrm>
            <a:custGeom>
              <a:avLst/>
              <a:pathLst>
                <a:path w="35798" h="6111">
                  <a:moveTo>
                    <a:pt x="35798" y="6111"/>
                  </a:moveTo>
                  <a:lnTo>
                    <a:pt x="35798" y="0"/>
                  </a:lnTo>
                  <a:lnTo>
                    <a:pt x="0" y="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36081" y="3136454"/>
              <a:ext cx="35798" cy="6111"/>
            </a:xfrm>
            <a:custGeom>
              <a:avLst/>
              <a:pathLst>
                <a:path w="35798" h="6111">
                  <a:moveTo>
                    <a:pt x="0" y="0"/>
                  </a:moveTo>
                  <a:lnTo>
                    <a:pt x="0" y="6111"/>
                  </a:lnTo>
                  <a:lnTo>
                    <a:pt x="35798" y="6111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36081" y="3149115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36081" y="3162212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058346" y="3177928"/>
              <a:ext cx="27503" cy="17899"/>
            </a:xfrm>
            <a:custGeom>
              <a:avLst/>
              <a:pathLst>
                <a:path w="27503" h="17899">
                  <a:moveTo>
                    <a:pt x="5238" y="0"/>
                  </a:moveTo>
                  <a:lnTo>
                    <a:pt x="7504" y="729"/>
                  </a:lnTo>
                  <a:lnTo>
                    <a:pt x="9761" y="1519"/>
                  </a:lnTo>
                  <a:lnTo>
                    <a:pt x="12009" y="2370"/>
                  </a:lnTo>
                  <a:lnTo>
                    <a:pt x="14249" y="3282"/>
                  </a:lnTo>
                  <a:lnTo>
                    <a:pt x="16480" y="4256"/>
                  </a:lnTo>
                  <a:lnTo>
                    <a:pt x="18702" y="5291"/>
                  </a:lnTo>
                  <a:lnTo>
                    <a:pt x="20915" y="6386"/>
                  </a:lnTo>
                  <a:lnTo>
                    <a:pt x="23120" y="7543"/>
                  </a:lnTo>
                  <a:lnTo>
                    <a:pt x="25316" y="8761"/>
                  </a:lnTo>
                  <a:lnTo>
                    <a:pt x="27503" y="10040"/>
                  </a:lnTo>
                  <a:lnTo>
                    <a:pt x="22701" y="17899"/>
                  </a:lnTo>
                  <a:lnTo>
                    <a:pt x="20509" y="16371"/>
                  </a:lnTo>
                  <a:lnTo>
                    <a:pt x="18300" y="14930"/>
                  </a:lnTo>
                  <a:lnTo>
                    <a:pt x="16074" y="13577"/>
                  </a:lnTo>
                  <a:lnTo>
                    <a:pt x="13830" y="12311"/>
                  </a:lnTo>
                  <a:lnTo>
                    <a:pt x="11568" y="11132"/>
                  </a:lnTo>
                  <a:lnTo>
                    <a:pt x="9290" y="10040"/>
                  </a:lnTo>
                  <a:lnTo>
                    <a:pt x="6993" y="9036"/>
                  </a:lnTo>
                  <a:lnTo>
                    <a:pt x="4679" y="8120"/>
                  </a:lnTo>
                  <a:lnTo>
                    <a:pt x="2348" y="729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15999" y="3177928"/>
              <a:ext cx="30995" cy="17462"/>
            </a:xfrm>
            <a:custGeom>
              <a:avLst/>
              <a:pathLst>
                <a:path w="30995" h="17462">
                  <a:moveTo>
                    <a:pt x="24010" y="0"/>
                  </a:moveTo>
                  <a:lnTo>
                    <a:pt x="30995" y="5675"/>
                  </a:lnTo>
                  <a:lnTo>
                    <a:pt x="28852" y="7050"/>
                  </a:lnTo>
                  <a:lnTo>
                    <a:pt x="26612" y="8382"/>
                  </a:lnTo>
                  <a:lnTo>
                    <a:pt x="24277" y="9669"/>
                  </a:lnTo>
                  <a:lnTo>
                    <a:pt x="21845" y="10914"/>
                  </a:lnTo>
                  <a:lnTo>
                    <a:pt x="19317" y="12114"/>
                  </a:lnTo>
                  <a:lnTo>
                    <a:pt x="16694" y="13271"/>
                  </a:lnTo>
                  <a:lnTo>
                    <a:pt x="13974" y="14384"/>
                  </a:lnTo>
                  <a:lnTo>
                    <a:pt x="11158" y="15454"/>
                  </a:lnTo>
                  <a:lnTo>
                    <a:pt x="8246" y="16480"/>
                  </a:lnTo>
                  <a:lnTo>
                    <a:pt x="5238" y="17462"/>
                  </a:lnTo>
                  <a:lnTo>
                    <a:pt x="0" y="10040"/>
                  </a:lnTo>
                  <a:lnTo>
                    <a:pt x="2597" y="9311"/>
                  </a:lnTo>
                  <a:lnTo>
                    <a:pt x="5151" y="8521"/>
                  </a:lnTo>
                  <a:lnTo>
                    <a:pt x="7661" y="7670"/>
                  </a:lnTo>
                  <a:lnTo>
                    <a:pt x="10128" y="6757"/>
                  </a:lnTo>
                  <a:lnTo>
                    <a:pt x="12551" y="5784"/>
                  </a:lnTo>
                  <a:lnTo>
                    <a:pt x="14930" y="4749"/>
                  </a:lnTo>
                  <a:lnTo>
                    <a:pt x="17266" y="3654"/>
                  </a:lnTo>
                  <a:lnTo>
                    <a:pt x="19557" y="2497"/>
                  </a:lnTo>
                  <a:lnTo>
                    <a:pt x="21806" y="1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101129" y="3098473"/>
              <a:ext cx="95170" cy="23137"/>
            </a:xfrm>
            <a:custGeom>
              <a:avLst/>
              <a:pathLst>
                <a:path w="95170" h="23137">
                  <a:moveTo>
                    <a:pt x="95170" y="0"/>
                  </a:moveTo>
                  <a:lnTo>
                    <a:pt x="95170" y="23137"/>
                  </a:lnTo>
                  <a:lnTo>
                    <a:pt x="86439" y="23137"/>
                  </a:lnTo>
                  <a:lnTo>
                    <a:pt x="86439" y="7421"/>
                  </a:lnTo>
                  <a:lnTo>
                    <a:pt x="8731" y="7421"/>
                  </a:lnTo>
                  <a:lnTo>
                    <a:pt x="8731" y="23137"/>
                  </a:lnTo>
                  <a:lnTo>
                    <a:pt x="0" y="2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15099" y="3112443"/>
              <a:ext cx="75088" cy="81637"/>
            </a:xfrm>
            <a:custGeom>
              <a:avLst/>
              <a:pathLst>
                <a:path w="75088" h="81637">
                  <a:moveTo>
                    <a:pt x="11787" y="19645"/>
                  </a:moveTo>
                  <a:lnTo>
                    <a:pt x="10040" y="32305"/>
                  </a:lnTo>
                  <a:lnTo>
                    <a:pt x="75088" y="32305"/>
                  </a:lnTo>
                  <a:lnTo>
                    <a:pt x="74630" y="38932"/>
                  </a:lnTo>
                  <a:lnTo>
                    <a:pt x="74128" y="45018"/>
                  </a:lnTo>
                  <a:lnTo>
                    <a:pt x="73582" y="50562"/>
                  </a:lnTo>
                  <a:lnTo>
                    <a:pt x="72993" y="55565"/>
                  </a:lnTo>
                  <a:lnTo>
                    <a:pt x="72360" y="60027"/>
                  </a:lnTo>
                  <a:lnTo>
                    <a:pt x="71683" y="63947"/>
                  </a:lnTo>
                  <a:lnTo>
                    <a:pt x="70963" y="67326"/>
                  </a:lnTo>
                  <a:lnTo>
                    <a:pt x="70199" y="70164"/>
                  </a:lnTo>
                  <a:lnTo>
                    <a:pt x="69391" y="72460"/>
                  </a:lnTo>
                  <a:lnTo>
                    <a:pt x="68540" y="74215"/>
                  </a:lnTo>
                  <a:lnTo>
                    <a:pt x="67597" y="75625"/>
                  </a:lnTo>
                  <a:lnTo>
                    <a:pt x="66514" y="76887"/>
                  </a:lnTo>
                  <a:lnTo>
                    <a:pt x="65292" y="78000"/>
                  </a:lnTo>
                  <a:lnTo>
                    <a:pt x="63930" y="78965"/>
                  </a:lnTo>
                  <a:lnTo>
                    <a:pt x="62428" y="79781"/>
                  </a:lnTo>
                  <a:lnTo>
                    <a:pt x="60786" y="80449"/>
                  </a:lnTo>
                  <a:lnTo>
                    <a:pt x="59005" y="80969"/>
                  </a:lnTo>
                  <a:lnTo>
                    <a:pt x="57084" y="81340"/>
                  </a:lnTo>
                  <a:lnTo>
                    <a:pt x="55024" y="81562"/>
                  </a:lnTo>
                  <a:lnTo>
                    <a:pt x="52824" y="81637"/>
                  </a:lnTo>
                  <a:lnTo>
                    <a:pt x="51392" y="81619"/>
                  </a:lnTo>
                  <a:lnTo>
                    <a:pt x="49890" y="81567"/>
                  </a:lnTo>
                  <a:lnTo>
                    <a:pt x="48318" y="81480"/>
                  </a:lnTo>
                  <a:lnTo>
                    <a:pt x="46677" y="81357"/>
                  </a:lnTo>
                  <a:lnTo>
                    <a:pt x="44965" y="81200"/>
                  </a:lnTo>
                  <a:lnTo>
                    <a:pt x="43184" y="81008"/>
                  </a:lnTo>
                  <a:lnTo>
                    <a:pt x="41333" y="80781"/>
                  </a:lnTo>
                  <a:lnTo>
                    <a:pt x="39412" y="80519"/>
                  </a:lnTo>
                  <a:lnTo>
                    <a:pt x="37422" y="80222"/>
                  </a:lnTo>
                  <a:lnTo>
                    <a:pt x="35361" y="79890"/>
                  </a:lnTo>
                  <a:lnTo>
                    <a:pt x="33615" y="71159"/>
                  </a:lnTo>
                  <a:lnTo>
                    <a:pt x="36086" y="71574"/>
                  </a:lnTo>
                  <a:lnTo>
                    <a:pt x="38434" y="71945"/>
                  </a:lnTo>
                  <a:lnTo>
                    <a:pt x="40661" y="72272"/>
                  </a:lnTo>
                  <a:lnTo>
                    <a:pt x="42765" y="72556"/>
                  </a:lnTo>
                  <a:lnTo>
                    <a:pt x="44747" y="72796"/>
                  </a:lnTo>
                  <a:lnTo>
                    <a:pt x="46607" y="72993"/>
                  </a:lnTo>
                  <a:lnTo>
                    <a:pt x="48344" y="73146"/>
                  </a:lnTo>
                  <a:lnTo>
                    <a:pt x="49960" y="73255"/>
                  </a:lnTo>
                  <a:lnTo>
                    <a:pt x="51453" y="73320"/>
                  </a:lnTo>
                  <a:lnTo>
                    <a:pt x="52824" y="73342"/>
                  </a:lnTo>
                  <a:lnTo>
                    <a:pt x="53928" y="73285"/>
                  </a:lnTo>
                  <a:lnTo>
                    <a:pt x="54971" y="73115"/>
                  </a:lnTo>
                  <a:lnTo>
                    <a:pt x="55954" y="72831"/>
                  </a:lnTo>
                  <a:lnTo>
                    <a:pt x="56875" y="72434"/>
                  </a:lnTo>
                  <a:lnTo>
                    <a:pt x="57735" y="71923"/>
                  </a:lnTo>
                  <a:lnTo>
                    <a:pt x="58534" y="71299"/>
                  </a:lnTo>
                  <a:lnTo>
                    <a:pt x="59272" y="70561"/>
                  </a:lnTo>
                  <a:lnTo>
                    <a:pt x="59948" y="69710"/>
                  </a:lnTo>
                  <a:lnTo>
                    <a:pt x="60564" y="68745"/>
                  </a:lnTo>
                  <a:lnTo>
                    <a:pt x="61118" y="67667"/>
                  </a:lnTo>
                  <a:lnTo>
                    <a:pt x="61625" y="66374"/>
                  </a:lnTo>
                  <a:lnTo>
                    <a:pt x="62096" y="64768"/>
                  </a:lnTo>
                  <a:lnTo>
                    <a:pt x="62533" y="62847"/>
                  </a:lnTo>
                  <a:lnTo>
                    <a:pt x="62934" y="60612"/>
                  </a:lnTo>
                  <a:lnTo>
                    <a:pt x="63301" y="58062"/>
                  </a:lnTo>
                  <a:lnTo>
                    <a:pt x="63633" y="55198"/>
                  </a:lnTo>
                  <a:lnTo>
                    <a:pt x="63930" y="52020"/>
                  </a:lnTo>
                  <a:lnTo>
                    <a:pt x="64192" y="48528"/>
                  </a:lnTo>
                  <a:lnTo>
                    <a:pt x="64419" y="44721"/>
                  </a:lnTo>
                  <a:lnTo>
                    <a:pt x="64611" y="40600"/>
                  </a:lnTo>
                  <a:lnTo>
                    <a:pt x="0" y="40600"/>
                  </a:lnTo>
                  <a:lnTo>
                    <a:pt x="5675" y="0"/>
                  </a:lnTo>
                  <a:lnTo>
                    <a:pt x="14843" y="873"/>
                  </a:lnTo>
                  <a:lnTo>
                    <a:pt x="13096" y="11350"/>
                  </a:lnTo>
                  <a:lnTo>
                    <a:pt x="69413" y="11350"/>
                  </a:lnTo>
                  <a:lnTo>
                    <a:pt x="69413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100256" y="3162648"/>
              <a:ext cx="71596" cy="8294"/>
            </a:xfrm>
            <a:custGeom>
              <a:avLst/>
              <a:pathLst>
                <a:path w="71596" h="8294">
                  <a:moveTo>
                    <a:pt x="0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08960" y="3098037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236464" y="3107641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39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4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1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244322" y="3125104"/>
              <a:ext cx="48895" cy="9167"/>
            </a:xfrm>
            <a:custGeom>
              <a:avLst/>
              <a:pathLst>
                <a:path w="48895" h="9167">
                  <a:moveTo>
                    <a:pt x="0" y="9167"/>
                  </a:moveTo>
                  <a:lnTo>
                    <a:pt x="48895" y="916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44322" y="3141693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26423" y="3162648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82739" y="3164831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26395" y="3098037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335127" y="310633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340365" y="3111134"/>
              <a:ext cx="63738" cy="63301"/>
            </a:xfrm>
            <a:custGeom>
              <a:avLst/>
              <a:pathLst>
                <a:path w="63738" h="63301">
                  <a:moveTo>
                    <a:pt x="873" y="16152"/>
                  </a:moveTo>
                  <a:lnTo>
                    <a:pt x="27066" y="16152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6152"/>
                  </a:lnTo>
                  <a:lnTo>
                    <a:pt x="63738" y="16152"/>
                  </a:lnTo>
                  <a:lnTo>
                    <a:pt x="63738" y="24447"/>
                  </a:lnTo>
                  <a:lnTo>
                    <a:pt x="34488" y="24447"/>
                  </a:lnTo>
                  <a:lnTo>
                    <a:pt x="34392" y="25146"/>
                  </a:lnTo>
                  <a:lnTo>
                    <a:pt x="34278" y="25844"/>
                  </a:lnTo>
                  <a:lnTo>
                    <a:pt x="34147" y="26543"/>
                  </a:lnTo>
                  <a:lnTo>
                    <a:pt x="33999" y="27241"/>
                  </a:lnTo>
                  <a:lnTo>
                    <a:pt x="33833" y="27940"/>
                  </a:lnTo>
                  <a:lnTo>
                    <a:pt x="33650" y="28638"/>
                  </a:lnTo>
                  <a:lnTo>
                    <a:pt x="33449" y="29337"/>
                  </a:lnTo>
                  <a:lnTo>
                    <a:pt x="33231" y="30035"/>
                  </a:lnTo>
                  <a:lnTo>
                    <a:pt x="32995" y="30734"/>
                  </a:lnTo>
                  <a:lnTo>
                    <a:pt x="32742" y="31432"/>
                  </a:lnTo>
                  <a:lnTo>
                    <a:pt x="35959" y="33475"/>
                  </a:lnTo>
                  <a:lnTo>
                    <a:pt x="39150" y="35588"/>
                  </a:lnTo>
                  <a:lnTo>
                    <a:pt x="42316" y="37771"/>
                  </a:lnTo>
                  <a:lnTo>
                    <a:pt x="45454" y="40024"/>
                  </a:lnTo>
                  <a:lnTo>
                    <a:pt x="48567" y="42346"/>
                  </a:lnTo>
                  <a:lnTo>
                    <a:pt x="51654" y="44738"/>
                  </a:lnTo>
                  <a:lnTo>
                    <a:pt x="54714" y="47201"/>
                  </a:lnTo>
                  <a:lnTo>
                    <a:pt x="57748" y="49733"/>
                  </a:lnTo>
                  <a:lnTo>
                    <a:pt x="60756" y="52335"/>
                  </a:lnTo>
                  <a:lnTo>
                    <a:pt x="63738" y="55006"/>
                  </a:lnTo>
                  <a:lnTo>
                    <a:pt x="58062" y="62864"/>
                  </a:lnTo>
                  <a:lnTo>
                    <a:pt x="55260" y="60193"/>
                  </a:lnTo>
                  <a:lnTo>
                    <a:pt x="52439" y="57591"/>
                  </a:lnTo>
                  <a:lnTo>
                    <a:pt x="49602" y="55059"/>
                  </a:lnTo>
                  <a:lnTo>
                    <a:pt x="46747" y="52597"/>
                  </a:lnTo>
                  <a:lnTo>
                    <a:pt x="43874" y="50204"/>
                  </a:lnTo>
                  <a:lnTo>
                    <a:pt x="40984" y="47882"/>
                  </a:lnTo>
                  <a:lnTo>
                    <a:pt x="38076" y="45629"/>
                  </a:lnTo>
                  <a:lnTo>
                    <a:pt x="35152" y="43446"/>
                  </a:lnTo>
                  <a:lnTo>
                    <a:pt x="32209" y="41333"/>
                  </a:lnTo>
                  <a:lnTo>
                    <a:pt x="29249" y="39290"/>
                  </a:lnTo>
                  <a:lnTo>
                    <a:pt x="27516" y="42202"/>
                  </a:lnTo>
                  <a:lnTo>
                    <a:pt x="25634" y="45000"/>
                  </a:lnTo>
                  <a:lnTo>
                    <a:pt x="23604" y="47685"/>
                  </a:lnTo>
                  <a:lnTo>
                    <a:pt x="21426" y="50257"/>
                  </a:lnTo>
                  <a:lnTo>
                    <a:pt x="19099" y="52714"/>
                  </a:lnTo>
                  <a:lnTo>
                    <a:pt x="16624" y="55059"/>
                  </a:lnTo>
                  <a:lnTo>
                    <a:pt x="14000" y="57290"/>
                  </a:lnTo>
                  <a:lnTo>
                    <a:pt x="11228" y="59407"/>
                  </a:lnTo>
                  <a:lnTo>
                    <a:pt x="8307" y="61411"/>
                  </a:lnTo>
                  <a:lnTo>
                    <a:pt x="5238" y="63301"/>
                  </a:lnTo>
                  <a:lnTo>
                    <a:pt x="0" y="55879"/>
                  </a:lnTo>
                  <a:lnTo>
                    <a:pt x="4186" y="53208"/>
                  </a:lnTo>
                  <a:lnTo>
                    <a:pt x="8015" y="50431"/>
                  </a:lnTo>
                  <a:lnTo>
                    <a:pt x="11485" y="47550"/>
                  </a:lnTo>
                  <a:lnTo>
                    <a:pt x="14598" y="44564"/>
                  </a:lnTo>
                  <a:lnTo>
                    <a:pt x="17353" y="41473"/>
                  </a:lnTo>
                  <a:lnTo>
                    <a:pt x="19750" y="38277"/>
                  </a:lnTo>
                  <a:lnTo>
                    <a:pt x="21788" y="34977"/>
                  </a:lnTo>
                  <a:lnTo>
                    <a:pt x="23469" y="31572"/>
                  </a:lnTo>
                  <a:lnTo>
                    <a:pt x="24792" y="28062"/>
                  </a:lnTo>
                  <a:lnTo>
                    <a:pt x="25757" y="24447"/>
                  </a:lnTo>
                  <a:lnTo>
                    <a:pt x="873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190951" y="255504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259546" y="262232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314444" y="2548659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350242" y="2569614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350242" y="2580965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334525" y="2595808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386040" y="2596244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396954" y="2617199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366394" y="2618073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352424" y="2618509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329287" y="2619382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429259" y="2544294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3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59819" y="2560010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40610" y="2583584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449341" y="2591006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49341" y="2602793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509150" y="2618946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71606" y="2618946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427950" y="2619819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452397" y="2621129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552370" y="261938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665876" y="2551715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674608" y="2560010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10406" y="2611088"/>
              <a:ext cx="39727" cy="34488"/>
            </a:xfrm>
            <a:custGeom>
              <a:avLst/>
              <a:pathLst>
                <a:path w="39727" h="34488">
                  <a:moveTo>
                    <a:pt x="6985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652343" y="2611088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39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762357" y="259580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792916" y="261108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766286" y="254865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805140" y="255695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780256" y="257310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805140" y="257310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830460" y="257310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883721" y="254560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874990" y="257790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909042" y="2545167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908169" y="2591006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986750" y="254429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002903" y="256524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011634" y="258402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011634" y="259973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024731" y="261545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111607" y="254996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120338" y="255826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102439" y="259668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110734" y="260453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153517" y="259668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161811" y="260453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250434" y="2546913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210270" y="2548223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225986" y="2583148"/>
              <a:ext cx="20955" cy="17462"/>
            </a:xfrm>
            <a:custGeom>
              <a:avLst/>
              <a:pathLst>
                <a:path w="20955" h="17462">
                  <a:moveTo>
                    <a:pt x="0" y="17462"/>
                  </a:moveTo>
                  <a:lnTo>
                    <a:pt x="20955" y="17462"/>
                  </a:lnTo>
                  <a:lnTo>
                    <a:pt x="20955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322466" y="2545167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8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365686" y="2565249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5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339929" y="2582711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35127" y="2607595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43858" y="2615890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357227" y="266674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371633" y="270996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319682" y="266630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327540" y="268900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327540" y="272262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433189" y="2669797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449778" y="2690315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455453" y="2710833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464184" y="2719128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538400" y="2720001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542766" y="2665431"/>
              <a:ext cx="93424" cy="54570"/>
            </a:xfrm>
            <a:custGeom>
              <a:avLst/>
              <a:pathLst>
                <a:path w="93424" h="54570">
                  <a:moveTo>
                    <a:pt x="2182" y="20955"/>
                  </a:moveTo>
                  <a:lnTo>
                    <a:pt x="43656" y="20955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5"/>
                  </a:lnTo>
                  <a:lnTo>
                    <a:pt x="93424" y="20955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554553" y="2666304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5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603884" y="2666304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99955" y="2697737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40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652343" y="266630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58891" y="269206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667623" y="269991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671988" y="270341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710406" y="2731352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760610" y="2665867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39" y="12660"/>
                  </a:lnTo>
                  <a:lnTo>
                    <a:pt x="27939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39" y="37544"/>
                  </a:lnTo>
                  <a:lnTo>
                    <a:pt x="27939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2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39" y="51077"/>
                  </a:lnTo>
                  <a:lnTo>
                    <a:pt x="27939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806449" y="2666304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4"/>
                  </a:lnTo>
                  <a:lnTo>
                    <a:pt x="31869" y="62864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4"/>
                  </a:lnTo>
                  <a:lnTo>
                    <a:pt x="8731" y="62864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815181" y="2694681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838319" y="2694681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875863" y="266586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906859" y="270777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906859" y="2726113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983694" y="2666304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032152" y="2671543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040447" y="2679401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040447" y="2705158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040447" y="2730915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099383" y="2665867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120338" y="2666741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08960" y="267328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229042" y="2715636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247378" y="2670670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74008" y="2678964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324649" y="2664994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380966" y="2686386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328142" y="2686386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323339" y="2702539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215945" y="2793553"/>
              <a:ext cx="45402" cy="89495"/>
            </a:xfrm>
            <a:custGeom>
              <a:avLst/>
              <a:pathLst>
                <a:path w="45402" h="89495">
                  <a:moveTo>
                    <a:pt x="0" y="0"/>
                  </a:moveTo>
                  <a:lnTo>
                    <a:pt x="42346" y="0"/>
                  </a:lnTo>
                  <a:lnTo>
                    <a:pt x="42346" y="49768"/>
                  </a:lnTo>
                  <a:lnTo>
                    <a:pt x="8294" y="49768"/>
                  </a:lnTo>
                  <a:lnTo>
                    <a:pt x="8294" y="78581"/>
                  </a:lnTo>
                  <a:lnTo>
                    <a:pt x="10717" y="77703"/>
                  </a:lnTo>
                  <a:lnTo>
                    <a:pt x="13096" y="76817"/>
                  </a:lnTo>
                  <a:lnTo>
                    <a:pt x="15432" y="75922"/>
                  </a:lnTo>
                  <a:lnTo>
                    <a:pt x="17724" y="75018"/>
                  </a:lnTo>
                  <a:lnTo>
                    <a:pt x="19972" y="74106"/>
                  </a:lnTo>
                  <a:lnTo>
                    <a:pt x="22177" y="73185"/>
                  </a:lnTo>
                  <a:lnTo>
                    <a:pt x="24338" y="72255"/>
                  </a:lnTo>
                  <a:lnTo>
                    <a:pt x="26455" y="71316"/>
                  </a:lnTo>
                  <a:lnTo>
                    <a:pt x="28529" y="70369"/>
                  </a:lnTo>
                  <a:lnTo>
                    <a:pt x="30559" y="69413"/>
                  </a:lnTo>
                  <a:lnTo>
                    <a:pt x="29939" y="68278"/>
                  </a:lnTo>
                  <a:lnTo>
                    <a:pt x="29302" y="67143"/>
                  </a:lnTo>
                  <a:lnTo>
                    <a:pt x="28647" y="66008"/>
                  </a:lnTo>
                  <a:lnTo>
                    <a:pt x="27974" y="64873"/>
                  </a:lnTo>
                  <a:lnTo>
                    <a:pt x="27285" y="63738"/>
                  </a:lnTo>
                  <a:lnTo>
                    <a:pt x="26577" y="62603"/>
                  </a:lnTo>
                  <a:lnTo>
                    <a:pt x="25853" y="61468"/>
                  </a:lnTo>
                  <a:lnTo>
                    <a:pt x="25111" y="60332"/>
                  </a:lnTo>
                  <a:lnTo>
                    <a:pt x="24351" y="59197"/>
                  </a:lnTo>
                  <a:lnTo>
                    <a:pt x="23574" y="58062"/>
                  </a:lnTo>
                  <a:lnTo>
                    <a:pt x="31432" y="54133"/>
                  </a:lnTo>
                  <a:lnTo>
                    <a:pt x="33065" y="56595"/>
                  </a:lnTo>
                  <a:lnTo>
                    <a:pt x="34645" y="59093"/>
                  </a:lnTo>
                  <a:lnTo>
                    <a:pt x="36173" y="61625"/>
                  </a:lnTo>
                  <a:lnTo>
                    <a:pt x="37649" y="64192"/>
                  </a:lnTo>
                  <a:lnTo>
                    <a:pt x="39072" y="66794"/>
                  </a:lnTo>
                  <a:lnTo>
                    <a:pt x="40443" y="69430"/>
                  </a:lnTo>
                  <a:lnTo>
                    <a:pt x="41761" y="72102"/>
                  </a:lnTo>
                  <a:lnTo>
                    <a:pt x="43027" y="74809"/>
                  </a:lnTo>
                  <a:lnTo>
                    <a:pt x="44241" y="77550"/>
                  </a:lnTo>
                  <a:lnTo>
                    <a:pt x="45402" y="80327"/>
                  </a:lnTo>
                  <a:lnTo>
                    <a:pt x="36671" y="84256"/>
                  </a:lnTo>
                  <a:lnTo>
                    <a:pt x="36487" y="83558"/>
                  </a:lnTo>
                  <a:lnTo>
                    <a:pt x="36287" y="82859"/>
                  </a:lnTo>
                  <a:lnTo>
                    <a:pt x="36068" y="82161"/>
                  </a:lnTo>
                  <a:lnTo>
                    <a:pt x="35833" y="81462"/>
                  </a:lnTo>
                  <a:lnTo>
                    <a:pt x="35579" y="80764"/>
                  </a:lnTo>
                  <a:lnTo>
                    <a:pt x="35309" y="80065"/>
                  </a:lnTo>
                  <a:lnTo>
                    <a:pt x="35021" y="79367"/>
                  </a:lnTo>
                  <a:lnTo>
                    <a:pt x="34715" y="78668"/>
                  </a:lnTo>
                  <a:lnTo>
                    <a:pt x="34392" y="77970"/>
                  </a:lnTo>
                  <a:lnTo>
                    <a:pt x="34051" y="77271"/>
                  </a:lnTo>
                  <a:lnTo>
                    <a:pt x="31393" y="78572"/>
                  </a:lnTo>
                  <a:lnTo>
                    <a:pt x="28655" y="79856"/>
                  </a:lnTo>
                  <a:lnTo>
                    <a:pt x="25840" y="81122"/>
                  </a:lnTo>
                  <a:lnTo>
                    <a:pt x="22945" y="82370"/>
                  </a:lnTo>
                  <a:lnTo>
                    <a:pt x="19972" y="83601"/>
                  </a:lnTo>
                  <a:lnTo>
                    <a:pt x="16921" y="84815"/>
                  </a:lnTo>
                  <a:lnTo>
                    <a:pt x="13791" y="86011"/>
                  </a:lnTo>
                  <a:lnTo>
                    <a:pt x="10582" y="87190"/>
                  </a:lnTo>
                  <a:lnTo>
                    <a:pt x="7294" y="88351"/>
                  </a:lnTo>
                  <a:lnTo>
                    <a:pt x="3929" y="89495"/>
                  </a:lnTo>
                  <a:lnTo>
                    <a:pt x="0" y="851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24240" y="2801411"/>
              <a:ext cx="25320" cy="13096"/>
            </a:xfrm>
            <a:custGeom>
              <a:avLst/>
              <a:pathLst>
                <a:path w="25320" h="13096">
                  <a:moveTo>
                    <a:pt x="0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224240" y="2822366"/>
              <a:ext cx="25320" cy="12660"/>
            </a:xfrm>
            <a:custGeom>
              <a:avLst/>
              <a:pathLst>
                <a:path w="25320" h="12660">
                  <a:moveTo>
                    <a:pt x="0" y="12660"/>
                  </a:moveTo>
                  <a:lnTo>
                    <a:pt x="25320" y="12660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265277" y="2793553"/>
              <a:ext cx="41473" cy="93860"/>
            </a:xfrm>
            <a:custGeom>
              <a:avLst/>
              <a:pathLst>
                <a:path w="41473" h="93860">
                  <a:moveTo>
                    <a:pt x="32742" y="8294"/>
                  </a:moveTo>
                  <a:lnTo>
                    <a:pt x="8731" y="8294"/>
                  </a:lnTo>
                  <a:lnTo>
                    <a:pt x="8731" y="93860"/>
                  </a:lnTo>
                  <a:lnTo>
                    <a:pt x="0" y="93860"/>
                  </a:lnTo>
                  <a:lnTo>
                    <a:pt x="0" y="0"/>
                  </a:lnTo>
                  <a:lnTo>
                    <a:pt x="41473" y="0"/>
                  </a:lnTo>
                  <a:lnTo>
                    <a:pt x="41473" y="69850"/>
                  </a:lnTo>
                  <a:lnTo>
                    <a:pt x="41451" y="70786"/>
                  </a:lnTo>
                  <a:lnTo>
                    <a:pt x="41386" y="71674"/>
                  </a:lnTo>
                  <a:lnTo>
                    <a:pt x="41276" y="72515"/>
                  </a:lnTo>
                  <a:lnTo>
                    <a:pt x="41124" y="73307"/>
                  </a:lnTo>
                  <a:lnTo>
                    <a:pt x="40927" y="74051"/>
                  </a:lnTo>
                  <a:lnTo>
                    <a:pt x="40687" y="74748"/>
                  </a:lnTo>
                  <a:lnTo>
                    <a:pt x="40403" y="75396"/>
                  </a:lnTo>
                  <a:lnTo>
                    <a:pt x="40076" y="75996"/>
                  </a:lnTo>
                  <a:lnTo>
                    <a:pt x="39705" y="76549"/>
                  </a:lnTo>
                  <a:lnTo>
                    <a:pt x="39290" y="77053"/>
                  </a:lnTo>
                  <a:lnTo>
                    <a:pt x="38832" y="77509"/>
                  </a:lnTo>
                  <a:lnTo>
                    <a:pt x="38330" y="77917"/>
                  </a:lnTo>
                  <a:lnTo>
                    <a:pt x="37784" y="78277"/>
                  </a:lnTo>
                  <a:lnTo>
                    <a:pt x="37195" y="78589"/>
                  </a:lnTo>
                  <a:lnTo>
                    <a:pt x="36562" y="78854"/>
                  </a:lnTo>
                  <a:lnTo>
                    <a:pt x="35885" y="79070"/>
                  </a:lnTo>
                  <a:lnTo>
                    <a:pt x="35165" y="79238"/>
                  </a:lnTo>
                  <a:lnTo>
                    <a:pt x="34401" y="79358"/>
                  </a:lnTo>
                  <a:lnTo>
                    <a:pt x="33593" y="79430"/>
                  </a:lnTo>
                  <a:lnTo>
                    <a:pt x="32742" y="79454"/>
                  </a:lnTo>
                  <a:lnTo>
                    <a:pt x="31572" y="79441"/>
                  </a:lnTo>
                  <a:lnTo>
                    <a:pt x="30332" y="79401"/>
                  </a:lnTo>
                  <a:lnTo>
                    <a:pt x="29022" y="79336"/>
                  </a:lnTo>
                  <a:lnTo>
                    <a:pt x="27643" y="79244"/>
                  </a:lnTo>
                  <a:lnTo>
                    <a:pt x="26193" y="79126"/>
                  </a:lnTo>
                  <a:lnTo>
                    <a:pt x="24674" y="78982"/>
                  </a:lnTo>
                  <a:lnTo>
                    <a:pt x="23085" y="78812"/>
                  </a:lnTo>
                  <a:lnTo>
                    <a:pt x="21426" y="78616"/>
                  </a:lnTo>
                  <a:lnTo>
                    <a:pt x="19697" y="78393"/>
                  </a:lnTo>
                  <a:lnTo>
                    <a:pt x="17899" y="78144"/>
                  </a:lnTo>
                  <a:lnTo>
                    <a:pt x="16152" y="69850"/>
                  </a:lnTo>
                  <a:lnTo>
                    <a:pt x="18099" y="70098"/>
                  </a:lnTo>
                  <a:lnTo>
                    <a:pt x="19924" y="70321"/>
                  </a:lnTo>
                  <a:lnTo>
                    <a:pt x="21627" y="70517"/>
                  </a:lnTo>
                  <a:lnTo>
                    <a:pt x="23207" y="70688"/>
                  </a:lnTo>
                  <a:lnTo>
                    <a:pt x="24665" y="70832"/>
                  </a:lnTo>
                  <a:lnTo>
                    <a:pt x="26001" y="70950"/>
                  </a:lnTo>
                  <a:lnTo>
                    <a:pt x="27215" y="71041"/>
                  </a:lnTo>
                  <a:lnTo>
                    <a:pt x="28306" y="71107"/>
                  </a:lnTo>
                  <a:lnTo>
                    <a:pt x="29275" y="71146"/>
                  </a:lnTo>
                  <a:lnTo>
                    <a:pt x="30122" y="71159"/>
                  </a:lnTo>
                  <a:lnTo>
                    <a:pt x="30620" y="71133"/>
                  </a:lnTo>
                  <a:lnTo>
                    <a:pt x="31065" y="71054"/>
                  </a:lnTo>
                  <a:lnTo>
                    <a:pt x="31458" y="70923"/>
                  </a:lnTo>
                  <a:lnTo>
                    <a:pt x="31799" y="70740"/>
                  </a:lnTo>
                  <a:lnTo>
                    <a:pt x="32087" y="70504"/>
                  </a:lnTo>
                  <a:lnTo>
                    <a:pt x="32323" y="70216"/>
                  </a:lnTo>
                  <a:lnTo>
                    <a:pt x="32506" y="69876"/>
                  </a:lnTo>
                  <a:lnTo>
                    <a:pt x="32637" y="69483"/>
                  </a:lnTo>
                  <a:lnTo>
                    <a:pt x="32715" y="69037"/>
                  </a:lnTo>
                  <a:lnTo>
                    <a:pt x="32742" y="685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322030" y="2793117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334254" y="2818437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342985" y="2826732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192970" y="2188300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203120" y="219697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203120" y="223064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259546" y="225443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314444" y="2180769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350242" y="2201724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50242" y="2213075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334525" y="2227918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386040" y="2228354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396954" y="2249309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366394" y="2250183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352424" y="2250619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329287" y="2251492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29259" y="2176404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3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59819" y="2192120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40610" y="2215694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449341" y="2223116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449341" y="2234903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509150" y="2251056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471606" y="2251056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427950" y="2251929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452397" y="2253239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552370" y="225149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650160" y="2177713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687704" y="2182515"/>
              <a:ext cx="55880" cy="68103"/>
            </a:xfrm>
            <a:custGeom>
              <a:avLst/>
              <a:pathLst>
                <a:path w="55880" h="68103">
                  <a:moveTo>
                    <a:pt x="0" y="0"/>
                  </a:moveTo>
                  <a:lnTo>
                    <a:pt x="55880" y="0"/>
                  </a:lnTo>
                  <a:lnTo>
                    <a:pt x="55880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696436" y="2190810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696436" y="2220933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677227" y="2264589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764976" y="2179459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778073" y="2206090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822166" y="2206090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777636" y="221831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821729" y="221831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767159" y="2230537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74117" y="222791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904676" y="224319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878046" y="218076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916900" y="218906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892016" y="220521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16900" y="220521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942220" y="220521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987623" y="217727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018619" y="221918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018619" y="2237522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098510" y="2177713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097200" y="2202161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69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121211" y="2178586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154826" y="222398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154826" y="2240142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154826" y="225585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218128" y="2177713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210270" y="2210019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239956" y="2183389"/>
              <a:ext cx="71159" cy="90805"/>
            </a:xfrm>
            <a:custGeom>
              <a:avLst/>
              <a:pathLst>
                <a:path w="71159" h="90805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5"/>
                  </a:lnTo>
                  <a:lnTo>
                    <a:pt x="0" y="90805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23776" y="2177713"/>
              <a:ext cx="97789" cy="100845"/>
            </a:xfrm>
            <a:custGeom>
              <a:avLst/>
              <a:pathLst>
                <a:path w="97789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5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89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39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39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49097" y="2225735"/>
              <a:ext cx="51077" cy="27939"/>
            </a:xfrm>
            <a:custGeom>
              <a:avLst/>
              <a:pathLst>
                <a:path w="51077" h="27939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39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320720" y="2298414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90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363940" y="2297977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4"/>
                  </a:lnTo>
                  <a:lnTo>
                    <a:pt x="34051" y="20954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4"/>
                  </a:lnTo>
                  <a:lnTo>
                    <a:pt x="4802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364376" y="2343380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369615" y="2365645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0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183584" y="175973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205958" y="177064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259546" y="182619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314444" y="1752529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350242" y="1773484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350242" y="1784834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334525" y="1799678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386040" y="1800114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396954" y="1821069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366394" y="1821942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352424" y="1822379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329287" y="1823252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429259" y="1748163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3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459819" y="1763879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0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440610" y="1787454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449341" y="1794875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449341" y="1806663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509150" y="1822815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471606" y="1822815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427950" y="1823688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452397" y="1824998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552370" y="182325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651906" y="1754712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89" y="32742"/>
                  </a:lnTo>
                  <a:lnTo>
                    <a:pt x="97789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771961" y="174947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763230" y="178177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2788987" y="1749473"/>
              <a:ext cx="75525" cy="46712"/>
            </a:xfrm>
            <a:custGeom>
              <a:avLst/>
              <a:pathLst>
                <a:path w="75525" h="46712">
                  <a:moveTo>
                    <a:pt x="37544" y="14843"/>
                  </a:moveTo>
                  <a:lnTo>
                    <a:pt x="34868" y="18619"/>
                  </a:lnTo>
                  <a:lnTo>
                    <a:pt x="32078" y="22264"/>
                  </a:lnTo>
                  <a:lnTo>
                    <a:pt x="29175" y="25779"/>
                  </a:lnTo>
                  <a:lnTo>
                    <a:pt x="26158" y="29162"/>
                  </a:lnTo>
                  <a:lnTo>
                    <a:pt x="23028" y="32414"/>
                  </a:lnTo>
                  <a:lnTo>
                    <a:pt x="19785" y="35536"/>
                  </a:lnTo>
                  <a:lnTo>
                    <a:pt x="16427" y="38526"/>
                  </a:lnTo>
                  <a:lnTo>
                    <a:pt x="12957" y="41386"/>
                  </a:lnTo>
                  <a:lnTo>
                    <a:pt x="9372" y="44114"/>
                  </a:lnTo>
                  <a:lnTo>
                    <a:pt x="5675" y="46712"/>
                  </a:lnTo>
                  <a:lnTo>
                    <a:pt x="0" y="39727"/>
                  </a:lnTo>
                  <a:lnTo>
                    <a:pt x="4841" y="35950"/>
                  </a:lnTo>
                  <a:lnTo>
                    <a:pt x="9412" y="32131"/>
                  </a:lnTo>
                  <a:lnTo>
                    <a:pt x="13712" y="28267"/>
                  </a:lnTo>
                  <a:lnTo>
                    <a:pt x="17741" y="24360"/>
                  </a:lnTo>
                  <a:lnTo>
                    <a:pt x="21500" y="20409"/>
                  </a:lnTo>
                  <a:lnTo>
                    <a:pt x="24988" y="16414"/>
                  </a:lnTo>
                  <a:lnTo>
                    <a:pt x="28206" y="12376"/>
                  </a:lnTo>
                  <a:lnTo>
                    <a:pt x="31153" y="8294"/>
                  </a:lnTo>
                  <a:lnTo>
                    <a:pt x="33829" y="4169"/>
                  </a:lnTo>
                  <a:lnTo>
                    <a:pt x="36234" y="0"/>
                  </a:lnTo>
                  <a:lnTo>
                    <a:pt x="44092" y="4365"/>
                  </a:lnTo>
                  <a:lnTo>
                    <a:pt x="43913" y="4714"/>
                  </a:lnTo>
                  <a:lnTo>
                    <a:pt x="43726" y="5064"/>
                  </a:lnTo>
                  <a:lnTo>
                    <a:pt x="43529" y="5413"/>
                  </a:lnTo>
                  <a:lnTo>
                    <a:pt x="43324" y="5762"/>
                  </a:lnTo>
                  <a:lnTo>
                    <a:pt x="43110" y="6111"/>
                  </a:lnTo>
                  <a:lnTo>
                    <a:pt x="42887" y="6461"/>
                  </a:lnTo>
                  <a:lnTo>
                    <a:pt x="42656" y="6810"/>
                  </a:lnTo>
                  <a:lnTo>
                    <a:pt x="42416" y="7159"/>
                  </a:lnTo>
                  <a:lnTo>
                    <a:pt x="42167" y="7508"/>
                  </a:lnTo>
                  <a:lnTo>
                    <a:pt x="41909" y="7858"/>
                  </a:lnTo>
                  <a:lnTo>
                    <a:pt x="45153" y="11695"/>
                  </a:lnTo>
                  <a:lnTo>
                    <a:pt x="48423" y="15349"/>
                  </a:lnTo>
                  <a:lnTo>
                    <a:pt x="51719" y="18820"/>
                  </a:lnTo>
                  <a:lnTo>
                    <a:pt x="55041" y="22107"/>
                  </a:lnTo>
                  <a:lnTo>
                    <a:pt x="58390" y="25211"/>
                  </a:lnTo>
                  <a:lnTo>
                    <a:pt x="61764" y="28132"/>
                  </a:lnTo>
                  <a:lnTo>
                    <a:pt x="65165" y="30869"/>
                  </a:lnTo>
                  <a:lnTo>
                    <a:pt x="68592" y="33423"/>
                  </a:lnTo>
                  <a:lnTo>
                    <a:pt x="72045" y="35793"/>
                  </a:lnTo>
                  <a:lnTo>
                    <a:pt x="75525" y="37980"/>
                  </a:lnTo>
                  <a:lnTo>
                    <a:pt x="70723" y="46275"/>
                  </a:lnTo>
                  <a:lnTo>
                    <a:pt x="67483" y="44153"/>
                  </a:lnTo>
                  <a:lnTo>
                    <a:pt x="64227" y="41805"/>
                  </a:lnTo>
                  <a:lnTo>
                    <a:pt x="60952" y="39229"/>
                  </a:lnTo>
                  <a:lnTo>
                    <a:pt x="57661" y="36426"/>
                  </a:lnTo>
                  <a:lnTo>
                    <a:pt x="54352" y="33397"/>
                  </a:lnTo>
                  <a:lnTo>
                    <a:pt x="51025" y="30140"/>
                  </a:lnTo>
                  <a:lnTo>
                    <a:pt x="47681" y="26656"/>
                  </a:lnTo>
                  <a:lnTo>
                    <a:pt x="44319" y="22945"/>
                  </a:lnTo>
                  <a:lnTo>
                    <a:pt x="40940" y="190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807323" y="1791819"/>
              <a:ext cx="51950" cy="56753"/>
            </a:xfrm>
            <a:custGeom>
              <a:avLst/>
              <a:pathLst>
                <a:path w="51950" h="56753">
                  <a:moveTo>
                    <a:pt x="0" y="0"/>
                  </a:moveTo>
                  <a:lnTo>
                    <a:pt x="9167" y="0"/>
                  </a:lnTo>
                  <a:lnTo>
                    <a:pt x="9167" y="20955"/>
                  </a:lnTo>
                  <a:lnTo>
                    <a:pt x="12372" y="19536"/>
                  </a:lnTo>
                  <a:lnTo>
                    <a:pt x="15524" y="18073"/>
                  </a:lnTo>
                  <a:lnTo>
                    <a:pt x="18623" y="16567"/>
                  </a:lnTo>
                  <a:lnTo>
                    <a:pt x="21670" y="15017"/>
                  </a:lnTo>
                  <a:lnTo>
                    <a:pt x="24665" y="13424"/>
                  </a:lnTo>
                  <a:lnTo>
                    <a:pt x="27608" y="11787"/>
                  </a:lnTo>
                  <a:lnTo>
                    <a:pt x="30498" y="10106"/>
                  </a:lnTo>
                  <a:lnTo>
                    <a:pt x="33335" y="8381"/>
                  </a:lnTo>
                  <a:lnTo>
                    <a:pt x="36121" y="6613"/>
                  </a:lnTo>
                  <a:lnTo>
                    <a:pt x="38854" y="4802"/>
                  </a:lnTo>
                  <a:lnTo>
                    <a:pt x="44965" y="13096"/>
                  </a:lnTo>
                  <a:lnTo>
                    <a:pt x="41700" y="14987"/>
                  </a:lnTo>
                  <a:lnTo>
                    <a:pt x="38365" y="16816"/>
                  </a:lnTo>
                  <a:lnTo>
                    <a:pt x="34959" y="18584"/>
                  </a:lnTo>
                  <a:lnTo>
                    <a:pt x="31484" y="20291"/>
                  </a:lnTo>
                  <a:lnTo>
                    <a:pt x="27940" y="21937"/>
                  </a:lnTo>
                  <a:lnTo>
                    <a:pt x="24325" y="23521"/>
                  </a:lnTo>
                  <a:lnTo>
                    <a:pt x="20640" y="25045"/>
                  </a:lnTo>
                  <a:lnTo>
                    <a:pt x="16886" y="26508"/>
                  </a:lnTo>
                  <a:lnTo>
                    <a:pt x="13061" y="27909"/>
                  </a:lnTo>
                  <a:lnTo>
                    <a:pt x="9167" y="29249"/>
                  </a:lnTo>
                  <a:lnTo>
                    <a:pt x="9167" y="44965"/>
                  </a:lnTo>
                  <a:lnTo>
                    <a:pt x="9191" y="45389"/>
                  </a:lnTo>
                  <a:lnTo>
                    <a:pt x="9263" y="45786"/>
                  </a:lnTo>
                  <a:lnTo>
                    <a:pt x="9383" y="46157"/>
                  </a:lnTo>
                  <a:lnTo>
                    <a:pt x="9551" y="46502"/>
                  </a:lnTo>
                  <a:lnTo>
                    <a:pt x="9768" y="46821"/>
                  </a:lnTo>
                  <a:lnTo>
                    <a:pt x="10032" y="47113"/>
                  </a:lnTo>
                  <a:lnTo>
                    <a:pt x="10344" y="47380"/>
                  </a:lnTo>
                  <a:lnTo>
                    <a:pt x="10704" y="47620"/>
                  </a:lnTo>
                  <a:lnTo>
                    <a:pt x="11112" y="47834"/>
                  </a:lnTo>
                  <a:lnTo>
                    <a:pt x="11568" y="48021"/>
                  </a:lnTo>
                  <a:lnTo>
                    <a:pt x="12112" y="48187"/>
                  </a:lnTo>
                  <a:lnTo>
                    <a:pt x="12782" y="48336"/>
                  </a:lnTo>
                  <a:lnTo>
                    <a:pt x="13579" y="48467"/>
                  </a:lnTo>
                  <a:lnTo>
                    <a:pt x="14502" y="48580"/>
                  </a:lnTo>
                  <a:lnTo>
                    <a:pt x="15552" y="48676"/>
                  </a:lnTo>
                  <a:lnTo>
                    <a:pt x="16729" y="48755"/>
                  </a:lnTo>
                  <a:lnTo>
                    <a:pt x="18032" y="48816"/>
                  </a:lnTo>
                  <a:lnTo>
                    <a:pt x="19461" y="48860"/>
                  </a:lnTo>
                  <a:lnTo>
                    <a:pt x="21018" y="48886"/>
                  </a:lnTo>
                  <a:lnTo>
                    <a:pt x="22701" y="48894"/>
                  </a:lnTo>
                  <a:lnTo>
                    <a:pt x="25464" y="48873"/>
                  </a:lnTo>
                  <a:lnTo>
                    <a:pt x="27992" y="48807"/>
                  </a:lnTo>
                  <a:lnTo>
                    <a:pt x="30284" y="48698"/>
                  </a:lnTo>
                  <a:lnTo>
                    <a:pt x="32340" y="48545"/>
                  </a:lnTo>
                  <a:lnTo>
                    <a:pt x="34161" y="48349"/>
                  </a:lnTo>
                  <a:lnTo>
                    <a:pt x="35745" y="48109"/>
                  </a:lnTo>
                  <a:lnTo>
                    <a:pt x="37094" y="47825"/>
                  </a:lnTo>
                  <a:lnTo>
                    <a:pt x="38207" y="47498"/>
                  </a:lnTo>
                  <a:lnTo>
                    <a:pt x="39085" y="47126"/>
                  </a:lnTo>
                  <a:lnTo>
                    <a:pt x="39727" y="46712"/>
                  </a:lnTo>
                  <a:lnTo>
                    <a:pt x="40233" y="46197"/>
                  </a:lnTo>
                  <a:lnTo>
                    <a:pt x="40705" y="45524"/>
                  </a:lnTo>
                  <a:lnTo>
                    <a:pt x="41141" y="44695"/>
                  </a:lnTo>
                  <a:lnTo>
                    <a:pt x="41543" y="43708"/>
                  </a:lnTo>
                  <a:lnTo>
                    <a:pt x="41910" y="42564"/>
                  </a:lnTo>
                  <a:lnTo>
                    <a:pt x="42241" y="41263"/>
                  </a:lnTo>
                  <a:lnTo>
                    <a:pt x="42538" y="39805"/>
                  </a:lnTo>
                  <a:lnTo>
                    <a:pt x="42800" y="38190"/>
                  </a:lnTo>
                  <a:lnTo>
                    <a:pt x="43027" y="36418"/>
                  </a:lnTo>
                  <a:lnTo>
                    <a:pt x="43219" y="34488"/>
                  </a:lnTo>
                  <a:lnTo>
                    <a:pt x="51950" y="37107"/>
                  </a:lnTo>
                  <a:lnTo>
                    <a:pt x="51575" y="39631"/>
                  </a:lnTo>
                  <a:lnTo>
                    <a:pt x="51147" y="41962"/>
                  </a:lnTo>
                  <a:lnTo>
                    <a:pt x="50667" y="44101"/>
                  </a:lnTo>
                  <a:lnTo>
                    <a:pt x="50134" y="46048"/>
                  </a:lnTo>
                  <a:lnTo>
                    <a:pt x="49549" y="47803"/>
                  </a:lnTo>
                  <a:lnTo>
                    <a:pt x="48912" y="49366"/>
                  </a:lnTo>
                  <a:lnTo>
                    <a:pt x="48222" y="50737"/>
                  </a:lnTo>
                  <a:lnTo>
                    <a:pt x="47480" y="51916"/>
                  </a:lnTo>
                  <a:lnTo>
                    <a:pt x="46685" y="52902"/>
                  </a:lnTo>
                  <a:lnTo>
                    <a:pt x="45839" y="53697"/>
                  </a:lnTo>
                  <a:lnTo>
                    <a:pt x="44900" y="54277"/>
                  </a:lnTo>
                  <a:lnTo>
                    <a:pt x="43656" y="54797"/>
                  </a:lnTo>
                  <a:lnTo>
                    <a:pt x="42106" y="55255"/>
                  </a:lnTo>
                  <a:lnTo>
                    <a:pt x="40251" y="55652"/>
                  </a:lnTo>
                  <a:lnTo>
                    <a:pt x="38090" y="55989"/>
                  </a:lnTo>
                  <a:lnTo>
                    <a:pt x="35623" y="56264"/>
                  </a:lnTo>
                  <a:lnTo>
                    <a:pt x="32851" y="56478"/>
                  </a:lnTo>
                  <a:lnTo>
                    <a:pt x="29773" y="56630"/>
                  </a:lnTo>
                  <a:lnTo>
                    <a:pt x="26390" y="56722"/>
                  </a:lnTo>
                  <a:lnTo>
                    <a:pt x="22701" y="56753"/>
                  </a:lnTo>
                  <a:lnTo>
                    <a:pt x="19761" y="56733"/>
                  </a:lnTo>
                  <a:lnTo>
                    <a:pt x="17052" y="56674"/>
                  </a:lnTo>
                  <a:lnTo>
                    <a:pt x="14574" y="56576"/>
                  </a:lnTo>
                  <a:lnTo>
                    <a:pt x="12328" y="56438"/>
                  </a:lnTo>
                  <a:lnTo>
                    <a:pt x="10313" y="56261"/>
                  </a:lnTo>
                  <a:lnTo>
                    <a:pt x="8530" y="56045"/>
                  </a:lnTo>
                  <a:lnTo>
                    <a:pt x="6978" y="55790"/>
                  </a:lnTo>
                  <a:lnTo>
                    <a:pt x="5657" y="55495"/>
                  </a:lnTo>
                  <a:lnTo>
                    <a:pt x="4568" y="55161"/>
                  </a:lnTo>
                  <a:lnTo>
                    <a:pt x="3710" y="54788"/>
                  </a:lnTo>
                  <a:lnTo>
                    <a:pt x="3005" y="54362"/>
                  </a:lnTo>
                  <a:lnTo>
                    <a:pt x="2374" y="53871"/>
                  </a:lnTo>
                  <a:lnTo>
                    <a:pt x="1818" y="53315"/>
                  </a:lnTo>
                  <a:lnTo>
                    <a:pt x="1335" y="52693"/>
                  </a:lnTo>
                  <a:lnTo>
                    <a:pt x="927" y="52005"/>
                  </a:lnTo>
                  <a:lnTo>
                    <a:pt x="593" y="51252"/>
                  </a:lnTo>
                  <a:lnTo>
                    <a:pt x="333" y="50433"/>
                  </a:lnTo>
                  <a:lnTo>
                    <a:pt x="148" y="49549"/>
                  </a:lnTo>
                  <a:lnTo>
                    <a:pt x="37" y="48600"/>
                  </a:lnTo>
                  <a:lnTo>
                    <a:pt x="0" y="475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883721" y="174947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874990" y="178177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909042" y="1749036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908169" y="1794875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986750" y="174816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002903" y="176911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011634" y="178789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011634" y="180360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024731" y="181932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111607" y="175383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120338" y="176213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102439" y="180055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110734" y="180840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153517" y="180055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161811" y="180840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225986" y="1751656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234281" y="1759514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234281" y="1774793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208960" y="1797495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321593" y="1752965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381839" y="1767808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333817" y="1803170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342548" y="1811465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099383" y="186973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30379" y="1911647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30379" y="1929983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210270" y="1870174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208960" y="1894621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232971" y="1871047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5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266586" y="191644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266586" y="1932602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266586" y="194831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329888" y="1870174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322030" y="1902479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351716" y="1875849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428114" y="3146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428114" y="2718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428114" y="2289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428114" y="1861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462909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869656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276402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683149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089895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496642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436197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446129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782043" y="346489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843052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905099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915031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187643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249690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259622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311845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321777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595645" y="3466042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656546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718592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728524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974097" y="346604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032105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042037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094261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104193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156416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166348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380844" y="346604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440107" y="346489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501117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1952625" y="1535214"/>
              <a:ext cx="3657600" cy="2260396"/>
            </a:xfrm>
            <a:custGeom>
              <a:avLst/>
              <a:pathLst>
                <a:path w="3657600" h="2260396">
                  <a:moveTo>
                    <a:pt x="3657600" y="1997983"/>
                  </a:moveTo>
                  <a:lnTo>
                    <a:pt x="3657503" y="1998142"/>
                  </a:lnTo>
                  <a:lnTo>
                    <a:pt x="3656820" y="1999166"/>
                  </a:lnTo>
                  <a:lnTo>
                    <a:pt x="3656104" y="2000133"/>
                  </a:lnTo>
                  <a:lnTo>
                    <a:pt x="3655371" y="2001034"/>
                  </a:lnTo>
                  <a:lnTo>
                    <a:pt x="3654611" y="2001883"/>
                  </a:lnTo>
                  <a:lnTo>
                    <a:pt x="3653825" y="2002680"/>
                  </a:lnTo>
                  <a:lnTo>
                    <a:pt x="3653013" y="2003424"/>
                  </a:lnTo>
                  <a:lnTo>
                    <a:pt x="3652175" y="2004116"/>
                  </a:lnTo>
                  <a:lnTo>
                    <a:pt x="3651311" y="2004756"/>
                  </a:lnTo>
                  <a:lnTo>
                    <a:pt x="3650420" y="2005343"/>
                  </a:lnTo>
                  <a:lnTo>
                    <a:pt x="3649503" y="2005878"/>
                  </a:lnTo>
                  <a:lnTo>
                    <a:pt x="3648560" y="2006360"/>
                  </a:lnTo>
                  <a:lnTo>
                    <a:pt x="3647591" y="2006790"/>
                  </a:lnTo>
                  <a:lnTo>
                    <a:pt x="3646602" y="2007174"/>
                  </a:lnTo>
                  <a:lnTo>
                    <a:pt x="3645600" y="2007517"/>
                  </a:lnTo>
                  <a:lnTo>
                    <a:pt x="3644585" y="2007820"/>
                  </a:lnTo>
                  <a:lnTo>
                    <a:pt x="3643557" y="2008082"/>
                  </a:lnTo>
                  <a:lnTo>
                    <a:pt x="3642516" y="2008305"/>
                  </a:lnTo>
                  <a:lnTo>
                    <a:pt x="3641462" y="2008486"/>
                  </a:lnTo>
                  <a:lnTo>
                    <a:pt x="3640394" y="2008628"/>
                  </a:lnTo>
                  <a:lnTo>
                    <a:pt x="3639314" y="2008729"/>
                  </a:lnTo>
                  <a:lnTo>
                    <a:pt x="3638220" y="2008789"/>
                  </a:lnTo>
                  <a:lnTo>
                    <a:pt x="3637114" y="2008809"/>
                  </a:lnTo>
                  <a:lnTo>
                    <a:pt x="3635997" y="2008789"/>
                  </a:lnTo>
                  <a:lnTo>
                    <a:pt x="3634896" y="2008729"/>
                  </a:lnTo>
                  <a:lnTo>
                    <a:pt x="3633810" y="2008628"/>
                  </a:lnTo>
                  <a:lnTo>
                    <a:pt x="3632739" y="2008486"/>
                  </a:lnTo>
                  <a:lnTo>
                    <a:pt x="3631684" y="2008305"/>
                  </a:lnTo>
                  <a:lnTo>
                    <a:pt x="3630644" y="2008082"/>
                  </a:lnTo>
                  <a:lnTo>
                    <a:pt x="3629619" y="2007820"/>
                  </a:lnTo>
                  <a:lnTo>
                    <a:pt x="3628609" y="2007517"/>
                  </a:lnTo>
                  <a:lnTo>
                    <a:pt x="3627615" y="2007174"/>
                  </a:lnTo>
                  <a:lnTo>
                    <a:pt x="3626636" y="2006790"/>
                  </a:lnTo>
                  <a:lnTo>
                    <a:pt x="3625677" y="2006360"/>
                  </a:lnTo>
                  <a:lnTo>
                    <a:pt x="3624744" y="2005878"/>
                  </a:lnTo>
                  <a:lnTo>
                    <a:pt x="3623835" y="2005343"/>
                  </a:lnTo>
                  <a:lnTo>
                    <a:pt x="3622952" y="2004756"/>
                  </a:lnTo>
                  <a:lnTo>
                    <a:pt x="3622093" y="2004116"/>
                  </a:lnTo>
                  <a:lnTo>
                    <a:pt x="3621260" y="2003424"/>
                  </a:lnTo>
                  <a:lnTo>
                    <a:pt x="3620452" y="2002680"/>
                  </a:lnTo>
                  <a:lnTo>
                    <a:pt x="3619669" y="2001883"/>
                  </a:lnTo>
                  <a:lnTo>
                    <a:pt x="3618911" y="2001034"/>
                  </a:lnTo>
                  <a:lnTo>
                    <a:pt x="3618178" y="2000133"/>
                  </a:lnTo>
                  <a:lnTo>
                    <a:pt x="3617483" y="1999176"/>
                  </a:lnTo>
                  <a:lnTo>
                    <a:pt x="3616818" y="1998162"/>
                  </a:lnTo>
                  <a:lnTo>
                    <a:pt x="3616182" y="1997089"/>
                  </a:lnTo>
                  <a:lnTo>
                    <a:pt x="3615576" y="1995959"/>
                  </a:lnTo>
                  <a:lnTo>
                    <a:pt x="3614999" y="1994771"/>
                  </a:lnTo>
                  <a:lnTo>
                    <a:pt x="3614452" y="1993525"/>
                  </a:lnTo>
                  <a:lnTo>
                    <a:pt x="3613934" y="1992222"/>
                  </a:lnTo>
                  <a:lnTo>
                    <a:pt x="3613445" y="1990860"/>
                  </a:lnTo>
                  <a:lnTo>
                    <a:pt x="3612987" y="1989441"/>
                  </a:lnTo>
                  <a:lnTo>
                    <a:pt x="3612557" y="1987963"/>
                  </a:lnTo>
                  <a:lnTo>
                    <a:pt x="3612173" y="1986411"/>
                  </a:lnTo>
                  <a:lnTo>
                    <a:pt x="3611830" y="1984787"/>
                  </a:lnTo>
                  <a:lnTo>
                    <a:pt x="3611527" y="1983093"/>
                  </a:lnTo>
                  <a:lnTo>
                    <a:pt x="3611265" y="1981328"/>
                  </a:lnTo>
                  <a:lnTo>
                    <a:pt x="3611043" y="1979491"/>
                  </a:lnTo>
                  <a:lnTo>
                    <a:pt x="3610861" y="1977584"/>
                  </a:lnTo>
                  <a:lnTo>
                    <a:pt x="3610720" y="1975606"/>
                  </a:lnTo>
                  <a:lnTo>
                    <a:pt x="3610619" y="1973557"/>
                  </a:lnTo>
                  <a:lnTo>
                    <a:pt x="3610558" y="1971437"/>
                  </a:lnTo>
                  <a:lnTo>
                    <a:pt x="3610538" y="1969246"/>
                  </a:lnTo>
                  <a:lnTo>
                    <a:pt x="3610558" y="1966962"/>
                  </a:lnTo>
                  <a:lnTo>
                    <a:pt x="3610619" y="1964758"/>
                  </a:lnTo>
                  <a:lnTo>
                    <a:pt x="3610720" y="1962635"/>
                  </a:lnTo>
                  <a:lnTo>
                    <a:pt x="3610861" y="1960593"/>
                  </a:lnTo>
                  <a:lnTo>
                    <a:pt x="3611043" y="1958632"/>
                  </a:lnTo>
                  <a:lnTo>
                    <a:pt x="3611265" y="1956751"/>
                  </a:lnTo>
                  <a:lnTo>
                    <a:pt x="3611527" y="1954952"/>
                  </a:lnTo>
                  <a:lnTo>
                    <a:pt x="3611830" y="1953233"/>
                  </a:lnTo>
                  <a:lnTo>
                    <a:pt x="3612173" y="1951595"/>
                  </a:lnTo>
                  <a:lnTo>
                    <a:pt x="3612557" y="1950037"/>
                  </a:lnTo>
                  <a:lnTo>
                    <a:pt x="3612987" y="1948540"/>
                  </a:lnTo>
                  <a:lnTo>
                    <a:pt x="3613448" y="1947106"/>
                  </a:lnTo>
                  <a:lnTo>
                    <a:pt x="3613939" y="1945733"/>
                  </a:lnTo>
                  <a:lnTo>
                    <a:pt x="3614460" y="1944423"/>
                  </a:lnTo>
                  <a:lnTo>
                    <a:pt x="3615013" y="1943175"/>
                  </a:lnTo>
                  <a:lnTo>
                    <a:pt x="3615596" y="1941989"/>
                  </a:lnTo>
                  <a:lnTo>
                    <a:pt x="3616209" y="1940865"/>
                  </a:lnTo>
                  <a:lnTo>
                    <a:pt x="3616853" y="1939804"/>
                  </a:lnTo>
                  <a:lnTo>
                    <a:pt x="3617527" y="1938805"/>
                  </a:lnTo>
                  <a:lnTo>
                    <a:pt x="3618232" y="1937868"/>
                  </a:lnTo>
                  <a:lnTo>
                    <a:pt x="3618966" y="1936989"/>
                  </a:lnTo>
                  <a:lnTo>
                    <a:pt x="3619725" y="1936165"/>
                  </a:lnTo>
                  <a:lnTo>
                    <a:pt x="3620511" y="1935396"/>
                  </a:lnTo>
                  <a:lnTo>
                    <a:pt x="3621323" y="1934681"/>
                  </a:lnTo>
                  <a:lnTo>
                    <a:pt x="3622161" y="1934021"/>
                  </a:lnTo>
                  <a:lnTo>
                    <a:pt x="3623026" y="1933415"/>
                  </a:lnTo>
                  <a:lnTo>
                    <a:pt x="3623916" y="1932864"/>
                  </a:lnTo>
                  <a:lnTo>
                    <a:pt x="3624833" y="1932367"/>
                  </a:lnTo>
                  <a:lnTo>
                    <a:pt x="3625776" y="1931925"/>
                  </a:lnTo>
                  <a:lnTo>
                    <a:pt x="3626745" y="1931538"/>
                  </a:lnTo>
                  <a:lnTo>
                    <a:pt x="3627736" y="1931185"/>
                  </a:lnTo>
                  <a:lnTo>
                    <a:pt x="3628745" y="1930870"/>
                  </a:lnTo>
                  <a:lnTo>
                    <a:pt x="3629771" y="1930592"/>
                  </a:lnTo>
                  <a:lnTo>
                    <a:pt x="3630814" y="1930350"/>
                  </a:lnTo>
                  <a:lnTo>
                    <a:pt x="3631875" y="1930146"/>
                  </a:lnTo>
                  <a:lnTo>
                    <a:pt x="3632953" y="1929979"/>
                  </a:lnTo>
                  <a:lnTo>
                    <a:pt x="3634049" y="1929849"/>
                  </a:lnTo>
                  <a:lnTo>
                    <a:pt x="3635162" y="1929757"/>
                  </a:lnTo>
                  <a:lnTo>
                    <a:pt x="3636293" y="1929701"/>
                  </a:lnTo>
                  <a:lnTo>
                    <a:pt x="3637441" y="1929682"/>
                  </a:lnTo>
                  <a:lnTo>
                    <a:pt x="3638536" y="1929701"/>
                  </a:lnTo>
                  <a:lnTo>
                    <a:pt x="3639617" y="1929757"/>
                  </a:lnTo>
                  <a:lnTo>
                    <a:pt x="3640684" y="1929849"/>
                  </a:lnTo>
                  <a:lnTo>
                    <a:pt x="3641737" y="1929979"/>
                  </a:lnTo>
                  <a:lnTo>
                    <a:pt x="3642775" y="1930146"/>
                  </a:lnTo>
                  <a:lnTo>
                    <a:pt x="3643800" y="1930350"/>
                  </a:lnTo>
                  <a:lnTo>
                    <a:pt x="3644810" y="1930592"/>
                  </a:lnTo>
                  <a:lnTo>
                    <a:pt x="3645806" y="1930870"/>
                  </a:lnTo>
                  <a:lnTo>
                    <a:pt x="3646787" y="1931185"/>
                  </a:lnTo>
                  <a:lnTo>
                    <a:pt x="3647755" y="1931538"/>
                  </a:lnTo>
                  <a:lnTo>
                    <a:pt x="3648714" y="1931925"/>
                  </a:lnTo>
                  <a:lnTo>
                    <a:pt x="3649647" y="1932367"/>
                  </a:lnTo>
                  <a:lnTo>
                    <a:pt x="3650556" y="1932864"/>
                  </a:lnTo>
                  <a:lnTo>
                    <a:pt x="3651440" y="1933415"/>
                  </a:lnTo>
                  <a:lnTo>
                    <a:pt x="3652298" y="1934021"/>
                  </a:lnTo>
                  <a:lnTo>
                    <a:pt x="3653131" y="1934681"/>
                  </a:lnTo>
                  <a:lnTo>
                    <a:pt x="3653939" y="1935396"/>
                  </a:lnTo>
                  <a:lnTo>
                    <a:pt x="3654722" y="1936165"/>
                  </a:lnTo>
                  <a:lnTo>
                    <a:pt x="3655480" y="1936989"/>
                  </a:lnTo>
                  <a:lnTo>
                    <a:pt x="3656213" y="1937868"/>
                  </a:lnTo>
                  <a:lnTo>
                    <a:pt x="3656918" y="1938805"/>
                  </a:lnTo>
                  <a:lnTo>
                    <a:pt x="3657600" y="1939815"/>
                  </a:lnTo>
                  <a:lnTo>
                    <a:pt x="0" y="0"/>
                  </a:lnTo>
                  <a:lnTo>
                    <a:pt x="1408028" y="2260396"/>
                  </a:lnTo>
                  <a:lnTo>
                    <a:pt x="2631705" y="2260396"/>
                  </a:lnTo>
                  <a:lnTo>
                    <a:pt x="2631786" y="0"/>
                  </a:lnTo>
                  <a:lnTo>
                    <a:pt x="2631973" y="0"/>
                  </a:lnTo>
                  <a:lnTo>
                    <a:pt x="2632193" y="0"/>
                  </a:lnTo>
                  <a:lnTo>
                    <a:pt x="2632447" y="0"/>
                  </a:lnTo>
                  <a:lnTo>
                    <a:pt x="2632735" y="0"/>
                  </a:lnTo>
                  <a:lnTo>
                    <a:pt x="2633057" y="0"/>
                  </a:lnTo>
                  <a:lnTo>
                    <a:pt x="2633422" y="0"/>
                  </a:lnTo>
                  <a:lnTo>
                    <a:pt x="2633813" y="0"/>
                  </a:lnTo>
                  <a:lnTo>
                    <a:pt x="2634230" y="0"/>
                  </a:lnTo>
                  <a:lnTo>
                    <a:pt x="2634672" y="0"/>
                  </a:lnTo>
                  <a:lnTo>
                    <a:pt x="2635139" y="0"/>
                  </a:lnTo>
                  <a:lnTo>
                    <a:pt x="2635631" y="0"/>
                  </a:lnTo>
                  <a:lnTo>
                    <a:pt x="2636149" y="0"/>
                  </a:lnTo>
                  <a:lnTo>
                    <a:pt x="2636693" y="0"/>
                  </a:lnTo>
                  <a:lnTo>
                    <a:pt x="2637262" y="0"/>
                  </a:lnTo>
                  <a:lnTo>
                    <a:pt x="2637856" y="0"/>
                  </a:lnTo>
                  <a:lnTo>
                    <a:pt x="2638474" y="0"/>
                  </a:lnTo>
                  <a:lnTo>
                    <a:pt x="2639115" y="0"/>
                  </a:lnTo>
                  <a:lnTo>
                    <a:pt x="2639779" y="0"/>
                  </a:lnTo>
                  <a:lnTo>
                    <a:pt x="2640465" y="0"/>
                  </a:lnTo>
                  <a:lnTo>
                    <a:pt x="2641173" y="0"/>
                  </a:lnTo>
                  <a:lnTo>
                    <a:pt x="2641904" y="0"/>
                  </a:lnTo>
                  <a:lnTo>
                    <a:pt x="2642658" y="0"/>
                  </a:lnTo>
                  <a:lnTo>
                    <a:pt x="2643434" y="0"/>
                  </a:lnTo>
                  <a:lnTo>
                    <a:pt x="2644233" y="0"/>
                  </a:lnTo>
                  <a:lnTo>
                    <a:pt x="2645055" y="0"/>
                  </a:lnTo>
                  <a:lnTo>
                    <a:pt x="26458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573095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2021-10-19T09:49:06Z</dcterms:modified>
</cp:coreProperties>
</file>