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1140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743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3268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71483" y="28649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84399" y="28752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58292" y="29504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91533" y="286499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06848" y="287445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04660" y="291834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44190" y="29034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91893" y="28664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70790" y="2865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54564" y="29112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881165" y="2873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82816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96720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961509" y="446207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974354" y="447237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49447" y="4547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83747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97650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35344" y="4500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83047" y="4463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61945" y="4462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45719" y="4508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72320" y="4470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516470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00597" y="3394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83171" y="3478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17401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69069" y="3431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16772" y="3394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95669" y="3394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79443" y="3439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806044" y="3401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59853" y="285372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75168" y="28631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72980" y="29070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47156" y="293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77433" y="28552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89148" y="28699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433053" y="28921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380756" y="28552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59654" y="28543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443428" y="290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370029" y="28619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69328" y="28617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682243" y="28720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56136" y="29472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789378" y="286176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804693" y="287122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02505" y="291512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42034" y="29002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889737" y="28632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868635" y="28624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52409" y="29080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879009" y="28700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880661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894564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959353" y="445884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972198" y="446915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47291" y="45443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081591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095495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3189" y="4497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180892" y="4460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159790" y="4459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243563" y="4505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70164" y="4467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514315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598441" y="33917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81015" y="3475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715245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866913" y="3428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814616" y="3391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793514" y="33908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77288" y="3436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803889" y="3398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157697" y="285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173012" y="285995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70824" y="29038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45000" y="293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275277" y="28519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286993" y="28667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30898" y="288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78601" y="28519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357498" y="28511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441272" y="289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67873" y="28587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66101" y="2859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679017" y="28699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52910" y="2945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86152" y="285961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01467" y="286906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99279" y="291296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38808" y="2898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886511" y="2861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65409" y="2860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49182" y="2905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75783" y="2867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877435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91338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56127" y="445669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968972" y="446699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044065" y="4542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78365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92269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229963" y="4495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77666" y="44581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56563" y="4457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40337" y="4502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66938" y="4464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11088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595215" y="33895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77789" y="3473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12019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63687" y="3426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11390" y="3389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90288" y="3388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874062" y="3434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800662" y="33963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54471" y="28483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169786" y="285779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167598" y="290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241774" y="29338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72051" y="28498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83767" y="28645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427672" y="2886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375375" y="2849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354272" y="2848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438046" y="2894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364647" y="285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62296" y="28588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5211" y="28691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49105" y="29443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82346" y="285885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97661" y="286831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95473" y="29122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35002" y="28973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82705" y="28603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61603" y="28594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45377" y="29051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871978" y="28671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873629" y="445593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887533" y="45023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52322" y="445593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65166" y="446624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40260" y="45414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74560" y="445593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88463" y="45023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26157" y="44944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73860" y="4457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52758" y="4456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236532" y="45022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63133" y="4464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507283" y="33873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591410" y="3388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673984" y="3472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08213" y="33873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859881" y="3425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07585" y="3388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786482" y="3387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70256" y="3433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796857" y="3395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150666" y="284758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165981" y="285704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163793" y="29009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237968" y="29330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268246" y="284906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279961" y="286378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423866" y="2886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71569" y="2849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350467" y="2848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34241" y="2893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360842" y="2855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658490" y="2859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71406" y="28699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745299" y="2945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78541" y="285961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93856" y="286906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91668" y="291296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931197" y="2898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878900" y="2861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857798" y="2860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941572" y="2905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68172" y="2867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69824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83727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48516" y="445669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61361" y="446699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036454" y="4542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70754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84658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22352" y="4495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70055" y="44581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148952" y="4457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32726" y="4502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159327" y="4464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503477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587604" y="33895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670178" y="3473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704408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856076" y="3426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803779" y="3389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82677" y="3388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866451" y="3434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793051" y="33963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46860" y="28483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162175" y="285779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159987" y="290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234163" y="29338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64440" y="28498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76156" y="28645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420061" y="2886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367764" y="2849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346661" y="2848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30435" y="2894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357036" y="285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655264" y="28617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68180" y="28720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742073" y="29472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75314" y="286176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90629" y="287122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788442" y="291512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27971" y="29002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875674" y="28632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54571" y="28624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38345" y="29080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864946" y="28700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866598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880501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45290" y="445884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58135" y="446915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033228" y="45443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067528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81431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19126" y="4497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66829" y="4460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145726" y="4459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229500" y="4505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156101" y="4467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00251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584378" y="33917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66952" y="3475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701182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852850" y="3428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800553" y="3391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79451" y="33908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863225" y="3436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789825" y="3398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143634" y="285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158949" y="285995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156761" y="29038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0937" y="293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261214" y="28519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272930" y="28667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416834" y="288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364538" y="28519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43435" y="28511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427209" y="289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53810" y="28587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653109" y="28649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666024" y="28752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739917" y="29504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773159" y="286499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88474" y="287445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86286" y="291834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925815" y="29034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73518" y="28664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852416" y="2865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936190" y="29112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862791" y="2873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864442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78345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943134" y="446207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955979" y="447237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031072" y="4547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065372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079276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216970" y="4500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64673" y="4463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43571" y="4462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227345" y="4508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53945" y="4470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498096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582222" y="3394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664797" y="3478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699026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850694" y="3431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798397" y="3394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777295" y="3394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861069" y="3439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787670" y="3401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41478" y="285372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156793" y="28631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54606" y="29070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28781" y="293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59058" y="28552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270774" y="28699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14679" y="28921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362382" y="28552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341280" y="28543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25054" y="290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351654" y="28619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652352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65267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39160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72402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87717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85529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925058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872761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851659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935433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862034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863685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877588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942377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55222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030315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064615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078519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216213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163916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142814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226588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153188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497339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81466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64040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98269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849937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797640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776538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860312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86913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40722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156037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53849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28024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58301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270017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413922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61625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340523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424297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350897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653109" y="28726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666024" y="28829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739917" y="29580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773159" y="28726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788474" y="28820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86286" y="29259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925815" y="29110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873518" y="28740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852416" y="28732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936190" y="29189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862791" y="2880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64442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878345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943134" y="446968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955979" y="447999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031072" y="4555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065372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079276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16970" y="45081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164673" y="44711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143571" y="4470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227345" y="4515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153945" y="4477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498096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582222" y="34025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64797" y="34865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699026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850694" y="3439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798397" y="3402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777295" y="3401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861069" y="3447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787670" y="3409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141478" y="286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156793" y="28707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154606" y="291468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228781" y="294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59058" y="28628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70774" y="28775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14679" y="289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62382" y="2862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41280" y="2861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425054" y="290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51654" y="2869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55264" y="28758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668180" y="28861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42073" y="2961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75314" y="287583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790629" y="28852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788442" y="292918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927971" y="2914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75674" y="28773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4571" y="28764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938345" y="2922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864946" y="2884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866598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880501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945290" y="44729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958135" y="44832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033228" y="45583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67528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81431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219126" y="45113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66829" y="44743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145726" y="44735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29500" y="45192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56101" y="4481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500251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584378" y="34057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66952" y="34897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701182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852850" y="34427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800553" y="34057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779451" y="34049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863225" y="34506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789825" y="34125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143634" y="28645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158949" y="28740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56761" y="291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230937" y="295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261214" y="28660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272930" y="28807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16834" y="29030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64538" y="28660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343435" y="28651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27209" y="29108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53810" y="28728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658490" y="287798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671406" y="288829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745299" y="29634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778541" y="287798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793856" y="288744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791668" y="293134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931197" y="29164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878900" y="28794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857798" y="28786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941572" y="29242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868172" y="28862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869824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883727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948516" y="44750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961361" y="448537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036454" y="4560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070754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084658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222352" y="4513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170055" y="4476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148952" y="4475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232726" y="4521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159327" y="4483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503477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587604" y="34079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670178" y="34919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704408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856076" y="34449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803779" y="34079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782677" y="34070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866451" y="34527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793051" y="34147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146860" y="286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162175" y="287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159987" y="29200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234163" y="29521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264440" y="2868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276156" y="28829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420061" y="290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367764" y="286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346661" y="286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430435" y="291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357036" y="28749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662296" y="287874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675211" y="28890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49105" y="2964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782346" y="287874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797661" y="288820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795473" y="293209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935002" y="2917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882705" y="2880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861603" y="2879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945377" y="2925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871978" y="2887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873629" y="44758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887533" y="45222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952322" y="447582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965166" y="448612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040260" y="45612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074560" y="44758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088463" y="45222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226157" y="45142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173860" y="44773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152758" y="44764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236532" y="45221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63133" y="4484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507283" y="34072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591410" y="3408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673984" y="3492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708213" y="34072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859881" y="3445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807585" y="3408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786482" y="34078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870256" y="3453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796857" y="34154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150666" y="28674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165981" y="28769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163793" y="29208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237968" y="29529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268246" y="28689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279961" y="288367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423866" y="2905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371569" y="2868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350467" y="2868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434241" y="2913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360842" y="2875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666101" y="287798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679017" y="288829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752910" y="29634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786152" y="287798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801467" y="288744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799279" y="293134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938808" y="29164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886511" y="28794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865409" y="28786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949182" y="29242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75783" y="28862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877435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891338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956127" y="44750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968972" y="448537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044065" y="4560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078365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092269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29963" y="4513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177666" y="4476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156563" y="4475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240337" y="4521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166938" y="4483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511088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595215" y="34079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677789" y="34919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712019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863687" y="34449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811390" y="34079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790288" y="34070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874062" y="34527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800662" y="34147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154471" y="286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169786" y="287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167598" y="29200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241774" y="29521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272051" y="2868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283767" y="28829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427672" y="290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375375" y="286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354272" y="286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438046" y="291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364647" y="28749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669328" y="28758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682243" y="28861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56136" y="2961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89378" y="287583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804693" y="28852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802505" y="292918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942034" y="2914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889737" y="28773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868635" y="28764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952409" y="2922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879009" y="2884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880661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894564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959353" y="44729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972198" y="44832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047291" y="45583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081591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095495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33189" y="45113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180892" y="44743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159790" y="44735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243563" y="45192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170164" y="4481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514315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598441" y="34057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681015" y="34897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715245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866913" y="34427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814616" y="34057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793514" y="34049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877288" y="34506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803889" y="34125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57697" y="28645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73012" y="28740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70824" y="291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245000" y="295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275277" y="28660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286993" y="28807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430898" y="29030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378601" y="28660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357498" y="28651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441272" y="29108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367873" y="28728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671483" y="28726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684399" y="28829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758292" y="29580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791533" y="28726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806848" y="28820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804660" y="29259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944190" y="29110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891893" y="28740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870790" y="28732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954564" y="29189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881165" y="2880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882816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896720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961509" y="446968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974354" y="447999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049447" y="4555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083747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097650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235344" y="45081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183047" y="44711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161945" y="4470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245719" y="4515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172320" y="4477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516470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00597" y="34025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83171" y="34865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17401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869069" y="3439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816772" y="3402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795669" y="3401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879443" y="3447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806044" y="3409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159853" y="286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75168" y="28707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172980" y="291468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247156" y="294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277433" y="28628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289148" y="28775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433053" y="289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380756" y="2862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359654" y="2861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443428" y="290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370029" y="2869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672240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685156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759049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792290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807605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805417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944946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892650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871547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955321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881922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883573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897477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962266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975111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050204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084504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098407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236101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183804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162702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246476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173077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3517227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601354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3683928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3718157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3869826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817529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796426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880200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806801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160610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175925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173737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247913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278190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289905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433810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381513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360411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444185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370786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62296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75211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749105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782346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797661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795473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935002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882705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861603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945377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871978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873629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887533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952322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965166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040260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074560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088463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226157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173860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152758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236532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63133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3507283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3591410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3673984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3708213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3859881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3807585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3786482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3870256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3796857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150666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165981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163793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237968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268246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279961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423866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371569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350467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434241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360842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6886953" y="3310602"/>
              <a:ext cx="201456" cy="25339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6886953" y="3581995"/>
              <a:ext cx="201456" cy="2533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6886953" y="3853388"/>
              <a:ext cx="201456" cy="37409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6886953" y="424548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166998" y="333528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189372" y="334619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42960" y="340175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297858" y="3328081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333656" y="3349036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333656" y="336038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317940" y="3375230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369454" y="337566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380368" y="339662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349809" y="339749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335839" y="3397931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312701" y="3398804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412674" y="332371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43233" y="333943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24025" y="336300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432756" y="337042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432756" y="338221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92565" y="339836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455020" y="339836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411364" y="339924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435812" y="340055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535785" y="339880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635321" y="3330264"/>
              <a:ext cx="99536" cy="95607"/>
            </a:xfrm>
            <a:custGeom>
              <a:avLst/>
              <a:pathLst>
                <a:path w="99536" h="95607">
                  <a:moveTo>
                    <a:pt x="698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755375" y="332502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746644" y="335733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772401" y="3325025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0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09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790737" y="3367371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2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867135" y="332502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858404" y="335733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892456" y="3324588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91583" y="3370427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70164" y="332371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86317" y="334467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995048" y="336344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995048" y="337915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08145" y="339487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095021" y="332939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103752" y="333768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85853" y="337610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094148" y="338396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36931" y="337610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45226" y="338396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09400" y="3327208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17695" y="3335066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17695" y="335034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192375" y="3373047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05008" y="3328517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365253" y="3343360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317231" y="3378722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325963" y="3387017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289672" y="344528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320668" y="3487199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20668" y="3505535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00559" y="3445726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99250" y="3470173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23261" y="3446599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7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56876" y="349200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56876" y="350815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56876" y="352387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20177" y="3445726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12319" y="347803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2006" y="3451401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177858" y="3607004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88008" y="3615681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188008" y="3649351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244434" y="367314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299331" y="3599474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335129" y="3620429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335129" y="3631779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319413" y="3646622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370928" y="3647059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381842" y="3668014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351282" y="3668887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337312" y="3669324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314174" y="3670197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414147" y="3595108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4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444707" y="3610824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425498" y="3634399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434229" y="3641820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434229" y="3653607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494038" y="3669760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456494" y="3669760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412838" y="3670633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437285" y="3671943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537258" y="367019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635048" y="3596418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672592" y="3601220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681324" y="3609515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681324" y="3639637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662115" y="3683294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749864" y="3598164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762961" y="3624794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807054" y="3624794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762524" y="3637018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806617" y="3637018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752047" y="3649242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859004" y="3646622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89564" y="3661902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62934" y="3599474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901788" y="3607768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76904" y="3623921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01788" y="3623921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27108" y="3623921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972511" y="359598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003507" y="3637891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003507" y="3656227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083398" y="3596418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082088" y="3620865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106099" y="3597291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139714" y="3642693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139714" y="3658846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139714" y="367456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203016" y="3596418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195158" y="3628723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224844" y="3602093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308664" y="3596418"/>
              <a:ext cx="97790" cy="100845"/>
            </a:xfrm>
            <a:custGeom>
              <a:avLst/>
              <a:pathLst>
                <a:path w="97790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90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40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40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8333984" y="3644440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287490" y="3717119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330709" y="3716682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34051" y="20954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4"/>
                  </a:lnTo>
                  <a:lnTo>
                    <a:pt x="4802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331146" y="3762085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336385" y="3784349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173820" y="3877251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242415" y="394453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297312" y="3870867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4" y="13970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333110" y="3891822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333110" y="3903172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317394" y="3918015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368909" y="3918452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379823" y="3939407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349263" y="3940280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335293" y="3940717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312155" y="3941590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412128" y="3866501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442688" y="3882217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423479" y="3905792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432210" y="3913213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432210" y="3925000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492019" y="3941153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454475" y="3941153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410819" y="3942026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435266" y="3943336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535239" y="394159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48745" y="3873923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57476" y="3882217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693274" y="3933295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635212" y="3933295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745225" y="3918015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775785" y="3933295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749154" y="3870867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788009" y="3879161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763124" y="3895314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788009" y="3895314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813329" y="3895314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866590" y="386781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857859" y="390011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891910" y="3867374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891037" y="3913213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969619" y="3866501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985771" y="3887456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994503" y="390622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994503" y="392194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8007599" y="3937661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8094475" y="3872176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8103207" y="3880471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8085308" y="391888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8093602" y="392674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8136385" y="391888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8144680" y="392674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8233302" y="3869120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8193139" y="3870430"/>
              <a:ext cx="49331" cy="97789"/>
            </a:xfrm>
            <a:custGeom>
              <a:avLst/>
              <a:pathLst>
                <a:path w="49331" h="97789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89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8208855" y="3905355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8305335" y="3867374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7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8348555" y="3887456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8322798" y="3904919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317995" y="3929803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326727" y="3938097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329836" y="398894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344243" y="403216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292292" y="398851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300150" y="401121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300150" y="404482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405798" y="3992004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422387" y="4012522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428063" y="403304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436794" y="404133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511010" y="4042209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515375" y="3987638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527162" y="3988512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5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576494" y="3988512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572565" y="4019944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624952" y="398851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631501" y="401426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640232" y="402212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644598" y="402561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683015" y="405355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733220" y="3988075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779059" y="3988512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787790" y="4016888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810928" y="4016888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848472" y="398807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879468" y="4029985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879468" y="404832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7956303" y="3988512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004762" y="3993750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013056" y="400160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013056" y="4027366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013056" y="4053123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8071992" y="3988075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09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8092947" y="3988948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8181570" y="399549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8201651" y="4037843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8219987" y="3992877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8246617" y="400117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8297259" y="398720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8353575" y="4008593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8300751" y="4008593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8295949" y="4024746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294475" y="4115761"/>
              <a:ext cx="45402" cy="89495"/>
            </a:xfrm>
            <a:custGeom>
              <a:avLst/>
              <a:pathLst>
                <a:path w="45402" h="89495">
                  <a:moveTo>
                    <a:pt x="0" y="0"/>
                  </a:moveTo>
                  <a:lnTo>
                    <a:pt x="42346" y="0"/>
                  </a:lnTo>
                  <a:lnTo>
                    <a:pt x="42346" y="49768"/>
                  </a:lnTo>
                  <a:lnTo>
                    <a:pt x="8294" y="49768"/>
                  </a:lnTo>
                  <a:lnTo>
                    <a:pt x="8294" y="78581"/>
                  </a:lnTo>
                  <a:lnTo>
                    <a:pt x="10717" y="77703"/>
                  </a:lnTo>
                  <a:lnTo>
                    <a:pt x="13096" y="76817"/>
                  </a:lnTo>
                  <a:lnTo>
                    <a:pt x="15432" y="75922"/>
                  </a:lnTo>
                  <a:lnTo>
                    <a:pt x="17724" y="75018"/>
                  </a:lnTo>
                  <a:lnTo>
                    <a:pt x="19972" y="74106"/>
                  </a:lnTo>
                  <a:lnTo>
                    <a:pt x="22177" y="73185"/>
                  </a:lnTo>
                  <a:lnTo>
                    <a:pt x="24338" y="72255"/>
                  </a:lnTo>
                  <a:lnTo>
                    <a:pt x="26455" y="71316"/>
                  </a:lnTo>
                  <a:lnTo>
                    <a:pt x="28529" y="70369"/>
                  </a:lnTo>
                  <a:lnTo>
                    <a:pt x="30559" y="69413"/>
                  </a:lnTo>
                  <a:lnTo>
                    <a:pt x="29939" y="68278"/>
                  </a:lnTo>
                  <a:lnTo>
                    <a:pt x="29302" y="67143"/>
                  </a:lnTo>
                  <a:lnTo>
                    <a:pt x="28647" y="66008"/>
                  </a:lnTo>
                  <a:lnTo>
                    <a:pt x="27974" y="64873"/>
                  </a:lnTo>
                  <a:lnTo>
                    <a:pt x="27285" y="63738"/>
                  </a:lnTo>
                  <a:lnTo>
                    <a:pt x="26577" y="62603"/>
                  </a:lnTo>
                  <a:lnTo>
                    <a:pt x="25853" y="61468"/>
                  </a:lnTo>
                  <a:lnTo>
                    <a:pt x="25111" y="60332"/>
                  </a:lnTo>
                  <a:lnTo>
                    <a:pt x="24351" y="59197"/>
                  </a:lnTo>
                  <a:lnTo>
                    <a:pt x="23574" y="58062"/>
                  </a:lnTo>
                  <a:lnTo>
                    <a:pt x="31432" y="54133"/>
                  </a:lnTo>
                  <a:lnTo>
                    <a:pt x="33065" y="56595"/>
                  </a:lnTo>
                  <a:lnTo>
                    <a:pt x="34645" y="59093"/>
                  </a:lnTo>
                  <a:lnTo>
                    <a:pt x="36173" y="61625"/>
                  </a:lnTo>
                  <a:lnTo>
                    <a:pt x="37649" y="64192"/>
                  </a:lnTo>
                  <a:lnTo>
                    <a:pt x="39072" y="66794"/>
                  </a:lnTo>
                  <a:lnTo>
                    <a:pt x="40443" y="69430"/>
                  </a:lnTo>
                  <a:lnTo>
                    <a:pt x="41761" y="72102"/>
                  </a:lnTo>
                  <a:lnTo>
                    <a:pt x="43027" y="74809"/>
                  </a:lnTo>
                  <a:lnTo>
                    <a:pt x="44241" y="77550"/>
                  </a:lnTo>
                  <a:lnTo>
                    <a:pt x="45402" y="80327"/>
                  </a:lnTo>
                  <a:lnTo>
                    <a:pt x="36671" y="84256"/>
                  </a:lnTo>
                  <a:lnTo>
                    <a:pt x="36487" y="83558"/>
                  </a:lnTo>
                  <a:lnTo>
                    <a:pt x="36287" y="82859"/>
                  </a:lnTo>
                  <a:lnTo>
                    <a:pt x="36068" y="82161"/>
                  </a:lnTo>
                  <a:lnTo>
                    <a:pt x="35833" y="81462"/>
                  </a:lnTo>
                  <a:lnTo>
                    <a:pt x="35579" y="80764"/>
                  </a:lnTo>
                  <a:lnTo>
                    <a:pt x="35309" y="80065"/>
                  </a:lnTo>
                  <a:lnTo>
                    <a:pt x="35021" y="79367"/>
                  </a:lnTo>
                  <a:lnTo>
                    <a:pt x="34715" y="78668"/>
                  </a:lnTo>
                  <a:lnTo>
                    <a:pt x="34392" y="77970"/>
                  </a:lnTo>
                  <a:lnTo>
                    <a:pt x="34051" y="77271"/>
                  </a:lnTo>
                  <a:lnTo>
                    <a:pt x="31393" y="78572"/>
                  </a:lnTo>
                  <a:lnTo>
                    <a:pt x="28655" y="79856"/>
                  </a:lnTo>
                  <a:lnTo>
                    <a:pt x="25840" y="81122"/>
                  </a:lnTo>
                  <a:lnTo>
                    <a:pt x="22945" y="82370"/>
                  </a:lnTo>
                  <a:lnTo>
                    <a:pt x="19972" y="83601"/>
                  </a:lnTo>
                  <a:lnTo>
                    <a:pt x="16921" y="84815"/>
                  </a:lnTo>
                  <a:lnTo>
                    <a:pt x="13791" y="86011"/>
                  </a:lnTo>
                  <a:lnTo>
                    <a:pt x="10582" y="87190"/>
                  </a:lnTo>
                  <a:lnTo>
                    <a:pt x="7294" y="88351"/>
                  </a:lnTo>
                  <a:lnTo>
                    <a:pt x="3929" y="89495"/>
                  </a:lnTo>
                  <a:lnTo>
                    <a:pt x="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302769" y="4123619"/>
              <a:ext cx="25320" cy="13096"/>
            </a:xfrm>
            <a:custGeom>
              <a:avLst/>
              <a:pathLst>
                <a:path w="25320" h="13096">
                  <a:moveTo>
                    <a:pt x="0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302769" y="4144574"/>
              <a:ext cx="25320" cy="12660"/>
            </a:xfrm>
            <a:custGeom>
              <a:avLst/>
              <a:pathLst>
                <a:path w="25320" h="12660">
                  <a:moveTo>
                    <a:pt x="0" y="12660"/>
                  </a:moveTo>
                  <a:lnTo>
                    <a:pt x="25320" y="12660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343806" y="4115761"/>
              <a:ext cx="41473" cy="93860"/>
            </a:xfrm>
            <a:custGeom>
              <a:avLst/>
              <a:pathLst>
                <a:path w="41473" h="93860">
                  <a:moveTo>
                    <a:pt x="32742" y="8294"/>
                  </a:moveTo>
                  <a:lnTo>
                    <a:pt x="8731" y="8294"/>
                  </a:lnTo>
                  <a:lnTo>
                    <a:pt x="8731" y="93860"/>
                  </a:lnTo>
                  <a:lnTo>
                    <a:pt x="0" y="93860"/>
                  </a:lnTo>
                  <a:lnTo>
                    <a:pt x="0" y="0"/>
                  </a:lnTo>
                  <a:lnTo>
                    <a:pt x="41473" y="0"/>
                  </a:lnTo>
                  <a:lnTo>
                    <a:pt x="41473" y="69850"/>
                  </a:lnTo>
                  <a:lnTo>
                    <a:pt x="41451" y="70786"/>
                  </a:lnTo>
                  <a:lnTo>
                    <a:pt x="41386" y="71674"/>
                  </a:lnTo>
                  <a:lnTo>
                    <a:pt x="41276" y="72515"/>
                  </a:lnTo>
                  <a:lnTo>
                    <a:pt x="41124" y="73307"/>
                  </a:lnTo>
                  <a:lnTo>
                    <a:pt x="40927" y="74051"/>
                  </a:lnTo>
                  <a:lnTo>
                    <a:pt x="40687" y="74748"/>
                  </a:lnTo>
                  <a:lnTo>
                    <a:pt x="40403" y="75396"/>
                  </a:lnTo>
                  <a:lnTo>
                    <a:pt x="40076" y="75996"/>
                  </a:lnTo>
                  <a:lnTo>
                    <a:pt x="39705" y="76549"/>
                  </a:lnTo>
                  <a:lnTo>
                    <a:pt x="39290" y="77053"/>
                  </a:lnTo>
                  <a:lnTo>
                    <a:pt x="38832" y="77509"/>
                  </a:lnTo>
                  <a:lnTo>
                    <a:pt x="38330" y="77917"/>
                  </a:lnTo>
                  <a:lnTo>
                    <a:pt x="37784" y="78277"/>
                  </a:lnTo>
                  <a:lnTo>
                    <a:pt x="37195" y="78589"/>
                  </a:lnTo>
                  <a:lnTo>
                    <a:pt x="36562" y="78854"/>
                  </a:lnTo>
                  <a:lnTo>
                    <a:pt x="35885" y="79070"/>
                  </a:lnTo>
                  <a:lnTo>
                    <a:pt x="35165" y="79238"/>
                  </a:lnTo>
                  <a:lnTo>
                    <a:pt x="34401" y="79358"/>
                  </a:lnTo>
                  <a:lnTo>
                    <a:pt x="33593" y="79430"/>
                  </a:lnTo>
                  <a:lnTo>
                    <a:pt x="32742" y="79454"/>
                  </a:lnTo>
                  <a:lnTo>
                    <a:pt x="31572" y="79441"/>
                  </a:lnTo>
                  <a:lnTo>
                    <a:pt x="30332" y="79401"/>
                  </a:lnTo>
                  <a:lnTo>
                    <a:pt x="29022" y="79336"/>
                  </a:lnTo>
                  <a:lnTo>
                    <a:pt x="27643" y="79244"/>
                  </a:lnTo>
                  <a:lnTo>
                    <a:pt x="26193" y="79126"/>
                  </a:lnTo>
                  <a:lnTo>
                    <a:pt x="24674" y="78982"/>
                  </a:lnTo>
                  <a:lnTo>
                    <a:pt x="23085" y="78812"/>
                  </a:lnTo>
                  <a:lnTo>
                    <a:pt x="21426" y="78616"/>
                  </a:lnTo>
                  <a:lnTo>
                    <a:pt x="19697" y="78393"/>
                  </a:lnTo>
                  <a:lnTo>
                    <a:pt x="17899" y="78144"/>
                  </a:lnTo>
                  <a:lnTo>
                    <a:pt x="16152" y="69850"/>
                  </a:lnTo>
                  <a:lnTo>
                    <a:pt x="18099" y="70098"/>
                  </a:lnTo>
                  <a:lnTo>
                    <a:pt x="19924" y="70321"/>
                  </a:lnTo>
                  <a:lnTo>
                    <a:pt x="21627" y="70517"/>
                  </a:lnTo>
                  <a:lnTo>
                    <a:pt x="23207" y="70688"/>
                  </a:lnTo>
                  <a:lnTo>
                    <a:pt x="24665" y="70832"/>
                  </a:lnTo>
                  <a:lnTo>
                    <a:pt x="26001" y="70950"/>
                  </a:lnTo>
                  <a:lnTo>
                    <a:pt x="27215" y="71041"/>
                  </a:lnTo>
                  <a:lnTo>
                    <a:pt x="28306" y="71107"/>
                  </a:lnTo>
                  <a:lnTo>
                    <a:pt x="29275" y="71146"/>
                  </a:lnTo>
                  <a:lnTo>
                    <a:pt x="30122" y="71159"/>
                  </a:lnTo>
                  <a:lnTo>
                    <a:pt x="30620" y="71133"/>
                  </a:lnTo>
                  <a:lnTo>
                    <a:pt x="31065" y="71054"/>
                  </a:lnTo>
                  <a:lnTo>
                    <a:pt x="31458" y="70923"/>
                  </a:lnTo>
                  <a:lnTo>
                    <a:pt x="31799" y="70740"/>
                  </a:lnTo>
                  <a:lnTo>
                    <a:pt x="32087" y="70504"/>
                  </a:lnTo>
                  <a:lnTo>
                    <a:pt x="32323" y="70216"/>
                  </a:lnTo>
                  <a:lnTo>
                    <a:pt x="32506" y="69876"/>
                  </a:lnTo>
                  <a:lnTo>
                    <a:pt x="32637" y="69483"/>
                  </a:lnTo>
                  <a:lnTo>
                    <a:pt x="32715" y="69037"/>
                  </a:lnTo>
                  <a:lnTo>
                    <a:pt x="32742" y="68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00559" y="4115324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412783" y="4140645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421514" y="4148940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177858" y="4304873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188008" y="4313550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251473" y="437101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307244" y="4299525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366617" y="4327029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418131" y="4297342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453929" y="4318297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453929" y="4329648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438213" y="4344491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489727" y="4344928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500641" y="4365883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470082" y="4366756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456112" y="4367192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432974" y="4368065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7532947" y="4292977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7563506" y="4308693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7544297" y="4332267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7553029" y="4339689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7553029" y="4351476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7612838" y="4367629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575293" y="4367629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531637" y="4368502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556085" y="4369812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656057" y="436806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763452" y="4294286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755157" y="4326592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783970" y="4294286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70"/>
                  </a:lnTo>
                  <a:lnTo>
                    <a:pt x="39290" y="13970"/>
                  </a:lnTo>
                  <a:lnTo>
                    <a:pt x="39290" y="20954"/>
                  </a:lnTo>
                  <a:lnTo>
                    <a:pt x="65047" y="20954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4"/>
                  </a:lnTo>
                  <a:lnTo>
                    <a:pt x="30559" y="20954"/>
                  </a:lnTo>
                  <a:lnTo>
                    <a:pt x="30559" y="13970"/>
                  </a:lnTo>
                  <a:lnTo>
                    <a:pt x="3929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791828" y="4344055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800560" y="4351040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800560" y="4365010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866044" y="4296033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901406" y="4293850"/>
              <a:ext cx="65920" cy="81637"/>
            </a:xfrm>
            <a:custGeom>
              <a:avLst/>
              <a:pathLst>
                <a:path w="65920" h="81637">
                  <a:moveTo>
                    <a:pt x="3055" y="7858"/>
                  </a:moveTo>
                  <a:lnTo>
                    <a:pt x="29686" y="7858"/>
                  </a:lnTo>
                  <a:lnTo>
                    <a:pt x="30995" y="0"/>
                  </a:lnTo>
                  <a:lnTo>
                    <a:pt x="40163" y="1309"/>
                  </a:lnTo>
                  <a:lnTo>
                    <a:pt x="38854" y="7858"/>
                  </a:lnTo>
                  <a:lnTo>
                    <a:pt x="63301" y="7858"/>
                  </a:lnTo>
                  <a:lnTo>
                    <a:pt x="63301" y="15279"/>
                  </a:lnTo>
                  <a:lnTo>
                    <a:pt x="37107" y="15279"/>
                  </a:lnTo>
                  <a:lnTo>
                    <a:pt x="35798" y="22264"/>
                  </a:lnTo>
                  <a:lnTo>
                    <a:pt x="59372" y="22264"/>
                  </a:lnTo>
                  <a:lnTo>
                    <a:pt x="59372" y="74215"/>
                  </a:lnTo>
                  <a:lnTo>
                    <a:pt x="65920" y="74215"/>
                  </a:lnTo>
                  <a:lnTo>
                    <a:pt x="65920" y="81637"/>
                  </a:lnTo>
                  <a:lnTo>
                    <a:pt x="0" y="81637"/>
                  </a:lnTo>
                  <a:lnTo>
                    <a:pt x="0" y="74215"/>
                  </a:lnTo>
                  <a:lnTo>
                    <a:pt x="6111" y="74215"/>
                  </a:lnTo>
                  <a:lnTo>
                    <a:pt x="6111" y="22264"/>
                  </a:lnTo>
                  <a:lnTo>
                    <a:pt x="26630" y="22264"/>
                  </a:lnTo>
                  <a:lnTo>
                    <a:pt x="27939" y="15279"/>
                  </a:lnTo>
                  <a:lnTo>
                    <a:pt x="3055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916249" y="4323536"/>
              <a:ext cx="35798" cy="6111"/>
            </a:xfrm>
            <a:custGeom>
              <a:avLst/>
              <a:pathLst>
                <a:path w="35798" h="6111">
                  <a:moveTo>
                    <a:pt x="35798" y="6111"/>
                  </a:moveTo>
                  <a:lnTo>
                    <a:pt x="35798" y="0"/>
                  </a:lnTo>
                  <a:lnTo>
                    <a:pt x="0" y="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916249" y="4336196"/>
              <a:ext cx="35798" cy="6111"/>
            </a:xfrm>
            <a:custGeom>
              <a:avLst/>
              <a:pathLst>
                <a:path w="35798" h="6111">
                  <a:moveTo>
                    <a:pt x="0" y="0"/>
                  </a:moveTo>
                  <a:lnTo>
                    <a:pt x="0" y="6111"/>
                  </a:lnTo>
                  <a:lnTo>
                    <a:pt x="35798" y="6111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916249" y="4348857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916249" y="4361954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938513" y="4377670"/>
              <a:ext cx="27503" cy="17899"/>
            </a:xfrm>
            <a:custGeom>
              <a:avLst/>
              <a:pathLst>
                <a:path w="27503" h="17899">
                  <a:moveTo>
                    <a:pt x="5238" y="0"/>
                  </a:moveTo>
                  <a:lnTo>
                    <a:pt x="7504" y="729"/>
                  </a:lnTo>
                  <a:lnTo>
                    <a:pt x="9761" y="1519"/>
                  </a:lnTo>
                  <a:lnTo>
                    <a:pt x="12009" y="2370"/>
                  </a:lnTo>
                  <a:lnTo>
                    <a:pt x="14249" y="3282"/>
                  </a:lnTo>
                  <a:lnTo>
                    <a:pt x="16480" y="4256"/>
                  </a:lnTo>
                  <a:lnTo>
                    <a:pt x="18702" y="5291"/>
                  </a:lnTo>
                  <a:lnTo>
                    <a:pt x="20915" y="6386"/>
                  </a:lnTo>
                  <a:lnTo>
                    <a:pt x="23120" y="7543"/>
                  </a:lnTo>
                  <a:lnTo>
                    <a:pt x="25316" y="8761"/>
                  </a:lnTo>
                  <a:lnTo>
                    <a:pt x="27503" y="10040"/>
                  </a:lnTo>
                  <a:lnTo>
                    <a:pt x="22701" y="17899"/>
                  </a:lnTo>
                  <a:lnTo>
                    <a:pt x="20509" y="16371"/>
                  </a:lnTo>
                  <a:lnTo>
                    <a:pt x="18300" y="14930"/>
                  </a:lnTo>
                  <a:lnTo>
                    <a:pt x="16074" y="13577"/>
                  </a:lnTo>
                  <a:lnTo>
                    <a:pt x="13830" y="12311"/>
                  </a:lnTo>
                  <a:lnTo>
                    <a:pt x="11568" y="11132"/>
                  </a:lnTo>
                  <a:lnTo>
                    <a:pt x="9290" y="10040"/>
                  </a:lnTo>
                  <a:lnTo>
                    <a:pt x="6993" y="9036"/>
                  </a:lnTo>
                  <a:lnTo>
                    <a:pt x="4679" y="8120"/>
                  </a:lnTo>
                  <a:lnTo>
                    <a:pt x="2348" y="729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896167" y="4377670"/>
              <a:ext cx="30995" cy="17462"/>
            </a:xfrm>
            <a:custGeom>
              <a:avLst/>
              <a:pathLst>
                <a:path w="30995" h="17462">
                  <a:moveTo>
                    <a:pt x="24010" y="0"/>
                  </a:moveTo>
                  <a:lnTo>
                    <a:pt x="30995" y="5675"/>
                  </a:lnTo>
                  <a:lnTo>
                    <a:pt x="28852" y="7050"/>
                  </a:lnTo>
                  <a:lnTo>
                    <a:pt x="26612" y="8382"/>
                  </a:lnTo>
                  <a:lnTo>
                    <a:pt x="24277" y="9669"/>
                  </a:lnTo>
                  <a:lnTo>
                    <a:pt x="21845" y="10914"/>
                  </a:lnTo>
                  <a:lnTo>
                    <a:pt x="19317" y="12114"/>
                  </a:lnTo>
                  <a:lnTo>
                    <a:pt x="16694" y="13271"/>
                  </a:lnTo>
                  <a:lnTo>
                    <a:pt x="13974" y="14384"/>
                  </a:lnTo>
                  <a:lnTo>
                    <a:pt x="11158" y="15454"/>
                  </a:lnTo>
                  <a:lnTo>
                    <a:pt x="8246" y="16480"/>
                  </a:lnTo>
                  <a:lnTo>
                    <a:pt x="5238" y="17462"/>
                  </a:lnTo>
                  <a:lnTo>
                    <a:pt x="0" y="10040"/>
                  </a:lnTo>
                  <a:lnTo>
                    <a:pt x="2597" y="9311"/>
                  </a:lnTo>
                  <a:lnTo>
                    <a:pt x="5151" y="8521"/>
                  </a:lnTo>
                  <a:lnTo>
                    <a:pt x="7661" y="7670"/>
                  </a:lnTo>
                  <a:lnTo>
                    <a:pt x="10128" y="6757"/>
                  </a:lnTo>
                  <a:lnTo>
                    <a:pt x="12551" y="5784"/>
                  </a:lnTo>
                  <a:lnTo>
                    <a:pt x="14930" y="4749"/>
                  </a:lnTo>
                  <a:lnTo>
                    <a:pt x="17266" y="3654"/>
                  </a:lnTo>
                  <a:lnTo>
                    <a:pt x="19558" y="2497"/>
                  </a:lnTo>
                  <a:lnTo>
                    <a:pt x="21806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981297" y="4298215"/>
              <a:ext cx="95170" cy="23137"/>
            </a:xfrm>
            <a:custGeom>
              <a:avLst/>
              <a:pathLst>
                <a:path w="95170" h="23137">
                  <a:moveTo>
                    <a:pt x="95170" y="0"/>
                  </a:moveTo>
                  <a:lnTo>
                    <a:pt x="95170" y="23137"/>
                  </a:lnTo>
                  <a:lnTo>
                    <a:pt x="86439" y="23137"/>
                  </a:lnTo>
                  <a:lnTo>
                    <a:pt x="86439" y="7421"/>
                  </a:lnTo>
                  <a:lnTo>
                    <a:pt x="8731" y="7421"/>
                  </a:lnTo>
                  <a:lnTo>
                    <a:pt x="8731" y="23137"/>
                  </a:lnTo>
                  <a:lnTo>
                    <a:pt x="0" y="2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995267" y="4312185"/>
              <a:ext cx="75088" cy="81637"/>
            </a:xfrm>
            <a:custGeom>
              <a:avLst/>
              <a:pathLst>
                <a:path w="75088" h="81637">
                  <a:moveTo>
                    <a:pt x="11787" y="19645"/>
                  </a:moveTo>
                  <a:lnTo>
                    <a:pt x="10040" y="32305"/>
                  </a:lnTo>
                  <a:lnTo>
                    <a:pt x="75088" y="32305"/>
                  </a:lnTo>
                  <a:lnTo>
                    <a:pt x="74630" y="38932"/>
                  </a:lnTo>
                  <a:lnTo>
                    <a:pt x="74128" y="45018"/>
                  </a:lnTo>
                  <a:lnTo>
                    <a:pt x="73582" y="50562"/>
                  </a:lnTo>
                  <a:lnTo>
                    <a:pt x="72993" y="55565"/>
                  </a:lnTo>
                  <a:lnTo>
                    <a:pt x="72360" y="60027"/>
                  </a:lnTo>
                  <a:lnTo>
                    <a:pt x="71683" y="63947"/>
                  </a:lnTo>
                  <a:lnTo>
                    <a:pt x="70963" y="67326"/>
                  </a:lnTo>
                  <a:lnTo>
                    <a:pt x="70199" y="70164"/>
                  </a:lnTo>
                  <a:lnTo>
                    <a:pt x="69391" y="72460"/>
                  </a:lnTo>
                  <a:lnTo>
                    <a:pt x="68540" y="74215"/>
                  </a:lnTo>
                  <a:lnTo>
                    <a:pt x="67597" y="75625"/>
                  </a:lnTo>
                  <a:lnTo>
                    <a:pt x="66514" y="76887"/>
                  </a:lnTo>
                  <a:lnTo>
                    <a:pt x="65292" y="78000"/>
                  </a:lnTo>
                  <a:lnTo>
                    <a:pt x="63930" y="78965"/>
                  </a:lnTo>
                  <a:lnTo>
                    <a:pt x="62428" y="79781"/>
                  </a:lnTo>
                  <a:lnTo>
                    <a:pt x="60786" y="80449"/>
                  </a:lnTo>
                  <a:lnTo>
                    <a:pt x="59005" y="80969"/>
                  </a:lnTo>
                  <a:lnTo>
                    <a:pt x="57084" y="81340"/>
                  </a:lnTo>
                  <a:lnTo>
                    <a:pt x="55024" y="81562"/>
                  </a:lnTo>
                  <a:lnTo>
                    <a:pt x="52824" y="81637"/>
                  </a:lnTo>
                  <a:lnTo>
                    <a:pt x="51392" y="81619"/>
                  </a:lnTo>
                  <a:lnTo>
                    <a:pt x="49890" y="81567"/>
                  </a:lnTo>
                  <a:lnTo>
                    <a:pt x="48318" y="81480"/>
                  </a:lnTo>
                  <a:lnTo>
                    <a:pt x="46677" y="81357"/>
                  </a:lnTo>
                  <a:lnTo>
                    <a:pt x="44965" y="81200"/>
                  </a:lnTo>
                  <a:lnTo>
                    <a:pt x="43184" y="81008"/>
                  </a:lnTo>
                  <a:lnTo>
                    <a:pt x="41333" y="80781"/>
                  </a:lnTo>
                  <a:lnTo>
                    <a:pt x="39412" y="80519"/>
                  </a:lnTo>
                  <a:lnTo>
                    <a:pt x="37422" y="80222"/>
                  </a:lnTo>
                  <a:lnTo>
                    <a:pt x="35361" y="79890"/>
                  </a:lnTo>
                  <a:lnTo>
                    <a:pt x="33615" y="71159"/>
                  </a:lnTo>
                  <a:lnTo>
                    <a:pt x="36086" y="71574"/>
                  </a:lnTo>
                  <a:lnTo>
                    <a:pt x="38434" y="71945"/>
                  </a:lnTo>
                  <a:lnTo>
                    <a:pt x="40661" y="72272"/>
                  </a:lnTo>
                  <a:lnTo>
                    <a:pt x="42765" y="72556"/>
                  </a:lnTo>
                  <a:lnTo>
                    <a:pt x="44747" y="72796"/>
                  </a:lnTo>
                  <a:lnTo>
                    <a:pt x="46607" y="72993"/>
                  </a:lnTo>
                  <a:lnTo>
                    <a:pt x="48344" y="73146"/>
                  </a:lnTo>
                  <a:lnTo>
                    <a:pt x="49960" y="73255"/>
                  </a:lnTo>
                  <a:lnTo>
                    <a:pt x="51453" y="73320"/>
                  </a:lnTo>
                  <a:lnTo>
                    <a:pt x="52824" y="73342"/>
                  </a:lnTo>
                  <a:lnTo>
                    <a:pt x="53928" y="73285"/>
                  </a:lnTo>
                  <a:lnTo>
                    <a:pt x="54971" y="73115"/>
                  </a:lnTo>
                  <a:lnTo>
                    <a:pt x="55954" y="72831"/>
                  </a:lnTo>
                  <a:lnTo>
                    <a:pt x="56875" y="72434"/>
                  </a:lnTo>
                  <a:lnTo>
                    <a:pt x="57735" y="71923"/>
                  </a:lnTo>
                  <a:lnTo>
                    <a:pt x="58534" y="71299"/>
                  </a:lnTo>
                  <a:lnTo>
                    <a:pt x="59272" y="70561"/>
                  </a:lnTo>
                  <a:lnTo>
                    <a:pt x="59948" y="69710"/>
                  </a:lnTo>
                  <a:lnTo>
                    <a:pt x="60564" y="68745"/>
                  </a:lnTo>
                  <a:lnTo>
                    <a:pt x="61118" y="67667"/>
                  </a:lnTo>
                  <a:lnTo>
                    <a:pt x="61625" y="66374"/>
                  </a:lnTo>
                  <a:lnTo>
                    <a:pt x="62096" y="64768"/>
                  </a:lnTo>
                  <a:lnTo>
                    <a:pt x="62533" y="62847"/>
                  </a:lnTo>
                  <a:lnTo>
                    <a:pt x="62934" y="60612"/>
                  </a:lnTo>
                  <a:lnTo>
                    <a:pt x="63301" y="58062"/>
                  </a:lnTo>
                  <a:lnTo>
                    <a:pt x="63633" y="55198"/>
                  </a:lnTo>
                  <a:lnTo>
                    <a:pt x="63930" y="52020"/>
                  </a:lnTo>
                  <a:lnTo>
                    <a:pt x="64192" y="48528"/>
                  </a:lnTo>
                  <a:lnTo>
                    <a:pt x="64419" y="44721"/>
                  </a:lnTo>
                  <a:lnTo>
                    <a:pt x="64611" y="40600"/>
                  </a:lnTo>
                  <a:lnTo>
                    <a:pt x="0" y="40600"/>
                  </a:lnTo>
                  <a:lnTo>
                    <a:pt x="5675" y="0"/>
                  </a:lnTo>
                  <a:lnTo>
                    <a:pt x="14843" y="873"/>
                  </a:lnTo>
                  <a:lnTo>
                    <a:pt x="13096" y="11350"/>
                  </a:lnTo>
                  <a:lnTo>
                    <a:pt x="69413" y="11350"/>
                  </a:lnTo>
                  <a:lnTo>
                    <a:pt x="6941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980423" y="4362390"/>
              <a:ext cx="71596" cy="8294"/>
            </a:xfrm>
            <a:custGeom>
              <a:avLst/>
              <a:pathLst>
                <a:path w="71596" h="8294">
                  <a:moveTo>
                    <a:pt x="0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8089127" y="4297779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8116631" y="4307383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4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8124489" y="4324846"/>
              <a:ext cx="48894" cy="9167"/>
            </a:xfrm>
            <a:custGeom>
              <a:avLst/>
              <a:pathLst>
                <a:path w="48894" h="9167">
                  <a:moveTo>
                    <a:pt x="0" y="9167"/>
                  </a:moveTo>
                  <a:lnTo>
                    <a:pt x="48894" y="916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124489" y="4341435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106590" y="4362390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162907" y="4364573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206563" y="4297779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215294" y="4306074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220533" y="4310876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6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4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5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2021-10-19T09:49:08Z</dcterms:modified>
</cp:coreProperties>
</file>