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535214"/>
            <a:ext cx="3657600" cy="2260397"/>
            <a:chOff x="1952625" y="1535214"/>
            <a:chExt cx="3657600" cy="2260397"/>
          </a:xfrm>
        </p:grpSpPr>
        <p:sp>
          <p:nvSpPr>
            <p:cNvPr id="3" name="rc3"/>
            <p:cNvSpPr/>
            <p:nvPr/>
          </p:nvSpPr>
          <p:spPr>
            <a:xfrm>
              <a:off x="1952625" y="1535214"/>
              <a:ext cx="3657600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535214"/>
              <a:ext cx="3657600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462909" y="1604803"/>
              <a:ext cx="2077726" cy="17986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729251" y="1604803"/>
              <a:ext cx="0" cy="1798609"/>
            </a:xfrm>
            <a:custGeom>
              <a:avLst/>
              <a:pathLst>
                <a:path w="0" h="1798609">
                  <a:moveTo>
                    <a:pt x="0" y="17986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61936" y="1604803"/>
              <a:ext cx="0" cy="1798609"/>
            </a:xfrm>
            <a:custGeom>
              <a:avLst/>
              <a:pathLst>
                <a:path w="0" h="1798609">
                  <a:moveTo>
                    <a:pt x="0" y="17986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94621" y="1604803"/>
              <a:ext cx="0" cy="1798609"/>
            </a:xfrm>
            <a:custGeom>
              <a:avLst/>
              <a:pathLst>
                <a:path w="0" h="1798609">
                  <a:moveTo>
                    <a:pt x="0" y="17986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327306" y="1604803"/>
              <a:ext cx="0" cy="1798609"/>
            </a:xfrm>
            <a:custGeom>
              <a:avLst/>
              <a:pathLst>
                <a:path w="0" h="1798609">
                  <a:moveTo>
                    <a:pt x="0" y="17986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462909" y="3146468"/>
              <a:ext cx="2077726" cy="0"/>
            </a:xfrm>
            <a:custGeom>
              <a:avLst/>
              <a:pathLst>
                <a:path w="2077726" h="0">
                  <a:moveTo>
                    <a:pt x="0" y="0"/>
                  </a:moveTo>
                  <a:lnTo>
                    <a:pt x="2077726" y="0"/>
                  </a:lnTo>
                  <a:lnTo>
                    <a:pt x="207772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462909" y="2718228"/>
              <a:ext cx="2077726" cy="0"/>
            </a:xfrm>
            <a:custGeom>
              <a:avLst/>
              <a:pathLst>
                <a:path w="2077726" h="0">
                  <a:moveTo>
                    <a:pt x="0" y="0"/>
                  </a:moveTo>
                  <a:lnTo>
                    <a:pt x="2077726" y="0"/>
                  </a:lnTo>
                  <a:lnTo>
                    <a:pt x="207772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462909" y="2289987"/>
              <a:ext cx="2077726" cy="0"/>
            </a:xfrm>
            <a:custGeom>
              <a:avLst/>
              <a:pathLst>
                <a:path w="2077726" h="0">
                  <a:moveTo>
                    <a:pt x="0" y="0"/>
                  </a:moveTo>
                  <a:lnTo>
                    <a:pt x="2077726" y="0"/>
                  </a:lnTo>
                  <a:lnTo>
                    <a:pt x="207772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462909" y="1861747"/>
              <a:ext cx="2077726" cy="0"/>
            </a:xfrm>
            <a:custGeom>
              <a:avLst/>
              <a:pathLst>
                <a:path w="2077726" h="0">
                  <a:moveTo>
                    <a:pt x="0" y="0"/>
                  </a:moveTo>
                  <a:lnTo>
                    <a:pt x="2077726" y="0"/>
                  </a:lnTo>
                  <a:lnTo>
                    <a:pt x="207772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462909" y="1604803"/>
              <a:ext cx="0" cy="1798609"/>
            </a:xfrm>
            <a:custGeom>
              <a:avLst/>
              <a:pathLst>
                <a:path w="0" h="1798609">
                  <a:moveTo>
                    <a:pt x="0" y="17986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995594" y="1604803"/>
              <a:ext cx="0" cy="1798609"/>
            </a:xfrm>
            <a:custGeom>
              <a:avLst/>
              <a:pathLst>
                <a:path w="0" h="1798609">
                  <a:moveTo>
                    <a:pt x="0" y="17986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528279" y="1604803"/>
              <a:ext cx="0" cy="1798609"/>
            </a:xfrm>
            <a:custGeom>
              <a:avLst/>
              <a:pathLst>
                <a:path w="0" h="1798609">
                  <a:moveTo>
                    <a:pt x="0" y="17986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060963" y="1604803"/>
              <a:ext cx="0" cy="1798609"/>
            </a:xfrm>
            <a:custGeom>
              <a:avLst/>
              <a:pathLst>
                <a:path w="0" h="1798609">
                  <a:moveTo>
                    <a:pt x="0" y="17986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462909" y="1669039"/>
              <a:ext cx="227989" cy="38541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462909" y="2097279"/>
              <a:ext cx="1553308" cy="38541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462909" y="2525519"/>
              <a:ext cx="583822" cy="38541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462909" y="2953760"/>
              <a:ext cx="2036986" cy="38541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794782" y="2237780"/>
              <a:ext cx="50867" cy="74581"/>
            </a:xfrm>
            <a:custGeom>
              <a:avLst/>
              <a:pathLst>
                <a:path w="50867" h="74581">
                  <a:moveTo>
                    <a:pt x="50867" y="11803"/>
                  </a:moveTo>
                  <a:lnTo>
                    <a:pt x="49867" y="13387"/>
                  </a:lnTo>
                  <a:lnTo>
                    <a:pt x="48877" y="14960"/>
                  </a:lnTo>
                  <a:lnTo>
                    <a:pt x="47898" y="16524"/>
                  </a:lnTo>
                  <a:lnTo>
                    <a:pt x="46929" y="18079"/>
                  </a:lnTo>
                  <a:lnTo>
                    <a:pt x="45971" y="19624"/>
                  </a:lnTo>
                  <a:lnTo>
                    <a:pt x="45024" y="21160"/>
                  </a:lnTo>
                  <a:lnTo>
                    <a:pt x="44087" y="22686"/>
                  </a:lnTo>
                  <a:lnTo>
                    <a:pt x="43160" y="24202"/>
                  </a:lnTo>
                  <a:lnTo>
                    <a:pt x="42245" y="25709"/>
                  </a:lnTo>
                  <a:lnTo>
                    <a:pt x="41339" y="27207"/>
                  </a:lnTo>
                  <a:lnTo>
                    <a:pt x="40461" y="28700"/>
                  </a:lnTo>
                  <a:lnTo>
                    <a:pt x="39605" y="30196"/>
                  </a:lnTo>
                  <a:lnTo>
                    <a:pt x="38772" y="31694"/>
                  </a:lnTo>
                  <a:lnTo>
                    <a:pt x="37960" y="33194"/>
                  </a:lnTo>
                  <a:lnTo>
                    <a:pt x="37171" y="34697"/>
                  </a:lnTo>
                  <a:lnTo>
                    <a:pt x="36404" y="36201"/>
                  </a:lnTo>
                  <a:lnTo>
                    <a:pt x="35659" y="37707"/>
                  </a:lnTo>
                  <a:lnTo>
                    <a:pt x="34937" y="39216"/>
                  </a:lnTo>
                  <a:lnTo>
                    <a:pt x="34237" y="40727"/>
                  </a:lnTo>
                  <a:lnTo>
                    <a:pt x="33558" y="42239"/>
                  </a:lnTo>
                  <a:lnTo>
                    <a:pt x="32905" y="43747"/>
                  </a:lnTo>
                  <a:lnTo>
                    <a:pt x="32280" y="45265"/>
                  </a:lnTo>
                  <a:lnTo>
                    <a:pt x="31681" y="46792"/>
                  </a:lnTo>
                  <a:lnTo>
                    <a:pt x="31111" y="48329"/>
                  </a:lnTo>
                  <a:lnTo>
                    <a:pt x="30568" y="49875"/>
                  </a:lnTo>
                  <a:lnTo>
                    <a:pt x="30052" y="51430"/>
                  </a:lnTo>
                  <a:lnTo>
                    <a:pt x="29564" y="52996"/>
                  </a:lnTo>
                  <a:lnTo>
                    <a:pt x="29104" y="54570"/>
                  </a:lnTo>
                  <a:lnTo>
                    <a:pt x="28671" y="56155"/>
                  </a:lnTo>
                  <a:lnTo>
                    <a:pt x="28265" y="57748"/>
                  </a:lnTo>
                  <a:lnTo>
                    <a:pt x="27903" y="59346"/>
                  </a:lnTo>
                  <a:lnTo>
                    <a:pt x="27579" y="60962"/>
                  </a:lnTo>
                  <a:lnTo>
                    <a:pt x="27293" y="62598"/>
                  </a:lnTo>
                  <a:lnTo>
                    <a:pt x="27046" y="64253"/>
                  </a:lnTo>
                  <a:lnTo>
                    <a:pt x="26836" y="65926"/>
                  </a:lnTo>
                  <a:lnTo>
                    <a:pt x="26665" y="67619"/>
                  </a:lnTo>
                  <a:lnTo>
                    <a:pt x="26531" y="69331"/>
                  </a:lnTo>
                  <a:lnTo>
                    <a:pt x="26436" y="71062"/>
                  </a:lnTo>
                  <a:lnTo>
                    <a:pt x="26379" y="72812"/>
                  </a:lnTo>
                  <a:lnTo>
                    <a:pt x="26360" y="74581"/>
                  </a:lnTo>
                  <a:lnTo>
                    <a:pt x="10851" y="74581"/>
                  </a:lnTo>
                  <a:lnTo>
                    <a:pt x="10871" y="72822"/>
                  </a:lnTo>
                  <a:lnTo>
                    <a:pt x="10933" y="71081"/>
                  </a:lnTo>
                  <a:lnTo>
                    <a:pt x="11036" y="69358"/>
                  </a:lnTo>
                  <a:lnTo>
                    <a:pt x="11181" y="67653"/>
                  </a:lnTo>
                  <a:lnTo>
                    <a:pt x="11367" y="65966"/>
                  </a:lnTo>
                  <a:lnTo>
                    <a:pt x="11594" y="64297"/>
                  </a:lnTo>
                  <a:lnTo>
                    <a:pt x="11862" y="62646"/>
                  </a:lnTo>
                  <a:lnTo>
                    <a:pt x="12172" y="61013"/>
                  </a:lnTo>
                  <a:lnTo>
                    <a:pt x="12523" y="59398"/>
                  </a:lnTo>
                  <a:lnTo>
                    <a:pt x="12915" y="57801"/>
                  </a:lnTo>
                  <a:lnTo>
                    <a:pt x="13353" y="56207"/>
                  </a:lnTo>
                  <a:lnTo>
                    <a:pt x="13821" y="54621"/>
                  </a:lnTo>
                  <a:lnTo>
                    <a:pt x="14319" y="53044"/>
                  </a:lnTo>
                  <a:lnTo>
                    <a:pt x="14846" y="51475"/>
                  </a:lnTo>
                  <a:lnTo>
                    <a:pt x="15403" y="49914"/>
                  </a:lnTo>
                  <a:lnTo>
                    <a:pt x="15989" y="48363"/>
                  </a:lnTo>
                  <a:lnTo>
                    <a:pt x="16605" y="46819"/>
                  </a:lnTo>
                  <a:lnTo>
                    <a:pt x="17251" y="45284"/>
                  </a:lnTo>
                  <a:lnTo>
                    <a:pt x="17927" y="43757"/>
                  </a:lnTo>
                  <a:lnTo>
                    <a:pt x="18632" y="42239"/>
                  </a:lnTo>
                  <a:lnTo>
                    <a:pt x="19363" y="40728"/>
                  </a:lnTo>
                  <a:lnTo>
                    <a:pt x="20118" y="39220"/>
                  </a:lnTo>
                  <a:lnTo>
                    <a:pt x="20896" y="37717"/>
                  </a:lnTo>
                  <a:lnTo>
                    <a:pt x="21697" y="36218"/>
                  </a:lnTo>
                  <a:lnTo>
                    <a:pt x="22522" y="34723"/>
                  </a:lnTo>
                  <a:lnTo>
                    <a:pt x="23370" y="33232"/>
                  </a:lnTo>
                  <a:lnTo>
                    <a:pt x="24241" y="31746"/>
                  </a:lnTo>
                  <a:lnTo>
                    <a:pt x="25136" y="30264"/>
                  </a:lnTo>
                  <a:lnTo>
                    <a:pt x="26054" y="28786"/>
                  </a:lnTo>
                  <a:lnTo>
                    <a:pt x="26995" y="27312"/>
                  </a:lnTo>
                  <a:lnTo>
                    <a:pt x="27953" y="25828"/>
                  </a:lnTo>
                  <a:lnTo>
                    <a:pt x="28922" y="24338"/>
                  </a:lnTo>
                  <a:lnTo>
                    <a:pt x="29901" y="22842"/>
                  </a:lnTo>
                  <a:lnTo>
                    <a:pt x="30891" y="21342"/>
                  </a:lnTo>
                  <a:lnTo>
                    <a:pt x="31891" y="19836"/>
                  </a:lnTo>
                  <a:lnTo>
                    <a:pt x="32902" y="18325"/>
                  </a:lnTo>
                  <a:lnTo>
                    <a:pt x="33924" y="16808"/>
                  </a:lnTo>
                  <a:lnTo>
                    <a:pt x="34956" y="15286"/>
                  </a:lnTo>
                  <a:lnTo>
                    <a:pt x="35999" y="13759"/>
                  </a:lnTo>
                  <a:lnTo>
                    <a:pt x="37052" y="12227"/>
                  </a:lnTo>
                  <a:lnTo>
                    <a:pt x="0" y="12227"/>
                  </a:lnTo>
                  <a:lnTo>
                    <a:pt x="0" y="0"/>
                  </a:lnTo>
                  <a:lnTo>
                    <a:pt x="5086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854172" y="2236669"/>
              <a:ext cx="52191" cy="75692"/>
            </a:xfrm>
            <a:custGeom>
              <a:avLst/>
              <a:pathLst>
                <a:path w="52191" h="75692">
                  <a:moveTo>
                    <a:pt x="0" y="75692"/>
                  </a:moveTo>
                  <a:lnTo>
                    <a:pt x="0" y="65371"/>
                  </a:lnTo>
                  <a:lnTo>
                    <a:pt x="519" y="64270"/>
                  </a:lnTo>
                  <a:lnTo>
                    <a:pt x="1060" y="63192"/>
                  </a:lnTo>
                  <a:lnTo>
                    <a:pt x="1624" y="62136"/>
                  </a:lnTo>
                  <a:lnTo>
                    <a:pt x="2210" y="61102"/>
                  </a:lnTo>
                  <a:lnTo>
                    <a:pt x="2818" y="60091"/>
                  </a:lnTo>
                  <a:lnTo>
                    <a:pt x="3449" y="59101"/>
                  </a:lnTo>
                  <a:lnTo>
                    <a:pt x="4101" y="58134"/>
                  </a:lnTo>
                  <a:lnTo>
                    <a:pt x="4776" y="57189"/>
                  </a:lnTo>
                  <a:lnTo>
                    <a:pt x="5473" y="56267"/>
                  </a:lnTo>
                  <a:lnTo>
                    <a:pt x="6193" y="55367"/>
                  </a:lnTo>
                  <a:lnTo>
                    <a:pt x="6926" y="54475"/>
                  </a:lnTo>
                  <a:lnTo>
                    <a:pt x="7666" y="53599"/>
                  </a:lnTo>
                  <a:lnTo>
                    <a:pt x="8413" y="52738"/>
                  </a:lnTo>
                  <a:lnTo>
                    <a:pt x="9165" y="51894"/>
                  </a:lnTo>
                  <a:lnTo>
                    <a:pt x="9924" y="51066"/>
                  </a:lnTo>
                  <a:lnTo>
                    <a:pt x="10690" y="50253"/>
                  </a:lnTo>
                  <a:lnTo>
                    <a:pt x="11461" y="49457"/>
                  </a:lnTo>
                  <a:lnTo>
                    <a:pt x="12240" y="48676"/>
                  </a:lnTo>
                  <a:lnTo>
                    <a:pt x="13024" y="47911"/>
                  </a:lnTo>
                  <a:lnTo>
                    <a:pt x="13815" y="47162"/>
                  </a:lnTo>
                  <a:lnTo>
                    <a:pt x="14618" y="46416"/>
                  </a:lnTo>
                  <a:lnTo>
                    <a:pt x="15420" y="45682"/>
                  </a:lnTo>
                  <a:lnTo>
                    <a:pt x="16219" y="44960"/>
                  </a:lnTo>
                  <a:lnTo>
                    <a:pt x="17016" y="44249"/>
                  </a:lnTo>
                  <a:lnTo>
                    <a:pt x="17811" y="43549"/>
                  </a:lnTo>
                  <a:lnTo>
                    <a:pt x="18604" y="42862"/>
                  </a:lnTo>
                  <a:lnTo>
                    <a:pt x="19395" y="42186"/>
                  </a:lnTo>
                  <a:lnTo>
                    <a:pt x="20184" y="41522"/>
                  </a:lnTo>
                  <a:lnTo>
                    <a:pt x="20970" y="40869"/>
                  </a:lnTo>
                  <a:lnTo>
                    <a:pt x="21755" y="40228"/>
                  </a:lnTo>
                  <a:lnTo>
                    <a:pt x="22540" y="39585"/>
                  </a:lnTo>
                  <a:lnTo>
                    <a:pt x="23309" y="38947"/>
                  </a:lnTo>
                  <a:lnTo>
                    <a:pt x="24060" y="38314"/>
                  </a:lnTo>
                  <a:lnTo>
                    <a:pt x="24795" y="37687"/>
                  </a:lnTo>
                  <a:lnTo>
                    <a:pt x="25513" y="37065"/>
                  </a:lnTo>
                  <a:lnTo>
                    <a:pt x="26214" y="36449"/>
                  </a:lnTo>
                  <a:lnTo>
                    <a:pt x="26897" y="35837"/>
                  </a:lnTo>
                  <a:lnTo>
                    <a:pt x="27564" y="35231"/>
                  </a:lnTo>
                  <a:lnTo>
                    <a:pt x="28214" y="34630"/>
                  </a:lnTo>
                  <a:lnTo>
                    <a:pt x="28848" y="34035"/>
                  </a:lnTo>
                  <a:lnTo>
                    <a:pt x="29471" y="33431"/>
                  </a:lnTo>
                  <a:lnTo>
                    <a:pt x="30069" y="32828"/>
                  </a:lnTo>
                  <a:lnTo>
                    <a:pt x="30643" y="32225"/>
                  </a:lnTo>
                  <a:lnTo>
                    <a:pt x="31193" y="31621"/>
                  </a:lnTo>
                  <a:lnTo>
                    <a:pt x="31719" y="31018"/>
                  </a:lnTo>
                  <a:lnTo>
                    <a:pt x="32220" y="30414"/>
                  </a:lnTo>
                  <a:lnTo>
                    <a:pt x="32697" y="29811"/>
                  </a:lnTo>
                  <a:lnTo>
                    <a:pt x="33150" y="29207"/>
                  </a:lnTo>
                  <a:lnTo>
                    <a:pt x="33578" y="28604"/>
                  </a:lnTo>
                  <a:lnTo>
                    <a:pt x="33982" y="28001"/>
                  </a:lnTo>
                  <a:lnTo>
                    <a:pt x="34354" y="27393"/>
                  </a:lnTo>
                  <a:lnTo>
                    <a:pt x="34687" y="26779"/>
                  </a:lnTo>
                  <a:lnTo>
                    <a:pt x="34981" y="26157"/>
                  </a:lnTo>
                  <a:lnTo>
                    <a:pt x="35235" y="25528"/>
                  </a:lnTo>
                  <a:lnTo>
                    <a:pt x="35451" y="24891"/>
                  </a:lnTo>
                  <a:lnTo>
                    <a:pt x="35627" y="24247"/>
                  </a:lnTo>
                  <a:lnTo>
                    <a:pt x="35764" y="23595"/>
                  </a:lnTo>
                  <a:lnTo>
                    <a:pt x="35862" y="22936"/>
                  </a:lnTo>
                  <a:lnTo>
                    <a:pt x="35921" y="22270"/>
                  </a:lnTo>
                  <a:lnTo>
                    <a:pt x="35940" y="21596"/>
                  </a:lnTo>
                  <a:lnTo>
                    <a:pt x="35916" y="20627"/>
                  </a:lnTo>
                  <a:lnTo>
                    <a:pt x="35841" y="19709"/>
                  </a:lnTo>
                  <a:lnTo>
                    <a:pt x="35717" y="18844"/>
                  </a:lnTo>
                  <a:lnTo>
                    <a:pt x="35542" y="18030"/>
                  </a:lnTo>
                  <a:lnTo>
                    <a:pt x="35318" y="17269"/>
                  </a:lnTo>
                  <a:lnTo>
                    <a:pt x="35045" y="16559"/>
                  </a:lnTo>
                  <a:lnTo>
                    <a:pt x="34721" y="15901"/>
                  </a:lnTo>
                  <a:lnTo>
                    <a:pt x="34348" y="15295"/>
                  </a:lnTo>
                  <a:lnTo>
                    <a:pt x="33925" y="14741"/>
                  </a:lnTo>
                  <a:lnTo>
                    <a:pt x="33453" y="14238"/>
                  </a:lnTo>
                  <a:lnTo>
                    <a:pt x="32932" y="13786"/>
                  </a:lnTo>
                  <a:lnTo>
                    <a:pt x="32364" y="13381"/>
                  </a:lnTo>
                  <a:lnTo>
                    <a:pt x="31750" y="13023"/>
                  </a:lnTo>
                  <a:lnTo>
                    <a:pt x="31090" y="12714"/>
                  </a:lnTo>
                  <a:lnTo>
                    <a:pt x="30383" y="12452"/>
                  </a:lnTo>
                  <a:lnTo>
                    <a:pt x="29629" y="12237"/>
                  </a:lnTo>
                  <a:lnTo>
                    <a:pt x="28828" y="12071"/>
                  </a:lnTo>
                  <a:lnTo>
                    <a:pt x="27982" y="11952"/>
                  </a:lnTo>
                  <a:lnTo>
                    <a:pt x="27088" y="11880"/>
                  </a:lnTo>
                  <a:lnTo>
                    <a:pt x="26148" y="11856"/>
                  </a:lnTo>
                  <a:lnTo>
                    <a:pt x="25217" y="11882"/>
                  </a:lnTo>
                  <a:lnTo>
                    <a:pt x="24331" y="11960"/>
                  </a:lnTo>
                  <a:lnTo>
                    <a:pt x="23490" y="12090"/>
                  </a:lnTo>
                  <a:lnTo>
                    <a:pt x="22693" y="12271"/>
                  </a:lnTo>
                  <a:lnTo>
                    <a:pt x="21940" y="12505"/>
                  </a:lnTo>
                  <a:lnTo>
                    <a:pt x="21232" y="12790"/>
                  </a:lnTo>
                  <a:lnTo>
                    <a:pt x="20568" y="13127"/>
                  </a:lnTo>
                  <a:lnTo>
                    <a:pt x="19949" y="13516"/>
                  </a:lnTo>
                  <a:lnTo>
                    <a:pt x="19374" y="13957"/>
                  </a:lnTo>
                  <a:lnTo>
                    <a:pt x="18843" y="14450"/>
                  </a:lnTo>
                  <a:lnTo>
                    <a:pt x="18363" y="14984"/>
                  </a:lnTo>
                  <a:lnTo>
                    <a:pt x="17918" y="15570"/>
                  </a:lnTo>
                  <a:lnTo>
                    <a:pt x="17508" y="16208"/>
                  </a:lnTo>
                  <a:lnTo>
                    <a:pt x="17133" y="16898"/>
                  </a:lnTo>
                  <a:lnTo>
                    <a:pt x="16792" y="17639"/>
                  </a:lnTo>
                  <a:lnTo>
                    <a:pt x="16487" y="18433"/>
                  </a:lnTo>
                  <a:lnTo>
                    <a:pt x="16216" y="19278"/>
                  </a:lnTo>
                  <a:lnTo>
                    <a:pt x="15981" y="20175"/>
                  </a:lnTo>
                  <a:lnTo>
                    <a:pt x="15780" y="21124"/>
                  </a:lnTo>
                  <a:lnTo>
                    <a:pt x="15614" y="22125"/>
                  </a:lnTo>
                  <a:lnTo>
                    <a:pt x="635" y="21278"/>
                  </a:lnTo>
                  <a:lnTo>
                    <a:pt x="752" y="20405"/>
                  </a:lnTo>
                  <a:lnTo>
                    <a:pt x="891" y="19542"/>
                  </a:lnTo>
                  <a:lnTo>
                    <a:pt x="1052" y="18690"/>
                  </a:lnTo>
                  <a:lnTo>
                    <a:pt x="1236" y="17848"/>
                  </a:lnTo>
                  <a:lnTo>
                    <a:pt x="1442" y="17017"/>
                  </a:lnTo>
                  <a:lnTo>
                    <a:pt x="1670" y="16197"/>
                  </a:lnTo>
                  <a:lnTo>
                    <a:pt x="1920" y="15387"/>
                  </a:lnTo>
                  <a:lnTo>
                    <a:pt x="2193" y="14588"/>
                  </a:lnTo>
                  <a:lnTo>
                    <a:pt x="2488" y="13799"/>
                  </a:lnTo>
                  <a:lnTo>
                    <a:pt x="2805" y="13021"/>
                  </a:lnTo>
                  <a:lnTo>
                    <a:pt x="3147" y="12258"/>
                  </a:lnTo>
                  <a:lnTo>
                    <a:pt x="3516" y="11513"/>
                  </a:lnTo>
                  <a:lnTo>
                    <a:pt x="3913" y="10788"/>
                  </a:lnTo>
                  <a:lnTo>
                    <a:pt x="4338" y="10082"/>
                  </a:lnTo>
                  <a:lnTo>
                    <a:pt x="4790" y="9395"/>
                  </a:lnTo>
                  <a:lnTo>
                    <a:pt x="5269" y="8727"/>
                  </a:lnTo>
                  <a:lnTo>
                    <a:pt x="5777" y="8078"/>
                  </a:lnTo>
                  <a:lnTo>
                    <a:pt x="6311" y="7448"/>
                  </a:lnTo>
                  <a:lnTo>
                    <a:pt x="6873" y="6837"/>
                  </a:lnTo>
                  <a:lnTo>
                    <a:pt x="7463" y="6245"/>
                  </a:lnTo>
                  <a:lnTo>
                    <a:pt x="8092" y="5676"/>
                  </a:lnTo>
                  <a:lnTo>
                    <a:pt x="8750" y="5132"/>
                  </a:lnTo>
                  <a:lnTo>
                    <a:pt x="9438" y="4613"/>
                  </a:lnTo>
                  <a:lnTo>
                    <a:pt x="10156" y="4120"/>
                  </a:lnTo>
                  <a:lnTo>
                    <a:pt x="10904" y="3652"/>
                  </a:lnTo>
                  <a:lnTo>
                    <a:pt x="11681" y="3209"/>
                  </a:lnTo>
                  <a:lnTo>
                    <a:pt x="12487" y="2792"/>
                  </a:lnTo>
                  <a:lnTo>
                    <a:pt x="13324" y="2401"/>
                  </a:lnTo>
                  <a:lnTo>
                    <a:pt x="14190" y="2034"/>
                  </a:lnTo>
                  <a:lnTo>
                    <a:pt x="15085" y="1693"/>
                  </a:lnTo>
                  <a:lnTo>
                    <a:pt x="16024" y="1372"/>
                  </a:lnTo>
                  <a:lnTo>
                    <a:pt x="16997" y="1084"/>
                  </a:lnTo>
                  <a:lnTo>
                    <a:pt x="18005" y="829"/>
                  </a:lnTo>
                  <a:lnTo>
                    <a:pt x="19049" y="609"/>
                  </a:lnTo>
                  <a:lnTo>
                    <a:pt x="20127" y="423"/>
                  </a:lnTo>
                  <a:lnTo>
                    <a:pt x="21240" y="271"/>
                  </a:lnTo>
                  <a:lnTo>
                    <a:pt x="22388" y="152"/>
                  </a:lnTo>
                  <a:lnTo>
                    <a:pt x="23571" y="67"/>
                  </a:lnTo>
                  <a:lnTo>
                    <a:pt x="24789" y="16"/>
                  </a:lnTo>
                  <a:lnTo>
                    <a:pt x="26042" y="0"/>
                  </a:lnTo>
                  <a:lnTo>
                    <a:pt x="27235" y="14"/>
                  </a:lnTo>
                  <a:lnTo>
                    <a:pt x="28401" y="57"/>
                  </a:lnTo>
                  <a:lnTo>
                    <a:pt x="29539" y="128"/>
                  </a:lnTo>
                  <a:lnTo>
                    <a:pt x="30649" y="228"/>
                  </a:lnTo>
                  <a:lnTo>
                    <a:pt x="31732" y="357"/>
                  </a:lnTo>
                  <a:lnTo>
                    <a:pt x="32788" y="514"/>
                  </a:lnTo>
                  <a:lnTo>
                    <a:pt x="33816" y="700"/>
                  </a:lnTo>
                  <a:lnTo>
                    <a:pt x="34816" y="914"/>
                  </a:lnTo>
                  <a:lnTo>
                    <a:pt x="35789" y="1157"/>
                  </a:lnTo>
                  <a:lnTo>
                    <a:pt x="36734" y="1429"/>
                  </a:lnTo>
                  <a:lnTo>
                    <a:pt x="37651" y="1717"/>
                  </a:lnTo>
                  <a:lnTo>
                    <a:pt x="38538" y="2032"/>
                  </a:lnTo>
                  <a:lnTo>
                    <a:pt x="39396" y="2374"/>
                  </a:lnTo>
                  <a:lnTo>
                    <a:pt x="40224" y="2741"/>
                  </a:lnTo>
                  <a:lnTo>
                    <a:pt x="41022" y="3136"/>
                  </a:lnTo>
                  <a:lnTo>
                    <a:pt x="41790" y="3557"/>
                  </a:lnTo>
                  <a:lnTo>
                    <a:pt x="42529" y="4004"/>
                  </a:lnTo>
                  <a:lnTo>
                    <a:pt x="43239" y="4478"/>
                  </a:lnTo>
                  <a:lnTo>
                    <a:pt x="43918" y="4978"/>
                  </a:lnTo>
                  <a:lnTo>
                    <a:pt x="44568" y="5504"/>
                  </a:lnTo>
                  <a:lnTo>
                    <a:pt x="45188" y="6057"/>
                  </a:lnTo>
                  <a:lnTo>
                    <a:pt x="45777" y="6633"/>
                  </a:lnTo>
                  <a:lnTo>
                    <a:pt x="46336" y="7234"/>
                  </a:lnTo>
                  <a:lnTo>
                    <a:pt x="46863" y="7859"/>
                  </a:lnTo>
                  <a:lnTo>
                    <a:pt x="47361" y="8508"/>
                  </a:lnTo>
                  <a:lnTo>
                    <a:pt x="47827" y="9182"/>
                  </a:lnTo>
                  <a:lnTo>
                    <a:pt x="48262" y="9880"/>
                  </a:lnTo>
                  <a:lnTo>
                    <a:pt x="48667" y="10603"/>
                  </a:lnTo>
                  <a:lnTo>
                    <a:pt x="49042" y="11350"/>
                  </a:lnTo>
                  <a:lnTo>
                    <a:pt x="49385" y="12121"/>
                  </a:lnTo>
                  <a:lnTo>
                    <a:pt x="49697" y="12905"/>
                  </a:lnTo>
                  <a:lnTo>
                    <a:pt x="49976" y="13711"/>
                  </a:lnTo>
                  <a:lnTo>
                    <a:pt x="50222" y="14539"/>
                  </a:lnTo>
                  <a:lnTo>
                    <a:pt x="50435" y="15390"/>
                  </a:lnTo>
                  <a:lnTo>
                    <a:pt x="50616" y="16263"/>
                  </a:lnTo>
                  <a:lnTo>
                    <a:pt x="50764" y="17158"/>
                  </a:lnTo>
                  <a:lnTo>
                    <a:pt x="50878" y="18075"/>
                  </a:lnTo>
                  <a:lnTo>
                    <a:pt x="50960" y="19015"/>
                  </a:lnTo>
                  <a:lnTo>
                    <a:pt x="51010" y="19977"/>
                  </a:lnTo>
                  <a:lnTo>
                    <a:pt x="51026" y="20961"/>
                  </a:lnTo>
                  <a:lnTo>
                    <a:pt x="51005" y="21999"/>
                  </a:lnTo>
                  <a:lnTo>
                    <a:pt x="50943" y="23017"/>
                  </a:lnTo>
                  <a:lnTo>
                    <a:pt x="50840" y="24014"/>
                  </a:lnTo>
                  <a:lnTo>
                    <a:pt x="50696" y="24992"/>
                  </a:lnTo>
                  <a:lnTo>
                    <a:pt x="50510" y="25949"/>
                  </a:lnTo>
                  <a:lnTo>
                    <a:pt x="50283" y="26887"/>
                  </a:lnTo>
                  <a:lnTo>
                    <a:pt x="50015" y="27804"/>
                  </a:lnTo>
                  <a:lnTo>
                    <a:pt x="49705" y="28701"/>
                  </a:lnTo>
                  <a:lnTo>
                    <a:pt x="49354" y="29579"/>
                  </a:lnTo>
                  <a:lnTo>
                    <a:pt x="48962" y="30435"/>
                  </a:lnTo>
                  <a:lnTo>
                    <a:pt x="48537" y="31276"/>
                  </a:lnTo>
                  <a:lnTo>
                    <a:pt x="48089" y="32104"/>
                  </a:lnTo>
                  <a:lnTo>
                    <a:pt x="47618" y="32919"/>
                  </a:lnTo>
                  <a:lnTo>
                    <a:pt x="47124" y="33722"/>
                  </a:lnTo>
                  <a:lnTo>
                    <a:pt x="46606" y="34511"/>
                  </a:lnTo>
                  <a:lnTo>
                    <a:pt x="46065" y="35288"/>
                  </a:lnTo>
                  <a:lnTo>
                    <a:pt x="45501" y="36053"/>
                  </a:lnTo>
                  <a:lnTo>
                    <a:pt x="44913" y="36804"/>
                  </a:lnTo>
                  <a:lnTo>
                    <a:pt x="44303" y="37543"/>
                  </a:lnTo>
                  <a:lnTo>
                    <a:pt x="43669" y="38269"/>
                  </a:lnTo>
                  <a:lnTo>
                    <a:pt x="43015" y="38974"/>
                  </a:lnTo>
                  <a:lnTo>
                    <a:pt x="42347" y="39671"/>
                  </a:lnTo>
                  <a:lnTo>
                    <a:pt x="41664" y="40359"/>
                  </a:lnTo>
                  <a:lnTo>
                    <a:pt x="40967" y="41039"/>
                  </a:lnTo>
                  <a:lnTo>
                    <a:pt x="40254" y="41710"/>
                  </a:lnTo>
                  <a:lnTo>
                    <a:pt x="39527" y="42373"/>
                  </a:lnTo>
                  <a:lnTo>
                    <a:pt x="38785" y="43027"/>
                  </a:lnTo>
                  <a:lnTo>
                    <a:pt x="38028" y="43673"/>
                  </a:lnTo>
                  <a:lnTo>
                    <a:pt x="37256" y="44310"/>
                  </a:lnTo>
                  <a:lnTo>
                    <a:pt x="36470" y="44939"/>
                  </a:lnTo>
                  <a:lnTo>
                    <a:pt x="35688" y="45562"/>
                  </a:lnTo>
                  <a:lnTo>
                    <a:pt x="34911" y="46182"/>
                  </a:lnTo>
                  <a:lnTo>
                    <a:pt x="34139" y="46798"/>
                  </a:lnTo>
                  <a:lnTo>
                    <a:pt x="33370" y="47412"/>
                  </a:lnTo>
                  <a:lnTo>
                    <a:pt x="32606" y="48022"/>
                  </a:lnTo>
                  <a:lnTo>
                    <a:pt x="31846" y="48629"/>
                  </a:lnTo>
                  <a:lnTo>
                    <a:pt x="31090" y="49233"/>
                  </a:lnTo>
                  <a:lnTo>
                    <a:pt x="30338" y="49834"/>
                  </a:lnTo>
                  <a:lnTo>
                    <a:pt x="29591" y="50432"/>
                  </a:lnTo>
                  <a:lnTo>
                    <a:pt x="28848" y="51026"/>
                  </a:lnTo>
                  <a:lnTo>
                    <a:pt x="28113" y="51619"/>
                  </a:lnTo>
                  <a:lnTo>
                    <a:pt x="27391" y="52214"/>
                  </a:lnTo>
                  <a:lnTo>
                    <a:pt x="26682" y="52809"/>
                  </a:lnTo>
                  <a:lnTo>
                    <a:pt x="25985" y="53406"/>
                  </a:lnTo>
                  <a:lnTo>
                    <a:pt x="25301" y="54004"/>
                  </a:lnTo>
                  <a:lnTo>
                    <a:pt x="24630" y="54602"/>
                  </a:lnTo>
                  <a:lnTo>
                    <a:pt x="23971" y="55202"/>
                  </a:lnTo>
                  <a:lnTo>
                    <a:pt x="23326" y="55803"/>
                  </a:lnTo>
                  <a:lnTo>
                    <a:pt x="22693" y="56405"/>
                  </a:lnTo>
                  <a:lnTo>
                    <a:pt x="22072" y="57007"/>
                  </a:lnTo>
                  <a:lnTo>
                    <a:pt x="21484" y="57615"/>
                  </a:lnTo>
                  <a:lnTo>
                    <a:pt x="20927" y="58231"/>
                  </a:lnTo>
                  <a:lnTo>
                    <a:pt x="20400" y="58856"/>
                  </a:lnTo>
                  <a:lnTo>
                    <a:pt x="19904" y="59489"/>
                  </a:lnTo>
                  <a:lnTo>
                    <a:pt x="19439" y="60130"/>
                  </a:lnTo>
                  <a:lnTo>
                    <a:pt x="19004" y="60780"/>
                  </a:lnTo>
                  <a:lnTo>
                    <a:pt x="18600" y="61439"/>
                  </a:lnTo>
                  <a:lnTo>
                    <a:pt x="18227" y="62106"/>
                  </a:lnTo>
                  <a:lnTo>
                    <a:pt x="17885" y="62781"/>
                  </a:lnTo>
                  <a:lnTo>
                    <a:pt x="17573" y="63465"/>
                  </a:lnTo>
                  <a:lnTo>
                    <a:pt x="52191" y="63465"/>
                  </a:lnTo>
                  <a:lnTo>
                    <a:pt x="52191" y="756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914461" y="2236669"/>
              <a:ext cx="52508" cy="76751"/>
            </a:xfrm>
            <a:custGeom>
              <a:avLst/>
              <a:pathLst>
                <a:path w="52508" h="76751">
                  <a:moveTo>
                    <a:pt x="52508" y="37211"/>
                  </a:moveTo>
                  <a:lnTo>
                    <a:pt x="52436" y="41081"/>
                  </a:lnTo>
                  <a:lnTo>
                    <a:pt x="52218" y="44750"/>
                  </a:lnTo>
                  <a:lnTo>
                    <a:pt x="51856" y="48220"/>
                  </a:lnTo>
                  <a:lnTo>
                    <a:pt x="51348" y="51490"/>
                  </a:lnTo>
                  <a:lnTo>
                    <a:pt x="50695" y="54559"/>
                  </a:lnTo>
                  <a:lnTo>
                    <a:pt x="49898" y="57429"/>
                  </a:lnTo>
                  <a:lnTo>
                    <a:pt x="48955" y="60098"/>
                  </a:lnTo>
                  <a:lnTo>
                    <a:pt x="47867" y="62567"/>
                  </a:lnTo>
                  <a:lnTo>
                    <a:pt x="46634" y="64837"/>
                  </a:lnTo>
                  <a:lnTo>
                    <a:pt x="45256" y="66906"/>
                  </a:lnTo>
                  <a:lnTo>
                    <a:pt x="43745" y="68776"/>
                  </a:lnTo>
                  <a:lnTo>
                    <a:pt x="42112" y="70450"/>
                  </a:lnTo>
                  <a:lnTo>
                    <a:pt x="40358" y="71927"/>
                  </a:lnTo>
                  <a:lnTo>
                    <a:pt x="38481" y="73207"/>
                  </a:lnTo>
                  <a:lnTo>
                    <a:pt x="36483" y="74290"/>
                  </a:lnTo>
                  <a:lnTo>
                    <a:pt x="34363" y="75176"/>
                  </a:lnTo>
                  <a:lnTo>
                    <a:pt x="32121" y="75865"/>
                  </a:lnTo>
                  <a:lnTo>
                    <a:pt x="29758" y="76357"/>
                  </a:lnTo>
                  <a:lnTo>
                    <a:pt x="27273" y="76653"/>
                  </a:lnTo>
                  <a:lnTo>
                    <a:pt x="24666" y="76751"/>
                  </a:lnTo>
                  <a:lnTo>
                    <a:pt x="23712" y="76741"/>
                  </a:lnTo>
                  <a:lnTo>
                    <a:pt x="22777" y="76711"/>
                  </a:lnTo>
                  <a:lnTo>
                    <a:pt x="21862" y="76661"/>
                  </a:lnTo>
                  <a:lnTo>
                    <a:pt x="20965" y="76590"/>
                  </a:lnTo>
                  <a:lnTo>
                    <a:pt x="20087" y="76500"/>
                  </a:lnTo>
                  <a:lnTo>
                    <a:pt x="19229" y="76389"/>
                  </a:lnTo>
                  <a:lnTo>
                    <a:pt x="18389" y="76258"/>
                  </a:lnTo>
                  <a:lnTo>
                    <a:pt x="17569" y="76107"/>
                  </a:lnTo>
                  <a:lnTo>
                    <a:pt x="16767" y="75936"/>
                  </a:lnTo>
                  <a:lnTo>
                    <a:pt x="15985" y="75745"/>
                  </a:lnTo>
                  <a:lnTo>
                    <a:pt x="15232" y="75533"/>
                  </a:lnTo>
                  <a:lnTo>
                    <a:pt x="14499" y="75299"/>
                  </a:lnTo>
                  <a:lnTo>
                    <a:pt x="13784" y="75042"/>
                  </a:lnTo>
                  <a:lnTo>
                    <a:pt x="13089" y="74763"/>
                  </a:lnTo>
                  <a:lnTo>
                    <a:pt x="12412" y="74462"/>
                  </a:lnTo>
                  <a:lnTo>
                    <a:pt x="11755" y="74138"/>
                  </a:lnTo>
                  <a:lnTo>
                    <a:pt x="11116" y="73793"/>
                  </a:lnTo>
                  <a:lnTo>
                    <a:pt x="10497" y="73425"/>
                  </a:lnTo>
                  <a:lnTo>
                    <a:pt x="9897" y="73035"/>
                  </a:lnTo>
                  <a:lnTo>
                    <a:pt x="9316" y="72622"/>
                  </a:lnTo>
                  <a:lnTo>
                    <a:pt x="8752" y="72187"/>
                  </a:lnTo>
                  <a:lnTo>
                    <a:pt x="8206" y="71727"/>
                  </a:lnTo>
                  <a:lnTo>
                    <a:pt x="7677" y="71242"/>
                  </a:lnTo>
                  <a:lnTo>
                    <a:pt x="7164" y="70734"/>
                  </a:lnTo>
                  <a:lnTo>
                    <a:pt x="6669" y="70201"/>
                  </a:lnTo>
                  <a:lnTo>
                    <a:pt x="6190" y="69643"/>
                  </a:lnTo>
                  <a:lnTo>
                    <a:pt x="5729" y="69062"/>
                  </a:lnTo>
                  <a:lnTo>
                    <a:pt x="5284" y="68456"/>
                  </a:lnTo>
                  <a:lnTo>
                    <a:pt x="4857" y="67825"/>
                  </a:lnTo>
                  <a:lnTo>
                    <a:pt x="4446" y="67170"/>
                  </a:lnTo>
                  <a:lnTo>
                    <a:pt x="4062" y="66491"/>
                  </a:lnTo>
                  <a:lnTo>
                    <a:pt x="3694" y="65786"/>
                  </a:lnTo>
                  <a:lnTo>
                    <a:pt x="3342" y="65055"/>
                  </a:lnTo>
                  <a:lnTo>
                    <a:pt x="3006" y="64299"/>
                  </a:lnTo>
                  <a:lnTo>
                    <a:pt x="2686" y="63518"/>
                  </a:lnTo>
                  <a:lnTo>
                    <a:pt x="2381" y="62711"/>
                  </a:lnTo>
                  <a:lnTo>
                    <a:pt x="2093" y="61879"/>
                  </a:lnTo>
                  <a:lnTo>
                    <a:pt x="1820" y="61022"/>
                  </a:lnTo>
                  <a:lnTo>
                    <a:pt x="1564" y="60139"/>
                  </a:lnTo>
                  <a:lnTo>
                    <a:pt x="1323" y="59231"/>
                  </a:lnTo>
                  <a:lnTo>
                    <a:pt x="15297" y="57272"/>
                  </a:lnTo>
                  <a:lnTo>
                    <a:pt x="15522" y="58045"/>
                  </a:lnTo>
                  <a:lnTo>
                    <a:pt x="15773" y="58777"/>
                  </a:lnTo>
                  <a:lnTo>
                    <a:pt x="16051" y="59468"/>
                  </a:lnTo>
                  <a:lnTo>
                    <a:pt x="16356" y="60118"/>
                  </a:lnTo>
                  <a:lnTo>
                    <a:pt x="16686" y="60726"/>
                  </a:lnTo>
                  <a:lnTo>
                    <a:pt x="17044" y="61293"/>
                  </a:lnTo>
                  <a:lnTo>
                    <a:pt x="17427" y="61818"/>
                  </a:lnTo>
                  <a:lnTo>
                    <a:pt x="17838" y="62303"/>
                  </a:lnTo>
                  <a:lnTo>
                    <a:pt x="18274" y="62746"/>
                  </a:lnTo>
                  <a:lnTo>
                    <a:pt x="18737" y="63148"/>
                  </a:lnTo>
                  <a:lnTo>
                    <a:pt x="19237" y="63510"/>
                  </a:lnTo>
                  <a:lnTo>
                    <a:pt x="19760" y="63834"/>
                  </a:lnTo>
                  <a:lnTo>
                    <a:pt x="20308" y="64119"/>
                  </a:lnTo>
                  <a:lnTo>
                    <a:pt x="20880" y="64367"/>
                  </a:lnTo>
                  <a:lnTo>
                    <a:pt x="21477" y="64577"/>
                  </a:lnTo>
                  <a:lnTo>
                    <a:pt x="22098" y="64748"/>
                  </a:lnTo>
                  <a:lnTo>
                    <a:pt x="22743" y="64882"/>
                  </a:lnTo>
                  <a:lnTo>
                    <a:pt x="23412" y="64977"/>
                  </a:lnTo>
                  <a:lnTo>
                    <a:pt x="24106" y="65034"/>
                  </a:lnTo>
                  <a:lnTo>
                    <a:pt x="24825" y="65053"/>
                  </a:lnTo>
                  <a:lnTo>
                    <a:pt x="25422" y="65039"/>
                  </a:lnTo>
                  <a:lnTo>
                    <a:pt x="26006" y="64996"/>
                  </a:lnTo>
                  <a:lnTo>
                    <a:pt x="26578" y="64924"/>
                  </a:lnTo>
                  <a:lnTo>
                    <a:pt x="27137" y="64824"/>
                  </a:lnTo>
                  <a:lnTo>
                    <a:pt x="27683" y="64696"/>
                  </a:lnTo>
                  <a:lnTo>
                    <a:pt x="28217" y="64539"/>
                  </a:lnTo>
                  <a:lnTo>
                    <a:pt x="28737" y="64353"/>
                  </a:lnTo>
                  <a:lnTo>
                    <a:pt x="29246" y="64138"/>
                  </a:lnTo>
                  <a:lnTo>
                    <a:pt x="29741" y="63895"/>
                  </a:lnTo>
                  <a:lnTo>
                    <a:pt x="30224" y="63624"/>
                  </a:lnTo>
                  <a:lnTo>
                    <a:pt x="30693" y="63323"/>
                  </a:lnTo>
                  <a:lnTo>
                    <a:pt x="31149" y="62993"/>
                  </a:lnTo>
                  <a:lnTo>
                    <a:pt x="31591" y="62633"/>
                  </a:lnTo>
                  <a:lnTo>
                    <a:pt x="32019" y="62243"/>
                  </a:lnTo>
                  <a:lnTo>
                    <a:pt x="32434" y="61824"/>
                  </a:lnTo>
                  <a:lnTo>
                    <a:pt x="32834" y="61375"/>
                  </a:lnTo>
                  <a:lnTo>
                    <a:pt x="33221" y="60897"/>
                  </a:lnTo>
                  <a:lnTo>
                    <a:pt x="33594" y="60389"/>
                  </a:lnTo>
                  <a:lnTo>
                    <a:pt x="33954" y="59851"/>
                  </a:lnTo>
                  <a:lnTo>
                    <a:pt x="34300" y="59283"/>
                  </a:lnTo>
                  <a:lnTo>
                    <a:pt x="34630" y="58686"/>
                  </a:lnTo>
                  <a:lnTo>
                    <a:pt x="34945" y="58058"/>
                  </a:lnTo>
                  <a:lnTo>
                    <a:pt x="35244" y="57399"/>
                  </a:lnTo>
                  <a:lnTo>
                    <a:pt x="35528" y="56709"/>
                  </a:lnTo>
                  <a:lnTo>
                    <a:pt x="35795" y="55988"/>
                  </a:lnTo>
                  <a:lnTo>
                    <a:pt x="36046" y="55237"/>
                  </a:lnTo>
                  <a:lnTo>
                    <a:pt x="36282" y="54456"/>
                  </a:lnTo>
                  <a:lnTo>
                    <a:pt x="36501" y="53643"/>
                  </a:lnTo>
                  <a:lnTo>
                    <a:pt x="36705" y="52800"/>
                  </a:lnTo>
                  <a:lnTo>
                    <a:pt x="36893" y="51926"/>
                  </a:lnTo>
                  <a:lnTo>
                    <a:pt x="37075" y="51010"/>
                  </a:lnTo>
                  <a:lnTo>
                    <a:pt x="37238" y="50063"/>
                  </a:lnTo>
                  <a:lnTo>
                    <a:pt x="37384" y="49083"/>
                  </a:lnTo>
                  <a:lnTo>
                    <a:pt x="37511" y="48072"/>
                  </a:lnTo>
                  <a:lnTo>
                    <a:pt x="37621" y="47030"/>
                  </a:lnTo>
                  <a:lnTo>
                    <a:pt x="37713" y="45955"/>
                  </a:lnTo>
                  <a:lnTo>
                    <a:pt x="37786" y="44849"/>
                  </a:lnTo>
                  <a:lnTo>
                    <a:pt x="37842" y="43711"/>
                  </a:lnTo>
                  <a:lnTo>
                    <a:pt x="37879" y="42541"/>
                  </a:lnTo>
                  <a:lnTo>
                    <a:pt x="37899" y="41339"/>
                  </a:lnTo>
                  <a:lnTo>
                    <a:pt x="37680" y="41748"/>
                  </a:lnTo>
                  <a:lnTo>
                    <a:pt x="37448" y="42146"/>
                  </a:lnTo>
                  <a:lnTo>
                    <a:pt x="37202" y="42535"/>
                  </a:lnTo>
                  <a:lnTo>
                    <a:pt x="36942" y="42915"/>
                  </a:lnTo>
                  <a:lnTo>
                    <a:pt x="36668" y="43285"/>
                  </a:lnTo>
                  <a:lnTo>
                    <a:pt x="36381" y="43645"/>
                  </a:lnTo>
                  <a:lnTo>
                    <a:pt x="36080" y="43996"/>
                  </a:lnTo>
                  <a:lnTo>
                    <a:pt x="35765" y="44338"/>
                  </a:lnTo>
                  <a:lnTo>
                    <a:pt x="35436" y="44669"/>
                  </a:lnTo>
                  <a:lnTo>
                    <a:pt x="35094" y="44992"/>
                  </a:lnTo>
                  <a:lnTo>
                    <a:pt x="34739" y="45304"/>
                  </a:lnTo>
                  <a:lnTo>
                    <a:pt x="34376" y="45606"/>
                  </a:lnTo>
                  <a:lnTo>
                    <a:pt x="34003" y="45897"/>
                  </a:lnTo>
                  <a:lnTo>
                    <a:pt x="33620" y="46177"/>
                  </a:lnTo>
                  <a:lnTo>
                    <a:pt x="33228" y="46447"/>
                  </a:lnTo>
                  <a:lnTo>
                    <a:pt x="32826" y="46707"/>
                  </a:lnTo>
                  <a:lnTo>
                    <a:pt x="32415" y="46956"/>
                  </a:lnTo>
                  <a:lnTo>
                    <a:pt x="31994" y="47194"/>
                  </a:lnTo>
                  <a:lnTo>
                    <a:pt x="31563" y="47421"/>
                  </a:lnTo>
                  <a:lnTo>
                    <a:pt x="31124" y="47638"/>
                  </a:lnTo>
                  <a:lnTo>
                    <a:pt x="30686" y="47845"/>
                  </a:lnTo>
                  <a:lnTo>
                    <a:pt x="30243" y="48043"/>
                  </a:lnTo>
                  <a:lnTo>
                    <a:pt x="29793" y="48231"/>
                  </a:lnTo>
                  <a:lnTo>
                    <a:pt x="29337" y="48409"/>
                  </a:lnTo>
                  <a:lnTo>
                    <a:pt x="28874" y="48578"/>
                  </a:lnTo>
                  <a:lnTo>
                    <a:pt x="28405" y="48737"/>
                  </a:lnTo>
                  <a:lnTo>
                    <a:pt x="27930" y="48887"/>
                  </a:lnTo>
                  <a:lnTo>
                    <a:pt x="27448" y="49027"/>
                  </a:lnTo>
                  <a:lnTo>
                    <a:pt x="26960" y="49158"/>
                  </a:lnTo>
                  <a:lnTo>
                    <a:pt x="26466" y="49279"/>
                  </a:lnTo>
                  <a:lnTo>
                    <a:pt x="25967" y="49380"/>
                  </a:lnTo>
                  <a:lnTo>
                    <a:pt x="25468" y="49470"/>
                  </a:lnTo>
                  <a:lnTo>
                    <a:pt x="24968" y="49549"/>
                  </a:lnTo>
                  <a:lnTo>
                    <a:pt x="24467" y="49618"/>
                  </a:lnTo>
                  <a:lnTo>
                    <a:pt x="23965" y="49676"/>
                  </a:lnTo>
                  <a:lnTo>
                    <a:pt x="23461" y="49724"/>
                  </a:lnTo>
                  <a:lnTo>
                    <a:pt x="22957" y="49761"/>
                  </a:lnTo>
                  <a:lnTo>
                    <a:pt x="22451" y="49787"/>
                  </a:lnTo>
                  <a:lnTo>
                    <a:pt x="21945" y="49803"/>
                  </a:lnTo>
                  <a:lnTo>
                    <a:pt x="21437" y="49809"/>
                  </a:lnTo>
                  <a:lnTo>
                    <a:pt x="20472" y="49792"/>
                  </a:lnTo>
                  <a:lnTo>
                    <a:pt x="19525" y="49741"/>
                  </a:lnTo>
                  <a:lnTo>
                    <a:pt x="18596" y="49656"/>
                  </a:lnTo>
                  <a:lnTo>
                    <a:pt x="17685" y="49538"/>
                  </a:lnTo>
                  <a:lnTo>
                    <a:pt x="16792" y="49385"/>
                  </a:lnTo>
                  <a:lnTo>
                    <a:pt x="15917" y="49199"/>
                  </a:lnTo>
                  <a:lnTo>
                    <a:pt x="15060" y="48979"/>
                  </a:lnTo>
                  <a:lnTo>
                    <a:pt x="14221" y="48725"/>
                  </a:lnTo>
                  <a:lnTo>
                    <a:pt x="13400" y="48437"/>
                  </a:lnTo>
                  <a:lnTo>
                    <a:pt x="12597" y="48115"/>
                  </a:lnTo>
                  <a:lnTo>
                    <a:pt x="11815" y="47751"/>
                  </a:lnTo>
                  <a:lnTo>
                    <a:pt x="11056" y="47357"/>
                  </a:lnTo>
                  <a:lnTo>
                    <a:pt x="10320" y="46933"/>
                  </a:lnTo>
                  <a:lnTo>
                    <a:pt x="9608" y="46480"/>
                  </a:lnTo>
                  <a:lnTo>
                    <a:pt x="8919" y="45998"/>
                  </a:lnTo>
                  <a:lnTo>
                    <a:pt x="8253" y="45485"/>
                  </a:lnTo>
                  <a:lnTo>
                    <a:pt x="7610" y="44943"/>
                  </a:lnTo>
                  <a:lnTo>
                    <a:pt x="6991" y="44371"/>
                  </a:lnTo>
                  <a:lnTo>
                    <a:pt x="6395" y="43770"/>
                  </a:lnTo>
                  <a:lnTo>
                    <a:pt x="5822" y="43139"/>
                  </a:lnTo>
                  <a:lnTo>
                    <a:pt x="5274" y="42480"/>
                  </a:lnTo>
                  <a:lnTo>
                    <a:pt x="4751" y="41795"/>
                  </a:lnTo>
                  <a:lnTo>
                    <a:pt x="4253" y="41083"/>
                  </a:lnTo>
                  <a:lnTo>
                    <a:pt x="3781" y="40344"/>
                  </a:lnTo>
                  <a:lnTo>
                    <a:pt x="3334" y="39579"/>
                  </a:lnTo>
                  <a:lnTo>
                    <a:pt x="2913" y="38788"/>
                  </a:lnTo>
                  <a:lnTo>
                    <a:pt x="2517" y="37970"/>
                  </a:lnTo>
                  <a:lnTo>
                    <a:pt x="2146" y="37126"/>
                  </a:lnTo>
                  <a:lnTo>
                    <a:pt x="1801" y="36255"/>
                  </a:lnTo>
                  <a:lnTo>
                    <a:pt x="1482" y="35358"/>
                  </a:lnTo>
                  <a:lnTo>
                    <a:pt x="1200" y="34425"/>
                  </a:lnTo>
                  <a:lnTo>
                    <a:pt x="948" y="33470"/>
                  </a:lnTo>
                  <a:lnTo>
                    <a:pt x="726" y="32490"/>
                  </a:lnTo>
                  <a:lnTo>
                    <a:pt x="533" y="31488"/>
                  </a:lnTo>
                  <a:lnTo>
                    <a:pt x="370" y="30462"/>
                  </a:lnTo>
                  <a:lnTo>
                    <a:pt x="237" y="29413"/>
                  </a:lnTo>
                  <a:lnTo>
                    <a:pt x="133" y="28340"/>
                  </a:lnTo>
                  <a:lnTo>
                    <a:pt x="59" y="27245"/>
                  </a:lnTo>
                  <a:lnTo>
                    <a:pt x="14" y="26126"/>
                  </a:lnTo>
                  <a:lnTo>
                    <a:pt x="0" y="24983"/>
                  </a:lnTo>
                  <a:lnTo>
                    <a:pt x="17" y="23810"/>
                  </a:lnTo>
                  <a:lnTo>
                    <a:pt x="69" y="22663"/>
                  </a:lnTo>
                  <a:lnTo>
                    <a:pt x="157" y="21541"/>
                  </a:lnTo>
                  <a:lnTo>
                    <a:pt x="279" y="20444"/>
                  </a:lnTo>
                  <a:lnTo>
                    <a:pt x="436" y="19373"/>
                  </a:lnTo>
                  <a:lnTo>
                    <a:pt x="628" y="18327"/>
                  </a:lnTo>
                  <a:lnTo>
                    <a:pt x="855" y="17306"/>
                  </a:lnTo>
                  <a:lnTo>
                    <a:pt x="1117" y="16311"/>
                  </a:lnTo>
                  <a:lnTo>
                    <a:pt x="1414" y="15341"/>
                  </a:lnTo>
                  <a:lnTo>
                    <a:pt x="1746" y="14397"/>
                  </a:lnTo>
                  <a:lnTo>
                    <a:pt x="2122" y="13480"/>
                  </a:lnTo>
                  <a:lnTo>
                    <a:pt x="2528" y="12593"/>
                  </a:lnTo>
                  <a:lnTo>
                    <a:pt x="2964" y="11736"/>
                  </a:lnTo>
                  <a:lnTo>
                    <a:pt x="3432" y="10908"/>
                  </a:lnTo>
                  <a:lnTo>
                    <a:pt x="3930" y="10110"/>
                  </a:lnTo>
                  <a:lnTo>
                    <a:pt x="4459" y="9341"/>
                  </a:lnTo>
                  <a:lnTo>
                    <a:pt x="5018" y="8602"/>
                  </a:lnTo>
                  <a:lnTo>
                    <a:pt x="5608" y="7893"/>
                  </a:lnTo>
                  <a:lnTo>
                    <a:pt x="6229" y="7213"/>
                  </a:lnTo>
                  <a:lnTo>
                    <a:pt x="6881" y="6563"/>
                  </a:lnTo>
                  <a:lnTo>
                    <a:pt x="7562" y="5933"/>
                  </a:lnTo>
                  <a:lnTo>
                    <a:pt x="8274" y="5335"/>
                  </a:lnTo>
                  <a:lnTo>
                    <a:pt x="9015" y="4769"/>
                  </a:lnTo>
                  <a:lnTo>
                    <a:pt x="9786" y="4234"/>
                  </a:lnTo>
                  <a:lnTo>
                    <a:pt x="10586" y="3731"/>
                  </a:lnTo>
                  <a:lnTo>
                    <a:pt x="11416" y="3260"/>
                  </a:lnTo>
                  <a:lnTo>
                    <a:pt x="12276" y="2821"/>
                  </a:lnTo>
                  <a:lnTo>
                    <a:pt x="13165" y="2413"/>
                  </a:lnTo>
                  <a:lnTo>
                    <a:pt x="14084" y="2037"/>
                  </a:lnTo>
                  <a:lnTo>
                    <a:pt x="15032" y="1693"/>
                  </a:lnTo>
                  <a:lnTo>
                    <a:pt x="16019" y="1372"/>
                  </a:lnTo>
                  <a:lnTo>
                    <a:pt x="17031" y="1084"/>
                  </a:lnTo>
                  <a:lnTo>
                    <a:pt x="18068" y="829"/>
                  </a:lnTo>
                  <a:lnTo>
                    <a:pt x="19131" y="609"/>
                  </a:lnTo>
                  <a:lnTo>
                    <a:pt x="20220" y="423"/>
                  </a:lnTo>
                  <a:lnTo>
                    <a:pt x="21333" y="271"/>
                  </a:lnTo>
                  <a:lnTo>
                    <a:pt x="22472" y="152"/>
                  </a:lnTo>
                  <a:lnTo>
                    <a:pt x="23637" y="67"/>
                  </a:lnTo>
                  <a:lnTo>
                    <a:pt x="24827" y="16"/>
                  </a:lnTo>
                  <a:lnTo>
                    <a:pt x="26042" y="0"/>
                  </a:lnTo>
                  <a:lnTo>
                    <a:pt x="27318" y="22"/>
                  </a:lnTo>
                  <a:lnTo>
                    <a:pt x="28564" y="88"/>
                  </a:lnTo>
                  <a:lnTo>
                    <a:pt x="29779" y="200"/>
                  </a:lnTo>
                  <a:lnTo>
                    <a:pt x="30963" y="355"/>
                  </a:lnTo>
                  <a:lnTo>
                    <a:pt x="32116" y="555"/>
                  </a:lnTo>
                  <a:lnTo>
                    <a:pt x="33239" y="800"/>
                  </a:lnTo>
                  <a:lnTo>
                    <a:pt x="34331" y="1089"/>
                  </a:lnTo>
                  <a:lnTo>
                    <a:pt x="35392" y="1422"/>
                  </a:lnTo>
                  <a:lnTo>
                    <a:pt x="36423" y="1800"/>
                  </a:lnTo>
                  <a:lnTo>
                    <a:pt x="37423" y="2223"/>
                  </a:lnTo>
                  <a:lnTo>
                    <a:pt x="38401" y="2681"/>
                  </a:lnTo>
                  <a:lnTo>
                    <a:pt x="39347" y="3188"/>
                  </a:lnTo>
                  <a:lnTo>
                    <a:pt x="40260" y="3744"/>
                  </a:lnTo>
                  <a:lnTo>
                    <a:pt x="41140" y="4348"/>
                  </a:lnTo>
                  <a:lnTo>
                    <a:pt x="41988" y="5002"/>
                  </a:lnTo>
                  <a:lnTo>
                    <a:pt x="42803" y="5703"/>
                  </a:lnTo>
                  <a:lnTo>
                    <a:pt x="43584" y="6454"/>
                  </a:lnTo>
                  <a:lnTo>
                    <a:pt x="44333" y="7253"/>
                  </a:lnTo>
                  <a:lnTo>
                    <a:pt x="45050" y="8101"/>
                  </a:lnTo>
                  <a:lnTo>
                    <a:pt x="45733" y="8998"/>
                  </a:lnTo>
                  <a:lnTo>
                    <a:pt x="46383" y="9933"/>
                  </a:lnTo>
                  <a:lnTo>
                    <a:pt x="47001" y="10918"/>
                  </a:lnTo>
                  <a:lnTo>
                    <a:pt x="47586" y="11953"/>
                  </a:lnTo>
                  <a:lnTo>
                    <a:pt x="48138" y="13038"/>
                  </a:lnTo>
                  <a:lnTo>
                    <a:pt x="48657" y="14172"/>
                  </a:lnTo>
                  <a:lnTo>
                    <a:pt x="49144" y="15356"/>
                  </a:lnTo>
                  <a:lnTo>
                    <a:pt x="49597" y="16590"/>
                  </a:lnTo>
                  <a:lnTo>
                    <a:pt x="50018" y="17874"/>
                  </a:lnTo>
                  <a:lnTo>
                    <a:pt x="50406" y="19207"/>
                  </a:lnTo>
                  <a:lnTo>
                    <a:pt x="50761" y="20590"/>
                  </a:lnTo>
                  <a:lnTo>
                    <a:pt x="51093" y="22014"/>
                  </a:lnTo>
                  <a:lnTo>
                    <a:pt x="51390" y="23491"/>
                  </a:lnTo>
                  <a:lnTo>
                    <a:pt x="51652" y="25021"/>
                  </a:lnTo>
                  <a:lnTo>
                    <a:pt x="51879" y="26603"/>
                  </a:lnTo>
                  <a:lnTo>
                    <a:pt x="52071" y="28239"/>
                  </a:lnTo>
                  <a:lnTo>
                    <a:pt x="52229" y="29927"/>
                  </a:lnTo>
                  <a:lnTo>
                    <a:pt x="52351" y="31669"/>
                  </a:lnTo>
                  <a:lnTo>
                    <a:pt x="52438" y="33463"/>
                  </a:lnTo>
                  <a:lnTo>
                    <a:pt x="52491" y="353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929547" y="2248314"/>
              <a:ext cx="21702" cy="27101"/>
            </a:xfrm>
            <a:custGeom>
              <a:avLst/>
              <a:pathLst>
                <a:path w="21702" h="27101">
                  <a:moveTo>
                    <a:pt x="21702" y="15138"/>
                  </a:moveTo>
                  <a:lnTo>
                    <a:pt x="21694" y="14507"/>
                  </a:lnTo>
                  <a:lnTo>
                    <a:pt x="21672" y="13885"/>
                  </a:lnTo>
                  <a:lnTo>
                    <a:pt x="21635" y="13271"/>
                  </a:lnTo>
                  <a:lnTo>
                    <a:pt x="21583" y="12665"/>
                  </a:lnTo>
                  <a:lnTo>
                    <a:pt x="21516" y="12068"/>
                  </a:lnTo>
                  <a:lnTo>
                    <a:pt x="21435" y="11479"/>
                  </a:lnTo>
                  <a:lnTo>
                    <a:pt x="21339" y="10899"/>
                  </a:lnTo>
                  <a:lnTo>
                    <a:pt x="21227" y="10328"/>
                  </a:lnTo>
                  <a:lnTo>
                    <a:pt x="21101" y="9764"/>
                  </a:lnTo>
                  <a:lnTo>
                    <a:pt x="20961" y="9210"/>
                  </a:lnTo>
                  <a:lnTo>
                    <a:pt x="20816" y="8657"/>
                  </a:lnTo>
                  <a:lnTo>
                    <a:pt x="20656" y="8119"/>
                  </a:lnTo>
                  <a:lnTo>
                    <a:pt x="20481" y="7598"/>
                  </a:lnTo>
                  <a:lnTo>
                    <a:pt x="20292" y="7092"/>
                  </a:lnTo>
                  <a:lnTo>
                    <a:pt x="20087" y="6603"/>
                  </a:lnTo>
                  <a:lnTo>
                    <a:pt x="19868" y="6129"/>
                  </a:lnTo>
                  <a:lnTo>
                    <a:pt x="19634" y="5671"/>
                  </a:lnTo>
                  <a:lnTo>
                    <a:pt x="19385" y="5229"/>
                  </a:lnTo>
                  <a:lnTo>
                    <a:pt x="19122" y="4803"/>
                  </a:lnTo>
                  <a:lnTo>
                    <a:pt x="18843" y="4393"/>
                  </a:lnTo>
                  <a:lnTo>
                    <a:pt x="18551" y="3989"/>
                  </a:lnTo>
                  <a:lnTo>
                    <a:pt x="18246" y="3603"/>
                  </a:lnTo>
                  <a:lnTo>
                    <a:pt x="17929" y="3235"/>
                  </a:lnTo>
                  <a:lnTo>
                    <a:pt x="17598" y="2885"/>
                  </a:lnTo>
                  <a:lnTo>
                    <a:pt x="17255" y="2553"/>
                  </a:lnTo>
                  <a:lnTo>
                    <a:pt x="16900" y="2240"/>
                  </a:lnTo>
                  <a:lnTo>
                    <a:pt x="16531" y="1944"/>
                  </a:lnTo>
                  <a:lnTo>
                    <a:pt x="16150" y="1666"/>
                  </a:lnTo>
                  <a:lnTo>
                    <a:pt x="15756" y="1406"/>
                  </a:lnTo>
                  <a:lnTo>
                    <a:pt x="15350" y="1164"/>
                  </a:lnTo>
                  <a:lnTo>
                    <a:pt x="14931" y="943"/>
                  </a:lnTo>
                  <a:lnTo>
                    <a:pt x="14499" y="745"/>
                  </a:lnTo>
                  <a:lnTo>
                    <a:pt x="14054" y="570"/>
                  </a:lnTo>
                  <a:lnTo>
                    <a:pt x="13597" y="419"/>
                  </a:lnTo>
                  <a:lnTo>
                    <a:pt x="13127" y="291"/>
                  </a:lnTo>
                  <a:lnTo>
                    <a:pt x="12644" y="186"/>
                  </a:lnTo>
                  <a:lnTo>
                    <a:pt x="12148" y="104"/>
                  </a:lnTo>
                  <a:lnTo>
                    <a:pt x="11640" y="46"/>
                  </a:lnTo>
                  <a:lnTo>
                    <a:pt x="11119" y="11"/>
                  </a:lnTo>
                  <a:lnTo>
                    <a:pt x="10586" y="0"/>
                  </a:lnTo>
                  <a:lnTo>
                    <a:pt x="10094" y="9"/>
                  </a:lnTo>
                  <a:lnTo>
                    <a:pt x="9612" y="38"/>
                  </a:lnTo>
                  <a:lnTo>
                    <a:pt x="9141" y="85"/>
                  </a:lnTo>
                  <a:lnTo>
                    <a:pt x="8680" y="152"/>
                  </a:lnTo>
                  <a:lnTo>
                    <a:pt x="8230" y="238"/>
                  </a:lnTo>
                  <a:lnTo>
                    <a:pt x="7791" y="343"/>
                  </a:lnTo>
                  <a:lnTo>
                    <a:pt x="7362" y="466"/>
                  </a:lnTo>
                  <a:lnTo>
                    <a:pt x="6944" y="609"/>
                  </a:lnTo>
                  <a:lnTo>
                    <a:pt x="6537" y="771"/>
                  </a:lnTo>
                  <a:lnTo>
                    <a:pt x="6140" y="952"/>
                  </a:lnTo>
                  <a:lnTo>
                    <a:pt x="5754" y="1141"/>
                  </a:lnTo>
                  <a:lnTo>
                    <a:pt x="5380" y="1346"/>
                  </a:lnTo>
                  <a:lnTo>
                    <a:pt x="5017" y="1568"/>
                  </a:lnTo>
                  <a:lnTo>
                    <a:pt x="4666" y="1808"/>
                  </a:lnTo>
                  <a:lnTo>
                    <a:pt x="4327" y="2064"/>
                  </a:lnTo>
                  <a:lnTo>
                    <a:pt x="3999" y="2337"/>
                  </a:lnTo>
                  <a:lnTo>
                    <a:pt x="3683" y="2627"/>
                  </a:lnTo>
                  <a:lnTo>
                    <a:pt x="3379" y="2934"/>
                  </a:lnTo>
                  <a:lnTo>
                    <a:pt x="3086" y="3258"/>
                  </a:lnTo>
                  <a:lnTo>
                    <a:pt x="2805" y="3599"/>
                  </a:lnTo>
                  <a:lnTo>
                    <a:pt x="2536" y="3956"/>
                  </a:lnTo>
                  <a:lnTo>
                    <a:pt x="2280" y="4327"/>
                  </a:lnTo>
                  <a:lnTo>
                    <a:pt x="2036" y="4714"/>
                  </a:lnTo>
                  <a:lnTo>
                    <a:pt x="1806" y="5115"/>
                  </a:lnTo>
                  <a:lnTo>
                    <a:pt x="1587" y="5531"/>
                  </a:lnTo>
                  <a:lnTo>
                    <a:pt x="1382" y="5962"/>
                  </a:lnTo>
                  <a:lnTo>
                    <a:pt x="1189" y="6407"/>
                  </a:lnTo>
                  <a:lnTo>
                    <a:pt x="1009" y="6868"/>
                  </a:lnTo>
                  <a:lnTo>
                    <a:pt x="842" y="7343"/>
                  </a:lnTo>
                  <a:lnTo>
                    <a:pt x="688" y="7833"/>
                  </a:lnTo>
                  <a:lnTo>
                    <a:pt x="557" y="8337"/>
                  </a:lnTo>
                  <a:lnTo>
                    <a:pt x="440" y="8854"/>
                  </a:lnTo>
                  <a:lnTo>
                    <a:pt x="337" y="9383"/>
                  </a:lnTo>
                  <a:lnTo>
                    <a:pt x="247" y="9925"/>
                  </a:lnTo>
                  <a:lnTo>
                    <a:pt x="172" y="10480"/>
                  </a:lnTo>
                  <a:lnTo>
                    <a:pt x="110" y="11047"/>
                  </a:lnTo>
                  <a:lnTo>
                    <a:pt x="61" y="11628"/>
                  </a:lnTo>
                  <a:lnTo>
                    <a:pt x="27" y="12220"/>
                  </a:lnTo>
                  <a:lnTo>
                    <a:pt x="6" y="12826"/>
                  </a:lnTo>
                  <a:lnTo>
                    <a:pt x="0" y="13444"/>
                  </a:lnTo>
                  <a:lnTo>
                    <a:pt x="6" y="14023"/>
                  </a:lnTo>
                  <a:lnTo>
                    <a:pt x="27" y="14594"/>
                  </a:lnTo>
                  <a:lnTo>
                    <a:pt x="61" y="15158"/>
                  </a:lnTo>
                  <a:lnTo>
                    <a:pt x="110" y="15714"/>
                  </a:lnTo>
                  <a:lnTo>
                    <a:pt x="172" y="16263"/>
                  </a:lnTo>
                  <a:lnTo>
                    <a:pt x="247" y="16804"/>
                  </a:lnTo>
                  <a:lnTo>
                    <a:pt x="337" y="17338"/>
                  </a:lnTo>
                  <a:lnTo>
                    <a:pt x="440" y="17865"/>
                  </a:lnTo>
                  <a:lnTo>
                    <a:pt x="557" y="18384"/>
                  </a:lnTo>
                  <a:lnTo>
                    <a:pt x="688" y="18896"/>
                  </a:lnTo>
                  <a:lnTo>
                    <a:pt x="832" y="19387"/>
                  </a:lnTo>
                  <a:lnTo>
                    <a:pt x="988" y="19866"/>
                  </a:lnTo>
                  <a:lnTo>
                    <a:pt x="1158" y="20332"/>
                  </a:lnTo>
                  <a:lnTo>
                    <a:pt x="1340" y="20785"/>
                  </a:lnTo>
                  <a:lnTo>
                    <a:pt x="1535" y="21225"/>
                  </a:lnTo>
                  <a:lnTo>
                    <a:pt x="1742" y="21653"/>
                  </a:lnTo>
                  <a:lnTo>
                    <a:pt x="1962" y="22068"/>
                  </a:lnTo>
                  <a:lnTo>
                    <a:pt x="2195" y="22470"/>
                  </a:lnTo>
                  <a:lnTo>
                    <a:pt x="2441" y="22860"/>
                  </a:lnTo>
                  <a:lnTo>
                    <a:pt x="2699" y="23237"/>
                  </a:lnTo>
                  <a:lnTo>
                    <a:pt x="2971" y="23589"/>
                  </a:lnTo>
                  <a:lnTo>
                    <a:pt x="3256" y="23927"/>
                  </a:lnTo>
                  <a:lnTo>
                    <a:pt x="3555" y="24250"/>
                  </a:lnTo>
                  <a:lnTo>
                    <a:pt x="3868" y="24558"/>
                  </a:lnTo>
                  <a:lnTo>
                    <a:pt x="4194" y="24851"/>
                  </a:lnTo>
                  <a:lnTo>
                    <a:pt x="4535" y="25130"/>
                  </a:lnTo>
                  <a:lnTo>
                    <a:pt x="4889" y="25393"/>
                  </a:lnTo>
                  <a:lnTo>
                    <a:pt x="5257" y="25642"/>
                  </a:lnTo>
                  <a:lnTo>
                    <a:pt x="5638" y="25876"/>
                  </a:lnTo>
                  <a:lnTo>
                    <a:pt x="6034" y="26095"/>
                  </a:lnTo>
                  <a:lnTo>
                    <a:pt x="6442" y="26286"/>
                  </a:lnTo>
                  <a:lnTo>
                    <a:pt x="6862" y="26457"/>
                  </a:lnTo>
                  <a:lnTo>
                    <a:pt x="7293" y="26608"/>
                  </a:lnTo>
                  <a:lnTo>
                    <a:pt x="7736" y="26739"/>
                  </a:lnTo>
                  <a:lnTo>
                    <a:pt x="8191" y="26849"/>
                  </a:lnTo>
                  <a:lnTo>
                    <a:pt x="8657" y="26940"/>
                  </a:lnTo>
                  <a:lnTo>
                    <a:pt x="9135" y="27010"/>
                  </a:lnTo>
                  <a:lnTo>
                    <a:pt x="9625" y="27061"/>
                  </a:lnTo>
                  <a:lnTo>
                    <a:pt x="10126" y="27091"/>
                  </a:lnTo>
                  <a:lnTo>
                    <a:pt x="10639" y="27101"/>
                  </a:lnTo>
                  <a:lnTo>
                    <a:pt x="11051" y="27093"/>
                  </a:lnTo>
                  <a:lnTo>
                    <a:pt x="11460" y="27071"/>
                  </a:lnTo>
                  <a:lnTo>
                    <a:pt x="11868" y="27034"/>
                  </a:lnTo>
                  <a:lnTo>
                    <a:pt x="12273" y="26982"/>
                  </a:lnTo>
                  <a:lnTo>
                    <a:pt x="12677" y="26915"/>
                  </a:lnTo>
                  <a:lnTo>
                    <a:pt x="13078" y="26834"/>
                  </a:lnTo>
                  <a:lnTo>
                    <a:pt x="13477" y="26738"/>
                  </a:lnTo>
                  <a:lnTo>
                    <a:pt x="13874" y="26626"/>
                  </a:lnTo>
                  <a:lnTo>
                    <a:pt x="14269" y="26500"/>
                  </a:lnTo>
                  <a:lnTo>
                    <a:pt x="14662" y="26360"/>
                  </a:lnTo>
                  <a:lnTo>
                    <a:pt x="15059" y="26204"/>
                  </a:lnTo>
                  <a:lnTo>
                    <a:pt x="15447" y="26034"/>
                  </a:lnTo>
                  <a:lnTo>
                    <a:pt x="15826" y="25848"/>
                  </a:lnTo>
                  <a:lnTo>
                    <a:pt x="16195" y="25648"/>
                  </a:lnTo>
                  <a:lnTo>
                    <a:pt x="16554" y="25433"/>
                  </a:lnTo>
                  <a:lnTo>
                    <a:pt x="16904" y="25204"/>
                  </a:lnTo>
                  <a:lnTo>
                    <a:pt x="17244" y="24959"/>
                  </a:lnTo>
                  <a:lnTo>
                    <a:pt x="17575" y="24700"/>
                  </a:lnTo>
                  <a:lnTo>
                    <a:pt x="17896" y="24426"/>
                  </a:lnTo>
                  <a:lnTo>
                    <a:pt x="18208" y="24137"/>
                  </a:lnTo>
                  <a:lnTo>
                    <a:pt x="18519" y="23833"/>
                  </a:lnTo>
                  <a:lnTo>
                    <a:pt x="18818" y="23514"/>
                  </a:lnTo>
                  <a:lnTo>
                    <a:pt x="19104" y="23181"/>
                  </a:lnTo>
                  <a:lnTo>
                    <a:pt x="19377" y="22832"/>
                  </a:lnTo>
                  <a:lnTo>
                    <a:pt x="19637" y="22469"/>
                  </a:lnTo>
                  <a:lnTo>
                    <a:pt x="19885" y="22091"/>
                  </a:lnTo>
                  <a:lnTo>
                    <a:pt x="20120" y="21698"/>
                  </a:lnTo>
                  <a:lnTo>
                    <a:pt x="20342" y="21291"/>
                  </a:lnTo>
                  <a:lnTo>
                    <a:pt x="20552" y="20869"/>
                  </a:lnTo>
                  <a:lnTo>
                    <a:pt x="20749" y="20431"/>
                  </a:lnTo>
                  <a:lnTo>
                    <a:pt x="20930" y="19969"/>
                  </a:lnTo>
                  <a:lnTo>
                    <a:pt x="21092" y="19491"/>
                  </a:lnTo>
                  <a:lnTo>
                    <a:pt x="21235" y="18999"/>
                  </a:lnTo>
                  <a:lnTo>
                    <a:pt x="21359" y="18492"/>
                  </a:lnTo>
                  <a:lnTo>
                    <a:pt x="21463" y="17970"/>
                  </a:lnTo>
                  <a:lnTo>
                    <a:pt x="21549" y="17433"/>
                  </a:lnTo>
                  <a:lnTo>
                    <a:pt x="21616" y="16882"/>
                  </a:lnTo>
                  <a:lnTo>
                    <a:pt x="21664" y="16315"/>
                  </a:lnTo>
                  <a:lnTo>
                    <a:pt x="21692" y="157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277560" y="3093150"/>
              <a:ext cx="52508" cy="76751"/>
            </a:xfrm>
            <a:custGeom>
              <a:avLst/>
              <a:pathLst>
                <a:path w="52508" h="76751">
                  <a:moveTo>
                    <a:pt x="52508" y="37211"/>
                  </a:moveTo>
                  <a:lnTo>
                    <a:pt x="52436" y="41081"/>
                  </a:lnTo>
                  <a:lnTo>
                    <a:pt x="52218" y="44750"/>
                  </a:lnTo>
                  <a:lnTo>
                    <a:pt x="51856" y="48220"/>
                  </a:lnTo>
                  <a:lnTo>
                    <a:pt x="51348" y="51490"/>
                  </a:lnTo>
                  <a:lnTo>
                    <a:pt x="50695" y="54559"/>
                  </a:lnTo>
                  <a:lnTo>
                    <a:pt x="49898" y="57429"/>
                  </a:lnTo>
                  <a:lnTo>
                    <a:pt x="48955" y="60098"/>
                  </a:lnTo>
                  <a:lnTo>
                    <a:pt x="47867" y="62567"/>
                  </a:lnTo>
                  <a:lnTo>
                    <a:pt x="46634" y="64837"/>
                  </a:lnTo>
                  <a:lnTo>
                    <a:pt x="45256" y="66906"/>
                  </a:lnTo>
                  <a:lnTo>
                    <a:pt x="43745" y="68776"/>
                  </a:lnTo>
                  <a:lnTo>
                    <a:pt x="42112" y="70450"/>
                  </a:lnTo>
                  <a:lnTo>
                    <a:pt x="40358" y="71927"/>
                  </a:lnTo>
                  <a:lnTo>
                    <a:pt x="38481" y="73207"/>
                  </a:lnTo>
                  <a:lnTo>
                    <a:pt x="36483" y="74290"/>
                  </a:lnTo>
                  <a:lnTo>
                    <a:pt x="34363" y="75176"/>
                  </a:lnTo>
                  <a:lnTo>
                    <a:pt x="32121" y="75865"/>
                  </a:lnTo>
                  <a:lnTo>
                    <a:pt x="29758" y="76357"/>
                  </a:lnTo>
                  <a:lnTo>
                    <a:pt x="27273" y="76653"/>
                  </a:lnTo>
                  <a:lnTo>
                    <a:pt x="24666" y="76751"/>
                  </a:lnTo>
                  <a:lnTo>
                    <a:pt x="23712" y="76741"/>
                  </a:lnTo>
                  <a:lnTo>
                    <a:pt x="22777" y="76711"/>
                  </a:lnTo>
                  <a:lnTo>
                    <a:pt x="21862" y="76661"/>
                  </a:lnTo>
                  <a:lnTo>
                    <a:pt x="20965" y="76590"/>
                  </a:lnTo>
                  <a:lnTo>
                    <a:pt x="20087" y="76500"/>
                  </a:lnTo>
                  <a:lnTo>
                    <a:pt x="19229" y="76389"/>
                  </a:lnTo>
                  <a:lnTo>
                    <a:pt x="18389" y="76258"/>
                  </a:lnTo>
                  <a:lnTo>
                    <a:pt x="17569" y="76107"/>
                  </a:lnTo>
                  <a:lnTo>
                    <a:pt x="16767" y="75936"/>
                  </a:lnTo>
                  <a:lnTo>
                    <a:pt x="15985" y="75745"/>
                  </a:lnTo>
                  <a:lnTo>
                    <a:pt x="15232" y="75533"/>
                  </a:lnTo>
                  <a:lnTo>
                    <a:pt x="14499" y="75299"/>
                  </a:lnTo>
                  <a:lnTo>
                    <a:pt x="13784" y="75042"/>
                  </a:lnTo>
                  <a:lnTo>
                    <a:pt x="13089" y="74763"/>
                  </a:lnTo>
                  <a:lnTo>
                    <a:pt x="12412" y="74462"/>
                  </a:lnTo>
                  <a:lnTo>
                    <a:pt x="11755" y="74138"/>
                  </a:lnTo>
                  <a:lnTo>
                    <a:pt x="11116" y="73793"/>
                  </a:lnTo>
                  <a:lnTo>
                    <a:pt x="10497" y="73425"/>
                  </a:lnTo>
                  <a:lnTo>
                    <a:pt x="9897" y="73035"/>
                  </a:lnTo>
                  <a:lnTo>
                    <a:pt x="9316" y="72622"/>
                  </a:lnTo>
                  <a:lnTo>
                    <a:pt x="8752" y="72187"/>
                  </a:lnTo>
                  <a:lnTo>
                    <a:pt x="8206" y="71727"/>
                  </a:lnTo>
                  <a:lnTo>
                    <a:pt x="7677" y="71242"/>
                  </a:lnTo>
                  <a:lnTo>
                    <a:pt x="7164" y="70734"/>
                  </a:lnTo>
                  <a:lnTo>
                    <a:pt x="6669" y="70201"/>
                  </a:lnTo>
                  <a:lnTo>
                    <a:pt x="6190" y="69643"/>
                  </a:lnTo>
                  <a:lnTo>
                    <a:pt x="5729" y="69062"/>
                  </a:lnTo>
                  <a:lnTo>
                    <a:pt x="5284" y="68456"/>
                  </a:lnTo>
                  <a:lnTo>
                    <a:pt x="4857" y="67825"/>
                  </a:lnTo>
                  <a:lnTo>
                    <a:pt x="4446" y="67170"/>
                  </a:lnTo>
                  <a:lnTo>
                    <a:pt x="4062" y="66491"/>
                  </a:lnTo>
                  <a:lnTo>
                    <a:pt x="3694" y="65786"/>
                  </a:lnTo>
                  <a:lnTo>
                    <a:pt x="3342" y="65055"/>
                  </a:lnTo>
                  <a:lnTo>
                    <a:pt x="3006" y="64299"/>
                  </a:lnTo>
                  <a:lnTo>
                    <a:pt x="2686" y="63518"/>
                  </a:lnTo>
                  <a:lnTo>
                    <a:pt x="2381" y="62711"/>
                  </a:lnTo>
                  <a:lnTo>
                    <a:pt x="2093" y="61879"/>
                  </a:lnTo>
                  <a:lnTo>
                    <a:pt x="1820" y="61022"/>
                  </a:lnTo>
                  <a:lnTo>
                    <a:pt x="1564" y="60139"/>
                  </a:lnTo>
                  <a:lnTo>
                    <a:pt x="1323" y="59231"/>
                  </a:lnTo>
                  <a:lnTo>
                    <a:pt x="15297" y="57272"/>
                  </a:lnTo>
                  <a:lnTo>
                    <a:pt x="15522" y="58045"/>
                  </a:lnTo>
                  <a:lnTo>
                    <a:pt x="15773" y="58777"/>
                  </a:lnTo>
                  <a:lnTo>
                    <a:pt x="16051" y="59468"/>
                  </a:lnTo>
                  <a:lnTo>
                    <a:pt x="16356" y="60118"/>
                  </a:lnTo>
                  <a:lnTo>
                    <a:pt x="16686" y="60726"/>
                  </a:lnTo>
                  <a:lnTo>
                    <a:pt x="17044" y="61293"/>
                  </a:lnTo>
                  <a:lnTo>
                    <a:pt x="17427" y="61818"/>
                  </a:lnTo>
                  <a:lnTo>
                    <a:pt x="17838" y="62303"/>
                  </a:lnTo>
                  <a:lnTo>
                    <a:pt x="18274" y="62746"/>
                  </a:lnTo>
                  <a:lnTo>
                    <a:pt x="18737" y="63148"/>
                  </a:lnTo>
                  <a:lnTo>
                    <a:pt x="19237" y="63510"/>
                  </a:lnTo>
                  <a:lnTo>
                    <a:pt x="19760" y="63834"/>
                  </a:lnTo>
                  <a:lnTo>
                    <a:pt x="20308" y="64119"/>
                  </a:lnTo>
                  <a:lnTo>
                    <a:pt x="20880" y="64367"/>
                  </a:lnTo>
                  <a:lnTo>
                    <a:pt x="21477" y="64577"/>
                  </a:lnTo>
                  <a:lnTo>
                    <a:pt x="22098" y="64748"/>
                  </a:lnTo>
                  <a:lnTo>
                    <a:pt x="22743" y="64882"/>
                  </a:lnTo>
                  <a:lnTo>
                    <a:pt x="23412" y="64977"/>
                  </a:lnTo>
                  <a:lnTo>
                    <a:pt x="24106" y="65034"/>
                  </a:lnTo>
                  <a:lnTo>
                    <a:pt x="24825" y="65053"/>
                  </a:lnTo>
                  <a:lnTo>
                    <a:pt x="25422" y="65039"/>
                  </a:lnTo>
                  <a:lnTo>
                    <a:pt x="26006" y="64996"/>
                  </a:lnTo>
                  <a:lnTo>
                    <a:pt x="26578" y="64924"/>
                  </a:lnTo>
                  <a:lnTo>
                    <a:pt x="27137" y="64824"/>
                  </a:lnTo>
                  <a:lnTo>
                    <a:pt x="27683" y="64696"/>
                  </a:lnTo>
                  <a:lnTo>
                    <a:pt x="28217" y="64539"/>
                  </a:lnTo>
                  <a:lnTo>
                    <a:pt x="28737" y="64353"/>
                  </a:lnTo>
                  <a:lnTo>
                    <a:pt x="29246" y="64138"/>
                  </a:lnTo>
                  <a:lnTo>
                    <a:pt x="29741" y="63895"/>
                  </a:lnTo>
                  <a:lnTo>
                    <a:pt x="30224" y="63624"/>
                  </a:lnTo>
                  <a:lnTo>
                    <a:pt x="30693" y="63323"/>
                  </a:lnTo>
                  <a:lnTo>
                    <a:pt x="31149" y="62993"/>
                  </a:lnTo>
                  <a:lnTo>
                    <a:pt x="31591" y="62633"/>
                  </a:lnTo>
                  <a:lnTo>
                    <a:pt x="32019" y="62243"/>
                  </a:lnTo>
                  <a:lnTo>
                    <a:pt x="32434" y="61824"/>
                  </a:lnTo>
                  <a:lnTo>
                    <a:pt x="32834" y="61375"/>
                  </a:lnTo>
                  <a:lnTo>
                    <a:pt x="33221" y="60897"/>
                  </a:lnTo>
                  <a:lnTo>
                    <a:pt x="33594" y="60389"/>
                  </a:lnTo>
                  <a:lnTo>
                    <a:pt x="33954" y="59851"/>
                  </a:lnTo>
                  <a:lnTo>
                    <a:pt x="34300" y="59283"/>
                  </a:lnTo>
                  <a:lnTo>
                    <a:pt x="34630" y="58686"/>
                  </a:lnTo>
                  <a:lnTo>
                    <a:pt x="34945" y="58058"/>
                  </a:lnTo>
                  <a:lnTo>
                    <a:pt x="35244" y="57399"/>
                  </a:lnTo>
                  <a:lnTo>
                    <a:pt x="35528" y="56709"/>
                  </a:lnTo>
                  <a:lnTo>
                    <a:pt x="35795" y="55988"/>
                  </a:lnTo>
                  <a:lnTo>
                    <a:pt x="36046" y="55237"/>
                  </a:lnTo>
                  <a:lnTo>
                    <a:pt x="36282" y="54456"/>
                  </a:lnTo>
                  <a:lnTo>
                    <a:pt x="36501" y="53643"/>
                  </a:lnTo>
                  <a:lnTo>
                    <a:pt x="36705" y="52800"/>
                  </a:lnTo>
                  <a:lnTo>
                    <a:pt x="36893" y="51926"/>
                  </a:lnTo>
                  <a:lnTo>
                    <a:pt x="37075" y="51010"/>
                  </a:lnTo>
                  <a:lnTo>
                    <a:pt x="37238" y="50063"/>
                  </a:lnTo>
                  <a:lnTo>
                    <a:pt x="37384" y="49083"/>
                  </a:lnTo>
                  <a:lnTo>
                    <a:pt x="37511" y="48072"/>
                  </a:lnTo>
                  <a:lnTo>
                    <a:pt x="37621" y="47030"/>
                  </a:lnTo>
                  <a:lnTo>
                    <a:pt x="37713" y="45955"/>
                  </a:lnTo>
                  <a:lnTo>
                    <a:pt x="37786" y="44849"/>
                  </a:lnTo>
                  <a:lnTo>
                    <a:pt x="37842" y="43711"/>
                  </a:lnTo>
                  <a:lnTo>
                    <a:pt x="37879" y="42541"/>
                  </a:lnTo>
                  <a:lnTo>
                    <a:pt x="37899" y="41339"/>
                  </a:lnTo>
                  <a:lnTo>
                    <a:pt x="37680" y="41748"/>
                  </a:lnTo>
                  <a:lnTo>
                    <a:pt x="37448" y="42146"/>
                  </a:lnTo>
                  <a:lnTo>
                    <a:pt x="37202" y="42535"/>
                  </a:lnTo>
                  <a:lnTo>
                    <a:pt x="36942" y="42915"/>
                  </a:lnTo>
                  <a:lnTo>
                    <a:pt x="36668" y="43285"/>
                  </a:lnTo>
                  <a:lnTo>
                    <a:pt x="36381" y="43645"/>
                  </a:lnTo>
                  <a:lnTo>
                    <a:pt x="36080" y="43996"/>
                  </a:lnTo>
                  <a:lnTo>
                    <a:pt x="35765" y="44338"/>
                  </a:lnTo>
                  <a:lnTo>
                    <a:pt x="35436" y="44669"/>
                  </a:lnTo>
                  <a:lnTo>
                    <a:pt x="35094" y="44992"/>
                  </a:lnTo>
                  <a:lnTo>
                    <a:pt x="34739" y="45304"/>
                  </a:lnTo>
                  <a:lnTo>
                    <a:pt x="34376" y="45606"/>
                  </a:lnTo>
                  <a:lnTo>
                    <a:pt x="34003" y="45897"/>
                  </a:lnTo>
                  <a:lnTo>
                    <a:pt x="33620" y="46177"/>
                  </a:lnTo>
                  <a:lnTo>
                    <a:pt x="33228" y="46447"/>
                  </a:lnTo>
                  <a:lnTo>
                    <a:pt x="32826" y="46707"/>
                  </a:lnTo>
                  <a:lnTo>
                    <a:pt x="32415" y="46956"/>
                  </a:lnTo>
                  <a:lnTo>
                    <a:pt x="31994" y="47194"/>
                  </a:lnTo>
                  <a:lnTo>
                    <a:pt x="31563" y="47421"/>
                  </a:lnTo>
                  <a:lnTo>
                    <a:pt x="31124" y="47638"/>
                  </a:lnTo>
                  <a:lnTo>
                    <a:pt x="30686" y="47845"/>
                  </a:lnTo>
                  <a:lnTo>
                    <a:pt x="30243" y="48043"/>
                  </a:lnTo>
                  <a:lnTo>
                    <a:pt x="29793" y="48231"/>
                  </a:lnTo>
                  <a:lnTo>
                    <a:pt x="29337" y="48409"/>
                  </a:lnTo>
                  <a:lnTo>
                    <a:pt x="28874" y="48578"/>
                  </a:lnTo>
                  <a:lnTo>
                    <a:pt x="28405" y="48737"/>
                  </a:lnTo>
                  <a:lnTo>
                    <a:pt x="27930" y="48887"/>
                  </a:lnTo>
                  <a:lnTo>
                    <a:pt x="27448" y="49027"/>
                  </a:lnTo>
                  <a:lnTo>
                    <a:pt x="26960" y="49158"/>
                  </a:lnTo>
                  <a:lnTo>
                    <a:pt x="26466" y="49279"/>
                  </a:lnTo>
                  <a:lnTo>
                    <a:pt x="25967" y="49380"/>
                  </a:lnTo>
                  <a:lnTo>
                    <a:pt x="25468" y="49470"/>
                  </a:lnTo>
                  <a:lnTo>
                    <a:pt x="24968" y="49549"/>
                  </a:lnTo>
                  <a:lnTo>
                    <a:pt x="24467" y="49618"/>
                  </a:lnTo>
                  <a:lnTo>
                    <a:pt x="23965" y="49676"/>
                  </a:lnTo>
                  <a:lnTo>
                    <a:pt x="23461" y="49724"/>
                  </a:lnTo>
                  <a:lnTo>
                    <a:pt x="22957" y="49761"/>
                  </a:lnTo>
                  <a:lnTo>
                    <a:pt x="22451" y="49787"/>
                  </a:lnTo>
                  <a:lnTo>
                    <a:pt x="21945" y="49803"/>
                  </a:lnTo>
                  <a:lnTo>
                    <a:pt x="21437" y="49809"/>
                  </a:lnTo>
                  <a:lnTo>
                    <a:pt x="20472" y="49792"/>
                  </a:lnTo>
                  <a:lnTo>
                    <a:pt x="19525" y="49741"/>
                  </a:lnTo>
                  <a:lnTo>
                    <a:pt x="18596" y="49656"/>
                  </a:lnTo>
                  <a:lnTo>
                    <a:pt x="17685" y="49538"/>
                  </a:lnTo>
                  <a:lnTo>
                    <a:pt x="16792" y="49385"/>
                  </a:lnTo>
                  <a:lnTo>
                    <a:pt x="15917" y="49199"/>
                  </a:lnTo>
                  <a:lnTo>
                    <a:pt x="15060" y="48979"/>
                  </a:lnTo>
                  <a:lnTo>
                    <a:pt x="14221" y="48725"/>
                  </a:lnTo>
                  <a:lnTo>
                    <a:pt x="13400" y="48437"/>
                  </a:lnTo>
                  <a:lnTo>
                    <a:pt x="12597" y="48115"/>
                  </a:lnTo>
                  <a:lnTo>
                    <a:pt x="11815" y="47751"/>
                  </a:lnTo>
                  <a:lnTo>
                    <a:pt x="11056" y="47357"/>
                  </a:lnTo>
                  <a:lnTo>
                    <a:pt x="10320" y="46933"/>
                  </a:lnTo>
                  <a:lnTo>
                    <a:pt x="9608" y="46480"/>
                  </a:lnTo>
                  <a:lnTo>
                    <a:pt x="8919" y="45998"/>
                  </a:lnTo>
                  <a:lnTo>
                    <a:pt x="8253" y="45485"/>
                  </a:lnTo>
                  <a:lnTo>
                    <a:pt x="7610" y="44943"/>
                  </a:lnTo>
                  <a:lnTo>
                    <a:pt x="6991" y="44371"/>
                  </a:lnTo>
                  <a:lnTo>
                    <a:pt x="6395" y="43770"/>
                  </a:lnTo>
                  <a:lnTo>
                    <a:pt x="5822" y="43139"/>
                  </a:lnTo>
                  <a:lnTo>
                    <a:pt x="5274" y="42480"/>
                  </a:lnTo>
                  <a:lnTo>
                    <a:pt x="4751" y="41795"/>
                  </a:lnTo>
                  <a:lnTo>
                    <a:pt x="4253" y="41083"/>
                  </a:lnTo>
                  <a:lnTo>
                    <a:pt x="3781" y="40344"/>
                  </a:lnTo>
                  <a:lnTo>
                    <a:pt x="3334" y="39579"/>
                  </a:lnTo>
                  <a:lnTo>
                    <a:pt x="2913" y="38788"/>
                  </a:lnTo>
                  <a:lnTo>
                    <a:pt x="2517" y="37970"/>
                  </a:lnTo>
                  <a:lnTo>
                    <a:pt x="2146" y="37126"/>
                  </a:lnTo>
                  <a:lnTo>
                    <a:pt x="1801" y="36255"/>
                  </a:lnTo>
                  <a:lnTo>
                    <a:pt x="1482" y="35358"/>
                  </a:lnTo>
                  <a:lnTo>
                    <a:pt x="1200" y="34425"/>
                  </a:lnTo>
                  <a:lnTo>
                    <a:pt x="948" y="33470"/>
                  </a:lnTo>
                  <a:lnTo>
                    <a:pt x="726" y="32490"/>
                  </a:lnTo>
                  <a:lnTo>
                    <a:pt x="533" y="31488"/>
                  </a:lnTo>
                  <a:lnTo>
                    <a:pt x="370" y="30462"/>
                  </a:lnTo>
                  <a:lnTo>
                    <a:pt x="237" y="29413"/>
                  </a:lnTo>
                  <a:lnTo>
                    <a:pt x="133" y="28340"/>
                  </a:lnTo>
                  <a:lnTo>
                    <a:pt x="59" y="27245"/>
                  </a:lnTo>
                  <a:lnTo>
                    <a:pt x="14" y="26126"/>
                  </a:lnTo>
                  <a:lnTo>
                    <a:pt x="0" y="24983"/>
                  </a:lnTo>
                  <a:lnTo>
                    <a:pt x="17" y="23810"/>
                  </a:lnTo>
                  <a:lnTo>
                    <a:pt x="69" y="22663"/>
                  </a:lnTo>
                  <a:lnTo>
                    <a:pt x="157" y="21541"/>
                  </a:lnTo>
                  <a:lnTo>
                    <a:pt x="279" y="20444"/>
                  </a:lnTo>
                  <a:lnTo>
                    <a:pt x="436" y="19373"/>
                  </a:lnTo>
                  <a:lnTo>
                    <a:pt x="628" y="18327"/>
                  </a:lnTo>
                  <a:lnTo>
                    <a:pt x="855" y="17306"/>
                  </a:lnTo>
                  <a:lnTo>
                    <a:pt x="1117" y="16311"/>
                  </a:lnTo>
                  <a:lnTo>
                    <a:pt x="1414" y="15341"/>
                  </a:lnTo>
                  <a:lnTo>
                    <a:pt x="1746" y="14397"/>
                  </a:lnTo>
                  <a:lnTo>
                    <a:pt x="2122" y="13480"/>
                  </a:lnTo>
                  <a:lnTo>
                    <a:pt x="2528" y="12593"/>
                  </a:lnTo>
                  <a:lnTo>
                    <a:pt x="2964" y="11736"/>
                  </a:lnTo>
                  <a:lnTo>
                    <a:pt x="3432" y="10908"/>
                  </a:lnTo>
                  <a:lnTo>
                    <a:pt x="3930" y="10110"/>
                  </a:lnTo>
                  <a:lnTo>
                    <a:pt x="4459" y="9341"/>
                  </a:lnTo>
                  <a:lnTo>
                    <a:pt x="5018" y="8602"/>
                  </a:lnTo>
                  <a:lnTo>
                    <a:pt x="5608" y="7893"/>
                  </a:lnTo>
                  <a:lnTo>
                    <a:pt x="6229" y="7213"/>
                  </a:lnTo>
                  <a:lnTo>
                    <a:pt x="6881" y="6563"/>
                  </a:lnTo>
                  <a:lnTo>
                    <a:pt x="7562" y="5933"/>
                  </a:lnTo>
                  <a:lnTo>
                    <a:pt x="8274" y="5335"/>
                  </a:lnTo>
                  <a:lnTo>
                    <a:pt x="9015" y="4769"/>
                  </a:lnTo>
                  <a:lnTo>
                    <a:pt x="9786" y="4234"/>
                  </a:lnTo>
                  <a:lnTo>
                    <a:pt x="10586" y="3731"/>
                  </a:lnTo>
                  <a:lnTo>
                    <a:pt x="11416" y="3260"/>
                  </a:lnTo>
                  <a:lnTo>
                    <a:pt x="12276" y="2821"/>
                  </a:lnTo>
                  <a:lnTo>
                    <a:pt x="13165" y="2413"/>
                  </a:lnTo>
                  <a:lnTo>
                    <a:pt x="14084" y="2037"/>
                  </a:lnTo>
                  <a:lnTo>
                    <a:pt x="15032" y="1693"/>
                  </a:lnTo>
                  <a:lnTo>
                    <a:pt x="16019" y="1372"/>
                  </a:lnTo>
                  <a:lnTo>
                    <a:pt x="17031" y="1084"/>
                  </a:lnTo>
                  <a:lnTo>
                    <a:pt x="18068" y="829"/>
                  </a:lnTo>
                  <a:lnTo>
                    <a:pt x="19131" y="609"/>
                  </a:lnTo>
                  <a:lnTo>
                    <a:pt x="20220" y="423"/>
                  </a:lnTo>
                  <a:lnTo>
                    <a:pt x="21333" y="271"/>
                  </a:lnTo>
                  <a:lnTo>
                    <a:pt x="22472" y="152"/>
                  </a:lnTo>
                  <a:lnTo>
                    <a:pt x="23637" y="67"/>
                  </a:lnTo>
                  <a:lnTo>
                    <a:pt x="24827" y="16"/>
                  </a:lnTo>
                  <a:lnTo>
                    <a:pt x="26042" y="0"/>
                  </a:lnTo>
                  <a:lnTo>
                    <a:pt x="27318" y="22"/>
                  </a:lnTo>
                  <a:lnTo>
                    <a:pt x="28564" y="88"/>
                  </a:lnTo>
                  <a:lnTo>
                    <a:pt x="29779" y="200"/>
                  </a:lnTo>
                  <a:lnTo>
                    <a:pt x="30963" y="355"/>
                  </a:lnTo>
                  <a:lnTo>
                    <a:pt x="32116" y="555"/>
                  </a:lnTo>
                  <a:lnTo>
                    <a:pt x="33239" y="800"/>
                  </a:lnTo>
                  <a:lnTo>
                    <a:pt x="34331" y="1089"/>
                  </a:lnTo>
                  <a:lnTo>
                    <a:pt x="35392" y="1422"/>
                  </a:lnTo>
                  <a:lnTo>
                    <a:pt x="36423" y="1800"/>
                  </a:lnTo>
                  <a:lnTo>
                    <a:pt x="37423" y="2223"/>
                  </a:lnTo>
                  <a:lnTo>
                    <a:pt x="38401" y="2681"/>
                  </a:lnTo>
                  <a:lnTo>
                    <a:pt x="39347" y="3188"/>
                  </a:lnTo>
                  <a:lnTo>
                    <a:pt x="40260" y="3744"/>
                  </a:lnTo>
                  <a:lnTo>
                    <a:pt x="41140" y="4348"/>
                  </a:lnTo>
                  <a:lnTo>
                    <a:pt x="41988" y="5002"/>
                  </a:lnTo>
                  <a:lnTo>
                    <a:pt x="42803" y="5703"/>
                  </a:lnTo>
                  <a:lnTo>
                    <a:pt x="43584" y="6454"/>
                  </a:lnTo>
                  <a:lnTo>
                    <a:pt x="44333" y="7253"/>
                  </a:lnTo>
                  <a:lnTo>
                    <a:pt x="45050" y="8101"/>
                  </a:lnTo>
                  <a:lnTo>
                    <a:pt x="45733" y="8998"/>
                  </a:lnTo>
                  <a:lnTo>
                    <a:pt x="46383" y="9933"/>
                  </a:lnTo>
                  <a:lnTo>
                    <a:pt x="47001" y="10918"/>
                  </a:lnTo>
                  <a:lnTo>
                    <a:pt x="47586" y="11953"/>
                  </a:lnTo>
                  <a:lnTo>
                    <a:pt x="48138" y="13038"/>
                  </a:lnTo>
                  <a:lnTo>
                    <a:pt x="48657" y="14172"/>
                  </a:lnTo>
                  <a:lnTo>
                    <a:pt x="49144" y="15356"/>
                  </a:lnTo>
                  <a:lnTo>
                    <a:pt x="49597" y="16590"/>
                  </a:lnTo>
                  <a:lnTo>
                    <a:pt x="50018" y="17874"/>
                  </a:lnTo>
                  <a:lnTo>
                    <a:pt x="50406" y="19207"/>
                  </a:lnTo>
                  <a:lnTo>
                    <a:pt x="50761" y="20590"/>
                  </a:lnTo>
                  <a:lnTo>
                    <a:pt x="51093" y="22014"/>
                  </a:lnTo>
                  <a:lnTo>
                    <a:pt x="51390" y="23491"/>
                  </a:lnTo>
                  <a:lnTo>
                    <a:pt x="51652" y="25021"/>
                  </a:lnTo>
                  <a:lnTo>
                    <a:pt x="51879" y="26603"/>
                  </a:lnTo>
                  <a:lnTo>
                    <a:pt x="52071" y="28239"/>
                  </a:lnTo>
                  <a:lnTo>
                    <a:pt x="52229" y="29927"/>
                  </a:lnTo>
                  <a:lnTo>
                    <a:pt x="52351" y="31669"/>
                  </a:lnTo>
                  <a:lnTo>
                    <a:pt x="52438" y="33463"/>
                  </a:lnTo>
                  <a:lnTo>
                    <a:pt x="52491" y="353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292646" y="3104795"/>
              <a:ext cx="21702" cy="27101"/>
            </a:xfrm>
            <a:custGeom>
              <a:avLst/>
              <a:pathLst>
                <a:path w="21702" h="27101">
                  <a:moveTo>
                    <a:pt x="21702" y="15138"/>
                  </a:moveTo>
                  <a:lnTo>
                    <a:pt x="21694" y="14507"/>
                  </a:lnTo>
                  <a:lnTo>
                    <a:pt x="21672" y="13885"/>
                  </a:lnTo>
                  <a:lnTo>
                    <a:pt x="21635" y="13271"/>
                  </a:lnTo>
                  <a:lnTo>
                    <a:pt x="21583" y="12665"/>
                  </a:lnTo>
                  <a:lnTo>
                    <a:pt x="21516" y="12068"/>
                  </a:lnTo>
                  <a:lnTo>
                    <a:pt x="21435" y="11479"/>
                  </a:lnTo>
                  <a:lnTo>
                    <a:pt x="21339" y="10899"/>
                  </a:lnTo>
                  <a:lnTo>
                    <a:pt x="21227" y="10328"/>
                  </a:lnTo>
                  <a:lnTo>
                    <a:pt x="21101" y="9764"/>
                  </a:lnTo>
                  <a:lnTo>
                    <a:pt x="20961" y="9210"/>
                  </a:lnTo>
                  <a:lnTo>
                    <a:pt x="20816" y="8657"/>
                  </a:lnTo>
                  <a:lnTo>
                    <a:pt x="20656" y="8119"/>
                  </a:lnTo>
                  <a:lnTo>
                    <a:pt x="20481" y="7598"/>
                  </a:lnTo>
                  <a:lnTo>
                    <a:pt x="20292" y="7092"/>
                  </a:lnTo>
                  <a:lnTo>
                    <a:pt x="20087" y="6603"/>
                  </a:lnTo>
                  <a:lnTo>
                    <a:pt x="19868" y="6129"/>
                  </a:lnTo>
                  <a:lnTo>
                    <a:pt x="19634" y="5671"/>
                  </a:lnTo>
                  <a:lnTo>
                    <a:pt x="19385" y="5229"/>
                  </a:lnTo>
                  <a:lnTo>
                    <a:pt x="19122" y="4803"/>
                  </a:lnTo>
                  <a:lnTo>
                    <a:pt x="18843" y="4393"/>
                  </a:lnTo>
                  <a:lnTo>
                    <a:pt x="18551" y="3989"/>
                  </a:lnTo>
                  <a:lnTo>
                    <a:pt x="18246" y="3603"/>
                  </a:lnTo>
                  <a:lnTo>
                    <a:pt x="17929" y="3235"/>
                  </a:lnTo>
                  <a:lnTo>
                    <a:pt x="17598" y="2885"/>
                  </a:lnTo>
                  <a:lnTo>
                    <a:pt x="17255" y="2553"/>
                  </a:lnTo>
                  <a:lnTo>
                    <a:pt x="16900" y="2240"/>
                  </a:lnTo>
                  <a:lnTo>
                    <a:pt x="16531" y="1944"/>
                  </a:lnTo>
                  <a:lnTo>
                    <a:pt x="16150" y="1666"/>
                  </a:lnTo>
                  <a:lnTo>
                    <a:pt x="15756" y="1406"/>
                  </a:lnTo>
                  <a:lnTo>
                    <a:pt x="15350" y="1164"/>
                  </a:lnTo>
                  <a:lnTo>
                    <a:pt x="14931" y="943"/>
                  </a:lnTo>
                  <a:lnTo>
                    <a:pt x="14499" y="745"/>
                  </a:lnTo>
                  <a:lnTo>
                    <a:pt x="14054" y="570"/>
                  </a:lnTo>
                  <a:lnTo>
                    <a:pt x="13597" y="419"/>
                  </a:lnTo>
                  <a:lnTo>
                    <a:pt x="13127" y="291"/>
                  </a:lnTo>
                  <a:lnTo>
                    <a:pt x="12644" y="186"/>
                  </a:lnTo>
                  <a:lnTo>
                    <a:pt x="12148" y="104"/>
                  </a:lnTo>
                  <a:lnTo>
                    <a:pt x="11640" y="46"/>
                  </a:lnTo>
                  <a:lnTo>
                    <a:pt x="11119" y="11"/>
                  </a:lnTo>
                  <a:lnTo>
                    <a:pt x="10586" y="0"/>
                  </a:lnTo>
                  <a:lnTo>
                    <a:pt x="10094" y="9"/>
                  </a:lnTo>
                  <a:lnTo>
                    <a:pt x="9612" y="38"/>
                  </a:lnTo>
                  <a:lnTo>
                    <a:pt x="9141" y="85"/>
                  </a:lnTo>
                  <a:lnTo>
                    <a:pt x="8680" y="152"/>
                  </a:lnTo>
                  <a:lnTo>
                    <a:pt x="8230" y="238"/>
                  </a:lnTo>
                  <a:lnTo>
                    <a:pt x="7791" y="343"/>
                  </a:lnTo>
                  <a:lnTo>
                    <a:pt x="7362" y="466"/>
                  </a:lnTo>
                  <a:lnTo>
                    <a:pt x="6944" y="609"/>
                  </a:lnTo>
                  <a:lnTo>
                    <a:pt x="6537" y="771"/>
                  </a:lnTo>
                  <a:lnTo>
                    <a:pt x="6140" y="952"/>
                  </a:lnTo>
                  <a:lnTo>
                    <a:pt x="5754" y="1141"/>
                  </a:lnTo>
                  <a:lnTo>
                    <a:pt x="5380" y="1346"/>
                  </a:lnTo>
                  <a:lnTo>
                    <a:pt x="5017" y="1568"/>
                  </a:lnTo>
                  <a:lnTo>
                    <a:pt x="4666" y="1808"/>
                  </a:lnTo>
                  <a:lnTo>
                    <a:pt x="4327" y="2064"/>
                  </a:lnTo>
                  <a:lnTo>
                    <a:pt x="3999" y="2337"/>
                  </a:lnTo>
                  <a:lnTo>
                    <a:pt x="3683" y="2627"/>
                  </a:lnTo>
                  <a:lnTo>
                    <a:pt x="3379" y="2934"/>
                  </a:lnTo>
                  <a:lnTo>
                    <a:pt x="3086" y="3258"/>
                  </a:lnTo>
                  <a:lnTo>
                    <a:pt x="2805" y="3599"/>
                  </a:lnTo>
                  <a:lnTo>
                    <a:pt x="2536" y="3956"/>
                  </a:lnTo>
                  <a:lnTo>
                    <a:pt x="2280" y="4327"/>
                  </a:lnTo>
                  <a:lnTo>
                    <a:pt x="2036" y="4714"/>
                  </a:lnTo>
                  <a:lnTo>
                    <a:pt x="1806" y="5115"/>
                  </a:lnTo>
                  <a:lnTo>
                    <a:pt x="1587" y="5531"/>
                  </a:lnTo>
                  <a:lnTo>
                    <a:pt x="1382" y="5962"/>
                  </a:lnTo>
                  <a:lnTo>
                    <a:pt x="1189" y="6407"/>
                  </a:lnTo>
                  <a:lnTo>
                    <a:pt x="1009" y="6868"/>
                  </a:lnTo>
                  <a:lnTo>
                    <a:pt x="842" y="7343"/>
                  </a:lnTo>
                  <a:lnTo>
                    <a:pt x="688" y="7833"/>
                  </a:lnTo>
                  <a:lnTo>
                    <a:pt x="557" y="8337"/>
                  </a:lnTo>
                  <a:lnTo>
                    <a:pt x="440" y="8854"/>
                  </a:lnTo>
                  <a:lnTo>
                    <a:pt x="337" y="9383"/>
                  </a:lnTo>
                  <a:lnTo>
                    <a:pt x="247" y="9925"/>
                  </a:lnTo>
                  <a:lnTo>
                    <a:pt x="172" y="10480"/>
                  </a:lnTo>
                  <a:lnTo>
                    <a:pt x="110" y="11047"/>
                  </a:lnTo>
                  <a:lnTo>
                    <a:pt x="61" y="11628"/>
                  </a:lnTo>
                  <a:lnTo>
                    <a:pt x="27" y="12220"/>
                  </a:lnTo>
                  <a:lnTo>
                    <a:pt x="6" y="12826"/>
                  </a:lnTo>
                  <a:lnTo>
                    <a:pt x="0" y="13444"/>
                  </a:lnTo>
                  <a:lnTo>
                    <a:pt x="6" y="14023"/>
                  </a:lnTo>
                  <a:lnTo>
                    <a:pt x="27" y="14594"/>
                  </a:lnTo>
                  <a:lnTo>
                    <a:pt x="61" y="15158"/>
                  </a:lnTo>
                  <a:lnTo>
                    <a:pt x="110" y="15714"/>
                  </a:lnTo>
                  <a:lnTo>
                    <a:pt x="172" y="16263"/>
                  </a:lnTo>
                  <a:lnTo>
                    <a:pt x="247" y="16804"/>
                  </a:lnTo>
                  <a:lnTo>
                    <a:pt x="337" y="17338"/>
                  </a:lnTo>
                  <a:lnTo>
                    <a:pt x="440" y="17865"/>
                  </a:lnTo>
                  <a:lnTo>
                    <a:pt x="557" y="18384"/>
                  </a:lnTo>
                  <a:lnTo>
                    <a:pt x="688" y="18896"/>
                  </a:lnTo>
                  <a:lnTo>
                    <a:pt x="832" y="19387"/>
                  </a:lnTo>
                  <a:lnTo>
                    <a:pt x="988" y="19866"/>
                  </a:lnTo>
                  <a:lnTo>
                    <a:pt x="1158" y="20332"/>
                  </a:lnTo>
                  <a:lnTo>
                    <a:pt x="1340" y="20785"/>
                  </a:lnTo>
                  <a:lnTo>
                    <a:pt x="1535" y="21225"/>
                  </a:lnTo>
                  <a:lnTo>
                    <a:pt x="1742" y="21653"/>
                  </a:lnTo>
                  <a:lnTo>
                    <a:pt x="1962" y="22068"/>
                  </a:lnTo>
                  <a:lnTo>
                    <a:pt x="2195" y="22470"/>
                  </a:lnTo>
                  <a:lnTo>
                    <a:pt x="2441" y="22860"/>
                  </a:lnTo>
                  <a:lnTo>
                    <a:pt x="2699" y="23237"/>
                  </a:lnTo>
                  <a:lnTo>
                    <a:pt x="2971" y="23589"/>
                  </a:lnTo>
                  <a:lnTo>
                    <a:pt x="3256" y="23927"/>
                  </a:lnTo>
                  <a:lnTo>
                    <a:pt x="3555" y="24250"/>
                  </a:lnTo>
                  <a:lnTo>
                    <a:pt x="3868" y="24558"/>
                  </a:lnTo>
                  <a:lnTo>
                    <a:pt x="4194" y="24851"/>
                  </a:lnTo>
                  <a:lnTo>
                    <a:pt x="4535" y="25130"/>
                  </a:lnTo>
                  <a:lnTo>
                    <a:pt x="4889" y="25393"/>
                  </a:lnTo>
                  <a:lnTo>
                    <a:pt x="5257" y="25642"/>
                  </a:lnTo>
                  <a:lnTo>
                    <a:pt x="5638" y="25876"/>
                  </a:lnTo>
                  <a:lnTo>
                    <a:pt x="6034" y="26095"/>
                  </a:lnTo>
                  <a:lnTo>
                    <a:pt x="6442" y="26286"/>
                  </a:lnTo>
                  <a:lnTo>
                    <a:pt x="6862" y="26457"/>
                  </a:lnTo>
                  <a:lnTo>
                    <a:pt x="7293" y="26608"/>
                  </a:lnTo>
                  <a:lnTo>
                    <a:pt x="7736" y="26739"/>
                  </a:lnTo>
                  <a:lnTo>
                    <a:pt x="8191" y="26849"/>
                  </a:lnTo>
                  <a:lnTo>
                    <a:pt x="8657" y="26940"/>
                  </a:lnTo>
                  <a:lnTo>
                    <a:pt x="9135" y="27010"/>
                  </a:lnTo>
                  <a:lnTo>
                    <a:pt x="9625" y="27061"/>
                  </a:lnTo>
                  <a:lnTo>
                    <a:pt x="10126" y="27091"/>
                  </a:lnTo>
                  <a:lnTo>
                    <a:pt x="10639" y="27101"/>
                  </a:lnTo>
                  <a:lnTo>
                    <a:pt x="11051" y="27093"/>
                  </a:lnTo>
                  <a:lnTo>
                    <a:pt x="11460" y="27071"/>
                  </a:lnTo>
                  <a:lnTo>
                    <a:pt x="11868" y="27034"/>
                  </a:lnTo>
                  <a:lnTo>
                    <a:pt x="12273" y="26982"/>
                  </a:lnTo>
                  <a:lnTo>
                    <a:pt x="12677" y="26915"/>
                  </a:lnTo>
                  <a:lnTo>
                    <a:pt x="13078" y="26834"/>
                  </a:lnTo>
                  <a:lnTo>
                    <a:pt x="13477" y="26738"/>
                  </a:lnTo>
                  <a:lnTo>
                    <a:pt x="13874" y="26626"/>
                  </a:lnTo>
                  <a:lnTo>
                    <a:pt x="14269" y="26500"/>
                  </a:lnTo>
                  <a:lnTo>
                    <a:pt x="14662" y="26360"/>
                  </a:lnTo>
                  <a:lnTo>
                    <a:pt x="15059" y="26204"/>
                  </a:lnTo>
                  <a:lnTo>
                    <a:pt x="15447" y="26034"/>
                  </a:lnTo>
                  <a:lnTo>
                    <a:pt x="15826" y="25848"/>
                  </a:lnTo>
                  <a:lnTo>
                    <a:pt x="16195" y="25648"/>
                  </a:lnTo>
                  <a:lnTo>
                    <a:pt x="16554" y="25433"/>
                  </a:lnTo>
                  <a:lnTo>
                    <a:pt x="16904" y="25204"/>
                  </a:lnTo>
                  <a:lnTo>
                    <a:pt x="17244" y="24959"/>
                  </a:lnTo>
                  <a:lnTo>
                    <a:pt x="17575" y="24700"/>
                  </a:lnTo>
                  <a:lnTo>
                    <a:pt x="17896" y="24426"/>
                  </a:lnTo>
                  <a:lnTo>
                    <a:pt x="18208" y="24137"/>
                  </a:lnTo>
                  <a:lnTo>
                    <a:pt x="18519" y="23833"/>
                  </a:lnTo>
                  <a:lnTo>
                    <a:pt x="18818" y="23514"/>
                  </a:lnTo>
                  <a:lnTo>
                    <a:pt x="19104" y="23181"/>
                  </a:lnTo>
                  <a:lnTo>
                    <a:pt x="19377" y="22832"/>
                  </a:lnTo>
                  <a:lnTo>
                    <a:pt x="19637" y="22469"/>
                  </a:lnTo>
                  <a:lnTo>
                    <a:pt x="19885" y="22091"/>
                  </a:lnTo>
                  <a:lnTo>
                    <a:pt x="20120" y="21698"/>
                  </a:lnTo>
                  <a:lnTo>
                    <a:pt x="20342" y="21291"/>
                  </a:lnTo>
                  <a:lnTo>
                    <a:pt x="20552" y="20869"/>
                  </a:lnTo>
                  <a:lnTo>
                    <a:pt x="20749" y="20431"/>
                  </a:lnTo>
                  <a:lnTo>
                    <a:pt x="20930" y="19969"/>
                  </a:lnTo>
                  <a:lnTo>
                    <a:pt x="21092" y="19491"/>
                  </a:lnTo>
                  <a:lnTo>
                    <a:pt x="21235" y="18999"/>
                  </a:lnTo>
                  <a:lnTo>
                    <a:pt x="21359" y="18492"/>
                  </a:lnTo>
                  <a:lnTo>
                    <a:pt x="21463" y="17970"/>
                  </a:lnTo>
                  <a:lnTo>
                    <a:pt x="21549" y="17433"/>
                  </a:lnTo>
                  <a:lnTo>
                    <a:pt x="21616" y="16882"/>
                  </a:lnTo>
                  <a:lnTo>
                    <a:pt x="21664" y="16315"/>
                  </a:lnTo>
                  <a:lnTo>
                    <a:pt x="21692" y="157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337426" y="3094261"/>
              <a:ext cx="53937" cy="75640"/>
            </a:xfrm>
            <a:custGeom>
              <a:avLst/>
              <a:pathLst>
                <a:path w="53937" h="75640">
                  <a:moveTo>
                    <a:pt x="53937" y="49756"/>
                  </a:moveTo>
                  <a:lnTo>
                    <a:pt x="53919" y="50869"/>
                  </a:lnTo>
                  <a:lnTo>
                    <a:pt x="53865" y="51966"/>
                  </a:lnTo>
                  <a:lnTo>
                    <a:pt x="53775" y="53046"/>
                  </a:lnTo>
                  <a:lnTo>
                    <a:pt x="53649" y="54109"/>
                  </a:lnTo>
                  <a:lnTo>
                    <a:pt x="53487" y="55155"/>
                  </a:lnTo>
                  <a:lnTo>
                    <a:pt x="53289" y="56184"/>
                  </a:lnTo>
                  <a:lnTo>
                    <a:pt x="53055" y="57196"/>
                  </a:lnTo>
                  <a:lnTo>
                    <a:pt x="52786" y="58191"/>
                  </a:lnTo>
                  <a:lnTo>
                    <a:pt x="52480" y="59169"/>
                  </a:lnTo>
                  <a:lnTo>
                    <a:pt x="52138" y="60130"/>
                  </a:lnTo>
                  <a:lnTo>
                    <a:pt x="51771" y="61060"/>
                  </a:lnTo>
                  <a:lnTo>
                    <a:pt x="51369" y="61966"/>
                  </a:lnTo>
                  <a:lnTo>
                    <a:pt x="50932" y="62847"/>
                  </a:lnTo>
                  <a:lnTo>
                    <a:pt x="50461" y="63704"/>
                  </a:lnTo>
                  <a:lnTo>
                    <a:pt x="49954" y="64537"/>
                  </a:lnTo>
                  <a:lnTo>
                    <a:pt x="49413" y="65345"/>
                  </a:lnTo>
                  <a:lnTo>
                    <a:pt x="48836" y="66129"/>
                  </a:lnTo>
                  <a:lnTo>
                    <a:pt x="48225" y="66889"/>
                  </a:lnTo>
                  <a:lnTo>
                    <a:pt x="47579" y="67624"/>
                  </a:lnTo>
                  <a:lnTo>
                    <a:pt x="46897" y="68335"/>
                  </a:lnTo>
                  <a:lnTo>
                    <a:pt x="46182" y="69008"/>
                  </a:lnTo>
                  <a:lnTo>
                    <a:pt x="45432" y="69652"/>
                  </a:lnTo>
                  <a:lnTo>
                    <a:pt x="44649" y="70266"/>
                  </a:lnTo>
                  <a:lnTo>
                    <a:pt x="43832" y="70850"/>
                  </a:lnTo>
                  <a:lnTo>
                    <a:pt x="42980" y="71405"/>
                  </a:lnTo>
                  <a:lnTo>
                    <a:pt x="42095" y="71930"/>
                  </a:lnTo>
                  <a:lnTo>
                    <a:pt x="41176" y="72425"/>
                  </a:lnTo>
                  <a:lnTo>
                    <a:pt x="40224" y="72891"/>
                  </a:lnTo>
                  <a:lnTo>
                    <a:pt x="39237" y="73327"/>
                  </a:lnTo>
                  <a:lnTo>
                    <a:pt x="38216" y="73734"/>
                  </a:lnTo>
                  <a:lnTo>
                    <a:pt x="37173" y="74096"/>
                  </a:lnTo>
                  <a:lnTo>
                    <a:pt x="36097" y="74420"/>
                  </a:lnTo>
                  <a:lnTo>
                    <a:pt x="34988" y="74706"/>
                  </a:lnTo>
                  <a:lnTo>
                    <a:pt x="33846" y="74954"/>
                  </a:lnTo>
                  <a:lnTo>
                    <a:pt x="32672" y="75163"/>
                  </a:lnTo>
                  <a:lnTo>
                    <a:pt x="31464" y="75335"/>
                  </a:lnTo>
                  <a:lnTo>
                    <a:pt x="30224" y="75468"/>
                  </a:lnTo>
                  <a:lnTo>
                    <a:pt x="28951" y="75563"/>
                  </a:lnTo>
                  <a:lnTo>
                    <a:pt x="27645" y="75620"/>
                  </a:lnTo>
                  <a:lnTo>
                    <a:pt x="26307" y="75640"/>
                  </a:lnTo>
                  <a:lnTo>
                    <a:pt x="25073" y="75625"/>
                  </a:lnTo>
                  <a:lnTo>
                    <a:pt x="23872" y="75580"/>
                  </a:lnTo>
                  <a:lnTo>
                    <a:pt x="22702" y="75506"/>
                  </a:lnTo>
                  <a:lnTo>
                    <a:pt x="21564" y="75402"/>
                  </a:lnTo>
                  <a:lnTo>
                    <a:pt x="20458" y="75269"/>
                  </a:lnTo>
                  <a:lnTo>
                    <a:pt x="19383" y="75106"/>
                  </a:lnTo>
                  <a:lnTo>
                    <a:pt x="18340" y="74913"/>
                  </a:lnTo>
                  <a:lnTo>
                    <a:pt x="17329" y="74691"/>
                  </a:lnTo>
                  <a:lnTo>
                    <a:pt x="16350" y="74439"/>
                  </a:lnTo>
                  <a:lnTo>
                    <a:pt x="15403" y="74157"/>
                  </a:lnTo>
                  <a:lnTo>
                    <a:pt x="14485" y="73839"/>
                  </a:lnTo>
                  <a:lnTo>
                    <a:pt x="13597" y="73499"/>
                  </a:lnTo>
                  <a:lnTo>
                    <a:pt x="12737" y="73136"/>
                  </a:lnTo>
                  <a:lnTo>
                    <a:pt x="11905" y="72752"/>
                  </a:lnTo>
                  <a:lnTo>
                    <a:pt x="11102" y="72344"/>
                  </a:lnTo>
                  <a:lnTo>
                    <a:pt x="10328" y="71915"/>
                  </a:lnTo>
                  <a:lnTo>
                    <a:pt x="9582" y="71464"/>
                  </a:lnTo>
                  <a:lnTo>
                    <a:pt x="8865" y="70990"/>
                  </a:lnTo>
                  <a:lnTo>
                    <a:pt x="8176" y="70494"/>
                  </a:lnTo>
                  <a:lnTo>
                    <a:pt x="7516" y="69976"/>
                  </a:lnTo>
                  <a:lnTo>
                    <a:pt x="6894" y="69427"/>
                  </a:lnTo>
                  <a:lnTo>
                    <a:pt x="6298" y="68860"/>
                  </a:lnTo>
                  <a:lnTo>
                    <a:pt x="5729" y="68275"/>
                  </a:lnTo>
                  <a:lnTo>
                    <a:pt x="5187" y="67672"/>
                  </a:lnTo>
                  <a:lnTo>
                    <a:pt x="4671" y="67051"/>
                  </a:lnTo>
                  <a:lnTo>
                    <a:pt x="4181" y="66412"/>
                  </a:lnTo>
                  <a:lnTo>
                    <a:pt x="3718" y="65755"/>
                  </a:lnTo>
                  <a:lnTo>
                    <a:pt x="3281" y="65081"/>
                  </a:lnTo>
                  <a:lnTo>
                    <a:pt x="2871" y="64388"/>
                  </a:lnTo>
                  <a:lnTo>
                    <a:pt x="2487" y="63677"/>
                  </a:lnTo>
                  <a:lnTo>
                    <a:pt x="2138" y="62952"/>
                  </a:lnTo>
                  <a:lnTo>
                    <a:pt x="1812" y="62216"/>
                  </a:lnTo>
                  <a:lnTo>
                    <a:pt x="1508" y="61470"/>
                  </a:lnTo>
                  <a:lnTo>
                    <a:pt x="1225" y="60713"/>
                  </a:lnTo>
                  <a:lnTo>
                    <a:pt x="966" y="59945"/>
                  </a:lnTo>
                  <a:lnTo>
                    <a:pt x="728" y="59167"/>
                  </a:lnTo>
                  <a:lnTo>
                    <a:pt x="512" y="58378"/>
                  </a:lnTo>
                  <a:lnTo>
                    <a:pt x="319" y="57579"/>
                  </a:lnTo>
                  <a:lnTo>
                    <a:pt x="148" y="56769"/>
                  </a:lnTo>
                  <a:lnTo>
                    <a:pt x="0" y="55949"/>
                  </a:lnTo>
                  <a:lnTo>
                    <a:pt x="14873" y="54731"/>
                  </a:lnTo>
                  <a:lnTo>
                    <a:pt x="14961" y="55080"/>
                  </a:lnTo>
                  <a:lnTo>
                    <a:pt x="15056" y="55426"/>
                  </a:lnTo>
                  <a:lnTo>
                    <a:pt x="15156" y="55770"/>
                  </a:lnTo>
                  <a:lnTo>
                    <a:pt x="15263" y="56112"/>
                  </a:lnTo>
                  <a:lnTo>
                    <a:pt x="15376" y="56452"/>
                  </a:lnTo>
                  <a:lnTo>
                    <a:pt x="15496" y="56789"/>
                  </a:lnTo>
                  <a:lnTo>
                    <a:pt x="15622" y="57125"/>
                  </a:lnTo>
                  <a:lnTo>
                    <a:pt x="15754" y="57458"/>
                  </a:lnTo>
                  <a:lnTo>
                    <a:pt x="15893" y="57790"/>
                  </a:lnTo>
                  <a:lnTo>
                    <a:pt x="16038" y="58119"/>
                  </a:lnTo>
                  <a:lnTo>
                    <a:pt x="16203" y="58443"/>
                  </a:lnTo>
                  <a:lnTo>
                    <a:pt x="16379" y="58761"/>
                  </a:lnTo>
                  <a:lnTo>
                    <a:pt x="16567" y="59070"/>
                  </a:lnTo>
                  <a:lnTo>
                    <a:pt x="16766" y="59372"/>
                  </a:lnTo>
                  <a:lnTo>
                    <a:pt x="16977" y="59667"/>
                  </a:lnTo>
                  <a:lnTo>
                    <a:pt x="17200" y="59955"/>
                  </a:lnTo>
                  <a:lnTo>
                    <a:pt x="17435" y="60235"/>
                  </a:lnTo>
                  <a:lnTo>
                    <a:pt x="17681" y="60507"/>
                  </a:lnTo>
                  <a:lnTo>
                    <a:pt x="17939" y="60772"/>
                  </a:lnTo>
                  <a:lnTo>
                    <a:pt x="18208" y="61030"/>
                  </a:lnTo>
                  <a:lnTo>
                    <a:pt x="18490" y="61280"/>
                  </a:lnTo>
                  <a:lnTo>
                    <a:pt x="18784" y="61519"/>
                  </a:lnTo>
                  <a:lnTo>
                    <a:pt x="19091" y="61750"/>
                  </a:lnTo>
                  <a:lnTo>
                    <a:pt x="19411" y="61970"/>
                  </a:lnTo>
                  <a:lnTo>
                    <a:pt x="19743" y="62182"/>
                  </a:lnTo>
                  <a:lnTo>
                    <a:pt x="20088" y="62383"/>
                  </a:lnTo>
                  <a:lnTo>
                    <a:pt x="20446" y="62575"/>
                  </a:lnTo>
                  <a:lnTo>
                    <a:pt x="20817" y="62758"/>
                  </a:lnTo>
                  <a:lnTo>
                    <a:pt x="21200" y="62931"/>
                  </a:lnTo>
                  <a:lnTo>
                    <a:pt x="21596" y="63095"/>
                  </a:lnTo>
                  <a:lnTo>
                    <a:pt x="22007" y="63235"/>
                  </a:lnTo>
                  <a:lnTo>
                    <a:pt x="22434" y="63361"/>
                  </a:lnTo>
                  <a:lnTo>
                    <a:pt x="22879" y="63473"/>
                  </a:lnTo>
                  <a:lnTo>
                    <a:pt x="23340" y="63569"/>
                  </a:lnTo>
                  <a:lnTo>
                    <a:pt x="23819" y="63650"/>
                  </a:lnTo>
                  <a:lnTo>
                    <a:pt x="24314" y="63717"/>
                  </a:lnTo>
                  <a:lnTo>
                    <a:pt x="24827" y="63769"/>
                  </a:lnTo>
                  <a:lnTo>
                    <a:pt x="25356" y="63806"/>
                  </a:lnTo>
                  <a:lnTo>
                    <a:pt x="25902" y="63828"/>
                  </a:lnTo>
                  <a:lnTo>
                    <a:pt x="26466" y="63836"/>
                  </a:lnTo>
                  <a:lnTo>
                    <a:pt x="27554" y="63800"/>
                  </a:lnTo>
                  <a:lnTo>
                    <a:pt x="28598" y="63694"/>
                  </a:lnTo>
                  <a:lnTo>
                    <a:pt x="29595" y="63516"/>
                  </a:lnTo>
                  <a:lnTo>
                    <a:pt x="30548" y="63268"/>
                  </a:lnTo>
                  <a:lnTo>
                    <a:pt x="31454" y="62949"/>
                  </a:lnTo>
                  <a:lnTo>
                    <a:pt x="32316" y="62559"/>
                  </a:lnTo>
                  <a:lnTo>
                    <a:pt x="33131" y="62098"/>
                  </a:lnTo>
                  <a:lnTo>
                    <a:pt x="33901" y="61566"/>
                  </a:lnTo>
                  <a:lnTo>
                    <a:pt x="34626" y="60963"/>
                  </a:lnTo>
                  <a:lnTo>
                    <a:pt x="35305" y="60289"/>
                  </a:lnTo>
                  <a:lnTo>
                    <a:pt x="35939" y="59549"/>
                  </a:lnTo>
                  <a:lnTo>
                    <a:pt x="36506" y="58746"/>
                  </a:lnTo>
                  <a:lnTo>
                    <a:pt x="37006" y="57880"/>
                  </a:lnTo>
                  <a:lnTo>
                    <a:pt x="37439" y="56952"/>
                  </a:lnTo>
                  <a:lnTo>
                    <a:pt x="37806" y="55962"/>
                  </a:lnTo>
                  <a:lnTo>
                    <a:pt x="38106" y="54909"/>
                  </a:lnTo>
                  <a:lnTo>
                    <a:pt x="38340" y="53794"/>
                  </a:lnTo>
                  <a:lnTo>
                    <a:pt x="38507" y="52616"/>
                  </a:lnTo>
                  <a:lnTo>
                    <a:pt x="38607" y="51376"/>
                  </a:lnTo>
                  <a:lnTo>
                    <a:pt x="38640" y="50073"/>
                  </a:lnTo>
                  <a:lnTo>
                    <a:pt x="38631" y="49486"/>
                  </a:lnTo>
                  <a:lnTo>
                    <a:pt x="38606" y="48911"/>
                  </a:lnTo>
                  <a:lnTo>
                    <a:pt x="38564" y="48347"/>
                  </a:lnTo>
                  <a:lnTo>
                    <a:pt x="38504" y="47795"/>
                  </a:lnTo>
                  <a:lnTo>
                    <a:pt x="38428" y="47255"/>
                  </a:lnTo>
                  <a:lnTo>
                    <a:pt x="38335" y="46726"/>
                  </a:lnTo>
                  <a:lnTo>
                    <a:pt x="38225" y="46209"/>
                  </a:lnTo>
                  <a:lnTo>
                    <a:pt x="38098" y="45703"/>
                  </a:lnTo>
                  <a:lnTo>
                    <a:pt x="37954" y="45209"/>
                  </a:lnTo>
                  <a:lnTo>
                    <a:pt x="37793" y="44727"/>
                  </a:lnTo>
                  <a:lnTo>
                    <a:pt x="37627" y="44258"/>
                  </a:lnTo>
                  <a:lnTo>
                    <a:pt x="37446" y="43802"/>
                  </a:lnTo>
                  <a:lnTo>
                    <a:pt x="37250" y="43360"/>
                  </a:lnTo>
                  <a:lnTo>
                    <a:pt x="37039" y="42932"/>
                  </a:lnTo>
                  <a:lnTo>
                    <a:pt x="36814" y="42517"/>
                  </a:lnTo>
                  <a:lnTo>
                    <a:pt x="36573" y="42117"/>
                  </a:lnTo>
                  <a:lnTo>
                    <a:pt x="36318" y="41730"/>
                  </a:lnTo>
                  <a:lnTo>
                    <a:pt x="36048" y="41356"/>
                  </a:lnTo>
                  <a:lnTo>
                    <a:pt x="35764" y="40997"/>
                  </a:lnTo>
                  <a:lnTo>
                    <a:pt x="35464" y="40651"/>
                  </a:lnTo>
                  <a:lnTo>
                    <a:pt x="35160" y="40321"/>
                  </a:lnTo>
                  <a:lnTo>
                    <a:pt x="34842" y="40006"/>
                  </a:lnTo>
                  <a:lnTo>
                    <a:pt x="34508" y="39707"/>
                  </a:lnTo>
                  <a:lnTo>
                    <a:pt x="34160" y="39423"/>
                  </a:lnTo>
                  <a:lnTo>
                    <a:pt x="33797" y="39156"/>
                  </a:lnTo>
                  <a:lnTo>
                    <a:pt x="33419" y="38905"/>
                  </a:lnTo>
                  <a:lnTo>
                    <a:pt x="33026" y="38669"/>
                  </a:lnTo>
                  <a:lnTo>
                    <a:pt x="32618" y="38449"/>
                  </a:lnTo>
                  <a:lnTo>
                    <a:pt x="32196" y="38246"/>
                  </a:lnTo>
                  <a:lnTo>
                    <a:pt x="31759" y="38058"/>
                  </a:lnTo>
                  <a:lnTo>
                    <a:pt x="31318" y="37887"/>
                  </a:lnTo>
                  <a:lnTo>
                    <a:pt x="30865" y="37734"/>
                  </a:lnTo>
                  <a:lnTo>
                    <a:pt x="30399" y="37599"/>
                  </a:lnTo>
                  <a:lnTo>
                    <a:pt x="29921" y="37482"/>
                  </a:lnTo>
                  <a:lnTo>
                    <a:pt x="29430" y="37383"/>
                  </a:lnTo>
                  <a:lnTo>
                    <a:pt x="28926" y="37302"/>
                  </a:lnTo>
                  <a:lnTo>
                    <a:pt x="28409" y="37239"/>
                  </a:lnTo>
                  <a:lnTo>
                    <a:pt x="27880" y="37194"/>
                  </a:lnTo>
                  <a:lnTo>
                    <a:pt x="27338" y="37167"/>
                  </a:lnTo>
                  <a:lnTo>
                    <a:pt x="26783" y="37158"/>
                  </a:lnTo>
                  <a:lnTo>
                    <a:pt x="26055" y="37172"/>
                  </a:lnTo>
                  <a:lnTo>
                    <a:pt x="25354" y="37215"/>
                  </a:lnTo>
                  <a:lnTo>
                    <a:pt x="24679" y="37286"/>
                  </a:lnTo>
                  <a:lnTo>
                    <a:pt x="24031" y="37387"/>
                  </a:lnTo>
                  <a:lnTo>
                    <a:pt x="23409" y="37515"/>
                  </a:lnTo>
                  <a:lnTo>
                    <a:pt x="22813" y="37672"/>
                  </a:lnTo>
                  <a:lnTo>
                    <a:pt x="22244" y="37858"/>
                  </a:lnTo>
                  <a:lnTo>
                    <a:pt x="21702" y="38073"/>
                  </a:lnTo>
                  <a:lnTo>
                    <a:pt x="21186" y="38315"/>
                  </a:lnTo>
                  <a:lnTo>
                    <a:pt x="20696" y="38587"/>
                  </a:lnTo>
                  <a:lnTo>
                    <a:pt x="20227" y="38869"/>
                  </a:lnTo>
                  <a:lnTo>
                    <a:pt x="19773" y="39163"/>
                  </a:lnTo>
                  <a:lnTo>
                    <a:pt x="19333" y="39470"/>
                  </a:lnTo>
                  <a:lnTo>
                    <a:pt x="18909" y="39790"/>
                  </a:lnTo>
                  <a:lnTo>
                    <a:pt x="18499" y="40122"/>
                  </a:lnTo>
                  <a:lnTo>
                    <a:pt x="18104" y="40467"/>
                  </a:lnTo>
                  <a:lnTo>
                    <a:pt x="17724" y="40825"/>
                  </a:lnTo>
                  <a:lnTo>
                    <a:pt x="17359" y="41196"/>
                  </a:lnTo>
                  <a:lnTo>
                    <a:pt x="17009" y="41579"/>
                  </a:lnTo>
                  <a:lnTo>
                    <a:pt x="16673" y="41975"/>
                  </a:lnTo>
                  <a:lnTo>
                    <a:pt x="2170" y="41975"/>
                  </a:lnTo>
                  <a:lnTo>
                    <a:pt x="4763" y="0"/>
                  </a:lnTo>
                  <a:lnTo>
                    <a:pt x="49597" y="0"/>
                  </a:lnTo>
                  <a:lnTo>
                    <a:pt x="49597" y="11062"/>
                  </a:lnTo>
                  <a:lnTo>
                    <a:pt x="18261" y="11062"/>
                  </a:lnTo>
                  <a:lnTo>
                    <a:pt x="17044" y="29906"/>
                  </a:lnTo>
                  <a:lnTo>
                    <a:pt x="17500" y="29520"/>
                  </a:lnTo>
                  <a:lnTo>
                    <a:pt x="17979" y="29146"/>
                  </a:lnTo>
                  <a:lnTo>
                    <a:pt x="18482" y="28783"/>
                  </a:lnTo>
                  <a:lnTo>
                    <a:pt x="19008" y="28433"/>
                  </a:lnTo>
                  <a:lnTo>
                    <a:pt x="19558" y="28093"/>
                  </a:lnTo>
                  <a:lnTo>
                    <a:pt x="20131" y="27766"/>
                  </a:lnTo>
                  <a:lnTo>
                    <a:pt x="20727" y="27450"/>
                  </a:lnTo>
                  <a:lnTo>
                    <a:pt x="21346" y="27145"/>
                  </a:lnTo>
                  <a:lnTo>
                    <a:pt x="21989" y="26852"/>
                  </a:lnTo>
                  <a:lnTo>
                    <a:pt x="22654" y="26571"/>
                  </a:lnTo>
                  <a:lnTo>
                    <a:pt x="23343" y="26300"/>
                  </a:lnTo>
                  <a:lnTo>
                    <a:pt x="24054" y="26057"/>
                  </a:lnTo>
                  <a:lnTo>
                    <a:pt x="24787" y="25843"/>
                  </a:lnTo>
                  <a:lnTo>
                    <a:pt x="25542" y="25657"/>
                  </a:lnTo>
                  <a:lnTo>
                    <a:pt x="26320" y="25500"/>
                  </a:lnTo>
                  <a:lnTo>
                    <a:pt x="27120" y="25371"/>
                  </a:lnTo>
                  <a:lnTo>
                    <a:pt x="27942" y="25271"/>
                  </a:lnTo>
                  <a:lnTo>
                    <a:pt x="28786" y="25199"/>
                  </a:lnTo>
                  <a:lnTo>
                    <a:pt x="29653" y="25157"/>
                  </a:lnTo>
                  <a:lnTo>
                    <a:pt x="30541" y="25142"/>
                  </a:lnTo>
                  <a:lnTo>
                    <a:pt x="31631" y="25160"/>
                  </a:lnTo>
                  <a:lnTo>
                    <a:pt x="32697" y="25214"/>
                  </a:lnTo>
                  <a:lnTo>
                    <a:pt x="33739" y="25304"/>
                  </a:lnTo>
                  <a:lnTo>
                    <a:pt x="34759" y="25430"/>
                  </a:lnTo>
                  <a:lnTo>
                    <a:pt x="35755" y="25592"/>
                  </a:lnTo>
                  <a:lnTo>
                    <a:pt x="36728" y="25790"/>
                  </a:lnTo>
                  <a:lnTo>
                    <a:pt x="37678" y="26024"/>
                  </a:lnTo>
                  <a:lnTo>
                    <a:pt x="38604" y="26294"/>
                  </a:lnTo>
                  <a:lnTo>
                    <a:pt x="39507" y="26600"/>
                  </a:lnTo>
                  <a:lnTo>
                    <a:pt x="40387" y="26942"/>
                  </a:lnTo>
                  <a:lnTo>
                    <a:pt x="41242" y="27316"/>
                  </a:lnTo>
                  <a:lnTo>
                    <a:pt x="42070" y="27719"/>
                  </a:lnTo>
                  <a:lnTo>
                    <a:pt x="42872" y="28150"/>
                  </a:lnTo>
                  <a:lnTo>
                    <a:pt x="43647" y="28610"/>
                  </a:lnTo>
                  <a:lnTo>
                    <a:pt x="44396" y="29099"/>
                  </a:lnTo>
                  <a:lnTo>
                    <a:pt x="45119" y="29616"/>
                  </a:lnTo>
                  <a:lnTo>
                    <a:pt x="45815" y="30162"/>
                  </a:lnTo>
                  <a:lnTo>
                    <a:pt x="46484" y="30736"/>
                  </a:lnTo>
                  <a:lnTo>
                    <a:pt x="47128" y="31339"/>
                  </a:lnTo>
                  <a:lnTo>
                    <a:pt x="47744" y="31971"/>
                  </a:lnTo>
                  <a:lnTo>
                    <a:pt x="48333" y="32630"/>
                  </a:lnTo>
                  <a:lnTo>
                    <a:pt x="48894" y="33315"/>
                  </a:lnTo>
                  <a:lnTo>
                    <a:pt x="49426" y="34027"/>
                  </a:lnTo>
                  <a:lnTo>
                    <a:pt x="49929" y="34765"/>
                  </a:lnTo>
                  <a:lnTo>
                    <a:pt x="50404" y="35530"/>
                  </a:lnTo>
                  <a:lnTo>
                    <a:pt x="50850" y="36322"/>
                  </a:lnTo>
                  <a:lnTo>
                    <a:pt x="51268" y="37139"/>
                  </a:lnTo>
                  <a:lnTo>
                    <a:pt x="51657" y="37984"/>
                  </a:lnTo>
                  <a:lnTo>
                    <a:pt x="52017" y="38854"/>
                  </a:lnTo>
                  <a:lnTo>
                    <a:pt x="52349" y="39752"/>
                  </a:lnTo>
                  <a:lnTo>
                    <a:pt x="52651" y="40661"/>
                  </a:lnTo>
                  <a:lnTo>
                    <a:pt x="52921" y="41591"/>
                  </a:lnTo>
                  <a:lnTo>
                    <a:pt x="53159" y="42542"/>
                  </a:lnTo>
                  <a:lnTo>
                    <a:pt x="53366" y="43512"/>
                  </a:lnTo>
                  <a:lnTo>
                    <a:pt x="53540" y="44502"/>
                  </a:lnTo>
                  <a:lnTo>
                    <a:pt x="53683" y="45513"/>
                  </a:lnTo>
                  <a:lnTo>
                    <a:pt x="53794" y="46543"/>
                  </a:lnTo>
                  <a:lnTo>
                    <a:pt x="53874" y="47594"/>
                  </a:lnTo>
                  <a:lnTo>
                    <a:pt x="53921" y="486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398351" y="3093150"/>
              <a:ext cx="52402" cy="76751"/>
            </a:xfrm>
            <a:custGeom>
              <a:avLst/>
              <a:pathLst>
                <a:path w="52402" h="76751">
                  <a:moveTo>
                    <a:pt x="52402" y="51291"/>
                  </a:moveTo>
                  <a:lnTo>
                    <a:pt x="52386" y="52404"/>
                  </a:lnTo>
                  <a:lnTo>
                    <a:pt x="52339" y="53499"/>
                  </a:lnTo>
                  <a:lnTo>
                    <a:pt x="52259" y="54576"/>
                  </a:lnTo>
                  <a:lnTo>
                    <a:pt x="52148" y="55635"/>
                  </a:lnTo>
                  <a:lnTo>
                    <a:pt x="52005" y="56677"/>
                  </a:lnTo>
                  <a:lnTo>
                    <a:pt x="51831" y="57700"/>
                  </a:lnTo>
                  <a:lnTo>
                    <a:pt x="51624" y="58705"/>
                  </a:lnTo>
                  <a:lnTo>
                    <a:pt x="51386" y="59692"/>
                  </a:lnTo>
                  <a:lnTo>
                    <a:pt x="51116" y="60661"/>
                  </a:lnTo>
                  <a:lnTo>
                    <a:pt x="50814" y="61612"/>
                  </a:lnTo>
                  <a:lnTo>
                    <a:pt x="50481" y="62531"/>
                  </a:lnTo>
                  <a:lnTo>
                    <a:pt x="50116" y="63425"/>
                  </a:lnTo>
                  <a:lnTo>
                    <a:pt x="49719" y="64293"/>
                  </a:lnTo>
                  <a:lnTo>
                    <a:pt x="49290" y="65136"/>
                  </a:lnTo>
                  <a:lnTo>
                    <a:pt x="48829" y="65953"/>
                  </a:lnTo>
                  <a:lnTo>
                    <a:pt x="48337" y="66745"/>
                  </a:lnTo>
                  <a:lnTo>
                    <a:pt x="47813" y="67511"/>
                  </a:lnTo>
                  <a:lnTo>
                    <a:pt x="47257" y="68252"/>
                  </a:lnTo>
                  <a:lnTo>
                    <a:pt x="46670" y="68968"/>
                  </a:lnTo>
                  <a:lnTo>
                    <a:pt x="46050" y="69658"/>
                  </a:lnTo>
                  <a:lnTo>
                    <a:pt x="45410" y="70311"/>
                  </a:lnTo>
                  <a:lnTo>
                    <a:pt x="44738" y="70935"/>
                  </a:lnTo>
                  <a:lnTo>
                    <a:pt x="44034" y="71530"/>
                  </a:lnTo>
                  <a:lnTo>
                    <a:pt x="43298" y="72097"/>
                  </a:lnTo>
                  <a:lnTo>
                    <a:pt x="42530" y="72636"/>
                  </a:lnTo>
                  <a:lnTo>
                    <a:pt x="41731" y="73145"/>
                  </a:lnTo>
                  <a:lnTo>
                    <a:pt x="40900" y="73627"/>
                  </a:lnTo>
                  <a:lnTo>
                    <a:pt x="40037" y="74079"/>
                  </a:lnTo>
                  <a:lnTo>
                    <a:pt x="39143" y="74503"/>
                  </a:lnTo>
                  <a:lnTo>
                    <a:pt x="38216" y="74898"/>
                  </a:lnTo>
                  <a:lnTo>
                    <a:pt x="37259" y="75250"/>
                  </a:lnTo>
                  <a:lnTo>
                    <a:pt x="36273" y="75565"/>
                  </a:lnTo>
                  <a:lnTo>
                    <a:pt x="35257" y="75843"/>
                  </a:lnTo>
                  <a:lnTo>
                    <a:pt x="34211" y="76084"/>
                  </a:lnTo>
                  <a:lnTo>
                    <a:pt x="33135" y="76288"/>
                  </a:lnTo>
                  <a:lnTo>
                    <a:pt x="32030" y="76455"/>
                  </a:lnTo>
                  <a:lnTo>
                    <a:pt x="30895" y="76584"/>
                  </a:lnTo>
                  <a:lnTo>
                    <a:pt x="29730" y="76677"/>
                  </a:lnTo>
                  <a:lnTo>
                    <a:pt x="28536" y="76733"/>
                  </a:lnTo>
                  <a:lnTo>
                    <a:pt x="27312" y="76751"/>
                  </a:lnTo>
                  <a:lnTo>
                    <a:pt x="24737" y="76659"/>
                  </a:lnTo>
                  <a:lnTo>
                    <a:pt x="22284" y="76383"/>
                  </a:lnTo>
                  <a:lnTo>
                    <a:pt x="19952" y="75922"/>
                  </a:lnTo>
                  <a:lnTo>
                    <a:pt x="17742" y="75277"/>
                  </a:lnTo>
                  <a:lnTo>
                    <a:pt x="15654" y="74449"/>
                  </a:lnTo>
                  <a:lnTo>
                    <a:pt x="13688" y="73435"/>
                  </a:lnTo>
                  <a:lnTo>
                    <a:pt x="11843" y="72238"/>
                  </a:lnTo>
                  <a:lnTo>
                    <a:pt x="10120" y="70857"/>
                  </a:lnTo>
                  <a:lnTo>
                    <a:pt x="8519" y="69291"/>
                  </a:lnTo>
                  <a:lnTo>
                    <a:pt x="7039" y="67541"/>
                  </a:lnTo>
                  <a:lnTo>
                    <a:pt x="5702" y="65599"/>
                  </a:lnTo>
                  <a:lnTo>
                    <a:pt x="4505" y="63480"/>
                  </a:lnTo>
                  <a:lnTo>
                    <a:pt x="3449" y="61183"/>
                  </a:lnTo>
                  <a:lnTo>
                    <a:pt x="2534" y="58708"/>
                  </a:lnTo>
                  <a:lnTo>
                    <a:pt x="1759" y="56055"/>
                  </a:lnTo>
                  <a:lnTo>
                    <a:pt x="1126" y="53224"/>
                  </a:lnTo>
                  <a:lnTo>
                    <a:pt x="633" y="50215"/>
                  </a:lnTo>
                  <a:lnTo>
                    <a:pt x="281" y="47029"/>
                  </a:lnTo>
                  <a:lnTo>
                    <a:pt x="70" y="43664"/>
                  </a:lnTo>
                  <a:lnTo>
                    <a:pt x="0" y="40122"/>
                  </a:lnTo>
                  <a:lnTo>
                    <a:pt x="71" y="36230"/>
                  </a:lnTo>
                  <a:lnTo>
                    <a:pt x="285" y="32536"/>
                  </a:lnTo>
                  <a:lnTo>
                    <a:pt x="643" y="29040"/>
                  </a:lnTo>
                  <a:lnTo>
                    <a:pt x="1143" y="25741"/>
                  </a:lnTo>
                  <a:lnTo>
                    <a:pt x="1786" y="22641"/>
                  </a:lnTo>
                  <a:lnTo>
                    <a:pt x="2572" y="19739"/>
                  </a:lnTo>
                  <a:lnTo>
                    <a:pt x="3501" y="17035"/>
                  </a:lnTo>
                  <a:lnTo>
                    <a:pt x="4573" y="14528"/>
                  </a:lnTo>
                  <a:lnTo>
                    <a:pt x="5788" y="12220"/>
                  </a:lnTo>
                  <a:lnTo>
                    <a:pt x="7145" y="10110"/>
                  </a:lnTo>
                  <a:lnTo>
                    <a:pt x="8646" y="8189"/>
                  </a:lnTo>
                  <a:lnTo>
                    <a:pt x="10270" y="6470"/>
                  </a:lnTo>
                  <a:lnTo>
                    <a:pt x="12017" y="4953"/>
                  </a:lnTo>
                  <a:lnTo>
                    <a:pt x="13887" y="3639"/>
                  </a:lnTo>
                  <a:lnTo>
                    <a:pt x="15879" y="2527"/>
                  </a:lnTo>
                  <a:lnTo>
                    <a:pt x="17994" y="1617"/>
                  </a:lnTo>
                  <a:lnTo>
                    <a:pt x="20232" y="909"/>
                  </a:lnTo>
                  <a:lnTo>
                    <a:pt x="22593" y="404"/>
                  </a:lnTo>
                  <a:lnTo>
                    <a:pt x="25077" y="101"/>
                  </a:lnTo>
                  <a:lnTo>
                    <a:pt x="27683" y="0"/>
                  </a:lnTo>
                  <a:lnTo>
                    <a:pt x="28564" y="9"/>
                  </a:lnTo>
                  <a:lnTo>
                    <a:pt x="29430" y="38"/>
                  </a:lnTo>
                  <a:lnTo>
                    <a:pt x="30279" y="85"/>
                  </a:lnTo>
                  <a:lnTo>
                    <a:pt x="31113" y="152"/>
                  </a:lnTo>
                  <a:lnTo>
                    <a:pt x="31931" y="238"/>
                  </a:lnTo>
                  <a:lnTo>
                    <a:pt x="32733" y="343"/>
                  </a:lnTo>
                  <a:lnTo>
                    <a:pt x="33519" y="466"/>
                  </a:lnTo>
                  <a:lnTo>
                    <a:pt x="34289" y="609"/>
                  </a:lnTo>
                  <a:lnTo>
                    <a:pt x="35043" y="771"/>
                  </a:lnTo>
                  <a:lnTo>
                    <a:pt x="35782" y="952"/>
                  </a:lnTo>
                  <a:lnTo>
                    <a:pt x="36504" y="1144"/>
                  </a:lnTo>
                  <a:lnTo>
                    <a:pt x="37211" y="1359"/>
                  </a:lnTo>
                  <a:lnTo>
                    <a:pt x="37902" y="1597"/>
                  </a:lnTo>
                  <a:lnTo>
                    <a:pt x="38576" y="1858"/>
                  </a:lnTo>
                  <a:lnTo>
                    <a:pt x="39235" y="2143"/>
                  </a:lnTo>
                  <a:lnTo>
                    <a:pt x="39879" y="2451"/>
                  </a:lnTo>
                  <a:lnTo>
                    <a:pt x="40506" y="2783"/>
                  </a:lnTo>
                  <a:lnTo>
                    <a:pt x="41117" y="3137"/>
                  </a:lnTo>
                  <a:lnTo>
                    <a:pt x="41713" y="3515"/>
                  </a:lnTo>
                  <a:lnTo>
                    <a:pt x="42292" y="3916"/>
                  </a:lnTo>
                  <a:lnTo>
                    <a:pt x="42855" y="4342"/>
                  </a:lnTo>
                  <a:lnTo>
                    <a:pt x="43402" y="4791"/>
                  </a:lnTo>
                  <a:lnTo>
                    <a:pt x="43931" y="5265"/>
                  </a:lnTo>
                  <a:lnTo>
                    <a:pt x="44443" y="5763"/>
                  </a:lnTo>
                  <a:lnTo>
                    <a:pt x="44939" y="6285"/>
                  </a:lnTo>
                  <a:lnTo>
                    <a:pt x="45417" y="6832"/>
                  </a:lnTo>
                  <a:lnTo>
                    <a:pt x="45879" y="7403"/>
                  </a:lnTo>
                  <a:lnTo>
                    <a:pt x="46324" y="7999"/>
                  </a:lnTo>
                  <a:lnTo>
                    <a:pt x="46751" y="8618"/>
                  </a:lnTo>
                  <a:lnTo>
                    <a:pt x="47162" y="9263"/>
                  </a:lnTo>
                  <a:lnTo>
                    <a:pt x="47556" y="9923"/>
                  </a:lnTo>
                  <a:lnTo>
                    <a:pt x="47935" y="10611"/>
                  </a:lnTo>
                  <a:lnTo>
                    <a:pt x="48297" y="11329"/>
                  </a:lnTo>
                  <a:lnTo>
                    <a:pt x="48644" y="12074"/>
                  </a:lnTo>
                  <a:lnTo>
                    <a:pt x="48975" y="12849"/>
                  </a:lnTo>
                  <a:lnTo>
                    <a:pt x="49290" y="13652"/>
                  </a:lnTo>
                  <a:lnTo>
                    <a:pt x="49589" y="14483"/>
                  </a:lnTo>
                  <a:lnTo>
                    <a:pt x="49872" y="15343"/>
                  </a:lnTo>
                  <a:lnTo>
                    <a:pt x="50139" y="16232"/>
                  </a:lnTo>
                  <a:lnTo>
                    <a:pt x="50391" y="17150"/>
                  </a:lnTo>
                  <a:lnTo>
                    <a:pt x="36364" y="19108"/>
                  </a:lnTo>
                  <a:lnTo>
                    <a:pt x="36139" y="18347"/>
                  </a:lnTo>
                  <a:lnTo>
                    <a:pt x="35887" y="17630"/>
                  </a:lnTo>
                  <a:lnTo>
                    <a:pt x="35610" y="16958"/>
                  </a:lnTo>
                  <a:lnTo>
                    <a:pt x="35305" y="16330"/>
                  </a:lnTo>
                  <a:lnTo>
                    <a:pt x="34974" y="15747"/>
                  </a:lnTo>
                  <a:lnTo>
                    <a:pt x="34617" y="15208"/>
                  </a:lnTo>
                  <a:lnTo>
                    <a:pt x="34233" y="14714"/>
                  </a:lnTo>
                  <a:lnTo>
                    <a:pt x="33823" y="14264"/>
                  </a:lnTo>
                  <a:lnTo>
                    <a:pt x="33386" y="13858"/>
                  </a:lnTo>
                  <a:lnTo>
                    <a:pt x="32923" y="13497"/>
                  </a:lnTo>
                  <a:lnTo>
                    <a:pt x="32439" y="13165"/>
                  </a:lnTo>
                  <a:lnTo>
                    <a:pt x="31939" y="12868"/>
                  </a:lnTo>
                  <a:lnTo>
                    <a:pt x="31423" y="12606"/>
                  </a:lnTo>
                  <a:lnTo>
                    <a:pt x="30891" y="12379"/>
                  </a:lnTo>
                  <a:lnTo>
                    <a:pt x="30343" y="12187"/>
                  </a:lnTo>
                  <a:lnTo>
                    <a:pt x="29779" y="12030"/>
                  </a:lnTo>
                  <a:lnTo>
                    <a:pt x="29200" y="11908"/>
                  </a:lnTo>
                  <a:lnTo>
                    <a:pt x="28604" y="11820"/>
                  </a:lnTo>
                  <a:lnTo>
                    <a:pt x="27993" y="11768"/>
                  </a:lnTo>
                  <a:lnTo>
                    <a:pt x="27365" y="11750"/>
                  </a:lnTo>
                  <a:lnTo>
                    <a:pt x="26195" y="11810"/>
                  </a:lnTo>
                  <a:lnTo>
                    <a:pt x="25075" y="11990"/>
                  </a:lnTo>
                  <a:lnTo>
                    <a:pt x="24005" y="12289"/>
                  </a:lnTo>
                  <a:lnTo>
                    <a:pt x="22987" y="12707"/>
                  </a:lnTo>
                  <a:lnTo>
                    <a:pt x="22019" y="13246"/>
                  </a:lnTo>
                  <a:lnTo>
                    <a:pt x="21102" y="13904"/>
                  </a:lnTo>
                  <a:lnTo>
                    <a:pt x="20237" y="14681"/>
                  </a:lnTo>
                  <a:lnTo>
                    <a:pt x="19421" y="15578"/>
                  </a:lnTo>
                  <a:lnTo>
                    <a:pt x="18657" y="16595"/>
                  </a:lnTo>
                  <a:lnTo>
                    <a:pt x="17943" y="17732"/>
                  </a:lnTo>
                  <a:lnTo>
                    <a:pt x="17300" y="18990"/>
                  </a:lnTo>
                  <a:lnTo>
                    <a:pt x="16724" y="20372"/>
                  </a:lnTo>
                  <a:lnTo>
                    <a:pt x="16216" y="21878"/>
                  </a:lnTo>
                  <a:lnTo>
                    <a:pt x="15775" y="23508"/>
                  </a:lnTo>
                  <a:lnTo>
                    <a:pt x="15403" y="25261"/>
                  </a:lnTo>
                  <a:lnTo>
                    <a:pt x="15098" y="27139"/>
                  </a:lnTo>
                  <a:lnTo>
                    <a:pt x="14861" y="29140"/>
                  </a:lnTo>
                  <a:lnTo>
                    <a:pt x="14691" y="31265"/>
                  </a:lnTo>
                  <a:lnTo>
                    <a:pt x="14590" y="33515"/>
                  </a:lnTo>
                  <a:lnTo>
                    <a:pt x="14556" y="35887"/>
                  </a:lnTo>
                  <a:lnTo>
                    <a:pt x="15051" y="35112"/>
                  </a:lnTo>
                  <a:lnTo>
                    <a:pt x="15583" y="34374"/>
                  </a:lnTo>
                  <a:lnTo>
                    <a:pt x="16152" y="33672"/>
                  </a:lnTo>
                  <a:lnTo>
                    <a:pt x="16758" y="33008"/>
                  </a:lnTo>
                  <a:lnTo>
                    <a:pt x="17401" y="32381"/>
                  </a:lnTo>
                  <a:lnTo>
                    <a:pt x="18081" y="31791"/>
                  </a:lnTo>
                  <a:lnTo>
                    <a:pt x="18798" y="31237"/>
                  </a:lnTo>
                  <a:lnTo>
                    <a:pt x="19553" y="30721"/>
                  </a:lnTo>
                  <a:lnTo>
                    <a:pt x="20344" y="30242"/>
                  </a:lnTo>
                  <a:lnTo>
                    <a:pt x="21172" y="29800"/>
                  </a:lnTo>
                  <a:lnTo>
                    <a:pt x="22030" y="29398"/>
                  </a:lnTo>
                  <a:lnTo>
                    <a:pt x="22911" y="29038"/>
                  </a:lnTo>
                  <a:lnTo>
                    <a:pt x="23813" y="28720"/>
                  </a:lnTo>
                  <a:lnTo>
                    <a:pt x="24738" y="28445"/>
                  </a:lnTo>
                  <a:lnTo>
                    <a:pt x="25685" y="28212"/>
                  </a:lnTo>
                  <a:lnTo>
                    <a:pt x="26654" y="28022"/>
                  </a:lnTo>
                  <a:lnTo>
                    <a:pt x="27645" y="27874"/>
                  </a:lnTo>
                  <a:lnTo>
                    <a:pt x="28659" y="27768"/>
                  </a:lnTo>
                  <a:lnTo>
                    <a:pt x="29695" y="27704"/>
                  </a:lnTo>
                  <a:lnTo>
                    <a:pt x="30753" y="27683"/>
                  </a:lnTo>
                  <a:lnTo>
                    <a:pt x="31728" y="27699"/>
                  </a:lnTo>
                  <a:lnTo>
                    <a:pt x="32684" y="27749"/>
                  </a:lnTo>
                  <a:lnTo>
                    <a:pt x="33621" y="27831"/>
                  </a:lnTo>
                  <a:lnTo>
                    <a:pt x="34539" y="27946"/>
                  </a:lnTo>
                  <a:lnTo>
                    <a:pt x="35438" y="28093"/>
                  </a:lnTo>
                  <a:lnTo>
                    <a:pt x="36317" y="28274"/>
                  </a:lnTo>
                  <a:lnTo>
                    <a:pt x="37178" y="28487"/>
                  </a:lnTo>
                  <a:lnTo>
                    <a:pt x="38020" y="28733"/>
                  </a:lnTo>
                  <a:lnTo>
                    <a:pt x="38842" y="29012"/>
                  </a:lnTo>
                  <a:lnTo>
                    <a:pt x="39646" y="29324"/>
                  </a:lnTo>
                  <a:lnTo>
                    <a:pt x="40438" y="29656"/>
                  </a:lnTo>
                  <a:lnTo>
                    <a:pt x="41206" y="30018"/>
                  </a:lnTo>
                  <a:lnTo>
                    <a:pt x="41950" y="30410"/>
                  </a:lnTo>
                  <a:lnTo>
                    <a:pt x="42669" y="30831"/>
                  </a:lnTo>
                  <a:lnTo>
                    <a:pt x="43364" y="31282"/>
                  </a:lnTo>
                  <a:lnTo>
                    <a:pt x="44035" y="31763"/>
                  </a:lnTo>
                  <a:lnTo>
                    <a:pt x="44681" y="32273"/>
                  </a:lnTo>
                  <a:lnTo>
                    <a:pt x="45303" y="32813"/>
                  </a:lnTo>
                  <a:lnTo>
                    <a:pt x="45901" y="33383"/>
                  </a:lnTo>
                  <a:lnTo>
                    <a:pt x="46474" y="33982"/>
                  </a:lnTo>
                  <a:lnTo>
                    <a:pt x="47032" y="34599"/>
                  </a:lnTo>
                  <a:lnTo>
                    <a:pt x="47564" y="35244"/>
                  </a:lnTo>
                  <a:lnTo>
                    <a:pt x="48070" y="35916"/>
                  </a:lnTo>
                  <a:lnTo>
                    <a:pt x="48549" y="36616"/>
                  </a:lnTo>
                  <a:lnTo>
                    <a:pt x="49001" y="37343"/>
                  </a:lnTo>
                  <a:lnTo>
                    <a:pt x="49428" y="38098"/>
                  </a:lnTo>
                  <a:lnTo>
                    <a:pt x="49827" y="38880"/>
                  </a:lnTo>
                  <a:lnTo>
                    <a:pt x="50200" y="39690"/>
                  </a:lnTo>
                  <a:lnTo>
                    <a:pt x="50547" y="40528"/>
                  </a:lnTo>
                  <a:lnTo>
                    <a:pt x="50867" y="41392"/>
                  </a:lnTo>
                  <a:lnTo>
                    <a:pt x="51159" y="42282"/>
                  </a:lnTo>
                  <a:lnTo>
                    <a:pt x="51420" y="43194"/>
                  </a:lnTo>
                  <a:lnTo>
                    <a:pt x="51650" y="44128"/>
                  </a:lnTo>
                  <a:lnTo>
                    <a:pt x="51850" y="45085"/>
                  </a:lnTo>
                  <a:lnTo>
                    <a:pt x="52019" y="46064"/>
                  </a:lnTo>
                  <a:lnTo>
                    <a:pt x="52157" y="47065"/>
                  </a:lnTo>
                  <a:lnTo>
                    <a:pt x="52264" y="48088"/>
                  </a:lnTo>
                  <a:lnTo>
                    <a:pt x="52341" y="49133"/>
                  </a:lnTo>
                  <a:lnTo>
                    <a:pt x="52387" y="502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413966" y="3131790"/>
              <a:ext cx="21860" cy="26518"/>
            </a:xfrm>
            <a:custGeom>
              <a:avLst/>
              <a:pathLst>
                <a:path w="21860" h="26518">
                  <a:moveTo>
                    <a:pt x="21860" y="13074"/>
                  </a:moveTo>
                  <a:lnTo>
                    <a:pt x="21854" y="12477"/>
                  </a:lnTo>
                  <a:lnTo>
                    <a:pt x="21833" y="11892"/>
                  </a:lnTo>
                  <a:lnTo>
                    <a:pt x="21799" y="11321"/>
                  </a:lnTo>
                  <a:lnTo>
                    <a:pt x="21750" y="10762"/>
                  </a:lnTo>
                  <a:lnTo>
                    <a:pt x="21688" y="10215"/>
                  </a:lnTo>
                  <a:lnTo>
                    <a:pt x="21613" y="9682"/>
                  </a:lnTo>
                  <a:lnTo>
                    <a:pt x="21523" y="9161"/>
                  </a:lnTo>
                  <a:lnTo>
                    <a:pt x="21420" y="8653"/>
                  </a:lnTo>
                  <a:lnTo>
                    <a:pt x="21303" y="8157"/>
                  </a:lnTo>
                  <a:lnTo>
                    <a:pt x="21172" y="7675"/>
                  </a:lnTo>
                  <a:lnTo>
                    <a:pt x="21027" y="7195"/>
                  </a:lnTo>
                  <a:lnTo>
                    <a:pt x="20867" y="6730"/>
                  </a:lnTo>
                  <a:lnTo>
                    <a:pt x="20693" y="6280"/>
                  </a:lnTo>
                  <a:lnTo>
                    <a:pt x="20503" y="5845"/>
                  </a:lnTo>
                  <a:lnTo>
                    <a:pt x="20299" y="5425"/>
                  </a:lnTo>
                  <a:lnTo>
                    <a:pt x="20080" y="5020"/>
                  </a:lnTo>
                  <a:lnTo>
                    <a:pt x="19846" y="4629"/>
                  </a:lnTo>
                  <a:lnTo>
                    <a:pt x="19597" y="4253"/>
                  </a:lnTo>
                  <a:lnTo>
                    <a:pt x="19333" y="3892"/>
                  </a:lnTo>
                  <a:lnTo>
                    <a:pt x="19055" y="3546"/>
                  </a:lnTo>
                  <a:lnTo>
                    <a:pt x="18773" y="3215"/>
                  </a:lnTo>
                  <a:lnTo>
                    <a:pt x="18477" y="2900"/>
                  </a:lnTo>
                  <a:lnTo>
                    <a:pt x="18167" y="2601"/>
                  </a:lnTo>
                  <a:lnTo>
                    <a:pt x="17844" y="2318"/>
                  </a:lnTo>
                  <a:lnTo>
                    <a:pt x="17507" y="2051"/>
                  </a:lnTo>
                  <a:lnTo>
                    <a:pt x="17156" y="1799"/>
                  </a:lnTo>
                  <a:lnTo>
                    <a:pt x="16791" y="1564"/>
                  </a:lnTo>
                  <a:lnTo>
                    <a:pt x="16413" y="1344"/>
                  </a:lnTo>
                  <a:lnTo>
                    <a:pt x="16020" y="1140"/>
                  </a:lnTo>
                  <a:lnTo>
                    <a:pt x="15614" y="952"/>
                  </a:lnTo>
                  <a:lnTo>
                    <a:pt x="15195" y="771"/>
                  </a:lnTo>
                  <a:lnTo>
                    <a:pt x="14763" y="609"/>
                  </a:lnTo>
                  <a:lnTo>
                    <a:pt x="14319" y="466"/>
                  </a:lnTo>
                  <a:lnTo>
                    <a:pt x="13861" y="343"/>
                  </a:lnTo>
                  <a:lnTo>
                    <a:pt x="13391" y="238"/>
                  </a:lnTo>
                  <a:lnTo>
                    <a:pt x="12909" y="152"/>
                  </a:lnTo>
                  <a:lnTo>
                    <a:pt x="12413" y="85"/>
                  </a:lnTo>
                  <a:lnTo>
                    <a:pt x="11905" y="38"/>
                  </a:lnTo>
                  <a:lnTo>
                    <a:pt x="11384" y="9"/>
                  </a:lnTo>
                  <a:lnTo>
                    <a:pt x="10851" y="0"/>
                  </a:lnTo>
                  <a:lnTo>
                    <a:pt x="10459" y="6"/>
                  </a:lnTo>
                  <a:lnTo>
                    <a:pt x="10067" y="25"/>
                  </a:lnTo>
                  <a:lnTo>
                    <a:pt x="9675" y="57"/>
                  </a:lnTo>
                  <a:lnTo>
                    <a:pt x="9284" y="101"/>
                  </a:lnTo>
                  <a:lnTo>
                    <a:pt x="8892" y="158"/>
                  </a:lnTo>
                  <a:lnTo>
                    <a:pt x="8500" y="228"/>
                  </a:lnTo>
                  <a:lnTo>
                    <a:pt x="8109" y="311"/>
                  </a:lnTo>
                  <a:lnTo>
                    <a:pt x="7717" y="406"/>
                  </a:lnTo>
                  <a:lnTo>
                    <a:pt x="7325" y="514"/>
                  </a:lnTo>
                  <a:lnTo>
                    <a:pt x="6934" y="635"/>
                  </a:lnTo>
                  <a:lnTo>
                    <a:pt x="6546" y="770"/>
                  </a:lnTo>
                  <a:lnTo>
                    <a:pt x="6167" y="921"/>
                  </a:lnTo>
                  <a:lnTo>
                    <a:pt x="5797" y="1087"/>
                  </a:lnTo>
                  <a:lnTo>
                    <a:pt x="5435" y="1270"/>
                  </a:lnTo>
                  <a:lnTo>
                    <a:pt x="5081" y="1468"/>
                  </a:lnTo>
                  <a:lnTo>
                    <a:pt x="4736" y="1683"/>
                  </a:lnTo>
                  <a:lnTo>
                    <a:pt x="4399" y="1913"/>
                  </a:lnTo>
                  <a:lnTo>
                    <a:pt x="4071" y="2159"/>
                  </a:lnTo>
                  <a:lnTo>
                    <a:pt x="3751" y="2421"/>
                  </a:lnTo>
                  <a:lnTo>
                    <a:pt x="3440" y="2699"/>
                  </a:lnTo>
                  <a:lnTo>
                    <a:pt x="3139" y="2982"/>
                  </a:lnTo>
                  <a:lnTo>
                    <a:pt x="2849" y="3281"/>
                  </a:lnTo>
                  <a:lnTo>
                    <a:pt x="2571" y="3596"/>
                  </a:lnTo>
                  <a:lnTo>
                    <a:pt x="2305" y="3927"/>
                  </a:lnTo>
                  <a:lnTo>
                    <a:pt x="2051" y="4274"/>
                  </a:lnTo>
                  <a:lnTo>
                    <a:pt x="1808" y="4636"/>
                  </a:lnTo>
                  <a:lnTo>
                    <a:pt x="1576" y="5015"/>
                  </a:lnTo>
                  <a:lnTo>
                    <a:pt x="1357" y="5409"/>
                  </a:lnTo>
                  <a:lnTo>
                    <a:pt x="1149" y="5819"/>
                  </a:lnTo>
                  <a:lnTo>
                    <a:pt x="952" y="6245"/>
                  </a:lnTo>
                  <a:lnTo>
                    <a:pt x="771" y="6689"/>
                  </a:lnTo>
                  <a:lnTo>
                    <a:pt x="609" y="7150"/>
                  </a:lnTo>
                  <a:lnTo>
                    <a:pt x="466" y="7629"/>
                  </a:lnTo>
                  <a:lnTo>
                    <a:pt x="343" y="8126"/>
                  </a:lnTo>
                  <a:lnTo>
                    <a:pt x="238" y="8641"/>
                  </a:lnTo>
                  <a:lnTo>
                    <a:pt x="152" y="9174"/>
                  </a:lnTo>
                  <a:lnTo>
                    <a:pt x="85" y="9725"/>
                  </a:lnTo>
                  <a:lnTo>
                    <a:pt x="38" y="10294"/>
                  </a:lnTo>
                  <a:lnTo>
                    <a:pt x="9" y="10881"/>
                  </a:lnTo>
                  <a:lnTo>
                    <a:pt x="0" y="11486"/>
                  </a:lnTo>
                  <a:lnTo>
                    <a:pt x="7" y="12117"/>
                  </a:lnTo>
                  <a:lnTo>
                    <a:pt x="31" y="12739"/>
                  </a:lnTo>
                  <a:lnTo>
                    <a:pt x="71" y="13353"/>
                  </a:lnTo>
                  <a:lnTo>
                    <a:pt x="127" y="13959"/>
                  </a:lnTo>
                  <a:lnTo>
                    <a:pt x="198" y="14556"/>
                  </a:lnTo>
                  <a:lnTo>
                    <a:pt x="285" y="15144"/>
                  </a:lnTo>
                  <a:lnTo>
                    <a:pt x="389" y="15725"/>
                  </a:lnTo>
                  <a:lnTo>
                    <a:pt x="508" y="16296"/>
                  </a:lnTo>
                  <a:lnTo>
                    <a:pt x="643" y="16859"/>
                  </a:lnTo>
                  <a:lnTo>
                    <a:pt x="793" y="17414"/>
                  </a:lnTo>
                  <a:lnTo>
                    <a:pt x="959" y="17958"/>
                  </a:lnTo>
                  <a:lnTo>
                    <a:pt x="1136" y="18488"/>
                  </a:lnTo>
                  <a:lnTo>
                    <a:pt x="1327" y="19004"/>
                  </a:lnTo>
                  <a:lnTo>
                    <a:pt x="1530" y="19506"/>
                  </a:lnTo>
                  <a:lnTo>
                    <a:pt x="1746" y="19995"/>
                  </a:lnTo>
                  <a:lnTo>
                    <a:pt x="1975" y="20469"/>
                  </a:lnTo>
                  <a:lnTo>
                    <a:pt x="2216" y="20930"/>
                  </a:lnTo>
                  <a:lnTo>
                    <a:pt x="2470" y="21378"/>
                  </a:lnTo>
                  <a:lnTo>
                    <a:pt x="2737" y="21811"/>
                  </a:lnTo>
                  <a:lnTo>
                    <a:pt x="3017" y="22231"/>
                  </a:lnTo>
                  <a:lnTo>
                    <a:pt x="3319" y="22625"/>
                  </a:lnTo>
                  <a:lnTo>
                    <a:pt x="3633" y="23002"/>
                  </a:lnTo>
                  <a:lnTo>
                    <a:pt x="3958" y="23362"/>
                  </a:lnTo>
                  <a:lnTo>
                    <a:pt x="4295" y="23705"/>
                  </a:lnTo>
                  <a:lnTo>
                    <a:pt x="4644" y="24031"/>
                  </a:lnTo>
                  <a:lnTo>
                    <a:pt x="5005" y="24340"/>
                  </a:lnTo>
                  <a:lnTo>
                    <a:pt x="5377" y="24632"/>
                  </a:lnTo>
                  <a:lnTo>
                    <a:pt x="5761" y="24907"/>
                  </a:lnTo>
                  <a:lnTo>
                    <a:pt x="6156" y="25166"/>
                  </a:lnTo>
                  <a:lnTo>
                    <a:pt x="6563" y="25407"/>
                  </a:lnTo>
                  <a:lnTo>
                    <a:pt x="6981" y="25618"/>
                  </a:lnTo>
                  <a:lnTo>
                    <a:pt x="7410" y="25807"/>
                  </a:lnTo>
                  <a:lnTo>
                    <a:pt x="7849" y="25974"/>
                  </a:lnTo>
                  <a:lnTo>
                    <a:pt x="8299" y="26118"/>
                  </a:lnTo>
                  <a:lnTo>
                    <a:pt x="8760" y="26241"/>
                  </a:lnTo>
                  <a:lnTo>
                    <a:pt x="9231" y="26341"/>
                  </a:lnTo>
                  <a:lnTo>
                    <a:pt x="9713" y="26418"/>
                  </a:lnTo>
                  <a:lnTo>
                    <a:pt x="10205" y="26474"/>
                  </a:lnTo>
                  <a:lnTo>
                    <a:pt x="10708" y="26507"/>
                  </a:lnTo>
                  <a:lnTo>
                    <a:pt x="11221" y="26518"/>
                  </a:lnTo>
                  <a:lnTo>
                    <a:pt x="12205" y="26483"/>
                  </a:lnTo>
                  <a:lnTo>
                    <a:pt x="13144" y="26377"/>
                  </a:lnTo>
                  <a:lnTo>
                    <a:pt x="14038" y="26199"/>
                  </a:lnTo>
                  <a:lnTo>
                    <a:pt x="14888" y="25951"/>
                  </a:lnTo>
                  <a:lnTo>
                    <a:pt x="15694" y="25632"/>
                  </a:lnTo>
                  <a:lnTo>
                    <a:pt x="16455" y="25242"/>
                  </a:lnTo>
                  <a:lnTo>
                    <a:pt x="17172" y="24781"/>
                  </a:lnTo>
                  <a:lnTo>
                    <a:pt x="17844" y="24249"/>
                  </a:lnTo>
                  <a:lnTo>
                    <a:pt x="18472" y="23646"/>
                  </a:lnTo>
                  <a:lnTo>
                    <a:pt x="19055" y="22972"/>
                  </a:lnTo>
                  <a:lnTo>
                    <a:pt x="19588" y="22225"/>
                  </a:lnTo>
                  <a:lnTo>
                    <a:pt x="20065" y="21424"/>
                  </a:lnTo>
                  <a:lnTo>
                    <a:pt x="20486" y="20569"/>
                  </a:lnTo>
                  <a:lnTo>
                    <a:pt x="20851" y="19661"/>
                  </a:lnTo>
                  <a:lnTo>
                    <a:pt x="21159" y="18698"/>
                  </a:lnTo>
                  <a:lnTo>
                    <a:pt x="21412" y="17681"/>
                  </a:lnTo>
                  <a:lnTo>
                    <a:pt x="21608" y="16610"/>
                  </a:lnTo>
                  <a:lnTo>
                    <a:pt x="21748" y="15485"/>
                  </a:lnTo>
                  <a:lnTo>
                    <a:pt x="21832" y="143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744380" y="1824456"/>
              <a:ext cx="46739" cy="74581"/>
            </a:xfrm>
            <a:custGeom>
              <a:avLst/>
              <a:pathLst>
                <a:path w="46739" h="74581">
                  <a:moveTo>
                    <a:pt x="0" y="74581"/>
                  </a:moveTo>
                  <a:lnTo>
                    <a:pt x="0" y="66482"/>
                  </a:lnTo>
                  <a:lnTo>
                    <a:pt x="19002" y="66482"/>
                  </a:lnTo>
                  <a:lnTo>
                    <a:pt x="19002" y="9104"/>
                  </a:lnTo>
                  <a:lnTo>
                    <a:pt x="2170" y="21119"/>
                  </a:lnTo>
                  <a:lnTo>
                    <a:pt x="2170" y="12121"/>
                  </a:lnTo>
                  <a:lnTo>
                    <a:pt x="19796" y="0"/>
                  </a:lnTo>
                  <a:lnTo>
                    <a:pt x="28583" y="0"/>
                  </a:lnTo>
                  <a:lnTo>
                    <a:pt x="28583" y="66482"/>
                  </a:lnTo>
                  <a:lnTo>
                    <a:pt x="46739" y="66482"/>
                  </a:lnTo>
                  <a:lnTo>
                    <a:pt x="46739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800647" y="1823345"/>
              <a:ext cx="51820" cy="76751"/>
            </a:xfrm>
            <a:custGeom>
              <a:avLst/>
              <a:pathLst>
                <a:path w="51820" h="76751">
                  <a:moveTo>
                    <a:pt x="51820" y="38375"/>
                  </a:moveTo>
                  <a:lnTo>
                    <a:pt x="51799" y="40490"/>
                  </a:lnTo>
                  <a:lnTo>
                    <a:pt x="51737" y="42538"/>
                  </a:lnTo>
                  <a:lnTo>
                    <a:pt x="51634" y="44518"/>
                  </a:lnTo>
                  <a:lnTo>
                    <a:pt x="51490" y="46429"/>
                  </a:lnTo>
                  <a:lnTo>
                    <a:pt x="51304" y="48274"/>
                  </a:lnTo>
                  <a:lnTo>
                    <a:pt x="51077" y="50050"/>
                  </a:lnTo>
                  <a:lnTo>
                    <a:pt x="50809" y="51759"/>
                  </a:lnTo>
                  <a:lnTo>
                    <a:pt x="50499" y="53400"/>
                  </a:lnTo>
                  <a:lnTo>
                    <a:pt x="50148" y="54973"/>
                  </a:lnTo>
                  <a:lnTo>
                    <a:pt x="49756" y="56478"/>
                  </a:lnTo>
                  <a:lnTo>
                    <a:pt x="49338" y="57911"/>
                  </a:lnTo>
                  <a:lnTo>
                    <a:pt x="48890" y="59290"/>
                  </a:lnTo>
                  <a:lnTo>
                    <a:pt x="48411" y="60613"/>
                  </a:lnTo>
                  <a:lnTo>
                    <a:pt x="47901" y="61881"/>
                  </a:lnTo>
                  <a:lnTo>
                    <a:pt x="47361" y="63095"/>
                  </a:lnTo>
                  <a:lnTo>
                    <a:pt x="46789" y="64253"/>
                  </a:lnTo>
                  <a:lnTo>
                    <a:pt x="46188" y="65356"/>
                  </a:lnTo>
                  <a:lnTo>
                    <a:pt x="45555" y="66404"/>
                  </a:lnTo>
                  <a:lnTo>
                    <a:pt x="44892" y="67397"/>
                  </a:lnTo>
                  <a:lnTo>
                    <a:pt x="44198" y="68335"/>
                  </a:lnTo>
                  <a:lnTo>
                    <a:pt x="43486" y="69209"/>
                  </a:lnTo>
                  <a:lnTo>
                    <a:pt x="42750" y="70033"/>
                  </a:lnTo>
                  <a:lnTo>
                    <a:pt x="41987" y="70806"/>
                  </a:lnTo>
                  <a:lnTo>
                    <a:pt x="41200" y="71528"/>
                  </a:lnTo>
                  <a:lnTo>
                    <a:pt x="40387" y="72199"/>
                  </a:lnTo>
                  <a:lnTo>
                    <a:pt x="39548" y="72819"/>
                  </a:lnTo>
                  <a:lnTo>
                    <a:pt x="38684" y="73389"/>
                  </a:lnTo>
                  <a:lnTo>
                    <a:pt x="37795" y="73908"/>
                  </a:lnTo>
                  <a:lnTo>
                    <a:pt x="36880" y="74375"/>
                  </a:lnTo>
                  <a:lnTo>
                    <a:pt x="35940" y="74793"/>
                  </a:lnTo>
                  <a:lnTo>
                    <a:pt x="34981" y="75165"/>
                  </a:lnTo>
                  <a:lnTo>
                    <a:pt x="34009" y="75498"/>
                  </a:lnTo>
                  <a:lnTo>
                    <a:pt x="33025" y="75791"/>
                  </a:lnTo>
                  <a:lnTo>
                    <a:pt x="32028" y="76046"/>
                  </a:lnTo>
                  <a:lnTo>
                    <a:pt x="31018" y="76261"/>
                  </a:lnTo>
                  <a:lnTo>
                    <a:pt x="29995" y="76438"/>
                  </a:lnTo>
                  <a:lnTo>
                    <a:pt x="28960" y="76575"/>
                  </a:lnTo>
                  <a:lnTo>
                    <a:pt x="27912" y="76673"/>
                  </a:lnTo>
                  <a:lnTo>
                    <a:pt x="26851" y="76732"/>
                  </a:lnTo>
                  <a:lnTo>
                    <a:pt x="25777" y="76751"/>
                  </a:lnTo>
                  <a:lnTo>
                    <a:pt x="24694" y="76732"/>
                  </a:lnTo>
                  <a:lnTo>
                    <a:pt x="23626" y="76673"/>
                  </a:lnTo>
                  <a:lnTo>
                    <a:pt x="22573" y="76575"/>
                  </a:lnTo>
                  <a:lnTo>
                    <a:pt x="21534" y="76438"/>
                  </a:lnTo>
                  <a:lnTo>
                    <a:pt x="20511" y="76261"/>
                  </a:lnTo>
                  <a:lnTo>
                    <a:pt x="19502" y="76046"/>
                  </a:lnTo>
                  <a:lnTo>
                    <a:pt x="18508" y="75791"/>
                  </a:lnTo>
                  <a:lnTo>
                    <a:pt x="17529" y="75498"/>
                  </a:lnTo>
                  <a:lnTo>
                    <a:pt x="16564" y="75165"/>
                  </a:lnTo>
                  <a:lnTo>
                    <a:pt x="15614" y="74793"/>
                  </a:lnTo>
                  <a:lnTo>
                    <a:pt x="14684" y="74375"/>
                  </a:lnTo>
                  <a:lnTo>
                    <a:pt x="13779" y="73908"/>
                  </a:lnTo>
                  <a:lnTo>
                    <a:pt x="12897" y="73389"/>
                  </a:lnTo>
                  <a:lnTo>
                    <a:pt x="12041" y="72819"/>
                  </a:lnTo>
                  <a:lnTo>
                    <a:pt x="11208" y="72199"/>
                  </a:lnTo>
                  <a:lnTo>
                    <a:pt x="10400" y="71528"/>
                  </a:lnTo>
                  <a:lnTo>
                    <a:pt x="9616" y="70806"/>
                  </a:lnTo>
                  <a:lnTo>
                    <a:pt x="8856" y="70033"/>
                  </a:lnTo>
                  <a:lnTo>
                    <a:pt x="8121" y="69209"/>
                  </a:lnTo>
                  <a:lnTo>
                    <a:pt x="7410" y="68335"/>
                  </a:lnTo>
                  <a:lnTo>
                    <a:pt x="6736" y="67407"/>
                  </a:lnTo>
                  <a:lnTo>
                    <a:pt x="6091" y="66423"/>
                  </a:lnTo>
                  <a:lnTo>
                    <a:pt x="5474" y="65383"/>
                  </a:lnTo>
                  <a:lnTo>
                    <a:pt x="4886" y="64287"/>
                  </a:lnTo>
                  <a:lnTo>
                    <a:pt x="4327" y="63134"/>
                  </a:lnTo>
                  <a:lnTo>
                    <a:pt x="3796" y="61926"/>
                  </a:lnTo>
                  <a:lnTo>
                    <a:pt x="3293" y="60661"/>
                  </a:lnTo>
                  <a:lnTo>
                    <a:pt x="2820" y="59341"/>
                  </a:lnTo>
                  <a:lnTo>
                    <a:pt x="2375" y="57964"/>
                  </a:lnTo>
                  <a:lnTo>
                    <a:pt x="1958" y="56531"/>
                  </a:lnTo>
                  <a:lnTo>
                    <a:pt x="1586" y="55025"/>
                  </a:lnTo>
                  <a:lnTo>
                    <a:pt x="1253" y="53450"/>
                  </a:lnTo>
                  <a:lnTo>
                    <a:pt x="959" y="51807"/>
                  </a:lnTo>
                  <a:lnTo>
                    <a:pt x="705" y="50094"/>
                  </a:lnTo>
                  <a:lnTo>
                    <a:pt x="489" y="48313"/>
                  </a:lnTo>
                  <a:lnTo>
                    <a:pt x="313" y="46463"/>
                  </a:lnTo>
                  <a:lnTo>
                    <a:pt x="176" y="44545"/>
                  </a:lnTo>
                  <a:lnTo>
                    <a:pt x="78" y="42557"/>
                  </a:lnTo>
                  <a:lnTo>
                    <a:pt x="19" y="40501"/>
                  </a:lnTo>
                  <a:lnTo>
                    <a:pt x="0" y="38375"/>
                  </a:lnTo>
                  <a:lnTo>
                    <a:pt x="19" y="36160"/>
                  </a:lnTo>
                  <a:lnTo>
                    <a:pt x="78" y="34022"/>
                  </a:lnTo>
                  <a:lnTo>
                    <a:pt x="176" y="31963"/>
                  </a:lnTo>
                  <a:lnTo>
                    <a:pt x="313" y="29982"/>
                  </a:lnTo>
                  <a:lnTo>
                    <a:pt x="489" y="28080"/>
                  </a:lnTo>
                  <a:lnTo>
                    <a:pt x="705" y="26256"/>
                  </a:lnTo>
                  <a:lnTo>
                    <a:pt x="959" y="24510"/>
                  </a:lnTo>
                  <a:lnTo>
                    <a:pt x="1253" y="22843"/>
                  </a:lnTo>
                  <a:lnTo>
                    <a:pt x="1586" y="21254"/>
                  </a:lnTo>
                  <a:lnTo>
                    <a:pt x="1958" y="19743"/>
                  </a:lnTo>
                  <a:lnTo>
                    <a:pt x="2375" y="18291"/>
                  </a:lnTo>
                  <a:lnTo>
                    <a:pt x="2822" y="16900"/>
                  </a:lnTo>
                  <a:lnTo>
                    <a:pt x="3298" y="15568"/>
                  </a:lnTo>
                  <a:lnTo>
                    <a:pt x="3804" y="14298"/>
                  </a:lnTo>
                  <a:lnTo>
                    <a:pt x="4340" y="13087"/>
                  </a:lnTo>
                  <a:lnTo>
                    <a:pt x="4905" y="11937"/>
                  </a:lnTo>
                  <a:lnTo>
                    <a:pt x="5500" y="10847"/>
                  </a:lnTo>
                  <a:lnTo>
                    <a:pt x="6125" y="9817"/>
                  </a:lnTo>
                  <a:lnTo>
                    <a:pt x="6779" y="8848"/>
                  </a:lnTo>
                  <a:lnTo>
                    <a:pt x="7463" y="7939"/>
                  </a:lnTo>
                  <a:lnTo>
                    <a:pt x="8174" y="7087"/>
                  </a:lnTo>
                  <a:lnTo>
                    <a:pt x="8911" y="6288"/>
                  </a:lnTo>
                  <a:lnTo>
                    <a:pt x="9673" y="5541"/>
                  </a:lnTo>
                  <a:lnTo>
                    <a:pt x="10461" y="4848"/>
                  </a:lnTo>
                  <a:lnTo>
                    <a:pt x="11274" y="4208"/>
                  </a:lnTo>
                  <a:lnTo>
                    <a:pt x="12112" y="3620"/>
                  </a:lnTo>
                  <a:lnTo>
                    <a:pt x="12976" y="3085"/>
                  </a:lnTo>
                  <a:lnTo>
                    <a:pt x="13866" y="2604"/>
                  </a:lnTo>
                  <a:lnTo>
                    <a:pt x="14780" y="2175"/>
                  </a:lnTo>
                  <a:lnTo>
                    <a:pt x="15720" y="1799"/>
                  </a:lnTo>
                  <a:lnTo>
                    <a:pt x="16682" y="1457"/>
                  </a:lnTo>
                  <a:lnTo>
                    <a:pt x="17660" y="1151"/>
                  </a:lnTo>
                  <a:lnTo>
                    <a:pt x="18655" y="881"/>
                  </a:lnTo>
                  <a:lnTo>
                    <a:pt x="19667" y="647"/>
                  </a:lnTo>
                  <a:lnTo>
                    <a:pt x="20696" y="449"/>
                  </a:lnTo>
                  <a:lnTo>
                    <a:pt x="21742" y="287"/>
                  </a:lnTo>
                  <a:lnTo>
                    <a:pt x="22805" y="161"/>
                  </a:lnTo>
                  <a:lnTo>
                    <a:pt x="23885" y="71"/>
                  </a:lnTo>
                  <a:lnTo>
                    <a:pt x="24981" y="17"/>
                  </a:lnTo>
                  <a:lnTo>
                    <a:pt x="26095" y="0"/>
                  </a:lnTo>
                  <a:lnTo>
                    <a:pt x="27157" y="17"/>
                  </a:lnTo>
                  <a:lnTo>
                    <a:pt x="28206" y="71"/>
                  </a:lnTo>
                  <a:lnTo>
                    <a:pt x="29241" y="161"/>
                  </a:lnTo>
                  <a:lnTo>
                    <a:pt x="30262" y="287"/>
                  </a:lnTo>
                  <a:lnTo>
                    <a:pt x="31269" y="449"/>
                  </a:lnTo>
                  <a:lnTo>
                    <a:pt x="32263" y="647"/>
                  </a:lnTo>
                  <a:lnTo>
                    <a:pt x="33242" y="881"/>
                  </a:lnTo>
                  <a:lnTo>
                    <a:pt x="34208" y="1151"/>
                  </a:lnTo>
                  <a:lnTo>
                    <a:pt x="35161" y="1457"/>
                  </a:lnTo>
                  <a:lnTo>
                    <a:pt x="36099" y="1799"/>
                  </a:lnTo>
                  <a:lnTo>
                    <a:pt x="37029" y="2175"/>
                  </a:lnTo>
                  <a:lnTo>
                    <a:pt x="37935" y="2604"/>
                  </a:lnTo>
                  <a:lnTo>
                    <a:pt x="38816" y="3085"/>
                  </a:lnTo>
                  <a:lnTo>
                    <a:pt x="39673" y="3620"/>
                  </a:lnTo>
                  <a:lnTo>
                    <a:pt x="40506" y="4208"/>
                  </a:lnTo>
                  <a:lnTo>
                    <a:pt x="41314" y="4848"/>
                  </a:lnTo>
                  <a:lnTo>
                    <a:pt x="42098" y="5541"/>
                  </a:lnTo>
                  <a:lnTo>
                    <a:pt x="42858" y="6288"/>
                  </a:lnTo>
                  <a:lnTo>
                    <a:pt x="43593" y="7087"/>
                  </a:lnTo>
                  <a:lnTo>
                    <a:pt x="44304" y="7939"/>
                  </a:lnTo>
                  <a:lnTo>
                    <a:pt x="44988" y="8848"/>
                  </a:lnTo>
                  <a:lnTo>
                    <a:pt x="45642" y="9817"/>
                  </a:lnTo>
                  <a:lnTo>
                    <a:pt x="46266" y="10847"/>
                  </a:lnTo>
                  <a:lnTo>
                    <a:pt x="46861" y="11937"/>
                  </a:lnTo>
                  <a:lnTo>
                    <a:pt x="47427" y="13087"/>
                  </a:lnTo>
                  <a:lnTo>
                    <a:pt x="47962" y="14298"/>
                  </a:lnTo>
                  <a:lnTo>
                    <a:pt x="48468" y="15568"/>
                  </a:lnTo>
                  <a:lnTo>
                    <a:pt x="48945" y="16900"/>
                  </a:lnTo>
                  <a:lnTo>
                    <a:pt x="49392" y="18291"/>
                  </a:lnTo>
                  <a:lnTo>
                    <a:pt x="49809" y="19743"/>
                  </a:lnTo>
                  <a:lnTo>
                    <a:pt x="50191" y="21254"/>
                  </a:lnTo>
                  <a:lnTo>
                    <a:pt x="50533" y="22843"/>
                  </a:lnTo>
                  <a:lnTo>
                    <a:pt x="50834" y="24510"/>
                  </a:lnTo>
                  <a:lnTo>
                    <a:pt x="51096" y="26256"/>
                  </a:lnTo>
                  <a:lnTo>
                    <a:pt x="51317" y="28080"/>
                  </a:lnTo>
                  <a:lnTo>
                    <a:pt x="51498" y="29982"/>
                  </a:lnTo>
                  <a:lnTo>
                    <a:pt x="51639" y="31963"/>
                  </a:lnTo>
                  <a:lnTo>
                    <a:pt x="51740" y="34022"/>
                  </a:lnTo>
                  <a:lnTo>
                    <a:pt x="51800" y="361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810281" y="1831073"/>
              <a:ext cx="32500" cy="61242"/>
            </a:xfrm>
            <a:custGeom>
              <a:avLst/>
              <a:pathLst>
                <a:path w="32500" h="61242">
                  <a:moveTo>
                    <a:pt x="32500" y="30647"/>
                  </a:moveTo>
                  <a:lnTo>
                    <a:pt x="32489" y="28899"/>
                  </a:lnTo>
                  <a:lnTo>
                    <a:pt x="32457" y="27211"/>
                  </a:lnTo>
                  <a:lnTo>
                    <a:pt x="32405" y="25583"/>
                  </a:lnTo>
                  <a:lnTo>
                    <a:pt x="32330" y="24016"/>
                  </a:lnTo>
                  <a:lnTo>
                    <a:pt x="32235" y="22509"/>
                  </a:lnTo>
                  <a:lnTo>
                    <a:pt x="32119" y="21062"/>
                  </a:lnTo>
                  <a:lnTo>
                    <a:pt x="31981" y="19676"/>
                  </a:lnTo>
                  <a:lnTo>
                    <a:pt x="31822" y="18350"/>
                  </a:lnTo>
                  <a:lnTo>
                    <a:pt x="31642" y="17084"/>
                  </a:lnTo>
                  <a:lnTo>
                    <a:pt x="31441" y="15879"/>
                  </a:lnTo>
                  <a:lnTo>
                    <a:pt x="31219" y="14718"/>
                  </a:lnTo>
                  <a:lnTo>
                    <a:pt x="30977" y="13605"/>
                  </a:lnTo>
                  <a:lnTo>
                    <a:pt x="30715" y="12541"/>
                  </a:lnTo>
                  <a:lnTo>
                    <a:pt x="30433" y="11526"/>
                  </a:lnTo>
                  <a:lnTo>
                    <a:pt x="30131" y="10559"/>
                  </a:lnTo>
                  <a:lnTo>
                    <a:pt x="29809" y="9642"/>
                  </a:lnTo>
                  <a:lnTo>
                    <a:pt x="29466" y="8772"/>
                  </a:lnTo>
                  <a:lnTo>
                    <a:pt x="29104" y="7952"/>
                  </a:lnTo>
                  <a:lnTo>
                    <a:pt x="28721" y="7180"/>
                  </a:lnTo>
                  <a:lnTo>
                    <a:pt x="28318" y="6457"/>
                  </a:lnTo>
                  <a:lnTo>
                    <a:pt x="27896" y="5769"/>
                  </a:lnTo>
                  <a:lnTo>
                    <a:pt x="27454" y="5123"/>
                  </a:lnTo>
                  <a:lnTo>
                    <a:pt x="26994" y="4520"/>
                  </a:lnTo>
                  <a:lnTo>
                    <a:pt x="26514" y="3959"/>
                  </a:lnTo>
                  <a:lnTo>
                    <a:pt x="26016" y="3440"/>
                  </a:lnTo>
                  <a:lnTo>
                    <a:pt x="25498" y="2964"/>
                  </a:lnTo>
                  <a:lnTo>
                    <a:pt x="24961" y="2530"/>
                  </a:lnTo>
                  <a:lnTo>
                    <a:pt x="24405" y="2138"/>
                  </a:lnTo>
                  <a:lnTo>
                    <a:pt x="23831" y="1789"/>
                  </a:lnTo>
                  <a:lnTo>
                    <a:pt x="23237" y="1482"/>
                  </a:lnTo>
                  <a:lnTo>
                    <a:pt x="22635" y="1200"/>
                  </a:lnTo>
                  <a:lnTo>
                    <a:pt x="22017" y="948"/>
                  </a:lnTo>
                  <a:lnTo>
                    <a:pt x="21382" y="726"/>
                  </a:lnTo>
                  <a:lnTo>
                    <a:pt x="20730" y="533"/>
                  </a:lnTo>
                  <a:lnTo>
                    <a:pt x="20061" y="370"/>
                  </a:lnTo>
                  <a:lnTo>
                    <a:pt x="19375" y="237"/>
                  </a:lnTo>
                  <a:lnTo>
                    <a:pt x="18672" y="133"/>
                  </a:lnTo>
                  <a:lnTo>
                    <a:pt x="17952" y="59"/>
                  </a:lnTo>
                  <a:lnTo>
                    <a:pt x="17215" y="14"/>
                  </a:lnTo>
                  <a:lnTo>
                    <a:pt x="16461" y="0"/>
                  </a:lnTo>
                  <a:lnTo>
                    <a:pt x="15666" y="14"/>
                  </a:lnTo>
                  <a:lnTo>
                    <a:pt x="14890" y="59"/>
                  </a:lnTo>
                  <a:lnTo>
                    <a:pt x="14133" y="133"/>
                  </a:lnTo>
                  <a:lnTo>
                    <a:pt x="13396" y="237"/>
                  </a:lnTo>
                  <a:lnTo>
                    <a:pt x="12677" y="370"/>
                  </a:lnTo>
                  <a:lnTo>
                    <a:pt x="11977" y="533"/>
                  </a:lnTo>
                  <a:lnTo>
                    <a:pt x="11296" y="726"/>
                  </a:lnTo>
                  <a:lnTo>
                    <a:pt x="10635" y="948"/>
                  </a:lnTo>
                  <a:lnTo>
                    <a:pt x="9992" y="1200"/>
                  </a:lnTo>
                  <a:lnTo>
                    <a:pt x="9368" y="1482"/>
                  </a:lnTo>
                  <a:lnTo>
                    <a:pt x="8764" y="1799"/>
                  </a:lnTo>
                  <a:lnTo>
                    <a:pt x="8179" y="2157"/>
                  </a:lnTo>
                  <a:lnTo>
                    <a:pt x="7612" y="2557"/>
                  </a:lnTo>
                  <a:lnTo>
                    <a:pt x="7065" y="2998"/>
                  </a:lnTo>
                  <a:lnTo>
                    <a:pt x="6537" y="3480"/>
                  </a:lnTo>
                  <a:lnTo>
                    <a:pt x="6027" y="4003"/>
                  </a:lnTo>
                  <a:lnTo>
                    <a:pt x="5537" y="4568"/>
                  </a:lnTo>
                  <a:lnTo>
                    <a:pt x="5066" y="5174"/>
                  </a:lnTo>
                  <a:lnTo>
                    <a:pt x="4614" y="5822"/>
                  </a:lnTo>
                  <a:lnTo>
                    <a:pt x="4181" y="6510"/>
                  </a:lnTo>
                  <a:lnTo>
                    <a:pt x="3778" y="7233"/>
                  </a:lnTo>
                  <a:lnTo>
                    <a:pt x="3396" y="8005"/>
                  </a:lnTo>
                  <a:lnTo>
                    <a:pt x="3033" y="8825"/>
                  </a:lnTo>
                  <a:lnTo>
                    <a:pt x="2691" y="9695"/>
                  </a:lnTo>
                  <a:lnTo>
                    <a:pt x="2368" y="10612"/>
                  </a:lnTo>
                  <a:lnTo>
                    <a:pt x="2066" y="11579"/>
                  </a:lnTo>
                  <a:lnTo>
                    <a:pt x="1784" y="12594"/>
                  </a:lnTo>
                  <a:lnTo>
                    <a:pt x="1522" y="13658"/>
                  </a:lnTo>
                  <a:lnTo>
                    <a:pt x="1280" y="14771"/>
                  </a:lnTo>
                  <a:lnTo>
                    <a:pt x="1058" y="15932"/>
                  </a:lnTo>
                  <a:lnTo>
                    <a:pt x="857" y="17137"/>
                  </a:lnTo>
                  <a:lnTo>
                    <a:pt x="677" y="18401"/>
                  </a:lnTo>
                  <a:lnTo>
                    <a:pt x="518" y="19724"/>
                  </a:lnTo>
                  <a:lnTo>
                    <a:pt x="381" y="21107"/>
                  </a:lnTo>
                  <a:lnTo>
                    <a:pt x="264" y="22549"/>
                  </a:lnTo>
                  <a:lnTo>
                    <a:pt x="169" y="24050"/>
                  </a:lnTo>
                  <a:lnTo>
                    <a:pt x="95" y="25610"/>
                  </a:lnTo>
                  <a:lnTo>
                    <a:pt x="42" y="27230"/>
                  </a:lnTo>
                  <a:lnTo>
                    <a:pt x="10" y="28909"/>
                  </a:lnTo>
                  <a:lnTo>
                    <a:pt x="0" y="30647"/>
                  </a:lnTo>
                  <a:lnTo>
                    <a:pt x="10" y="32335"/>
                  </a:lnTo>
                  <a:lnTo>
                    <a:pt x="42" y="33969"/>
                  </a:lnTo>
                  <a:lnTo>
                    <a:pt x="95" y="35549"/>
                  </a:lnTo>
                  <a:lnTo>
                    <a:pt x="169" y="37075"/>
                  </a:lnTo>
                  <a:lnTo>
                    <a:pt x="264" y="38547"/>
                  </a:lnTo>
                  <a:lnTo>
                    <a:pt x="381" y="39965"/>
                  </a:lnTo>
                  <a:lnTo>
                    <a:pt x="518" y="41329"/>
                  </a:lnTo>
                  <a:lnTo>
                    <a:pt x="677" y="42640"/>
                  </a:lnTo>
                  <a:lnTo>
                    <a:pt x="857" y="43896"/>
                  </a:lnTo>
                  <a:lnTo>
                    <a:pt x="1058" y="45098"/>
                  </a:lnTo>
                  <a:lnTo>
                    <a:pt x="1290" y="46250"/>
                  </a:lnTo>
                  <a:lnTo>
                    <a:pt x="1541" y="47357"/>
                  </a:lnTo>
                  <a:lnTo>
                    <a:pt x="1811" y="48418"/>
                  </a:lnTo>
                  <a:lnTo>
                    <a:pt x="2100" y="49434"/>
                  </a:lnTo>
                  <a:lnTo>
                    <a:pt x="2408" y="50404"/>
                  </a:lnTo>
                  <a:lnTo>
                    <a:pt x="2735" y="51329"/>
                  </a:lnTo>
                  <a:lnTo>
                    <a:pt x="3081" y="52208"/>
                  </a:lnTo>
                  <a:lnTo>
                    <a:pt x="3446" y="53042"/>
                  </a:lnTo>
                  <a:lnTo>
                    <a:pt x="3831" y="53830"/>
                  </a:lnTo>
                  <a:lnTo>
                    <a:pt x="4234" y="54573"/>
                  </a:lnTo>
                  <a:lnTo>
                    <a:pt x="4667" y="55262"/>
                  </a:lnTo>
                  <a:lnTo>
                    <a:pt x="5117" y="55913"/>
                  </a:lnTo>
                  <a:lnTo>
                    <a:pt x="5585" y="56524"/>
                  </a:lnTo>
                  <a:lnTo>
                    <a:pt x="6072" y="57096"/>
                  </a:lnTo>
                  <a:lnTo>
                    <a:pt x="6576" y="57629"/>
                  </a:lnTo>
                  <a:lnTo>
                    <a:pt x="7099" y="58123"/>
                  </a:lnTo>
                  <a:lnTo>
                    <a:pt x="7639" y="58578"/>
                  </a:lnTo>
                  <a:lnTo>
                    <a:pt x="8198" y="58993"/>
                  </a:lnTo>
                  <a:lnTo>
                    <a:pt x="8774" y="59370"/>
                  </a:lnTo>
                  <a:lnTo>
                    <a:pt x="9368" y="59707"/>
                  </a:lnTo>
                  <a:lnTo>
                    <a:pt x="9980" y="59999"/>
                  </a:lnTo>
                  <a:lnTo>
                    <a:pt x="10609" y="60260"/>
                  </a:lnTo>
                  <a:lnTo>
                    <a:pt x="11255" y="60490"/>
                  </a:lnTo>
                  <a:lnTo>
                    <a:pt x="11918" y="60689"/>
                  </a:lnTo>
                  <a:lnTo>
                    <a:pt x="12597" y="60858"/>
                  </a:lnTo>
                  <a:lnTo>
                    <a:pt x="13294" y="60996"/>
                  </a:lnTo>
                  <a:lnTo>
                    <a:pt x="14007" y="61104"/>
                  </a:lnTo>
                  <a:lnTo>
                    <a:pt x="14738" y="61181"/>
                  </a:lnTo>
                  <a:lnTo>
                    <a:pt x="15485" y="61227"/>
                  </a:lnTo>
                  <a:lnTo>
                    <a:pt x="16250" y="61242"/>
                  </a:lnTo>
                  <a:lnTo>
                    <a:pt x="16994" y="61227"/>
                  </a:lnTo>
                  <a:lnTo>
                    <a:pt x="17723" y="61181"/>
                  </a:lnTo>
                  <a:lnTo>
                    <a:pt x="18438" y="61104"/>
                  </a:lnTo>
                  <a:lnTo>
                    <a:pt x="19138" y="60996"/>
                  </a:lnTo>
                  <a:lnTo>
                    <a:pt x="19823" y="60858"/>
                  </a:lnTo>
                  <a:lnTo>
                    <a:pt x="20493" y="60689"/>
                  </a:lnTo>
                  <a:lnTo>
                    <a:pt x="21148" y="60490"/>
                  </a:lnTo>
                  <a:lnTo>
                    <a:pt x="21788" y="60260"/>
                  </a:lnTo>
                  <a:lnTo>
                    <a:pt x="22414" y="59999"/>
                  </a:lnTo>
                  <a:lnTo>
                    <a:pt x="23025" y="59707"/>
                  </a:lnTo>
                  <a:lnTo>
                    <a:pt x="23619" y="59370"/>
                  </a:lnTo>
                  <a:lnTo>
                    <a:pt x="24194" y="58993"/>
                  </a:lnTo>
                  <a:lnTo>
                    <a:pt x="24750" y="58578"/>
                  </a:lnTo>
                  <a:lnTo>
                    <a:pt x="25286" y="58123"/>
                  </a:lnTo>
                  <a:lnTo>
                    <a:pt x="25804" y="57629"/>
                  </a:lnTo>
                  <a:lnTo>
                    <a:pt x="26303" y="57096"/>
                  </a:lnTo>
                  <a:lnTo>
                    <a:pt x="26782" y="56524"/>
                  </a:lnTo>
                  <a:lnTo>
                    <a:pt x="27243" y="55913"/>
                  </a:lnTo>
                  <a:lnTo>
                    <a:pt x="27684" y="55262"/>
                  </a:lnTo>
                  <a:lnTo>
                    <a:pt x="28106" y="54573"/>
                  </a:lnTo>
                  <a:lnTo>
                    <a:pt x="28520" y="53830"/>
                  </a:lnTo>
                  <a:lnTo>
                    <a:pt x="28913" y="53042"/>
                  </a:lnTo>
                  <a:lnTo>
                    <a:pt x="29286" y="52208"/>
                  </a:lnTo>
                  <a:lnTo>
                    <a:pt x="29639" y="51329"/>
                  </a:lnTo>
                  <a:lnTo>
                    <a:pt x="29972" y="50404"/>
                  </a:lnTo>
                  <a:lnTo>
                    <a:pt x="30285" y="49434"/>
                  </a:lnTo>
                  <a:lnTo>
                    <a:pt x="30578" y="48418"/>
                  </a:lnTo>
                  <a:lnTo>
                    <a:pt x="30850" y="47357"/>
                  </a:lnTo>
                  <a:lnTo>
                    <a:pt x="31103" y="46250"/>
                  </a:lnTo>
                  <a:lnTo>
                    <a:pt x="31335" y="45098"/>
                  </a:lnTo>
                  <a:lnTo>
                    <a:pt x="31557" y="43896"/>
                  </a:lnTo>
                  <a:lnTo>
                    <a:pt x="31755" y="42640"/>
                  </a:lnTo>
                  <a:lnTo>
                    <a:pt x="31929" y="41329"/>
                  </a:lnTo>
                  <a:lnTo>
                    <a:pt x="32081" y="39965"/>
                  </a:lnTo>
                  <a:lnTo>
                    <a:pt x="32209" y="38547"/>
                  </a:lnTo>
                  <a:lnTo>
                    <a:pt x="32314" y="37075"/>
                  </a:lnTo>
                  <a:lnTo>
                    <a:pt x="32395" y="35549"/>
                  </a:lnTo>
                  <a:lnTo>
                    <a:pt x="32453" y="33969"/>
                  </a:lnTo>
                  <a:lnTo>
                    <a:pt x="32488" y="323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862260" y="1824456"/>
              <a:ext cx="49279" cy="74581"/>
            </a:xfrm>
            <a:custGeom>
              <a:avLst/>
              <a:pathLst>
                <a:path w="49279" h="74581">
                  <a:moveTo>
                    <a:pt x="49279" y="7728"/>
                  </a:moveTo>
                  <a:lnTo>
                    <a:pt x="48166" y="9436"/>
                  </a:lnTo>
                  <a:lnTo>
                    <a:pt x="47071" y="11132"/>
                  </a:lnTo>
                  <a:lnTo>
                    <a:pt x="45994" y="12815"/>
                  </a:lnTo>
                  <a:lnTo>
                    <a:pt x="44935" y="14486"/>
                  </a:lnTo>
                  <a:lnTo>
                    <a:pt x="43893" y="16144"/>
                  </a:lnTo>
                  <a:lnTo>
                    <a:pt x="42870" y="17789"/>
                  </a:lnTo>
                  <a:lnTo>
                    <a:pt x="41865" y="19421"/>
                  </a:lnTo>
                  <a:lnTo>
                    <a:pt x="40878" y="21041"/>
                  </a:lnTo>
                  <a:lnTo>
                    <a:pt x="39909" y="22648"/>
                  </a:lnTo>
                  <a:lnTo>
                    <a:pt x="38958" y="24242"/>
                  </a:lnTo>
                  <a:lnTo>
                    <a:pt x="38029" y="25821"/>
                  </a:lnTo>
                  <a:lnTo>
                    <a:pt x="37126" y="27404"/>
                  </a:lnTo>
                  <a:lnTo>
                    <a:pt x="36250" y="28989"/>
                  </a:lnTo>
                  <a:lnTo>
                    <a:pt x="35401" y="30577"/>
                  </a:lnTo>
                  <a:lnTo>
                    <a:pt x="34577" y="32169"/>
                  </a:lnTo>
                  <a:lnTo>
                    <a:pt x="33781" y="33764"/>
                  </a:lnTo>
                  <a:lnTo>
                    <a:pt x="33011" y="35362"/>
                  </a:lnTo>
                  <a:lnTo>
                    <a:pt x="32267" y="36963"/>
                  </a:lnTo>
                  <a:lnTo>
                    <a:pt x="31550" y="38567"/>
                  </a:lnTo>
                  <a:lnTo>
                    <a:pt x="30859" y="40175"/>
                  </a:lnTo>
                  <a:lnTo>
                    <a:pt x="30196" y="41778"/>
                  </a:lnTo>
                  <a:lnTo>
                    <a:pt x="29563" y="43391"/>
                  </a:lnTo>
                  <a:lnTo>
                    <a:pt x="28960" y="45014"/>
                  </a:lnTo>
                  <a:lnTo>
                    <a:pt x="28386" y="46645"/>
                  </a:lnTo>
                  <a:lnTo>
                    <a:pt x="27842" y="48287"/>
                  </a:lnTo>
                  <a:lnTo>
                    <a:pt x="27327" y="49938"/>
                  </a:lnTo>
                  <a:lnTo>
                    <a:pt x="26842" y="51598"/>
                  </a:lnTo>
                  <a:lnTo>
                    <a:pt x="26387" y="53268"/>
                  </a:lnTo>
                  <a:lnTo>
                    <a:pt x="25962" y="54948"/>
                  </a:lnTo>
                  <a:lnTo>
                    <a:pt x="25566" y="56637"/>
                  </a:lnTo>
                  <a:lnTo>
                    <a:pt x="25214" y="58331"/>
                  </a:lnTo>
                  <a:lnTo>
                    <a:pt x="24899" y="60048"/>
                  </a:lnTo>
                  <a:lnTo>
                    <a:pt x="24621" y="61787"/>
                  </a:lnTo>
                  <a:lnTo>
                    <a:pt x="24380" y="63548"/>
                  </a:lnTo>
                  <a:lnTo>
                    <a:pt x="24176" y="65331"/>
                  </a:lnTo>
                  <a:lnTo>
                    <a:pt x="24010" y="67136"/>
                  </a:lnTo>
                  <a:lnTo>
                    <a:pt x="23880" y="68964"/>
                  </a:lnTo>
                  <a:lnTo>
                    <a:pt x="23787" y="70814"/>
                  </a:lnTo>
                  <a:lnTo>
                    <a:pt x="23732" y="72686"/>
                  </a:lnTo>
                  <a:lnTo>
                    <a:pt x="23713" y="74581"/>
                  </a:lnTo>
                  <a:lnTo>
                    <a:pt x="13762" y="74581"/>
                  </a:lnTo>
                  <a:lnTo>
                    <a:pt x="13783" y="72795"/>
                  </a:lnTo>
                  <a:lnTo>
                    <a:pt x="13847" y="71017"/>
                  </a:lnTo>
                  <a:lnTo>
                    <a:pt x="13952" y="69247"/>
                  </a:lnTo>
                  <a:lnTo>
                    <a:pt x="14101" y="67484"/>
                  </a:lnTo>
                  <a:lnTo>
                    <a:pt x="14291" y="65728"/>
                  </a:lnTo>
                  <a:lnTo>
                    <a:pt x="14524" y="63980"/>
                  </a:lnTo>
                  <a:lnTo>
                    <a:pt x="14799" y="62239"/>
                  </a:lnTo>
                  <a:lnTo>
                    <a:pt x="15117" y="60505"/>
                  </a:lnTo>
                  <a:lnTo>
                    <a:pt x="15477" y="58779"/>
                  </a:lnTo>
                  <a:lnTo>
                    <a:pt x="15879" y="57060"/>
                  </a:lnTo>
                  <a:lnTo>
                    <a:pt x="16317" y="55338"/>
                  </a:lnTo>
                  <a:lnTo>
                    <a:pt x="16785" y="53624"/>
                  </a:lnTo>
                  <a:lnTo>
                    <a:pt x="17283" y="51917"/>
                  </a:lnTo>
                  <a:lnTo>
                    <a:pt x="17810" y="50217"/>
                  </a:lnTo>
                  <a:lnTo>
                    <a:pt x="18367" y="48525"/>
                  </a:lnTo>
                  <a:lnTo>
                    <a:pt x="18953" y="46840"/>
                  </a:lnTo>
                  <a:lnTo>
                    <a:pt x="19570" y="45163"/>
                  </a:lnTo>
                  <a:lnTo>
                    <a:pt x="20215" y="43493"/>
                  </a:lnTo>
                  <a:lnTo>
                    <a:pt x="20891" y="41830"/>
                  </a:lnTo>
                  <a:lnTo>
                    <a:pt x="21596" y="40175"/>
                  </a:lnTo>
                  <a:lnTo>
                    <a:pt x="22327" y="38516"/>
                  </a:lnTo>
                  <a:lnTo>
                    <a:pt x="23082" y="36864"/>
                  </a:lnTo>
                  <a:lnTo>
                    <a:pt x="23860" y="35217"/>
                  </a:lnTo>
                  <a:lnTo>
                    <a:pt x="24662" y="33578"/>
                  </a:lnTo>
                  <a:lnTo>
                    <a:pt x="25486" y="31944"/>
                  </a:lnTo>
                  <a:lnTo>
                    <a:pt x="26334" y="30317"/>
                  </a:lnTo>
                  <a:lnTo>
                    <a:pt x="27206" y="28696"/>
                  </a:lnTo>
                  <a:lnTo>
                    <a:pt x="28100" y="27082"/>
                  </a:lnTo>
                  <a:lnTo>
                    <a:pt x="29018" y="25474"/>
                  </a:lnTo>
                  <a:lnTo>
                    <a:pt x="29959" y="23872"/>
                  </a:lnTo>
                  <a:lnTo>
                    <a:pt x="30918" y="22275"/>
                  </a:lnTo>
                  <a:lnTo>
                    <a:pt x="31888" y="20683"/>
                  </a:lnTo>
                  <a:lnTo>
                    <a:pt x="32870" y="19095"/>
                  </a:lnTo>
                  <a:lnTo>
                    <a:pt x="33863" y="17512"/>
                  </a:lnTo>
                  <a:lnTo>
                    <a:pt x="34869" y="15932"/>
                  </a:lnTo>
                  <a:lnTo>
                    <a:pt x="35885" y="14357"/>
                  </a:lnTo>
                  <a:lnTo>
                    <a:pt x="36914" y="12786"/>
                  </a:lnTo>
                  <a:lnTo>
                    <a:pt x="37954" y="11219"/>
                  </a:lnTo>
                  <a:lnTo>
                    <a:pt x="39006" y="9656"/>
                  </a:lnTo>
                  <a:lnTo>
                    <a:pt x="40069" y="8098"/>
                  </a:lnTo>
                  <a:lnTo>
                    <a:pt x="0" y="8098"/>
                  </a:lnTo>
                  <a:lnTo>
                    <a:pt x="0" y="0"/>
                  </a:lnTo>
                  <a:lnTo>
                    <a:pt x="492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097408" y="2679825"/>
              <a:ext cx="49385" cy="75692"/>
            </a:xfrm>
            <a:custGeom>
              <a:avLst/>
              <a:pathLst>
                <a:path w="49385" h="75692">
                  <a:moveTo>
                    <a:pt x="0" y="75692"/>
                  </a:moveTo>
                  <a:lnTo>
                    <a:pt x="0" y="68970"/>
                  </a:lnTo>
                  <a:lnTo>
                    <a:pt x="551" y="67746"/>
                  </a:lnTo>
                  <a:lnTo>
                    <a:pt x="1126" y="66552"/>
                  </a:lnTo>
                  <a:lnTo>
                    <a:pt x="1724" y="65388"/>
                  </a:lnTo>
                  <a:lnTo>
                    <a:pt x="2345" y="64253"/>
                  </a:lnTo>
                  <a:lnTo>
                    <a:pt x="2990" y="63148"/>
                  </a:lnTo>
                  <a:lnTo>
                    <a:pt x="3658" y="62072"/>
                  </a:lnTo>
                  <a:lnTo>
                    <a:pt x="4349" y="61026"/>
                  </a:lnTo>
                  <a:lnTo>
                    <a:pt x="5064" y="60010"/>
                  </a:lnTo>
                  <a:lnTo>
                    <a:pt x="5802" y="59023"/>
                  </a:lnTo>
                  <a:lnTo>
                    <a:pt x="6563" y="58066"/>
                  </a:lnTo>
                  <a:lnTo>
                    <a:pt x="7350" y="57123"/>
                  </a:lnTo>
                  <a:lnTo>
                    <a:pt x="8145" y="56199"/>
                  </a:lnTo>
                  <a:lnTo>
                    <a:pt x="8947" y="55293"/>
                  </a:lnTo>
                  <a:lnTo>
                    <a:pt x="9756" y="54407"/>
                  </a:lnTo>
                  <a:lnTo>
                    <a:pt x="10573" y="53540"/>
                  </a:lnTo>
                  <a:lnTo>
                    <a:pt x="11397" y="52692"/>
                  </a:lnTo>
                  <a:lnTo>
                    <a:pt x="12228" y="51863"/>
                  </a:lnTo>
                  <a:lnTo>
                    <a:pt x="13067" y="51054"/>
                  </a:lnTo>
                  <a:lnTo>
                    <a:pt x="13914" y="50263"/>
                  </a:lnTo>
                  <a:lnTo>
                    <a:pt x="14768" y="49491"/>
                  </a:lnTo>
                  <a:lnTo>
                    <a:pt x="15624" y="48724"/>
                  </a:lnTo>
                  <a:lnTo>
                    <a:pt x="16478" y="47969"/>
                  </a:lnTo>
                  <a:lnTo>
                    <a:pt x="17331" y="47225"/>
                  </a:lnTo>
                  <a:lnTo>
                    <a:pt x="18181" y="46493"/>
                  </a:lnTo>
                  <a:lnTo>
                    <a:pt x="19029" y="45773"/>
                  </a:lnTo>
                  <a:lnTo>
                    <a:pt x="19874" y="45064"/>
                  </a:lnTo>
                  <a:lnTo>
                    <a:pt x="20718" y="44367"/>
                  </a:lnTo>
                  <a:lnTo>
                    <a:pt x="21560" y="43681"/>
                  </a:lnTo>
                  <a:lnTo>
                    <a:pt x="22399" y="43007"/>
                  </a:lnTo>
                  <a:lnTo>
                    <a:pt x="23237" y="42345"/>
                  </a:lnTo>
                  <a:lnTo>
                    <a:pt x="24075" y="41689"/>
                  </a:lnTo>
                  <a:lnTo>
                    <a:pt x="24897" y="41032"/>
                  </a:lnTo>
                  <a:lnTo>
                    <a:pt x="25701" y="40376"/>
                  </a:lnTo>
                  <a:lnTo>
                    <a:pt x="26489" y="39720"/>
                  </a:lnTo>
                  <a:lnTo>
                    <a:pt x="27260" y="39063"/>
                  </a:lnTo>
                  <a:lnTo>
                    <a:pt x="28013" y="38407"/>
                  </a:lnTo>
                  <a:lnTo>
                    <a:pt x="28750" y="37751"/>
                  </a:lnTo>
                  <a:lnTo>
                    <a:pt x="29470" y="37094"/>
                  </a:lnTo>
                  <a:lnTo>
                    <a:pt x="30173" y="36438"/>
                  </a:lnTo>
                  <a:lnTo>
                    <a:pt x="30859" y="35782"/>
                  </a:lnTo>
                  <a:lnTo>
                    <a:pt x="31523" y="35122"/>
                  </a:lnTo>
                  <a:lnTo>
                    <a:pt x="32161" y="34456"/>
                  </a:lnTo>
                  <a:lnTo>
                    <a:pt x="32772" y="33784"/>
                  </a:lnTo>
                  <a:lnTo>
                    <a:pt x="33357" y="33105"/>
                  </a:lnTo>
                  <a:lnTo>
                    <a:pt x="33916" y="32420"/>
                  </a:lnTo>
                  <a:lnTo>
                    <a:pt x="34448" y="31729"/>
                  </a:lnTo>
                  <a:lnTo>
                    <a:pt x="34953" y="31031"/>
                  </a:lnTo>
                  <a:lnTo>
                    <a:pt x="35432" y="30327"/>
                  </a:lnTo>
                  <a:lnTo>
                    <a:pt x="35885" y="29617"/>
                  </a:lnTo>
                  <a:lnTo>
                    <a:pt x="36311" y="28900"/>
                  </a:lnTo>
                  <a:lnTo>
                    <a:pt x="36713" y="28171"/>
                  </a:lnTo>
                  <a:lnTo>
                    <a:pt x="37073" y="27423"/>
                  </a:lnTo>
                  <a:lnTo>
                    <a:pt x="37391" y="26655"/>
                  </a:lnTo>
                  <a:lnTo>
                    <a:pt x="37666" y="25868"/>
                  </a:lnTo>
                  <a:lnTo>
                    <a:pt x="37899" y="25063"/>
                  </a:lnTo>
                  <a:lnTo>
                    <a:pt x="38089" y="24238"/>
                  </a:lnTo>
                  <a:lnTo>
                    <a:pt x="38238" y="23394"/>
                  </a:lnTo>
                  <a:lnTo>
                    <a:pt x="38344" y="22532"/>
                  </a:lnTo>
                  <a:lnTo>
                    <a:pt x="38407" y="21650"/>
                  </a:lnTo>
                  <a:lnTo>
                    <a:pt x="38428" y="20749"/>
                  </a:lnTo>
                  <a:lnTo>
                    <a:pt x="38419" y="20122"/>
                  </a:lnTo>
                  <a:lnTo>
                    <a:pt x="38390" y="19510"/>
                  </a:lnTo>
                  <a:lnTo>
                    <a:pt x="38342" y="18915"/>
                  </a:lnTo>
                  <a:lnTo>
                    <a:pt x="38276" y="18335"/>
                  </a:lnTo>
                  <a:lnTo>
                    <a:pt x="38190" y="17771"/>
                  </a:lnTo>
                  <a:lnTo>
                    <a:pt x="38085" y="17224"/>
                  </a:lnTo>
                  <a:lnTo>
                    <a:pt x="37961" y="16692"/>
                  </a:lnTo>
                  <a:lnTo>
                    <a:pt x="37818" y="16176"/>
                  </a:lnTo>
                  <a:lnTo>
                    <a:pt x="37656" y="15675"/>
                  </a:lnTo>
                  <a:lnTo>
                    <a:pt x="37475" y="15191"/>
                  </a:lnTo>
                  <a:lnTo>
                    <a:pt x="37276" y="14712"/>
                  </a:lnTo>
                  <a:lnTo>
                    <a:pt x="37060" y="14249"/>
                  </a:lnTo>
                  <a:lnTo>
                    <a:pt x="36828" y="13802"/>
                  </a:lnTo>
                  <a:lnTo>
                    <a:pt x="36578" y="13370"/>
                  </a:lnTo>
                  <a:lnTo>
                    <a:pt x="36311" y="12955"/>
                  </a:lnTo>
                  <a:lnTo>
                    <a:pt x="36027" y="12555"/>
                  </a:lnTo>
                  <a:lnTo>
                    <a:pt x="35727" y="12171"/>
                  </a:lnTo>
                  <a:lnTo>
                    <a:pt x="35409" y="11803"/>
                  </a:lnTo>
                  <a:lnTo>
                    <a:pt x="35074" y="11451"/>
                  </a:lnTo>
                  <a:lnTo>
                    <a:pt x="34723" y="11115"/>
                  </a:lnTo>
                  <a:lnTo>
                    <a:pt x="34356" y="10796"/>
                  </a:lnTo>
                  <a:lnTo>
                    <a:pt x="33973" y="10493"/>
                  </a:lnTo>
                  <a:lnTo>
                    <a:pt x="33576" y="10207"/>
                  </a:lnTo>
                  <a:lnTo>
                    <a:pt x="33165" y="9938"/>
                  </a:lnTo>
                  <a:lnTo>
                    <a:pt x="32738" y="9686"/>
                  </a:lnTo>
                  <a:lnTo>
                    <a:pt x="32297" y="9451"/>
                  </a:lnTo>
                  <a:lnTo>
                    <a:pt x="31840" y="9233"/>
                  </a:lnTo>
                  <a:lnTo>
                    <a:pt x="31369" y="9032"/>
                  </a:lnTo>
                  <a:lnTo>
                    <a:pt x="30883" y="8848"/>
                  </a:lnTo>
                  <a:lnTo>
                    <a:pt x="30383" y="8680"/>
                  </a:lnTo>
                  <a:lnTo>
                    <a:pt x="29879" y="8519"/>
                  </a:lnTo>
                  <a:lnTo>
                    <a:pt x="29364" y="8375"/>
                  </a:lnTo>
                  <a:lnTo>
                    <a:pt x="28837" y="8248"/>
                  </a:lnTo>
                  <a:lnTo>
                    <a:pt x="28299" y="8138"/>
                  </a:lnTo>
                  <a:lnTo>
                    <a:pt x="27749" y="8045"/>
                  </a:lnTo>
                  <a:lnTo>
                    <a:pt x="27188" y="7969"/>
                  </a:lnTo>
                  <a:lnTo>
                    <a:pt x="26614" y="7910"/>
                  </a:lnTo>
                  <a:lnTo>
                    <a:pt x="26029" y="7867"/>
                  </a:lnTo>
                  <a:lnTo>
                    <a:pt x="25433" y="7842"/>
                  </a:lnTo>
                  <a:lnTo>
                    <a:pt x="24825" y="7833"/>
                  </a:lnTo>
                  <a:lnTo>
                    <a:pt x="24256" y="7841"/>
                  </a:lnTo>
                  <a:lnTo>
                    <a:pt x="23694" y="7865"/>
                  </a:lnTo>
                  <a:lnTo>
                    <a:pt x="23138" y="7905"/>
                  </a:lnTo>
                  <a:lnTo>
                    <a:pt x="22589" y="7960"/>
                  </a:lnTo>
                  <a:lnTo>
                    <a:pt x="22046" y="8032"/>
                  </a:lnTo>
                  <a:lnTo>
                    <a:pt x="21509" y="8119"/>
                  </a:lnTo>
                  <a:lnTo>
                    <a:pt x="20979" y="8223"/>
                  </a:lnTo>
                  <a:lnTo>
                    <a:pt x="20455" y="8342"/>
                  </a:lnTo>
                  <a:lnTo>
                    <a:pt x="19937" y="8477"/>
                  </a:lnTo>
                  <a:lnTo>
                    <a:pt x="19426" y="8627"/>
                  </a:lnTo>
                  <a:lnTo>
                    <a:pt x="18933" y="8794"/>
                  </a:lnTo>
                  <a:lnTo>
                    <a:pt x="18452" y="8977"/>
                  </a:lnTo>
                  <a:lnTo>
                    <a:pt x="17981" y="9175"/>
                  </a:lnTo>
                  <a:lnTo>
                    <a:pt x="17520" y="9390"/>
                  </a:lnTo>
                  <a:lnTo>
                    <a:pt x="17070" y="9620"/>
                  </a:lnTo>
                  <a:lnTo>
                    <a:pt x="16631" y="9866"/>
                  </a:lnTo>
                  <a:lnTo>
                    <a:pt x="16202" y="10128"/>
                  </a:lnTo>
                  <a:lnTo>
                    <a:pt x="15784" y="10406"/>
                  </a:lnTo>
                  <a:lnTo>
                    <a:pt x="15376" y="10700"/>
                  </a:lnTo>
                  <a:lnTo>
                    <a:pt x="14979" y="11009"/>
                  </a:lnTo>
                  <a:lnTo>
                    <a:pt x="14594" y="11335"/>
                  </a:lnTo>
                  <a:lnTo>
                    <a:pt x="14223" y="11676"/>
                  </a:lnTo>
                  <a:lnTo>
                    <a:pt x="13866" y="12034"/>
                  </a:lnTo>
                  <a:lnTo>
                    <a:pt x="13523" y="12407"/>
                  </a:lnTo>
                  <a:lnTo>
                    <a:pt x="13193" y="12796"/>
                  </a:lnTo>
                  <a:lnTo>
                    <a:pt x="12877" y="13201"/>
                  </a:lnTo>
                  <a:lnTo>
                    <a:pt x="12575" y="13622"/>
                  </a:lnTo>
                  <a:lnTo>
                    <a:pt x="12286" y="14058"/>
                  </a:lnTo>
                  <a:lnTo>
                    <a:pt x="12011" y="14511"/>
                  </a:lnTo>
                  <a:lnTo>
                    <a:pt x="11750" y="14979"/>
                  </a:lnTo>
                  <a:lnTo>
                    <a:pt x="11515" y="15453"/>
                  </a:lnTo>
                  <a:lnTo>
                    <a:pt x="11297" y="15943"/>
                  </a:lnTo>
                  <a:lnTo>
                    <a:pt x="11096" y="16448"/>
                  </a:lnTo>
                  <a:lnTo>
                    <a:pt x="10912" y="16970"/>
                  </a:lnTo>
                  <a:lnTo>
                    <a:pt x="10745" y="17507"/>
                  </a:lnTo>
                  <a:lnTo>
                    <a:pt x="10594" y="18060"/>
                  </a:lnTo>
                  <a:lnTo>
                    <a:pt x="10461" y="18629"/>
                  </a:lnTo>
                  <a:lnTo>
                    <a:pt x="10345" y="19214"/>
                  </a:lnTo>
                  <a:lnTo>
                    <a:pt x="10245" y="19815"/>
                  </a:lnTo>
                  <a:lnTo>
                    <a:pt x="10162" y="20431"/>
                  </a:lnTo>
                  <a:lnTo>
                    <a:pt x="423" y="19531"/>
                  </a:lnTo>
                  <a:lnTo>
                    <a:pt x="531" y="18732"/>
                  </a:lnTo>
                  <a:lnTo>
                    <a:pt x="664" y="17941"/>
                  </a:lnTo>
                  <a:lnTo>
                    <a:pt x="823" y="17161"/>
                  </a:lnTo>
                  <a:lnTo>
                    <a:pt x="1007" y="16389"/>
                  </a:lnTo>
                  <a:lnTo>
                    <a:pt x="1217" y="15628"/>
                  </a:lnTo>
                  <a:lnTo>
                    <a:pt x="1452" y="14876"/>
                  </a:lnTo>
                  <a:lnTo>
                    <a:pt x="1712" y="14133"/>
                  </a:lnTo>
                  <a:lnTo>
                    <a:pt x="1998" y="13400"/>
                  </a:lnTo>
                  <a:lnTo>
                    <a:pt x="2309" y="12676"/>
                  </a:lnTo>
                  <a:lnTo>
                    <a:pt x="2646" y="11962"/>
                  </a:lnTo>
                  <a:lnTo>
                    <a:pt x="3009" y="11262"/>
                  </a:lnTo>
                  <a:lnTo>
                    <a:pt x="3398" y="10580"/>
                  </a:lnTo>
                  <a:lnTo>
                    <a:pt x="3813" y="9915"/>
                  </a:lnTo>
                  <a:lnTo>
                    <a:pt x="4255" y="9269"/>
                  </a:lnTo>
                  <a:lnTo>
                    <a:pt x="4724" y="8641"/>
                  </a:lnTo>
                  <a:lnTo>
                    <a:pt x="5219" y="8030"/>
                  </a:lnTo>
                  <a:lnTo>
                    <a:pt x="5740" y="7438"/>
                  </a:lnTo>
                  <a:lnTo>
                    <a:pt x="6288" y="6864"/>
                  </a:lnTo>
                  <a:lnTo>
                    <a:pt x="6862" y="6307"/>
                  </a:lnTo>
                  <a:lnTo>
                    <a:pt x="7463" y="5769"/>
                  </a:lnTo>
                  <a:lnTo>
                    <a:pt x="8089" y="5241"/>
                  </a:lnTo>
                  <a:lnTo>
                    <a:pt x="8740" y="4736"/>
                  </a:lnTo>
                  <a:lnTo>
                    <a:pt x="9415" y="4254"/>
                  </a:lnTo>
                  <a:lnTo>
                    <a:pt x="10114" y="3796"/>
                  </a:lnTo>
                  <a:lnTo>
                    <a:pt x="10837" y="3361"/>
                  </a:lnTo>
                  <a:lnTo>
                    <a:pt x="11585" y="2949"/>
                  </a:lnTo>
                  <a:lnTo>
                    <a:pt x="12358" y="2560"/>
                  </a:lnTo>
                  <a:lnTo>
                    <a:pt x="13154" y="2195"/>
                  </a:lnTo>
                  <a:lnTo>
                    <a:pt x="13975" y="1853"/>
                  </a:lnTo>
                  <a:lnTo>
                    <a:pt x="14820" y="1535"/>
                  </a:lnTo>
                  <a:lnTo>
                    <a:pt x="15702" y="1243"/>
                  </a:lnTo>
                  <a:lnTo>
                    <a:pt x="16610" y="982"/>
                  </a:lnTo>
                  <a:lnTo>
                    <a:pt x="17544" y="752"/>
                  </a:lnTo>
                  <a:lnTo>
                    <a:pt x="18505" y="552"/>
                  </a:lnTo>
                  <a:lnTo>
                    <a:pt x="19492" y="383"/>
                  </a:lnTo>
                  <a:lnTo>
                    <a:pt x="20505" y="245"/>
                  </a:lnTo>
                  <a:lnTo>
                    <a:pt x="21546" y="138"/>
                  </a:lnTo>
                  <a:lnTo>
                    <a:pt x="22612" y="61"/>
                  </a:lnTo>
                  <a:lnTo>
                    <a:pt x="23705" y="15"/>
                  </a:lnTo>
                  <a:lnTo>
                    <a:pt x="24825" y="0"/>
                  </a:lnTo>
                  <a:lnTo>
                    <a:pt x="25924" y="13"/>
                  </a:lnTo>
                  <a:lnTo>
                    <a:pt x="26999" y="52"/>
                  </a:lnTo>
                  <a:lnTo>
                    <a:pt x="28050" y="119"/>
                  </a:lnTo>
                  <a:lnTo>
                    <a:pt x="29076" y="211"/>
                  </a:lnTo>
                  <a:lnTo>
                    <a:pt x="30078" y="330"/>
                  </a:lnTo>
                  <a:lnTo>
                    <a:pt x="31056" y="476"/>
                  </a:lnTo>
                  <a:lnTo>
                    <a:pt x="32009" y="648"/>
                  </a:lnTo>
                  <a:lnTo>
                    <a:pt x="32938" y="846"/>
                  </a:lnTo>
                  <a:lnTo>
                    <a:pt x="33843" y="1071"/>
                  </a:lnTo>
                  <a:lnTo>
                    <a:pt x="34723" y="1323"/>
                  </a:lnTo>
                  <a:lnTo>
                    <a:pt x="35577" y="1600"/>
                  </a:lnTo>
                  <a:lnTo>
                    <a:pt x="36404" y="1903"/>
                  </a:lnTo>
                  <a:lnTo>
                    <a:pt x="37203" y="2231"/>
                  </a:lnTo>
                  <a:lnTo>
                    <a:pt x="37975" y="2585"/>
                  </a:lnTo>
                  <a:lnTo>
                    <a:pt x="38719" y="2964"/>
                  </a:lnTo>
                  <a:lnTo>
                    <a:pt x="39436" y="3368"/>
                  </a:lnTo>
                  <a:lnTo>
                    <a:pt x="40125" y="3798"/>
                  </a:lnTo>
                  <a:lnTo>
                    <a:pt x="40787" y="4253"/>
                  </a:lnTo>
                  <a:lnTo>
                    <a:pt x="41421" y="4734"/>
                  </a:lnTo>
                  <a:lnTo>
                    <a:pt x="42028" y="5240"/>
                  </a:lnTo>
                  <a:lnTo>
                    <a:pt x="42617" y="5771"/>
                  </a:lnTo>
                  <a:lnTo>
                    <a:pt x="43177" y="6326"/>
                  </a:lnTo>
                  <a:lnTo>
                    <a:pt x="43709" y="6906"/>
                  </a:lnTo>
                  <a:lnTo>
                    <a:pt x="44213" y="7510"/>
                  </a:lnTo>
                  <a:lnTo>
                    <a:pt x="44687" y="8138"/>
                  </a:lnTo>
                  <a:lnTo>
                    <a:pt x="45134" y="8790"/>
                  </a:lnTo>
                  <a:lnTo>
                    <a:pt x="45551" y="9467"/>
                  </a:lnTo>
                  <a:lnTo>
                    <a:pt x="45940" y="10169"/>
                  </a:lnTo>
                  <a:lnTo>
                    <a:pt x="46301" y="10895"/>
                  </a:lnTo>
                  <a:lnTo>
                    <a:pt x="46633" y="11645"/>
                  </a:lnTo>
                  <a:lnTo>
                    <a:pt x="46934" y="12418"/>
                  </a:lnTo>
                  <a:lnTo>
                    <a:pt x="47204" y="13216"/>
                  </a:lnTo>
                  <a:lnTo>
                    <a:pt x="47443" y="14036"/>
                  </a:lnTo>
                  <a:lnTo>
                    <a:pt x="47649" y="14880"/>
                  </a:lnTo>
                  <a:lnTo>
                    <a:pt x="47824" y="15747"/>
                  </a:lnTo>
                  <a:lnTo>
                    <a:pt x="47967" y="16637"/>
                  </a:lnTo>
                  <a:lnTo>
                    <a:pt x="48078" y="17551"/>
                  </a:lnTo>
                  <a:lnTo>
                    <a:pt x="48157" y="18488"/>
                  </a:lnTo>
                  <a:lnTo>
                    <a:pt x="48205" y="19448"/>
                  </a:lnTo>
                  <a:lnTo>
                    <a:pt x="48221" y="20431"/>
                  </a:lnTo>
                  <a:lnTo>
                    <a:pt x="48207" y="21179"/>
                  </a:lnTo>
                  <a:lnTo>
                    <a:pt x="48166" y="21920"/>
                  </a:lnTo>
                  <a:lnTo>
                    <a:pt x="48097" y="22653"/>
                  </a:lnTo>
                  <a:lnTo>
                    <a:pt x="48000" y="23379"/>
                  </a:lnTo>
                  <a:lnTo>
                    <a:pt x="47877" y="24097"/>
                  </a:lnTo>
                  <a:lnTo>
                    <a:pt x="47725" y="24808"/>
                  </a:lnTo>
                  <a:lnTo>
                    <a:pt x="47546" y="25511"/>
                  </a:lnTo>
                  <a:lnTo>
                    <a:pt x="47340" y="26207"/>
                  </a:lnTo>
                  <a:lnTo>
                    <a:pt x="47106" y="26896"/>
                  </a:lnTo>
                  <a:lnTo>
                    <a:pt x="46844" y="27577"/>
                  </a:lnTo>
                  <a:lnTo>
                    <a:pt x="46570" y="28251"/>
                  </a:lnTo>
                  <a:lnTo>
                    <a:pt x="46277" y="28919"/>
                  </a:lnTo>
                  <a:lnTo>
                    <a:pt x="45965" y="29581"/>
                  </a:lnTo>
                  <a:lnTo>
                    <a:pt x="45633" y="30236"/>
                  </a:lnTo>
                  <a:lnTo>
                    <a:pt x="45283" y="30885"/>
                  </a:lnTo>
                  <a:lnTo>
                    <a:pt x="44913" y="31528"/>
                  </a:lnTo>
                  <a:lnTo>
                    <a:pt x="44525" y="32164"/>
                  </a:lnTo>
                  <a:lnTo>
                    <a:pt x="44117" y="32794"/>
                  </a:lnTo>
                  <a:lnTo>
                    <a:pt x="43691" y="33418"/>
                  </a:lnTo>
                  <a:lnTo>
                    <a:pt x="43245" y="34035"/>
                  </a:lnTo>
                  <a:lnTo>
                    <a:pt x="42793" y="34647"/>
                  </a:lnTo>
                  <a:lnTo>
                    <a:pt x="42326" y="35254"/>
                  </a:lnTo>
                  <a:lnTo>
                    <a:pt x="41844" y="35858"/>
                  </a:lnTo>
                  <a:lnTo>
                    <a:pt x="41348" y="36457"/>
                  </a:lnTo>
                  <a:lnTo>
                    <a:pt x="40837" y="37052"/>
                  </a:lnTo>
                  <a:lnTo>
                    <a:pt x="40310" y="37643"/>
                  </a:lnTo>
                  <a:lnTo>
                    <a:pt x="39770" y="38229"/>
                  </a:lnTo>
                  <a:lnTo>
                    <a:pt x="39214" y="38811"/>
                  </a:lnTo>
                  <a:lnTo>
                    <a:pt x="38643" y="39389"/>
                  </a:lnTo>
                  <a:lnTo>
                    <a:pt x="38058" y="39963"/>
                  </a:lnTo>
                  <a:lnTo>
                    <a:pt x="37462" y="40534"/>
                  </a:lnTo>
                  <a:lnTo>
                    <a:pt x="36861" y="41102"/>
                  </a:lnTo>
                  <a:lnTo>
                    <a:pt x="36255" y="41669"/>
                  </a:lnTo>
                  <a:lnTo>
                    <a:pt x="35644" y="42233"/>
                  </a:lnTo>
                  <a:lnTo>
                    <a:pt x="35027" y="42795"/>
                  </a:lnTo>
                  <a:lnTo>
                    <a:pt x="34405" y="43355"/>
                  </a:lnTo>
                  <a:lnTo>
                    <a:pt x="33778" y="43913"/>
                  </a:lnTo>
                  <a:lnTo>
                    <a:pt x="33146" y="44469"/>
                  </a:lnTo>
                  <a:lnTo>
                    <a:pt x="32508" y="45023"/>
                  </a:lnTo>
                  <a:lnTo>
                    <a:pt x="31865" y="45574"/>
                  </a:lnTo>
                  <a:lnTo>
                    <a:pt x="31218" y="46114"/>
                  </a:lnTo>
                  <a:lnTo>
                    <a:pt x="30571" y="46654"/>
                  </a:lnTo>
                  <a:lnTo>
                    <a:pt x="29923" y="47194"/>
                  </a:lnTo>
                  <a:lnTo>
                    <a:pt x="29273" y="47734"/>
                  </a:lnTo>
                  <a:lnTo>
                    <a:pt x="28623" y="48274"/>
                  </a:lnTo>
                  <a:lnTo>
                    <a:pt x="27971" y="48814"/>
                  </a:lnTo>
                  <a:lnTo>
                    <a:pt x="27318" y="49353"/>
                  </a:lnTo>
                  <a:lnTo>
                    <a:pt x="26665" y="49893"/>
                  </a:lnTo>
                  <a:lnTo>
                    <a:pt x="26010" y="50433"/>
                  </a:lnTo>
                  <a:lnTo>
                    <a:pt x="25354" y="50973"/>
                  </a:lnTo>
                  <a:lnTo>
                    <a:pt x="24701" y="51503"/>
                  </a:lnTo>
                  <a:lnTo>
                    <a:pt x="24056" y="52034"/>
                  </a:lnTo>
                  <a:lnTo>
                    <a:pt x="23418" y="52566"/>
                  </a:lnTo>
                  <a:lnTo>
                    <a:pt x="22788" y="53099"/>
                  </a:lnTo>
                  <a:lnTo>
                    <a:pt x="22165" y="53633"/>
                  </a:lnTo>
                  <a:lnTo>
                    <a:pt x="21549" y="54168"/>
                  </a:lnTo>
                  <a:lnTo>
                    <a:pt x="20941" y="54704"/>
                  </a:lnTo>
                  <a:lnTo>
                    <a:pt x="20340" y="55242"/>
                  </a:lnTo>
                  <a:lnTo>
                    <a:pt x="19747" y="55780"/>
                  </a:lnTo>
                  <a:lnTo>
                    <a:pt x="19161" y="56319"/>
                  </a:lnTo>
                  <a:lnTo>
                    <a:pt x="18595" y="56860"/>
                  </a:lnTo>
                  <a:lnTo>
                    <a:pt x="18041" y="57403"/>
                  </a:lnTo>
                  <a:lnTo>
                    <a:pt x="17498" y="57949"/>
                  </a:lnTo>
                  <a:lnTo>
                    <a:pt x="16967" y="58496"/>
                  </a:lnTo>
                  <a:lnTo>
                    <a:pt x="16448" y="59045"/>
                  </a:lnTo>
                  <a:lnTo>
                    <a:pt x="15941" y="59597"/>
                  </a:lnTo>
                  <a:lnTo>
                    <a:pt x="15445" y="60151"/>
                  </a:lnTo>
                  <a:lnTo>
                    <a:pt x="14960" y="60706"/>
                  </a:lnTo>
                  <a:lnTo>
                    <a:pt x="14488" y="61264"/>
                  </a:lnTo>
                  <a:lnTo>
                    <a:pt x="14027" y="61824"/>
                  </a:lnTo>
                  <a:lnTo>
                    <a:pt x="13581" y="62377"/>
                  </a:lnTo>
                  <a:lnTo>
                    <a:pt x="13156" y="62936"/>
                  </a:lnTo>
                  <a:lnTo>
                    <a:pt x="12751" y="63500"/>
                  </a:lnTo>
                  <a:lnTo>
                    <a:pt x="12367" y="64069"/>
                  </a:lnTo>
                  <a:lnTo>
                    <a:pt x="12002" y="64643"/>
                  </a:lnTo>
                  <a:lnTo>
                    <a:pt x="11657" y="65222"/>
                  </a:lnTo>
                  <a:lnTo>
                    <a:pt x="11333" y="65807"/>
                  </a:lnTo>
                  <a:lnTo>
                    <a:pt x="11028" y="66398"/>
                  </a:lnTo>
                  <a:lnTo>
                    <a:pt x="10744" y="66993"/>
                  </a:lnTo>
                  <a:lnTo>
                    <a:pt x="10480" y="67594"/>
                  </a:lnTo>
                  <a:lnTo>
                    <a:pt x="49385" y="67594"/>
                  </a:lnTo>
                  <a:lnTo>
                    <a:pt x="49385" y="75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157804" y="2680937"/>
              <a:ext cx="49279" cy="74581"/>
            </a:xfrm>
            <a:custGeom>
              <a:avLst/>
              <a:pathLst>
                <a:path w="49279" h="74581">
                  <a:moveTo>
                    <a:pt x="49279" y="7728"/>
                  </a:moveTo>
                  <a:lnTo>
                    <a:pt x="48166" y="9436"/>
                  </a:lnTo>
                  <a:lnTo>
                    <a:pt x="47071" y="11132"/>
                  </a:lnTo>
                  <a:lnTo>
                    <a:pt x="45994" y="12815"/>
                  </a:lnTo>
                  <a:lnTo>
                    <a:pt x="44935" y="14486"/>
                  </a:lnTo>
                  <a:lnTo>
                    <a:pt x="43893" y="16144"/>
                  </a:lnTo>
                  <a:lnTo>
                    <a:pt x="42870" y="17789"/>
                  </a:lnTo>
                  <a:lnTo>
                    <a:pt x="41865" y="19421"/>
                  </a:lnTo>
                  <a:lnTo>
                    <a:pt x="40878" y="21041"/>
                  </a:lnTo>
                  <a:lnTo>
                    <a:pt x="39909" y="22648"/>
                  </a:lnTo>
                  <a:lnTo>
                    <a:pt x="38958" y="24242"/>
                  </a:lnTo>
                  <a:lnTo>
                    <a:pt x="38029" y="25821"/>
                  </a:lnTo>
                  <a:lnTo>
                    <a:pt x="37126" y="27404"/>
                  </a:lnTo>
                  <a:lnTo>
                    <a:pt x="36250" y="28989"/>
                  </a:lnTo>
                  <a:lnTo>
                    <a:pt x="35401" y="30577"/>
                  </a:lnTo>
                  <a:lnTo>
                    <a:pt x="34577" y="32169"/>
                  </a:lnTo>
                  <a:lnTo>
                    <a:pt x="33781" y="33764"/>
                  </a:lnTo>
                  <a:lnTo>
                    <a:pt x="33011" y="35362"/>
                  </a:lnTo>
                  <a:lnTo>
                    <a:pt x="32267" y="36963"/>
                  </a:lnTo>
                  <a:lnTo>
                    <a:pt x="31550" y="38567"/>
                  </a:lnTo>
                  <a:lnTo>
                    <a:pt x="30859" y="40175"/>
                  </a:lnTo>
                  <a:lnTo>
                    <a:pt x="30196" y="41778"/>
                  </a:lnTo>
                  <a:lnTo>
                    <a:pt x="29563" y="43391"/>
                  </a:lnTo>
                  <a:lnTo>
                    <a:pt x="28960" y="45014"/>
                  </a:lnTo>
                  <a:lnTo>
                    <a:pt x="28386" y="46645"/>
                  </a:lnTo>
                  <a:lnTo>
                    <a:pt x="27842" y="48287"/>
                  </a:lnTo>
                  <a:lnTo>
                    <a:pt x="27327" y="49938"/>
                  </a:lnTo>
                  <a:lnTo>
                    <a:pt x="26842" y="51598"/>
                  </a:lnTo>
                  <a:lnTo>
                    <a:pt x="26387" y="53268"/>
                  </a:lnTo>
                  <a:lnTo>
                    <a:pt x="25962" y="54948"/>
                  </a:lnTo>
                  <a:lnTo>
                    <a:pt x="25566" y="56637"/>
                  </a:lnTo>
                  <a:lnTo>
                    <a:pt x="25214" y="58331"/>
                  </a:lnTo>
                  <a:lnTo>
                    <a:pt x="24899" y="60048"/>
                  </a:lnTo>
                  <a:lnTo>
                    <a:pt x="24621" y="61787"/>
                  </a:lnTo>
                  <a:lnTo>
                    <a:pt x="24380" y="63548"/>
                  </a:lnTo>
                  <a:lnTo>
                    <a:pt x="24176" y="65331"/>
                  </a:lnTo>
                  <a:lnTo>
                    <a:pt x="24010" y="67136"/>
                  </a:lnTo>
                  <a:lnTo>
                    <a:pt x="23880" y="68964"/>
                  </a:lnTo>
                  <a:lnTo>
                    <a:pt x="23787" y="70814"/>
                  </a:lnTo>
                  <a:lnTo>
                    <a:pt x="23732" y="72686"/>
                  </a:lnTo>
                  <a:lnTo>
                    <a:pt x="23713" y="74581"/>
                  </a:lnTo>
                  <a:lnTo>
                    <a:pt x="13762" y="74581"/>
                  </a:lnTo>
                  <a:lnTo>
                    <a:pt x="13783" y="72795"/>
                  </a:lnTo>
                  <a:lnTo>
                    <a:pt x="13847" y="71017"/>
                  </a:lnTo>
                  <a:lnTo>
                    <a:pt x="13952" y="69247"/>
                  </a:lnTo>
                  <a:lnTo>
                    <a:pt x="14101" y="67484"/>
                  </a:lnTo>
                  <a:lnTo>
                    <a:pt x="14291" y="65728"/>
                  </a:lnTo>
                  <a:lnTo>
                    <a:pt x="14524" y="63980"/>
                  </a:lnTo>
                  <a:lnTo>
                    <a:pt x="14799" y="62239"/>
                  </a:lnTo>
                  <a:lnTo>
                    <a:pt x="15117" y="60505"/>
                  </a:lnTo>
                  <a:lnTo>
                    <a:pt x="15477" y="58779"/>
                  </a:lnTo>
                  <a:lnTo>
                    <a:pt x="15879" y="57060"/>
                  </a:lnTo>
                  <a:lnTo>
                    <a:pt x="16317" y="55338"/>
                  </a:lnTo>
                  <a:lnTo>
                    <a:pt x="16785" y="53624"/>
                  </a:lnTo>
                  <a:lnTo>
                    <a:pt x="17283" y="51917"/>
                  </a:lnTo>
                  <a:lnTo>
                    <a:pt x="17810" y="50217"/>
                  </a:lnTo>
                  <a:lnTo>
                    <a:pt x="18367" y="48525"/>
                  </a:lnTo>
                  <a:lnTo>
                    <a:pt x="18953" y="46840"/>
                  </a:lnTo>
                  <a:lnTo>
                    <a:pt x="19570" y="45163"/>
                  </a:lnTo>
                  <a:lnTo>
                    <a:pt x="20215" y="43493"/>
                  </a:lnTo>
                  <a:lnTo>
                    <a:pt x="20891" y="41830"/>
                  </a:lnTo>
                  <a:lnTo>
                    <a:pt x="21596" y="40175"/>
                  </a:lnTo>
                  <a:lnTo>
                    <a:pt x="22327" y="38516"/>
                  </a:lnTo>
                  <a:lnTo>
                    <a:pt x="23082" y="36864"/>
                  </a:lnTo>
                  <a:lnTo>
                    <a:pt x="23860" y="35217"/>
                  </a:lnTo>
                  <a:lnTo>
                    <a:pt x="24662" y="33578"/>
                  </a:lnTo>
                  <a:lnTo>
                    <a:pt x="25486" y="31944"/>
                  </a:lnTo>
                  <a:lnTo>
                    <a:pt x="26334" y="30317"/>
                  </a:lnTo>
                  <a:lnTo>
                    <a:pt x="27206" y="28696"/>
                  </a:lnTo>
                  <a:lnTo>
                    <a:pt x="28100" y="27082"/>
                  </a:lnTo>
                  <a:lnTo>
                    <a:pt x="29018" y="25474"/>
                  </a:lnTo>
                  <a:lnTo>
                    <a:pt x="29959" y="23872"/>
                  </a:lnTo>
                  <a:lnTo>
                    <a:pt x="30918" y="22275"/>
                  </a:lnTo>
                  <a:lnTo>
                    <a:pt x="31888" y="20683"/>
                  </a:lnTo>
                  <a:lnTo>
                    <a:pt x="32870" y="19095"/>
                  </a:lnTo>
                  <a:lnTo>
                    <a:pt x="33863" y="17512"/>
                  </a:lnTo>
                  <a:lnTo>
                    <a:pt x="34869" y="15932"/>
                  </a:lnTo>
                  <a:lnTo>
                    <a:pt x="35885" y="14357"/>
                  </a:lnTo>
                  <a:lnTo>
                    <a:pt x="36914" y="12786"/>
                  </a:lnTo>
                  <a:lnTo>
                    <a:pt x="37954" y="11219"/>
                  </a:lnTo>
                  <a:lnTo>
                    <a:pt x="39006" y="9656"/>
                  </a:lnTo>
                  <a:lnTo>
                    <a:pt x="40069" y="8098"/>
                  </a:lnTo>
                  <a:lnTo>
                    <a:pt x="0" y="8098"/>
                  </a:lnTo>
                  <a:lnTo>
                    <a:pt x="0" y="0"/>
                  </a:lnTo>
                  <a:lnTo>
                    <a:pt x="492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215024" y="2680937"/>
              <a:ext cx="54625" cy="74581"/>
            </a:xfrm>
            <a:custGeom>
              <a:avLst/>
              <a:pathLst>
                <a:path w="54625" h="74581">
                  <a:moveTo>
                    <a:pt x="44145" y="57696"/>
                  </a:moveTo>
                  <a:lnTo>
                    <a:pt x="44145" y="74581"/>
                  </a:lnTo>
                  <a:lnTo>
                    <a:pt x="35146" y="74581"/>
                  </a:lnTo>
                  <a:lnTo>
                    <a:pt x="35146" y="57696"/>
                  </a:lnTo>
                  <a:lnTo>
                    <a:pt x="0" y="57696"/>
                  </a:lnTo>
                  <a:lnTo>
                    <a:pt x="0" y="50285"/>
                  </a:lnTo>
                  <a:lnTo>
                    <a:pt x="34141" y="0"/>
                  </a:lnTo>
                  <a:lnTo>
                    <a:pt x="44145" y="0"/>
                  </a:lnTo>
                  <a:lnTo>
                    <a:pt x="44145" y="50179"/>
                  </a:lnTo>
                  <a:lnTo>
                    <a:pt x="54625" y="50179"/>
                  </a:lnTo>
                  <a:lnTo>
                    <a:pt x="54625" y="576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223810" y="2692312"/>
              <a:ext cx="26360" cy="38804"/>
            </a:xfrm>
            <a:custGeom>
              <a:avLst/>
              <a:pathLst>
                <a:path w="26360" h="38804">
                  <a:moveTo>
                    <a:pt x="26056" y="0"/>
                  </a:moveTo>
                  <a:lnTo>
                    <a:pt x="25987" y="132"/>
                  </a:lnTo>
                  <a:lnTo>
                    <a:pt x="25912" y="275"/>
                  </a:lnTo>
                  <a:lnTo>
                    <a:pt x="25830" y="428"/>
                  </a:lnTo>
                  <a:lnTo>
                    <a:pt x="25745" y="579"/>
                  </a:lnTo>
                  <a:lnTo>
                    <a:pt x="25657" y="733"/>
                  </a:lnTo>
                  <a:lnTo>
                    <a:pt x="25567" y="892"/>
                  </a:lnTo>
                  <a:lnTo>
                    <a:pt x="25475" y="1055"/>
                  </a:lnTo>
                  <a:lnTo>
                    <a:pt x="25380" y="1222"/>
                  </a:lnTo>
                  <a:lnTo>
                    <a:pt x="25284" y="1394"/>
                  </a:lnTo>
                  <a:lnTo>
                    <a:pt x="25186" y="1569"/>
                  </a:lnTo>
                  <a:lnTo>
                    <a:pt x="25085" y="1749"/>
                  </a:lnTo>
                  <a:lnTo>
                    <a:pt x="24982" y="1934"/>
                  </a:lnTo>
                  <a:lnTo>
                    <a:pt x="24878" y="2122"/>
                  </a:lnTo>
                  <a:lnTo>
                    <a:pt x="24771" y="2313"/>
                  </a:lnTo>
                  <a:lnTo>
                    <a:pt x="24664" y="2505"/>
                  </a:lnTo>
                  <a:lnTo>
                    <a:pt x="24555" y="2699"/>
                  </a:lnTo>
                  <a:lnTo>
                    <a:pt x="24446" y="2893"/>
                  </a:lnTo>
                  <a:lnTo>
                    <a:pt x="24335" y="3088"/>
                  </a:lnTo>
                  <a:lnTo>
                    <a:pt x="24223" y="3284"/>
                  </a:lnTo>
                  <a:lnTo>
                    <a:pt x="24111" y="3482"/>
                  </a:lnTo>
                  <a:lnTo>
                    <a:pt x="23997" y="3680"/>
                  </a:lnTo>
                  <a:lnTo>
                    <a:pt x="23882" y="3880"/>
                  </a:lnTo>
                  <a:lnTo>
                    <a:pt x="23766" y="4081"/>
                  </a:lnTo>
                  <a:lnTo>
                    <a:pt x="23661" y="4268"/>
                  </a:lnTo>
                  <a:lnTo>
                    <a:pt x="23559" y="4449"/>
                  </a:lnTo>
                  <a:lnTo>
                    <a:pt x="23458" y="4624"/>
                  </a:lnTo>
                  <a:lnTo>
                    <a:pt x="23360" y="4792"/>
                  </a:lnTo>
                  <a:lnTo>
                    <a:pt x="23263" y="4954"/>
                  </a:lnTo>
                  <a:lnTo>
                    <a:pt x="23169" y="5110"/>
                  </a:lnTo>
                  <a:lnTo>
                    <a:pt x="23077" y="5259"/>
                  </a:lnTo>
                  <a:lnTo>
                    <a:pt x="22987" y="5402"/>
                  </a:lnTo>
                  <a:lnTo>
                    <a:pt x="22899" y="5538"/>
                  </a:lnTo>
                  <a:lnTo>
                    <a:pt x="22813" y="5669"/>
                  </a:lnTo>
                  <a:lnTo>
                    <a:pt x="3112" y="34675"/>
                  </a:lnTo>
                  <a:lnTo>
                    <a:pt x="3014" y="34805"/>
                  </a:lnTo>
                  <a:lnTo>
                    <a:pt x="2911" y="34940"/>
                  </a:lnTo>
                  <a:lnTo>
                    <a:pt x="2815" y="35078"/>
                  </a:lnTo>
                  <a:lnTo>
                    <a:pt x="2718" y="35217"/>
                  </a:lnTo>
                  <a:lnTo>
                    <a:pt x="2620" y="35358"/>
                  </a:lnTo>
                  <a:lnTo>
                    <a:pt x="2521" y="35499"/>
                  </a:lnTo>
                  <a:lnTo>
                    <a:pt x="2421" y="35641"/>
                  </a:lnTo>
                  <a:lnTo>
                    <a:pt x="2320" y="35785"/>
                  </a:lnTo>
                  <a:lnTo>
                    <a:pt x="2218" y="35929"/>
                  </a:lnTo>
                  <a:lnTo>
                    <a:pt x="2115" y="36075"/>
                  </a:lnTo>
                  <a:lnTo>
                    <a:pt x="2010" y="36221"/>
                  </a:lnTo>
                  <a:lnTo>
                    <a:pt x="1905" y="36369"/>
                  </a:lnTo>
                  <a:lnTo>
                    <a:pt x="1799" y="36507"/>
                  </a:lnTo>
                  <a:lnTo>
                    <a:pt x="1693" y="36644"/>
                  </a:lnTo>
                  <a:lnTo>
                    <a:pt x="1587" y="36782"/>
                  </a:lnTo>
                  <a:lnTo>
                    <a:pt x="1482" y="36920"/>
                  </a:lnTo>
                  <a:lnTo>
                    <a:pt x="1376" y="37057"/>
                  </a:lnTo>
                  <a:lnTo>
                    <a:pt x="1270" y="37195"/>
                  </a:lnTo>
                  <a:lnTo>
                    <a:pt x="1164" y="37333"/>
                  </a:lnTo>
                  <a:lnTo>
                    <a:pt x="1058" y="37470"/>
                  </a:lnTo>
                  <a:lnTo>
                    <a:pt x="952" y="37608"/>
                  </a:lnTo>
                  <a:lnTo>
                    <a:pt x="846" y="37745"/>
                  </a:lnTo>
                  <a:lnTo>
                    <a:pt x="743" y="37880"/>
                  </a:lnTo>
                  <a:lnTo>
                    <a:pt x="0" y="38804"/>
                  </a:lnTo>
                  <a:lnTo>
                    <a:pt x="26360" y="388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462909" y="1604803"/>
              <a:ext cx="2077726" cy="179860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297690" y="3105131"/>
              <a:ext cx="58772" cy="79781"/>
            </a:xfrm>
            <a:custGeom>
              <a:avLst/>
              <a:pathLst>
                <a:path w="58772" h="79781">
                  <a:moveTo>
                    <a:pt x="58772" y="39126"/>
                  </a:moveTo>
                  <a:lnTo>
                    <a:pt x="58746" y="41121"/>
                  </a:lnTo>
                  <a:lnTo>
                    <a:pt x="58667" y="43066"/>
                  </a:lnTo>
                  <a:lnTo>
                    <a:pt x="58536" y="44963"/>
                  </a:lnTo>
                  <a:lnTo>
                    <a:pt x="58353" y="46810"/>
                  </a:lnTo>
                  <a:lnTo>
                    <a:pt x="58117" y="48608"/>
                  </a:lnTo>
                  <a:lnTo>
                    <a:pt x="57829" y="50357"/>
                  </a:lnTo>
                  <a:lnTo>
                    <a:pt x="57488" y="52057"/>
                  </a:lnTo>
                  <a:lnTo>
                    <a:pt x="57095" y="53708"/>
                  </a:lnTo>
                  <a:lnTo>
                    <a:pt x="56650" y="55309"/>
                  </a:lnTo>
                  <a:lnTo>
                    <a:pt x="56152" y="56862"/>
                  </a:lnTo>
                  <a:lnTo>
                    <a:pt x="55605" y="58354"/>
                  </a:lnTo>
                  <a:lnTo>
                    <a:pt x="55011" y="59798"/>
                  </a:lnTo>
                  <a:lnTo>
                    <a:pt x="54370" y="61192"/>
                  </a:lnTo>
                  <a:lnTo>
                    <a:pt x="53681" y="62537"/>
                  </a:lnTo>
                  <a:lnTo>
                    <a:pt x="52946" y="63833"/>
                  </a:lnTo>
                  <a:lnTo>
                    <a:pt x="52164" y="65080"/>
                  </a:lnTo>
                  <a:lnTo>
                    <a:pt x="51335" y="66278"/>
                  </a:lnTo>
                  <a:lnTo>
                    <a:pt x="50460" y="67427"/>
                  </a:lnTo>
                  <a:lnTo>
                    <a:pt x="49537" y="68526"/>
                  </a:lnTo>
                  <a:lnTo>
                    <a:pt x="48567" y="69577"/>
                  </a:lnTo>
                  <a:lnTo>
                    <a:pt x="47551" y="70567"/>
                  </a:lnTo>
                  <a:lnTo>
                    <a:pt x="46489" y="71506"/>
                  </a:lnTo>
                  <a:lnTo>
                    <a:pt x="45381" y="72396"/>
                  </a:lnTo>
                  <a:lnTo>
                    <a:pt x="44228" y="73235"/>
                  </a:lnTo>
                  <a:lnTo>
                    <a:pt x="43028" y="74024"/>
                  </a:lnTo>
                  <a:lnTo>
                    <a:pt x="41783" y="74763"/>
                  </a:lnTo>
                  <a:lnTo>
                    <a:pt x="40492" y="75452"/>
                  </a:lnTo>
                  <a:lnTo>
                    <a:pt x="39155" y="76090"/>
                  </a:lnTo>
                  <a:lnTo>
                    <a:pt x="37772" y="76678"/>
                  </a:lnTo>
                  <a:lnTo>
                    <a:pt x="36343" y="77216"/>
                  </a:lnTo>
                  <a:lnTo>
                    <a:pt x="34883" y="77704"/>
                  </a:lnTo>
                  <a:lnTo>
                    <a:pt x="33383" y="78140"/>
                  </a:lnTo>
                  <a:lnTo>
                    <a:pt x="31845" y="78525"/>
                  </a:lnTo>
                  <a:lnTo>
                    <a:pt x="30266" y="78858"/>
                  </a:lnTo>
                  <a:lnTo>
                    <a:pt x="28649" y="79140"/>
                  </a:lnTo>
                  <a:lnTo>
                    <a:pt x="26992" y="79371"/>
                  </a:lnTo>
                  <a:lnTo>
                    <a:pt x="25296" y="79550"/>
                  </a:lnTo>
                  <a:lnTo>
                    <a:pt x="23561" y="79679"/>
                  </a:lnTo>
                  <a:lnTo>
                    <a:pt x="21786" y="79756"/>
                  </a:lnTo>
                  <a:lnTo>
                    <a:pt x="19972" y="79781"/>
                  </a:lnTo>
                  <a:lnTo>
                    <a:pt x="0" y="79781"/>
                  </a:lnTo>
                  <a:lnTo>
                    <a:pt x="0" y="0"/>
                  </a:lnTo>
                  <a:lnTo>
                    <a:pt x="22210" y="0"/>
                  </a:lnTo>
                  <a:lnTo>
                    <a:pt x="23864" y="25"/>
                  </a:lnTo>
                  <a:lnTo>
                    <a:pt x="25486" y="100"/>
                  </a:lnTo>
                  <a:lnTo>
                    <a:pt x="27077" y="225"/>
                  </a:lnTo>
                  <a:lnTo>
                    <a:pt x="28636" y="401"/>
                  </a:lnTo>
                  <a:lnTo>
                    <a:pt x="30163" y="627"/>
                  </a:lnTo>
                  <a:lnTo>
                    <a:pt x="31659" y="903"/>
                  </a:lnTo>
                  <a:lnTo>
                    <a:pt x="33123" y="1230"/>
                  </a:lnTo>
                  <a:lnTo>
                    <a:pt x="34556" y="1606"/>
                  </a:lnTo>
                  <a:lnTo>
                    <a:pt x="35956" y="2033"/>
                  </a:lnTo>
                  <a:lnTo>
                    <a:pt x="37326" y="2510"/>
                  </a:lnTo>
                  <a:lnTo>
                    <a:pt x="38659" y="3036"/>
                  </a:lnTo>
                  <a:lnTo>
                    <a:pt x="39952" y="3612"/>
                  </a:lnTo>
                  <a:lnTo>
                    <a:pt x="41204" y="4237"/>
                  </a:lnTo>
                  <a:lnTo>
                    <a:pt x="42416" y="4911"/>
                  </a:lnTo>
                  <a:lnTo>
                    <a:pt x="43588" y="5634"/>
                  </a:lnTo>
                  <a:lnTo>
                    <a:pt x="44719" y="6406"/>
                  </a:lnTo>
                  <a:lnTo>
                    <a:pt x="45810" y="7227"/>
                  </a:lnTo>
                  <a:lnTo>
                    <a:pt x="46860" y="8098"/>
                  </a:lnTo>
                  <a:lnTo>
                    <a:pt x="47870" y="9017"/>
                  </a:lnTo>
                  <a:lnTo>
                    <a:pt x="48840" y="9986"/>
                  </a:lnTo>
                  <a:lnTo>
                    <a:pt x="49768" y="10992"/>
                  </a:lnTo>
                  <a:lnTo>
                    <a:pt x="50652" y="12046"/>
                  </a:lnTo>
                  <a:lnTo>
                    <a:pt x="51492" y="13149"/>
                  </a:lnTo>
                  <a:lnTo>
                    <a:pt x="52289" y="14299"/>
                  </a:lnTo>
                  <a:lnTo>
                    <a:pt x="53042" y="15497"/>
                  </a:lnTo>
                  <a:lnTo>
                    <a:pt x="53751" y="16744"/>
                  </a:lnTo>
                  <a:lnTo>
                    <a:pt x="54417" y="18038"/>
                  </a:lnTo>
                  <a:lnTo>
                    <a:pt x="55039" y="19381"/>
                  </a:lnTo>
                  <a:lnTo>
                    <a:pt x="55618" y="20771"/>
                  </a:lnTo>
                  <a:lnTo>
                    <a:pt x="56152" y="22210"/>
                  </a:lnTo>
                  <a:lnTo>
                    <a:pt x="56650" y="23695"/>
                  </a:lnTo>
                  <a:lnTo>
                    <a:pt x="57095" y="25226"/>
                  </a:lnTo>
                  <a:lnTo>
                    <a:pt x="57488" y="26803"/>
                  </a:lnTo>
                  <a:lnTo>
                    <a:pt x="57829" y="28426"/>
                  </a:lnTo>
                  <a:lnTo>
                    <a:pt x="58117" y="30095"/>
                  </a:lnTo>
                  <a:lnTo>
                    <a:pt x="58353" y="31810"/>
                  </a:lnTo>
                  <a:lnTo>
                    <a:pt x="58536" y="33570"/>
                  </a:lnTo>
                  <a:lnTo>
                    <a:pt x="58667" y="35376"/>
                  </a:lnTo>
                  <a:lnTo>
                    <a:pt x="58746" y="3722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307841" y="3113808"/>
              <a:ext cx="37871" cy="62373"/>
            </a:xfrm>
            <a:custGeom>
              <a:avLst/>
              <a:pathLst>
                <a:path w="37871" h="62373">
                  <a:moveTo>
                    <a:pt x="37871" y="30777"/>
                  </a:moveTo>
                  <a:lnTo>
                    <a:pt x="37853" y="29206"/>
                  </a:lnTo>
                  <a:lnTo>
                    <a:pt x="37799" y="27678"/>
                  </a:lnTo>
                  <a:lnTo>
                    <a:pt x="37709" y="26193"/>
                  </a:lnTo>
                  <a:lnTo>
                    <a:pt x="37583" y="24753"/>
                  </a:lnTo>
                  <a:lnTo>
                    <a:pt x="37421" y="23356"/>
                  </a:lnTo>
                  <a:lnTo>
                    <a:pt x="37223" y="22002"/>
                  </a:lnTo>
                  <a:lnTo>
                    <a:pt x="36989" y="20693"/>
                  </a:lnTo>
                  <a:lnTo>
                    <a:pt x="36719" y="19427"/>
                  </a:lnTo>
                  <a:lnTo>
                    <a:pt x="36413" y="18204"/>
                  </a:lnTo>
                  <a:lnTo>
                    <a:pt x="36070" y="17025"/>
                  </a:lnTo>
                  <a:lnTo>
                    <a:pt x="35694" y="15878"/>
                  </a:lnTo>
                  <a:lnTo>
                    <a:pt x="35285" y="14773"/>
                  </a:lnTo>
                  <a:lnTo>
                    <a:pt x="34843" y="13709"/>
                  </a:lnTo>
                  <a:lnTo>
                    <a:pt x="34368" y="12686"/>
                  </a:lnTo>
                  <a:lnTo>
                    <a:pt x="33860" y="11705"/>
                  </a:lnTo>
                  <a:lnTo>
                    <a:pt x="33320" y="10765"/>
                  </a:lnTo>
                  <a:lnTo>
                    <a:pt x="32747" y="9867"/>
                  </a:lnTo>
                  <a:lnTo>
                    <a:pt x="32141" y="9010"/>
                  </a:lnTo>
                  <a:lnTo>
                    <a:pt x="31503" y="8195"/>
                  </a:lnTo>
                  <a:lnTo>
                    <a:pt x="30832" y="7421"/>
                  </a:lnTo>
                  <a:lnTo>
                    <a:pt x="30128" y="6688"/>
                  </a:lnTo>
                  <a:lnTo>
                    <a:pt x="29393" y="5994"/>
                  </a:lnTo>
                  <a:lnTo>
                    <a:pt x="28627" y="5339"/>
                  </a:lnTo>
                  <a:lnTo>
                    <a:pt x="27828" y="4723"/>
                  </a:lnTo>
                  <a:lnTo>
                    <a:pt x="26998" y="4147"/>
                  </a:lnTo>
                  <a:lnTo>
                    <a:pt x="26136" y="3610"/>
                  </a:lnTo>
                  <a:lnTo>
                    <a:pt x="25243" y="3112"/>
                  </a:lnTo>
                  <a:lnTo>
                    <a:pt x="24318" y="2654"/>
                  </a:lnTo>
                  <a:lnTo>
                    <a:pt x="23362" y="2235"/>
                  </a:lnTo>
                  <a:lnTo>
                    <a:pt x="22373" y="1855"/>
                  </a:lnTo>
                  <a:lnTo>
                    <a:pt x="21356" y="1502"/>
                  </a:lnTo>
                  <a:lnTo>
                    <a:pt x="20311" y="1187"/>
                  </a:lnTo>
                  <a:lnTo>
                    <a:pt x="19238" y="909"/>
                  </a:lnTo>
                  <a:lnTo>
                    <a:pt x="18139" y="667"/>
                  </a:lnTo>
                  <a:lnTo>
                    <a:pt x="17012" y="463"/>
                  </a:lnTo>
                  <a:lnTo>
                    <a:pt x="15858" y="296"/>
                  </a:lnTo>
                  <a:lnTo>
                    <a:pt x="14676" y="166"/>
                  </a:lnTo>
                  <a:lnTo>
                    <a:pt x="13467" y="74"/>
                  </a:lnTo>
                  <a:lnTo>
                    <a:pt x="12231" y="18"/>
                  </a:lnTo>
                  <a:lnTo>
                    <a:pt x="10968" y="0"/>
                  </a:lnTo>
                  <a:lnTo>
                    <a:pt x="0" y="0"/>
                  </a:lnTo>
                  <a:lnTo>
                    <a:pt x="0" y="62373"/>
                  </a:lnTo>
                  <a:lnTo>
                    <a:pt x="8840" y="62373"/>
                  </a:lnTo>
                  <a:lnTo>
                    <a:pt x="11650" y="62294"/>
                  </a:lnTo>
                  <a:lnTo>
                    <a:pt x="14319" y="62055"/>
                  </a:lnTo>
                  <a:lnTo>
                    <a:pt x="16845" y="61656"/>
                  </a:lnTo>
                  <a:lnTo>
                    <a:pt x="19230" y="61099"/>
                  </a:lnTo>
                  <a:lnTo>
                    <a:pt x="21473" y="60382"/>
                  </a:lnTo>
                  <a:lnTo>
                    <a:pt x="23574" y="59505"/>
                  </a:lnTo>
                  <a:lnTo>
                    <a:pt x="25533" y="58469"/>
                  </a:lnTo>
                  <a:lnTo>
                    <a:pt x="27350" y="57274"/>
                  </a:lnTo>
                  <a:lnTo>
                    <a:pt x="29025" y="55920"/>
                  </a:lnTo>
                  <a:lnTo>
                    <a:pt x="30559" y="54406"/>
                  </a:lnTo>
                  <a:lnTo>
                    <a:pt x="31948" y="52736"/>
                  </a:lnTo>
                  <a:lnTo>
                    <a:pt x="33191" y="50911"/>
                  </a:lnTo>
                  <a:lnTo>
                    <a:pt x="34288" y="48933"/>
                  </a:lnTo>
                  <a:lnTo>
                    <a:pt x="35239" y="46801"/>
                  </a:lnTo>
                  <a:lnTo>
                    <a:pt x="36043" y="44515"/>
                  </a:lnTo>
                  <a:lnTo>
                    <a:pt x="36701" y="42075"/>
                  </a:lnTo>
                  <a:lnTo>
                    <a:pt x="37213" y="39482"/>
                  </a:lnTo>
                  <a:lnTo>
                    <a:pt x="37579" y="36734"/>
                  </a:lnTo>
                  <a:lnTo>
                    <a:pt x="37798" y="3383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2371306" y="3171270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430569" y="3093671"/>
              <a:ext cx="95170" cy="30559"/>
            </a:xfrm>
            <a:custGeom>
              <a:avLst/>
              <a:pathLst>
                <a:path w="95170" h="30559">
                  <a:moveTo>
                    <a:pt x="48458" y="0"/>
                  </a:moveTo>
                  <a:lnTo>
                    <a:pt x="49056" y="969"/>
                  </a:lnTo>
                  <a:lnTo>
                    <a:pt x="49628" y="1955"/>
                  </a:lnTo>
                  <a:lnTo>
                    <a:pt x="50174" y="2959"/>
                  </a:lnTo>
                  <a:lnTo>
                    <a:pt x="50693" y="3981"/>
                  </a:lnTo>
                  <a:lnTo>
                    <a:pt x="51186" y="5020"/>
                  </a:lnTo>
                  <a:lnTo>
                    <a:pt x="51654" y="6076"/>
                  </a:lnTo>
                  <a:lnTo>
                    <a:pt x="52095" y="7150"/>
                  </a:lnTo>
                  <a:lnTo>
                    <a:pt x="52509" y="8242"/>
                  </a:lnTo>
                  <a:lnTo>
                    <a:pt x="52898" y="9351"/>
                  </a:lnTo>
                  <a:lnTo>
                    <a:pt x="53260" y="10477"/>
                  </a:lnTo>
                  <a:lnTo>
                    <a:pt x="95170" y="10477"/>
                  </a:lnTo>
                  <a:lnTo>
                    <a:pt x="95170" y="30559"/>
                  </a:lnTo>
                  <a:lnTo>
                    <a:pt x="86439" y="30559"/>
                  </a:lnTo>
                  <a:lnTo>
                    <a:pt x="86439" y="18335"/>
                  </a:lnTo>
                  <a:lnTo>
                    <a:pt x="8731" y="18335"/>
                  </a:lnTo>
                  <a:lnTo>
                    <a:pt x="8731" y="30559"/>
                  </a:lnTo>
                  <a:lnTo>
                    <a:pt x="0" y="30559"/>
                  </a:lnTo>
                  <a:lnTo>
                    <a:pt x="0" y="10477"/>
                  </a:lnTo>
                  <a:lnTo>
                    <a:pt x="43656" y="10477"/>
                  </a:lnTo>
                  <a:lnTo>
                    <a:pt x="43219" y="9613"/>
                  </a:lnTo>
                  <a:lnTo>
                    <a:pt x="42783" y="8766"/>
                  </a:lnTo>
                  <a:lnTo>
                    <a:pt x="42346" y="7936"/>
                  </a:lnTo>
                  <a:lnTo>
                    <a:pt x="41910" y="7124"/>
                  </a:lnTo>
                  <a:lnTo>
                    <a:pt x="41473" y="6330"/>
                  </a:lnTo>
                  <a:lnTo>
                    <a:pt x="41036" y="5553"/>
                  </a:lnTo>
                  <a:lnTo>
                    <a:pt x="40600" y="4793"/>
                  </a:lnTo>
                  <a:lnTo>
                    <a:pt x="40163" y="4051"/>
                  </a:lnTo>
                  <a:lnTo>
                    <a:pt x="39727" y="3326"/>
                  </a:lnTo>
                  <a:lnTo>
                    <a:pt x="3929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429259" y="3117246"/>
              <a:ext cx="97353" cy="78144"/>
            </a:xfrm>
            <a:custGeom>
              <a:avLst/>
              <a:pathLst>
                <a:path w="97353" h="78144">
                  <a:moveTo>
                    <a:pt x="0" y="18772"/>
                  </a:moveTo>
                  <a:lnTo>
                    <a:pt x="29686" y="18772"/>
                  </a:lnTo>
                  <a:lnTo>
                    <a:pt x="30633" y="16855"/>
                  </a:lnTo>
                  <a:lnTo>
                    <a:pt x="31554" y="14947"/>
                  </a:lnTo>
                  <a:lnTo>
                    <a:pt x="32449" y="13048"/>
                  </a:lnTo>
                  <a:lnTo>
                    <a:pt x="33318" y="11158"/>
                  </a:lnTo>
                  <a:lnTo>
                    <a:pt x="34161" y="9276"/>
                  </a:lnTo>
                  <a:lnTo>
                    <a:pt x="34977" y="7404"/>
                  </a:lnTo>
                  <a:lnTo>
                    <a:pt x="35767" y="5539"/>
                  </a:lnTo>
                  <a:lnTo>
                    <a:pt x="36531" y="3684"/>
                  </a:lnTo>
                  <a:lnTo>
                    <a:pt x="37269" y="1837"/>
                  </a:lnTo>
                  <a:lnTo>
                    <a:pt x="37980" y="0"/>
                  </a:lnTo>
                  <a:lnTo>
                    <a:pt x="47585" y="873"/>
                  </a:lnTo>
                  <a:lnTo>
                    <a:pt x="46882" y="2780"/>
                  </a:lnTo>
                  <a:lnTo>
                    <a:pt x="46170" y="4662"/>
                  </a:lnTo>
                  <a:lnTo>
                    <a:pt x="45450" y="6517"/>
                  </a:lnTo>
                  <a:lnTo>
                    <a:pt x="44721" y="8347"/>
                  </a:lnTo>
                  <a:lnTo>
                    <a:pt x="43983" y="10150"/>
                  </a:lnTo>
                  <a:lnTo>
                    <a:pt x="43237" y="11926"/>
                  </a:lnTo>
                  <a:lnTo>
                    <a:pt x="42481" y="13677"/>
                  </a:lnTo>
                  <a:lnTo>
                    <a:pt x="41717" y="15401"/>
                  </a:lnTo>
                  <a:lnTo>
                    <a:pt x="40945" y="17100"/>
                  </a:lnTo>
                  <a:lnTo>
                    <a:pt x="40163" y="18772"/>
                  </a:lnTo>
                  <a:lnTo>
                    <a:pt x="97353" y="18772"/>
                  </a:lnTo>
                  <a:lnTo>
                    <a:pt x="97353" y="27503"/>
                  </a:lnTo>
                  <a:lnTo>
                    <a:pt x="75961" y="27503"/>
                  </a:lnTo>
                  <a:lnTo>
                    <a:pt x="75202" y="30677"/>
                  </a:lnTo>
                  <a:lnTo>
                    <a:pt x="74320" y="33737"/>
                  </a:lnTo>
                  <a:lnTo>
                    <a:pt x="73316" y="36684"/>
                  </a:lnTo>
                  <a:lnTo>
                    <a:pt x="72189" y="39517"/>
                  </a:lnTo>
                  <a:lnTo>
                    <a:pt x="70941" y="42237"/>
                  </a:lnTo>
                  <a:lnTo>
                    <a:pt x="69570" y="44843"/>
                  </a:lnTo>
                  <a:lnTo>
                    <a:pt x="68077" y="47336"/>
                  </a:lnTo>
                  <a:lnTo>
                    <a:pt x="66462" y="49715"/>
                  </a:lnTo>
                  <a:lnTo>
                    <a:pt x="64724" y="51981"/>
                  </a:lnTo>
                  <a:lnTo>
                    <a:pt x="62865" y="54133"/>
                  </a:lnTo>
                  <a:lnTo>
                    <a:pt x="66169" y="55622"/>
                  </a:lnTo>
                  <a:lnTo>
                    <a:pt x="69448" y="57119"/>
                  </a:lnTo>
                  <a:lnTo>
                    <a:pt x="72700" y="58625"/>
                  </a:lnTo>
                  <a:lnTo>
                    <a:pt x="75926" y="60140"/>
                  </a:lnTo>
                  <a:lnTo>
                    <a:pt x="79126" y="61664"/>
                  </a:lnTo>
                  <a:lnTo>
                    <a:pt x="82300" y="63196"/>
                  </a:lnTo>
                  <a:lnTo>
                    <a:pt x="85448" y="64737"/>
                  </a:lnTo>
                  <a:lnTo>
                    <a:pt x="88569" y="66287"/>
                  </a:lnTo>
                  <a:lnTo>
                    <a:pt x="91665" y="67846"/>
                  </a:lnTo>
                  <a:lnTo>
                    <a:pt x="94734" y="69413"/>
                  </a:lnTo>
                  <a:lnTo>
                    <a:pt x="88622" y="78144"/>
                  </a:lnTo>
                  <a:lnTo>
                    <a:pt x="86011" y="76477"/>
                  </a:lnTo>
                  <a:lnTo>
                    <a:pt x="83243" y="74791"/>
                  </a:lnTo>
                  <a:lnTo>
                    <a:pt x="80318" y="73089"/>
                  </a:lnTo>
                  <a:lnTo>
                    <a:pt x="77236" y="71369"/>
                  </a:lnTo>
                  <a:lnTo>
                    <a:pt x="73997" y="69631"/>
                  </a:lnTo>
                  <a:lnTo>
                    <a:pt x="70600" y="67876"/>
                  </a:lnTo>
                  <a:lnTo>
                    <a:pt x="67047" y="66104"/>
                  </a:lnTo>
                  <a:lnTo>
                    <a:pt x="63336" y="64314"/>
                  </a:lnTo>
                  <a:lnTo>
                    <a:pt x="59468" y="62507"/>
                  </a:lnTo>
                  <a:lnTo>
                    <a:pt x="55443" y="60682"/>
                  </a:lnTo>
                  <a:lnTo>
                    <a:pt x="51732" y="63135"/>
                  </a:lnTo>
                  <a:lnTo>
                    <a:pt x="47759" y="65431"/>
                  </a:lnTo>
                  <a:lnTo>
                    <a:pt x="43525" y="67571"/>
                  </a:lnTo>
                  <a:lnTo>
                    <a:pt x="39028" y="69553"/>
                  </a:lnTo>
                  <a:lnTo>
                    <a:pt x="34270" y="71377"/>
                  </a:lnTo>
                  <a:lnTo>
                    <a:pt x="29249" y="73045"/>
                  </a:lnTo>
                  <a:lnTo>
                    <a:pt x="23967" y="74556"/>
                  </a:lnTo>
                  <a:lnTo>
                    <a:pt x="18422" y="75909"/>
                  </a:lnTo>
                  <a:lnTo>
                    <a:pt x="12616" y="77105"/>
                  </a:lnTo>
                  <a:lnTo>
                    <a:pt x="6548" y="78144"/>
                  </a:lnTo>
                  <a:lnTo>
                    <a:pt x="2182" y="69413"/>
                  </a:lnTo>
                  <a:lnTo>
                    <a:pt x="7565" y="68575"/>
                  </a:lnTo>
                  <a:lnTo>
                    <a:pt x="12712" y="67632"/>
                  </a:lnTo>
                  <a:lnTo>
                    <a:pt x="17624" y="66584"/>
                  </a:lnTo>
                  <a:lnTo>
                    <a:pt x="22299" y="65431"/>
                  </a:lnTo>
                  <a:lnTo>
                    <a:pt x="26739" y="64174"/>
                  </a:lnTo>
                  <a:lnTo>
                    <a:pt x="30943" y="62812"/>
                  </a:lnTo>
                  <a:lnTo>
                    <a:pt x="34911" y="61345"/>
                  </a:lnTo>
                  <a:lnTo>
                    <a:pt x="38644" y="59774"/>
                  </a:lnTo>
                  <a:lnTo>
                    <a:pt x="42141" y="58097"/>
                  </a:lnTo>
                  <a:lnTo>
                    <a:pt x="45402" y="56316"/>
                  </a:lnTo>
                  <a:lnTo>
                    <a:pt x="42586" y="55177"/>
                  </a:lnTo>
                  <a:lnTo>
                    <a:pt x="39727" y="54028"/>
                  </a:lnTo>
                  <a:lnTo>
                    <a:pt x="36824" y="52872"/>
                  </a:lnTo>
                  <a:lnTo>
                    <a:pt x="33877" y="51706"/>
                  </a:lnTo>
                  <a:lnTo>
                    <a:pt x="30886" y="50532"/>
                  </a:lnTo>
                  <a:lnTo>
                    <a:pt x="27852" y="49349"/>
                  </a:lnTo>
                  <a:lnTo>
                    <a:pt x="24774" y="48157"/>
                  </a:lnTo>
                  <a:lnTo>
                    <a:pt x="21653" y="46956"/>
                  </a:lnTo>
                  <a:lnTo>
                    <a:pt x="18488" y="45747"/>
                  </a:lnTo>
                  <a:lnTo>
                    <a:pt x="15279" y="44529"/>
                  </a:lnTo>
                  <a:lnTo>
                    <a:pt x="25320" y="27503"/>
                  </a:lnTo>
                  <a:lnTo>
                    <a:pt x="0" y="275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456763" y="3144749"/>
              <a:ext cx="38854" cy="23137"/>
            </a:xfrm>
            <a:custGeom>
              <a:avLst/>
              <a:pathLst>
                <a:path w="38854" h="23137">
                  <a:moveTo>
                    <a:pt x="8294" y="0"/>
                  </a:moveTo>
                  <a:lnTo>
                    <a:pt x="7504" y="1466"/>
                  </a:lnTo>
                  <a:lnTo>
                    <a:pt x="6705" y="2898"/>
                  </a:lnTo>
                  <a:lnTo>
                    <a:pt x="5897" y="4295"/>
                  </a:lnTo>
                  <a:lnTo>
                    <a:pt x="5081" y="5657"/>
                  </a:lnTo>
                  <a:lnTo>
                    <a:pt x="4256" y="6985"/>
                  </a:lnTo>
                  <a:lnTo>
                    <a:pt x="3422" y="8277"/>
                  </a:lnTo>
                  <a:lnTo>
                    <a:pt x="2580" y="9534"/>
                  </a:lnTo>
                  <a:lnTo>
                    <a:pt x="1728" y="10756"/>
                  </a:lnTo>
                  <a:lnTo>
                    <a:pt x="868" y="11944"/>
                  </a:lnTo>
                  <a:lnTo>
                    <a:pt x="0" y="13096"/>
                  </a:lnTo>
                  <a:lnTo>
                    <a:pt x="2697" y="14061"/>
                  </a:lnTo>
                  <a:lnTo>
                    <a:pt x="5378" y="15035"/>
                  </a:lnTo>
                  <a:lnTo>
                    <a:pt x="8041" y="16017"/>
                  </a:lnTo>
                  <a:lnTo>
                    <a:pt x="10687" y="17008"/>
                  </a:lnTo>
                  <a:lnTo>
                    <a:pt x="13315" y="18008"/>
                  </a:lnTo>
                  <a:lnTo>
                    <a:pt x="15925" y="19016"/>
                  </a:lnTo>
                  <a:lnTo>
                    <a:pt x="18518" y="20033"/>
                  </a:lnTo>
                  <a:lnTo>
                    <a:pt x="21094" y="21059"/>
                  </a:lnTo>
                  <a:lnTo>
                    <a:pt x="23652" y="22094"/>
                  </a:lnTo>
                  <a:lnTo>
                    <a:pt x="26193" y="23137"/>
                  </a:lnTo>
                  <a:lnTo>
                    <a:pt x="27970" y="21334"/>
                  </a:lnTo>
                  <a:lnTo>
                    <a:pt x="29633" y="19418"/>
                  </a:lnTo>
                  <a:lnTo>
                    <a:pt x="31183" y="17388"/>
                  </a:lnTo>
                  <a:lnTo>
                    <a:pt x="32619" y="15244"/>
                  </a:lnTo>
                  <a:lnTo>
                    <a:pt x="33942" y="12987"/>
                  </a:lnTo>
                  <a:lnTo>
                    <a:pt x="35152" y="10617"/>
                  </a:lnTo>
                  <a:lnTo>
                    <a:pt x="36247" y="8133"/>
                  </a:lnTo>
                  <a:lnTo>
                    <a:pt x="37230" y="5535"/>
                  </a:lnTo>
                  <a:lnTo>
                    <a:pt x="38098" y="2824"/>
                  </a:lnTo>
                  <a:lnTo>
                    <a:pt x="3885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538837" y="3093671"/>
              <a:ext cx="102592" cy="96916"/>
            </a:xfrm>
            <a:custGeom>
              <a:avLst/>
              <a:pathLst>
                <a:path w="102592" h="96916">
                  <a:moveTo>
                    <a:pt x="84693" y="41036"/>
                  </a:moveTo>
                  <a:lnTo>
                    <a:pt x="84693" y="45402"/>
                  </a:lnTo>
                  <a:lnTo>
                    <a:pt x="55880" y="45402"/>
                  </a:lnTo>
                  <a:lnTo>
                    <a:pt x="55880" y="62864"/>
                  </a:lnTo>
                  <a:lnTo>
                    <a:pt x="86875" y="62864"/>
                  </a:lnTo>
                  <a:lnTo>
                    <a:pt x="86875" y="71159"/>
                  </a:lnTo>
                  <a:lnTo>
                    <a:pt x="55880" y="71159"/>
                  </a:lnTo>
                  <a:lnTo>
                    <a:pt x="55880" y="88622"/>
                  </a:lnTo>
                  <a:lnTo>
                    <a:pt x="95607" y="88622"/>
                  </a:lnTo>
                  <a:lnTo>
                    <a:pt x="95607" y="96916"/>
                  </a:lnTo>
                  <a:lnTo>
                    <a:pt x="6111" y="96916"/>
                  </a:lnTo>
                  <a:lnTo>
                    <a:pt x="6111" y="88622"/>
                  </a:lnTo>
                  <a:lnTo>
                    <a:pt x="46712" y="88622"/>
                  </a:lnTo>
                  <a:lnTo>
                    <a:pt x="46712" y="71159"/>
                  </a:lnTo>
                  <a:lnTo>
                    <a:pt x="15716" y="71159"/>
                  </a:lnTo>
                  <a:lnTo>
                    <a:pt x="15716" y="62864"/>
                  </a:lnTo>
                  <a:lnTo>
                    <a:pt x="46712" y="62864"/>
                  </a:lnTo>
                  <a:lnTo>
                    <a:pt x="46712" y="45402"/>
                  </a:lnTo>
                  <a:lnTo>
                    <a:pt x="16589" y="45402"/>
                  </a:lnTo>
                  <a:lnTo>
                    <a:pt x="16589" y="41473"/>
                  </a:lnTo>
                  <a:lnTo>
                    <a:pt x="15445" y="42171"/>
                  </a:lnTo>
                  <a:lnTo>
                    <a:pt x="14284" y="42870"/>
                  </a:lnTo>
                  <a:lnTo>
                    <a:pt x="13105" y="43568"/>
                  </a:lnTo>
                  <a:lnTo>
                    <a:pt x="11909" y="44267"/>
                  </a:lnTo>
                  <a:lnTo>
                    <a:pt x="10695" y="44965"/>
                  </a:lnTo>
                  <a:lnTo>
                    <a:pt x="9464" y="45664"/>
                  </a:lnTo>
                  <a:lnTo>
                    <a:pt x="8216" y="46362"/>
                  </a:lnTo>
                  <a:lnTo>
                    <a:pt x="6950" y="47061"/>
                  </a:lnTo>
                  <a:lnTo>
                    <a:pt x="5666" y="47759"/>
                  </a:lnTo>
                  <a:lnTo>
                    <a:pt x="4365" y="48458"/>
                  </a:lnTo>
                  <a:lnTo>
                    <a:pt x="0" y="39727"/>
                  </a:lnTo>
                  <a:lnTo>
                    <a:pt x="6701" y="35950"/>
                  </a:lnTo>
                  <a:lnTo>
                    <a:pt x="13009" y="32131"/>
                  </a:lnTo>
                  <a:lnTo>
                    <a:pt x="18924" y="28267"/>
                  </a:lnTo>
                  <a:lnTo>
                    <a:pt x="24447" y="24360"/>
                  </a:lnTo>
                  <a:lnTo>
                    <a:pt x="29577" y="20409"/>
                  </a:lnTo>
                  <a:lnTo>
                    <a:pt x="34313" y="16414"/>
                  </a:lnTo>
                  <a:lnTo>
                    <a:pt x="38657" y="12376"/>
                  </a:lnTo>
                  <a:lnTo>
                    <a:pt x="42608" y="8294"/>
                  </a:lnTo>
                  <a:lnTo>
                    <a:pt x="46166" y="4169"/>
                  </a:lnTo>
                  <a:lnTo>
                    <a:pt x="49331" y="0"/>
                  </a:lnTo>
                  <a:lnTo>
                    <a:pt x="58499" y="2619"/>
                  </a:lnTo>
                  <a:lnTo>
                    <a:pt x="56316" y="5675"/>
                  </a:lnTo>
                  <a:lnTo>
                    <a:pt x="60708" y="9940"/>
                  </a:lnTo>
                  <a:lnTo>
                    <a:pt x="65152" y="14004"/>
                  </a:lnTo>
                  <a:lnTo>
                    <a:pt x="69649" y="17868"/>
                  </a:lnTo>
                  <a:lnTo>
                    <a:pt x="74198" y="21531"/>
                  </a:lnTo>
                  <a:lnTo>
                    <a:pt x="78799" y="24993"/>
                  </a:lnTo>
                  <a:lnTo>
                    <a:pt x="83453" y="28254"/>
                  </a:lnTo>
                  <a:lnTo>
                    <a:pt x="88159" y="31314"/>
                  </a:lnTo>
                  <a:lnTo>
                    <a:pt x="92917" y="34174"/>
                  </a:lnTo>
                  <a:lnTo>
                    <a:pt x="97728" y="36832"/>
                  </a:lnTo>
                  <a:lnTo>
                    <a:pt x="102592" y="39290"/>
                  </a:lnTo>
                  <a:lnTo>
                    <a:pt x="97353" y="48458"/>
                  </a:lnTo>
                  <a:lnTo>
                    <a:pt x="96048" y="47755"/>
                  </a:lnTo>
                  <a:lnTo>
                    <a:pt x="94751" y="47043"/>
                  </a:lnTo>
                  <a:lnTo>
                    <a:pt x="93463" y="46323"/>
                  </a:lnTo>
                  <a:lnTo>
                    <a:pt x="92184" y="45594"/>
                  </a:lnTo>
                  <a:lnTo>
                    <a:pt x="90914" y="44856"/>
                  </a:lnTo>
                  <a:lnTo>
                    <a:pt x="89652" y="44110"/>
                  </a:lnTo>
                  <a:lnTo>
                    <a:pt x="88399" y="43355"/>
                  </a:lnTo>
                  <a:lnTo>
                    <a:pt x="87155" y="42591"/>
                  </a:lnTo>
                  <a:lnTo>
                    <a:pt x="85919" y="418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2561538" y="3105895"/>
              <a:ext cx="56753" cy="24884"/>
            </a:xfrm>
            <a:custGeom>
              <a:avLst/>
              <a:pathLst>
                <a:path w="56753" h="24884">
                  <a:moveTo>
                    <a:pt x="28376" y="0"/>
                  </a:moveTo>
                  <a:lnTo>
                    <a:pt x="25813" y="2763"/>
                  </a:lnTo>
                  <a:lnTo>
                    <a:pt x="23190" y="5465"/>
                  </a:lnTo>
                  <a:lnTo>
                    <a:pt x="20505" y="8106"/>
                  </a:lnTo>
                  <a:lnTo>
                    <a:pt x="17759" y="10687"/>
                  </a:lnTo>
                  <a:lnTo>
                    <a:pt x="14952" y="13206"/>
                  </a:lnTo>
                  <a:lnTo>
                    <a:pt x="12084" y="15663"/>
                  </a:lnTo>
                  <a:lnTo>
                    <a:pt x="9154" y="18060"/>
                  </a:lnTo>
                  <a:lnTo>
                    <a:pt x="6164" y="20396"/>
                  </a:lnTo>
                  <a:lnTo>
                    <a:pt x="3112" y="22670"/>
                  </a:lnTo>
                  <a:lnTo>
                    <a:pt x="0" y="24884"/>
                  </a:lnTo>
                  <a:lnTo>
                    <a:pt x="56753" y="24884"/>
                  </a:lnTo>
                  <a:lnTo>
                    <a:pt x="53561" y="22513"/>
                  </a:lnTo>
                  <a:lnTo>
                    <a:pt x="50449" y="20116"/>
                  </a:lnTo>
                  <a:lnTo>
                    <a:pt x="47415" y="17693"/>
                  </a:lnTo>
                  <a:lnTo>
                    <a:pt x="44459" y="15244"/>
                  </a:lnTo>
                  <a:lnTo>
                    <a:pt x="41582" y="12769"/>
                  </a:lnTo>
                  <a:lnTo>
                    <a:pt x="38784" y="10267"/>
                  </a:lnTo>
                  <a:lnTo>
                    <a:pt x="36064" y="7740"/>
                  </a:lnTo>
                  <a:lnTo>
                    <a:pt x="33423" y="5186"/>
                  </a:lnTo>
                  <a:lnTo>
                    <a:pt x="30860" y="26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665876" y="3094544"/>
              <a:ext cx="20081" cy="100409"/>
            </a:xfrm>
            <a:custGeom>
              <a:avLst/>
              <a:pathLst>
                <a:path w="20081" h="100409">
                  <a:moveTo>
                    <a:pt x="7858" y="27066"/>
                  </a:moveTo>
                  <a:lnTo>
                    <a:pt x="7858" y="100409"/>
                  </a:lnTo>
                  <a:lnTo>
                    <a:pt x="0" y="100409"/>
                  </a:lnTo>
                  <a:lnTo>
                    <a:pt x="0" y="0"/>
                  </a:lnTo>
                  <a:lnTo>
                    <a:pt x="7858" y="0"/>
                  </a:lnTo>
                  <a:lnTo>
                    <a:pt x="7858" y="16589"/>
                  </a:lnTo>
                  <a:lnTo>
                    <a:pt x="9237" y="17811"/>
                  </a:lnTo>
                  <a:lnTo>
                    <a:pt x="10582" y="19034"/>
                  </a:lnTo>
                  <a:lnTo>
                    <a:pt x="11891" y="20256"/>
                  </a:lnTo>
                  <a:lnTo>
                    <a:pt x="13166" y="21478"/>
                  </a:lnTo>
                  <a:lnTo>
                    <a:pt x="14406" y="22701"/>
                  </a:lnTo>
                  <a:lnTo>
                    <a:pt x="15611" y="23923"/>
                  </a:lnTo>
                  <a:lnTo>
                    <a:pt x="16781" y="25146"/>
                  </a:lnTo>
                  <a:lnTo>
                    <a:pt x="17916" y="26368"/>
                  </a:lnTo>
                  <a:lnTo>
                    <a:pt x="19016" y="27590"/>
                  </a:lnTo>
                  <a:lnTo>
                    <a:pt x="20081" y="28813"/>
                  </a:lnTo>
                  <a:lnTo>
                    <a:pt x="14843" y="36234"/>
                  </a:lnTo>
                  <a:lnTo>
                    <a:pt x="14144" y="35278"/>
                  </a:lnTo>
                  <a:lnTo>
                    <a:pt x="13446" y="34331"/>
                  </a:lnTo>
                  <a:lnTo>
                    <a:pt x="12747" y="33392"/>
                  </a:lnTo>
                  <a:lnTo>
                    <a:pt x="12049" y="32462"/>
                  </a:lnTo>
                  <a:lnTo>
                    <a:pt x="11350" y="31541"/>
                  </a:lnTo>
                  <a:lnTo>
                    <a:pt x="10652" y="30629"/>
                  </a:lnTo>
                  <a:lnTo>
                    <a:pt x="9953" y="29725"/>
                  </a:lnTo>
                  <a:lnTo>
                    <a:pt x="9255" y="28830"/>
                  </a:lnTo>
                  <a:lnTo>
                    <a:pt x="8556" y="279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650597" y="3116373"/>
              <a:ext cx="11350" cy="32742"/>
            </a:xfrm>
            <a:custGeom>
              <a:avLst/>
              <a:pathLst>
                <a:path w="11350" h="32742">
                  <a:moveTo>
                    <a:pt x="3929" y="0"/>
                  </a:moveTo>
                  <a:lnTo>
                    <a:pt x="11350" y="1746"/>
                  </a:lnTo>
                  <a:lnTo>
                    <a:pt x="11154" y="5120"/>
                  </a:lnTo>
                  <a:lnTo>
                    <a:pt x="10914" y="8434"/>
                  </a:lnTo>
                  <a:lnTo>
                    <a:pt x="10630" y="11686"/>
                  </a:lnTo>
                  <a:lnTo>
                    <a:pt x="10302" y="14878"/>
                  </a:lnTo>
                  <a:lnTo>
                    <a:pt x="9931" y="18008"/>
                  </a:lnTo>
                  <a:lnTo>
                    <a:pt x="9517" y="21077"/>
                  </a:lnTo>
                  <a:lnTo>
                    <a:pt x="9058" y="24085"/>
                  </a:lnTo>
                  <a:lnTo>
                    <a:pt x="8556" y="27031"/>
                  </a:lnTo>
                  <a:lnTo>
                    <a:pt x="8010" y="29917"/>
                  </a:lnTo>
                  <a:lnTo>
                    <a:pt x="7421" y="32742"/>
                  </a:lnTo>
                  <a:lnTo>
                    <a:pt x="0" y="29249"/>
                  </a:lnTo>
                  <a:lnTo>
                    <a:pt x="589" y="26285"/>
                  </a:lnTo>
                  <a:lnTo>
                    <a:pt x="1135" y="23329"/>
                  </a:lnTo>
                  <a:lnTo>
                    <a:pt x="1637" y="20383"/>
                  </a:lnTo>
                  <a:lnTo>
                    <a:pt x="2095" y="17445"/>
                  </a:lnTo>
                  <a:lnTo>
                    <a:pt x="2510" y="14515"/>
                  </a:lnTo>
                  <a:lnTo>
                    <a:pt x="2881" y="11595"/>
                  </a:lnTo>
                  <a:lnTo>
                    <a:pt x="3208" y="8683"/>
                  </a:lnTo>
                  <a:lnTo>
                    <a:pt x="3492" y="5780"/>
                  </a:lnTo>
                  <a:lnTo>
                    <a:pt x="3732" y="28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682466" y="3094981"/>
              <a:ext cx="69850" cy="96043"/>
            </a:xfrm>
            <a:custGeom>
              <a:avLst/>
              <a:pathLst>
                <a:path w="69850" h="96043">
                  <a:moveTo>
                    <a:pt x="13096" y="5675"/>
                  </a:moveTo>
                  <a:lnTo>
                    <a:pt x="20955" y="8294"/>
                  </a:lnTo>
                  <a:lnTo>
                    <a:pt x="20684" y="9940"/>
                  </a:lnTo>
                  <a:lnTo>
                    <a:pt x="20396" y="11560"/>
                  </a:lnTo>
                  <a:lnTo>
                    <a:pt x="20090" y="13153"/>
                  </a:lnTo>
                  <a:lnTo>
                    <a:pt x="19767" y="14720"/>
                  </a:lnTo>
                  <a:lnTo>
                    <a:pt x="19427" y="16261"/>
                  </a:lnTo>
                  <a:lnTo>
                    <a:pt x="19069" y="17776"/>
                  </a:lnTo>
                  <a:lnTo>
                    <a:pt x="18693" y="19265"/>
                  </a:lnTo>
                  <a:lnTo>
                    <a:pt x="18300" y="20727"/>
                  </a:lnTo>
                  <a:lnTo>
                    <a:pt x="17890" y="22164"/>
                  </a:lnTo>
                  <a:lnTo>
                    <a:pt x="17462" y="23574"/>
                  </a:lnTo>
                  <a:lnTo>
                    <a:pt x="33615" y="23574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23574"/>
                  </a:lnTo>
                  <a:lnTo>
                    <a:pt x="67230" y="23574"/>
                  </a:lnTo>
                  <a:lnTo>
                    <a:pt x="67230" y="31869"/>
                  </a:lnTo>
                  <a:lnTo>
                    <a:pt x="42346" y="31869"/>
                  </a:lnTo>
                  <a:lnTo>
                    <a:pt x="42346" y="55880"/>
                  </a:lnTo>
                  <a:lnTo>
                    <a:pt x="65920" y="55880"/>
                  </a:lnTo>
                  <a:lnTo>
                    <a:pt x="65920" y="64174"/>
                  </a:lnTo>
                  <a:lnTo>
                    <a:pt x="42346" y="64174"/>
                  </a:lnTo>
                  <a:lnTo>
                    <a:pt x="42346" y="87749"/>
                  </a:lnTo>
                  <a:lnTo>
                    <a:pt x="69850" y="87749"/>
                  </a:lnTo>
                  <a:lnTo>
                    <a:pt x="69850" y="96043"/>
                  </a:lnTo>
                  <a:lnTo>
                    <a:pt x="3929" y="96043"/>
                  </a:lnTo>
                  <a:lnTo>
                    <a:pt x="3929" y="87749"/>
                  </a:lnTo>
                  <a:lnTo>
                    <a:pt x="33615" y="87749"/>
                  </a:lnTo>
                  <a:lnTo>
                    <a:pt x="33615" y="64174"/>
                  </a:lnTo>
                  <a:lnTo>
                    <a:pt x="9167" y="64174"/>
                  </a:lnTo>
                  <a:lnTo>
                    <a:pt x="9167" y="55880"/>
                  </a:lnTo>
                  <a:lnTo>
                    <a:pt x="33615" y="55880"/>
                  </a:lnTo>
                  <a:lnTo>
                    <a:pt x="33615" y="31869"/>
                  </a:lnTo>
                  <a:lnTo>
                    <a:pt x="14843" y="31869"/>
                  </a:lnTo>
                  <a:lnTo>
                    <a:pt x="14218" y="34104"/>
                  </a:lnTo>
                  <a:lnTo>
                    <a:pt x="13568" y="36269"/>
                  </a:lnTo>
                  <a:lnTo>
                    <a:pt x="12891" y="38365"/>
                  </a:lnTo>
                  <a:lnTo>
                    <a:pt x="12188" y="40390"/>
                  </a:lnTo>
                  <a:lnTo>
                    <a:pt x="11459" y="42346"/>
                  </a:lnTo>
                  <a:lnTo>
                    <a:pt x="10704" y="44232"/>
                  </a:lnTo>
                  <a:lnTo>
                    <a:pt x="9923" y="46048"/>
                  </a:lnTo>
                  <a:lnTo>
                    <a:pt x="9115" y="47794"/>
                  </a:lnTo>
                  <a:lnTo>
                    <a:pt x="8281" y="49471"/>
                  </a:lnTo>
                  <a:lnTo>
                    <a:pt x="7421" y="51077"/>
                  </a:lnTo>
                  <a:lnTo>
                    <a:pt x="0" y="45402"/>
                  </a:lnTo>
                  <a:lnTo>
                    <a:pt x="1781" y="41861"/>
                  </a:lnTo>
                  <a:lnTo>
                    <a:pt x="3457" y="38225"/>
                  </a:lnTo>
                  <a:lnTo>
                    <a:pt x="5029" y="34492"/>
                  </a:lnTo>
                  <a:lnTo>
                    <a:pt x="6496" y="30664"/>
                  </a:lnTo>
                  <a:lnTo>
                    <a:pt x="7858" y="26739"/>
                  </a:lnTo>
                  <a:lnTo>
                    <a:pt x="9115" y="22718"/>
                  </a:lnTo>
                  <a:lnTo>
                    <a:pt x="10267" y="18601"/>
                  </a:lnTo>
                  <a:lnTo>
                    <a:pt x="11315" y="14389"/>
                  </a:lnTo>
                  <a:lnTo>
                    <a:pt x="12258" y="100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2763666" y="3093671"/>
              <a:ext cx="99536" cy="15716"/>
            </a:xfrm>
            <a:custGeom>
              <a:avLst/>
              <a:pathLst>
                <a:path w="99536" h="15716">
                  <a:moveTo>
                    <a:pt x="50641" y="0"/>
                  </a:moveTo>
                  <a:lnTo>
                    <a:pt x="51239" y="790"/>
                  </a:lnTo>
                  <a:lnTo>
                    <a:pt x="51811" y="1589"/>
                  </a:lnTo>
                  <a:lnTo>
                    <a:pt x="52356" y="2396"/>
                  </a:lnTo>
                  <a:lnTo>
                    <a:pt x="52876" y="3213"/>
                  </a:lnTo>
                  <a:lnTo>
                    <a:pt x="53369" y="4038"/>
                  </a:lnTo>
                  <a:lnTo>
                    <a:pt x="53836" y="4872"/>
                  </a:lnTo>
                  <a:lnTo>
                    <a:pt x="54277" y="5714"/>
                  </a:lnTo>
                  <a:lnTo>
                    <a:pt x="54692" y="6565"/>
                  </a:lnTo>
                  <a:lnTo>
                    <a:pt x="55081" y="7425"/>
                  </a:lnTo>
                  <a:lnTo>
                    <a:pt x="55443" y="8294"/>
                  </a:lnTo>
                  <a:lnTo>
                    <a:pt x="99536" y="8294"/>
                  </a:lnTo>
                  <a:lnTo>
                    <a:pt x="99536" y="15716"/>
                  </a:lnTo>
                  <a:lnTo>
                    <a:pt x="0" y="15716"/>
                  </a:lnTo>
                  <a:lnTo>
                    <a:pt x="0" y="8294"/>
                  </a:lnTo>
                  <a:lnTo>
                    <a:pt x="44965" y="8294"/>
                  </a:lnTo>
                  <a:lnTo>
                    <a:pt x="41473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2778946" y="3115936"/>
              <a:ext cx="68103" cy="22701"/>
            </a:xfrm>
            <a:custGeom>
              <a:avLst/>
              <a:pathLst>
                <a:path w="68103" h="22701">
                  <a:moveTo>
                    <a:pt x="0" y="0"/>
                  </a:moveTo>
                  <a:lnTo>
                    <a:pt x="68103" y="0"/>
                  </a:lnTo>
                  <a:lnTo>
                    <a:pt x="68103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2787677" y="3123358"/>
              <a:ext cx="50641" cy="7858"/>
            </a:xfrm>
            <a:custGeom>
              <a:avLst/>
              <a:pathLst>
                <a:path w="50641" h="7858">
                  <a:moveTo>
                    <a:pt x="0" y="7858"/>
                  </a:moveTo>
                  <a:lnTo>
                    <a:pt x="50641" y="7858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2767159" y="3144749"/>
              <a:ext cx="92114" cy="50641"/>
            </a:xfrm>
            <a:custGeom>
              <a:avLst/>
              <a:pathLst>
                <a:path w="92114" h="50641">
                  <a:moveTo>
                    <a:pt x="92114" y="0"/>
                  </a:moveTo>
                  <a:lnTo>
                    <a:pt x="92114" y="40600"/>
                  </a:lnTo>
                  <a:lnTo>
                    <a:pt x="92081" y="41619"/>
                  </a:lnTo>
                  <a:lnTo>
                    <a:pt x="91983" y="42582"/>
                  </a:lnTo>
                  <a:lnTo>
                    <a:pt x="91820" y="43488"/>
                  </a:lnTo>
                  <a:lnTo>
                    <a:pt x="91590" y="44337"/>
                  </a:lnTo>
                  <a:lnTo>
                    <a:pt x="91296" y="45129"/>
                  </a:lnTo>
                  <a:lnTo>
                    <a:pt x="90935" y="45865"/>
                  </a:lnTo>
                  <a:lnTo>
                    <a:pt x="90510" y="46544"/>
                  </a:lnTo>
                  <a:lnTo>
                    <a:pt x="90019" y="47166"/>
                  </a:lnTo>
                  <a:lnTo>
                    <a:pt x="89462" y="47731"/>
                  </a:lnTo>
                  <a:lnTo>
                    <a:pt x="88840" y="48240"/>
                  </a:lnTo>
                  <a:lnTo>
                    <a:pt x="88148" y="48696"/>
                  </a:lnTo>
                  <a:lnTo>
                    <a:pt x="87382" y="49104"/>
                  </a:lnTo>
                  <a:lnTo>
                    <a:pt x="86541" y="49464"/>
                  </a:lnTo>
                  <a:lnTo>
                    <a:pt x="85627" y="49776"/>
                  </a:lnTo>
                  <a:lnTo>
                    <a:pt x="84638" y="50040"/>
                  </a:lnTo>
                  <a:lnTo>
                    <a:pt x="83575" y="50257"/>
                  </a:lnTo>
                  <a:lnTo>
                    <a:pt x="82438" y="50425"/>
                  </a:lnTo>
                  <a:lnTo>
                    <a:pt x="81226" y="50545"/>
                  </a:lnTo>
                  <a:lnTo>
                    <a:pt x="79941" y="50617"/>
                  </a:lnTo>
                  <a:lnTo>
                    <a:pt x="78581" y="50641"/>
                  </a:lnTo>
                  <a:lnTo>
                    <a:pt x="77603" y="50632"/>
                  </a:lnTo>
                  <a:lnTo>
                    <a:pt x="76590" y="50606"/>
                  </a:lnTo>
                  <a:lnTo>
                    <a:pt x="75542" y="50562"/>
                  </a:lnTo>
                  <a:lnTo>
                    <a:pt x="74460" y="50501"/>
                  </a:lnTo>
                  <a:lnTo>
                    <a:pt x="73342" y="50422"/>
                  </a:lnTo>
                  <a:lnTo>
                    <a:pt x="72189" y="50326"/>
                  </a:lnTo>
                  <a:lnTo>
                    <a:pt x="71002" y="50213"/>
                  </a:lnTo>
                  <a:lnTo>
                    <a:pt x="69780" y="50082"/>
                  </a:lnTo>
                  <a:lnTo>
                    <a:pt x="68522" y="49934"/>
                  </a:lnTo>
                  <a:lnTo>
                    <a:pt x="67230" y="49768"/>
                  </a:lnTo>
                  <a:lnTo>
                    <a:pt x="65484" y="41909"/>
                  </a:lnTo>
                  <a:lnTo>
                    <a:pt x="67104" y="42075"/>
                  </a:lnTo>
                  <a:lnTo>
                    <a:pt x="68645" y="42224"/>
                  </a:lnTo>
                  <a:lnTo>
                    <a:pt x="70107" y="42355"/>
                  </a:lnTo>
                  <a:lnTo>
                    <a:pt x="71491" y="42468"/>
                  </a:lnTo>
                  <a:lnTo>
                    <a:pt x="72796" y="42564"/>
                  </a:lnTo>
                  <a:lnTo>
                    <a:pt x="74023" y="42643"/>
                  </a:lnTo>
                  <a:lnTo>
                    <a:pt x="75171" y="42704"/>
                  </a:lnTo>
                  <a:lnTo>
                    <a:pt x="76241" y="42748"/>
                  </a:lnTo>
                  <a:lnTo>
                    <a:pt x="77232" y="42774"/>
                  </a:lnTo>
                  <a:lnTo>
                    <a:pt x="78144" y="42783"/>
                  </a:lnTo>
                  <a:lnTo>
                    <a:pt x="79140" y="42743"/>
                  </a:lnTo>
                  <a:lnTo>
                    <a:pt x="80030" y="42625"/>
                  </a:lnTo>
                  <a:lnTo>
                    <a:pt x="80816" y="42429"/>
                  </a:lnTo>
                  <a:lnTo>
                    <a:pt x="81497" y="42154"/>
                  </a:lnTo>
                  <a:lnTo>
                    <a:pt x="82073" y="41800"/>
                  </a:lnTo>
                  <a:lnTo>
                    <a:pt x="82545" y="41368"/>
                  </a:lnTo>
                  <a:lnTo>
                    <a:pt x="82911" y="40857"/>
                  </a:lnTo>
                  <a:lnTo>
                    <a:pt x="83173" y="40268"/>
                  </a:lnTo>
                  <a:lnTo>
                    <a:pt x="83331" y="39600"/>
                  </a:lnTo>
                  <a:lnTo>
                    <a:pt x="83383" y="38854"/>
                  </a:lnTo>
                  <a:lnTo>
                    <a:pt x="83383" y="7421"/>
                  </a:lnTo>
                  <a:lnTo>
                    <a:pt x="8731" y="7421"/>
                  </a:ln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2788550" y="3158719"/>
              <a:ext cx="48894" cy="23574"/>
            </a:xfrm>
            <a:custGeom>
              <a:avLst/>
              <a:pathLst>
                <a:path w="48894" h="23574">
                  <a:moveTo>
                    <a:pt x="0" y="0"/>
                  </a:moveTo>
                  <a:lnTo>
                    <a:pt x="48894" y="0"/>
                  </a:lnTo>
                  <a:lnTo>
                    <a:pt x="48894" y="23574"/>
                  </a:lnTo>
                  <a:lnTo>
                    <a:pt x="0" y="2357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796845" y="3165704"/>
              <a:ext cx="32305" cy="9167"/>
            </a:xfrm>
            <a:custGeom>
              <a:avLst/>
              <a:pathLst>
                <a:path w="32305" h="9167">
                  <a:moveTo>
                    <a:pt x="0" y="9167"/>
                  </a:moveTo>
                  <a:lnTo>
                    <a:pt x="32305" y="9167"/>
                  </a:lnTo>
                  <a:lnTo>
                    <a:pt x="323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2916027" y="3094981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2930433" y="3138201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2878482" y="3094544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2886340" y="3117246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2886340" y="3150861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983694" y="3094544"/>
              <a:ext cx="45839" cy="100409"/>
            </a:xfrm>
            <a:custGeom>
              <a:avLst/>
              <a:pathLst>
                <a:path w="45839" h="100409">
                  <a:moveTo>
                    <a:pt x="4365" y="20081"/>
                  </a:moveTo>
                  <a:lnTo>
                    <a:pt x="20518" y="20081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49" y="20081"/>
                  </a:lnTo>
                  <a:lnTo>
                    <a:pt x="44529" y="20081"/>
                  </a:lnTo>
                  <a:lnTo>
                    <a:pt x="44529" y="28376"/>
                  </a:lnTo>
                  <a:lnTo>
                    <a:pt x="29249" y="28376"/>
                  </a:lnTo>
                  <a:lnTo>
                    <a:pt x="29249" y="32742"/>
                  </a:lnTo>
                  <a:lnTo>
                    <a:pt x="31144" y="34833"/>
                  </a:lnTo>
                  <a:lnTo>
                    <a:pt x="32986" y="36915"/>
                  </a:lnTo>
                  <a:lnTo>
                    <a:pt x="34776" y="38989"/>
                  </a:lnTo>
                  <a:lnTo>
                    <a:pt x="36514" y="41054"/>
                  </a:lnTo>
                  <a:lnTo>
                    <a:pt x="38199" y="43110"/>
                  </a:lnTo>
                  <a:lnTo>
                    <a:pt x="39831" y="45158"/>
                  </a:lnTo>
                  <a:lnTo>
                    <a:pt x="41412" y="47196"/>
                  </a:lnTo>
                  <a:lnTo>
                    <a:pt x="42940" y="49226"/>
                  </a:lnTo>
                  <a:lnTo>
                    <a:pt x="44415" y="51248"/>
                  </a:lnTo>
                  <a:lnTo>
                    <a:pt x="45839" y="53260"/>
                  </a:lnTo>
                  <a:lnTo>
                    <a:pt x="40163" y="61555"/>
                  </a:lnTo>
                  <a:lnTo>
                    <a:pt x="39033" y="59656"/>
                  </a:lnTo>
                  <a:lnTo>
                    <a:pt x="37911" y="57800"/>
                  </a:lnTo>
                  <a:lnTo>
                    <a:pt x="36797" y="55989"/>
                  </a:lnTo>
                  <a:lnTo>
                    <a:pt x="35693" y="54221"/>
                  </a:lnTo>
                  <a:lnTo>
                    <a:pt x="34597" y="52496"/>
                  </a:lnTo>
                  <a:lnTo>
                    <a:pt x="33510" y="50815"/>
                  </a:lnTo>
                  <a:lnTo>
                    <a:pt x="32432" y="49178"/>
                  </a:lnTo>
                  <a:lnTo>
                    <a:pt x="31362" y="47585"/>
                  </a:lnTo>
                  <a:lnTo>
                    <a:pt x="30301" y="46035"/>
                  </a:lnTo>
                  <a:lnTo>
                    <a:pt x="29249" y="44529"/>
                  </a:lnTo>
                  <a:lnTo>
                    <a:pt x="29249" y="100409"/>
                  </a:lnTo>
                  <a:lnTo>
                    <a:pt x="20518" y="100409"/>
                  </a:lnTo>
                  <a:lnTo>
                    <a:pt x="20518" y="51077"/>
                  </a:lnTo>
                  <a:lnTo>
                    <a:pt x="19431" y="54007"/>
                  </a:lnTo>
                  <a:lnTo>
                    <a:pt x="18265" y="56857"/>
                  </a:lnTo>
                  <a:lnTo>
                    <a:pt x="17021" y="59630"/>
                  </a:lnTo>
                  <a:lnTo>
                    <a:pt x="15698" y="62323"/>
                  </a:lnTo>
                  <a:lnTo>
                    <a:pt x="14297" y="64938"/>
                  </a:lnTo>
                  <a:lnTo>
                    <a:pt x="12817" y="67475"/>
                  </a:lnTo>
                  <a:lnTo>
                    <a:pt x="11258" y="69932"/>
                  </a:lnTo>
                  <a:lnTo>
                    <a:pt x="9621" y="72312"/>
                  </a:lnTo>
                  <a:lnTo>
                    <a:pt x="7906" y="74612"/>
                  </a:lnTo>
                  <a:lnTo>
                    <a:pt x="6111" y="76834"/>
                  </a:lnTo>
                  <a:lnTo>
                    <a:pt x="0" y="70723"/>
                  </a:lnTo>
                  <a:lnTo>
                    <a:pt x="2789" y="67077"/>
                  </a:lnTo>
                  <a:lnTo>
                    <a:pt x="5395" y="63301"/>
                  </a:lnTo>
                  <a:lnTo>
                    <a:pt x="7818" y="59394"/>
                  </a:lnTo>
                  <a:lnTo>
                    <a:pt x="10058" y="55356"/>
                  </a:lnTo>
                  <a:lnTo>
                    <a:pt x="12114" y="51186"/>
                  </a:lnTo>
                  <a:lnTo>
                    <a:pt x="13987" y="46886"/>
                  </a:lnTo>
                  <a:lnTo>
                    <a:pt x="15676" y="42455"/>
                  </a:lnTo>
                  <a:lnTo>
                    <a:pt x="17183" y="37893"/>
                  </a:lnTo>
                  <a:lnTo>
                    <a:pt x="18505" y="33200"/>
                  </a:lnTo>
                  <a:lnTo>
                    <a:pt x="19645" y="28376"/>
                  </a:lnTo>
                  <a:lnTo>
                    <a:pt x="4365" y="283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3032152" y="3099783"/>
              <a:ext cx="50641" cy="95170"/>
            </a:xfrm>
            <a:custGeom>
              <a:avLst/>
              <a:pathLst>
                <a:path w="50641" h="95170">
                  <a:moveTo>
                    <a:pt x="50641" y="0"/>
                  </a:moveTo>
                  <a:lnTo>
                    <a:pt x="50641" y="95170"/>
                  </a:lnTo>
                  <a:lnTo>
                    <a:pt x="42346" y="95170"/>
                  </a:lnTo>
                  <a:lnTo>
                    <a:pt x="42346" y="85566"/>
                  </a:lnTo>
                  <a:lnTo>
                    <a:pt x="8294" y="85566"/>
                  </a:lnTo>
                  <a:lnTo>
                    <a:pt x="8294" y="95170"/>
                  </a:lnTo>
                  <a:lnTo>
                    <a:pt x="0" y="95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3040447" y="3107641"/>
              <a:ext cx="34051" cy="17899"/>
            </a:xfrm>
            <a:custGeom>
              <a:avLst/>
              <a:pathLst>
                <a:path w="34051" h="17899">
                  <a:moveTo>
                    <a:pt x="0" y="17899"/>
                  </a:moveTo>
                  <a:lnTo>
                    <a:pt x="34051" y="17899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3040447" y="3133398"/>
              <a:ext cx="34051" cy="17899"/>
            </a:xfrm>
            <a:custGeom>
              <a:avLst/>
              <a:pathLst>
                <a:path w="34051" h="17899">
                  <a:moveTo>
                    <a:pt x="0" y="17899"/>
                  </a:moveTo>
                  <a:lnTo>
                    <a:pt x="34051" y="17899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3040447" y="3159156"/>
              <a:ext cx="34051" cy="18335"/>
            </a:xfrm>
            <a:custGeom>
              <a:avLst/>
              <a:pathLst>
                <a:path w="34051" h="18335">
                  <a:moveTo>
                    <a:pt x="0" y="18335"/>
                  </a:moveTo>
                  <a:lnTo>
                    <a:pt x="34051" y="18335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3099383" y="3094108"/>
              <a:ext cx="99972" cy="101282"/>
            </a:xfrm>
            <a:custGeom>
              <a:avLst/>
              <a:pathLst>
                <a:path w="99972" h="101282">
                  <a:moveTo>
                    <a:pt x="50204" y="64611"/>
                  </a:moveTo>
                  <a:lnTo>
                    <a:pt x="48589" y="69535"/>
                  </a:lnTo>
                  <a:lnTo>
                    <a:pt x="46362" y="74180"/>
                  </a:lnTo>
                  <a:lnTo>
                    <a:pt x="43525" y="78546"/>
                  </a:lnTo>
                  <a:lnTo>
                    <a:pt x="40076" y="82632"/>
                  </a:lnTo>
                  <a:lnTo>
                    <a:pt x="36016" y="86439"/>
                  </a:lnTo>
                  <a:lnTo>
                    <a:pt x="31345" y="89966"/>
                  </a:lnTo>
                  <a:lnTo>
                    <a:pt x="26062" y="93214"/>
                  </a:lnTo>
                  <a:lnTo>
                    <a:pt x="20169" y="96183"/>
                  </a:lnTo>
                  <a:lnTo>
                    <a:pt x="13664" y="98872"/>
                  </a:lnTo>
                  <a:lnTo>
                    <a:pt x="6548" y="101282"/>
                  </a:lnTo>
                  <a:lnTo>
                    <a:pt x="0" y="92987"/>
                  </a:lnTo>
                  <a:lnTo>
                    <a:pt x="7098" y="90761"/>
                  </a:lnTo>
                  <a:lnTo>
                    <a:pt x="13550" y="88272"/>
                  </a:lnTo>
                  <a:lnTo>
                    <a:pt x="19357" y="85522"/>
                  </a:lnTo>
                  <a:lnTo>
                    <a:pt x="24517" y="82510"/>
                  </a:lnTo>
                  <a:lnTo>
                    <a:pt x="29031" y="79236"/>
                  </a:lnTo>
                  <a:lnTo>
                    <a:pt x="32899" y="75699"/>
                  </a:lnTo>
                  <a:lnTo>
                    <a:pt x="36121" y="71901"/>
                  </a:lnTo>
                  <a:lnTo>
                    <a:pt x="38696" y="67841"/>
                  </a:lnTo>
                  <a:lnTo>
                    <a:pt x="40626" y="63519"/>
                  </a:lnTo>
                  <a:lnTo>
                    <a:pt x="41910" y="58935"/>
                  </a:lnTo>
                  <a:lnTo>
                    <a:pt x="3929" y="58935"/>
                  </a:lnTo>
                  <a:lnTo>
                    <a:pt x="3929" y="50641"/>
                  </a:lnTo>
                  <a:lnTo>
                    <a:pt x="43219" y="50641"/>
                  </a:lnTo>
                  <a:lnTo>
                    <a:pt x="43219" y="47585"/>
                  </a:lnTo>
                  <a:lnTo>
                    <a:pt x="43302" y="47257"/>
                  </a:lnTo>
                  <a:lnTo>
                    <a:pt x="43376" y="46624"/>
                  </a:lnTo>
                  <a:lnTo>
                    <a:pt x="43442" y="45686"/>
                  </a:lnTo>
                  <a:lnTo>
                    <a:pt x="43499" y="44442"/>
                  </a:lnTo>
                  <a:lnTo>
                    <a:pt x="43547" y="42892"/>
                  </a:lnTo>
                  <a:lnTo>
                    <a:pt x="43586" y="41036"/>
                  </a:lnTo>
                  <a:lnTo>
                    <a:pt x="43616" y="38875"/>
                  </a:lnTo>
                  <a:lnTo>
                    <a:pt x="43638" y="36409"/>
                  </a:lnTo>
                  <a:lnTo>
                    <a:pt x="43651" y="33637"/>
                  </a:lnTo>
                  <a:lnTo>
                    <a:pt x="43656" y="30559"/>
                  </a:lnTo>
                  <a:lnTo>
                    <a:pt x="9167" y="30559"/>
                  </a:lnTo>
                  <a:lnTo>
                    <a:pt x="9167" y="22264"/>
                  </a:lnTo>
                  <a:lnTo>
                    <a:pt x="58062" y="22264"/>
                  </a:lnTo>
                  <a:lnTo>
                    <a:pt x="59424" y="20077"/>
                  </a:lnTo>
                  <a:lnTo>
                    <a:pt x="60717" y="17881"/>
                  </a:lnTo>
                  <a:lnTo>
                    <a:pt x="61939" y="15676"/>
                  </a:lnTo>
                  <a:lnTo>
                    <a:pt x="63092" y="13463"/>
                  </a:lnTo>
                  <a:lnTo>
                    <a:pt x="64174" y="11241"/>
                  </a:lnTo>
                  <a:lnTo>
                    <a:pt x="65187" y="9010"/>
                  </a:lnTo>
                  <a:lnTo>
                    <a:pt x="66130" y="6771"/>
                  </a:lnTo>
                  <a:lnTo>
                    <a:pt x="67003" y="4522"/>
                  </a:lnTo>
                  <a:lnTo>
                    <a:pt x="67806" y="2265"/>
                  </a:lnTo>
                  <a:lnTo>
                    <a:pt x="68540" y="0"/>
                  </a:lnTo>
                  <a:lnTo>
                    <a:pt x="78144" y="3492"/>
                  </a:lnTo>
                  <a:lnTo>
                    <a:pt x="77337" y="5487"/>
                  </a:lnTo>
                  <a:lnTo>
                    <a:pt x="76485" y="7456"/>
                  </a:lnTo>
                  <a:lnTo>
                    <a:pt x="75590" y="9399"/>
                  </a:lnTo>
                  <a:lnTo>
                    <a:pt x="74652" y="11315"/>
                  </a:lnTo>
                  <a:lnTo>
                    <a:pt x="73669" y="13206"/>
                  </a:lnTo>
                  <a:lnTo>
                    <a:pt x="72644" y="15070"/>
                  </a:lnTo>
                  <a:lnTo>
                    <a:pt x="71574" y="16908"/>
                  </a:lnTo>
                  <a:lnTo>
                    <a:pt x="70461" y="18719"/>
                  </a:lnTo>
                  <a:lnTo>
                    <a:pt x="69304" y="20505"/>
                  </a:lnTo>
                  <a:lnTo>
                    <a:pt x="68103" y="22264"/>
                  </a:lnTo>
                  <a:lnTo>
                    <a:pt x="90805" y="22264"/>
                  </a:lnTo>
                  <a:lnTo>
                    <a:pt x="90805" y="30559"/>
                  </a:lnTo>
                  <a:lnTo>
                    <a:pt x="52387" y="30559"/>
                  </a:lnTo>
                  <a:lnTo>
                    <a:pt x="52383" y="34296"/>
                  </a:lnTo>
                  <a:lnTo>
                    <a:pt x="52370" y="37649"/>
                  </a:lnTo>
                  <a:lnTo>
                    <a:pt x="52348" y="40617"/>
                  </a:lnTo>
                  <a:lnTo>
                    <a:pt x="52317" y="43202"/>
                  </a:lnTo>
                  <a:lnTo>
                    <a:pt x="52278" y="45402"/>
                  </a:lnTo>
                  <a:lnTo>
                    <a:pt x="52230" y="47218"/>
                  </a:lnTo>
                  <a:lnTo>
                    <a:pt x="52173" y="48650"/>
                  </a:lnTo>
                  <a:lnTo>
                    <a:pt x="52108" y="49698"/>
                  </a:lnTo>
                  <a:lnTo>
                    <a:pt x="52033" y="50361"/>
                  </a:lnTo>
                  <a:lnTo>
                    <a:pt x="51950" y="50641"/>
                  </a:lnTo>
                  <a:lnTo>
                    <a:pt x="94734" y="50641"/>
                  </a:lnTo>
                  <a:lnTo>
                    <a:pt x="94734" y="58935"/>
                  </a:lnTo>
                  <a:lnTo>
                    <a:pt x="56316" y="58935"/>
                  </a:lnTo>
                  <a:lnTo>
                    <a:pt x="58796" y="63498"/>
                  </a:lnTo>
                  <a:lnTo>
                    <a:pt x="61695" y="67754"/>
                  </a:lnTo>
                  <a:lnTo>
                    <a:pt x="65012" y="71705"/>
                  </a:lnTo>
                  <a:lnTo>
                    <a:pt x="68749" y="75350"/>
                  </a:lnTo>
                  <a:lnTo>
                    <a:pt x="72905" y="78690"/>
                  </a:lnTo>
                  <a:lnTo>
                    <a:pt x="77481" y="81724"/>
                  </a:lnTo>
                  <a:lnTo>
                    <a:pt x="82475" y="84453"/>
                  </a:lnTo>
                  <a:lnTo>
                    <a:pt x="87888" y="86875"/>
                  </a:lnTo>
                  <a:lnTo>
                    <a:pt x="93721" y="88993"/>
                  </a:lnTo>
                  <a:lnTo>
                    <a:pt x="99972" y="90805"/>
                  </a:lnTo>
                  <a:lnTo>
                    <a:pt x="94297" y="101282"/>
                  </a:lnTo>
                  <a:lnTo>
                    <a:pt x="88355" y="99108"/>
                  </a:lnTo>
                  <a:lnTo>
                    <a:pt x="82754" y="96602"/>
                  </a:lnTo>
                  <a:lnTo>
                    <a:pt x="77494" y="93764"/>
                  </a:lnTo>
                  <a:lnTo>
                    <a:pt x="72574" y="90595"/>
                  </a:lnTo>
                  <a:lnTo>
                    <a:pt x="67994" y="87094"/>
                  </a:lnTo>
                  <a:lnTo>
                    <a:pt x="63755" y="83261"/>
                  </a:lnTo>
                  <a:lnTo>
                    <a:pt x="59857" y="79096"/>
                  </a:lnTo>
                  <a:lnTo>
                    <a:pt x="56299" y="74599"/>
                  </a:lnTo>
                  <a:lnTo>
                    <a:pt x="53081" y="697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3120338" y="3094981"/>
              <a:ext cx="16589" cy="19645"/>
            </a:xfrm>
            <a:custGeom>
              <a:avLst/>
              <a:pathLst>
                <a:path w="16589" h="19645">
                  <a:moveTo>
                    <a:pt x="6985" y="0"/>
                  </a:moveTo>
                  <a:lnTo>
                    <a:pt x="8181" y="1488"/>
                  </a:lnTo>
                  <a:lnTo>
                    <a:pt x="9324" y="2986"/>
                  </a:lnTo>
                  <a:lnTo>
                    <a:pt x="10416" y="4492"/>
                  </a:lnTo>
                  <a:lnTo>
                    <a:pt x="11455" y="6007"/>
                  </a:lnTo>
                  <a:lnTo>
                    <a:pt x="12442" y="7530"/>
                  </a:lnTo>
                  <a:lnTo>
                    <a:pt x="13376" y="9063"/>
                  </a:lnTo>
                  <a:lnTo>
                    <a:pt x="14258" y="10604"/>
                  </a:lnTo>
                  <a:lnTo>
                    <a:pt x="15087" y="12153"/>
                  </a:lnTo>
                  <a:lnTo>
                    <a:pt x="15864" y="13712"/>
                  </a:lnTo>
                  <a:lnTo>
                    <a:pt x="16589" y="15279"/>
                  </a:lnTo>
                  <a:lnTo>
                    <a:pt x="9167" y="19645"/>
                  </a:lnTo>
                  <a:lnTo>
                    <a:pt x="8447" y="18078"/>
                  </a:lnTo>
                  <a:lnTo>
                    <a:pt x="7683" y="16519"/>
                  </a:lnTo>
                  <a:lnTo>
                    <a:pt x="6875" y="14969"/>
                  </a:lnTo>
                  <a:lnTo>
                    <a:pt x="6024" y="13428"/>
                  </a:lnTo>
                  <a:lnTo>
                    <a:pt x="5129" y="11896"/>
                  </a:lnTo>
                  <a:lnTo>
                    <a:pt x="4191" y="10372"/>
                  </a:lnTo>
                  <a:lnTo>
                    <a:pt x="3208" y="8857"/>
                  </a:lnTo>
                  <a:lnTo>
                    <a:pt x="2182" y="7351"/>
                  </a:lnTo>
                  <a:lnTo>
                    <a:pt x="1113" y="5854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3218128" y="3094544"/>
              <a:ext cx="17899" cy="22264"/>
            </a:xfrm>
            <a:custGeom>
              <a:avLst/>
              <a:pathLst>
                <a:path w="17899" h="22264">
                  <a:moveTo>
                    <a:pt x="7858" y="0"/>
                  </a:moveTo>
                  <a:lnTo>
                    <a:pt x="9058" y="1667"/>
                  </a:lnTo>
                  <a:lnTo>
                    <a:pt x="10215" y="3352"/>
                  </a:lnTo>
                  <a:lnTo>
                    <a:pt x="11328" y="5055"/>
                  </a:lnTo>
                  <a:lnTo>
                    <a:pt x="12398" y="6775"/>
                  </a:lnTo>
                  <a:lnTo>
                    <a:pt x="13424" y="8512"/>
                  </a:lnTo>
                  <a:lnTo>
                    <a:pt x="14406" y="10267"/>
                  </a:lnTo>
                  <a:lnTo>
                    <a:pt x="15345" y="12040"/>
                  </a:lnTo>
                  <a:lnTo>
                    <a:pt x="16240" y="13830"/>
                  </a:lnTo>
                  <a:lnTo>
                    <a:pt x="17091" y="15637"/>
                  </a:lnTo>
                  <a:lnTo>
                    <a:pt x="17899" y="17462"/>
                  </a:lnTo>
                  <a:lnTo>
                    <a:pt x="9604" y="22264"/>
                  </a:lnTo>
                  <a:lnTo>
                    <a:pt x="8879" y="20439"/>
                  </a:lnTo>
                  <a:lnTo>
                    <a:pt x="8102" y="18632"/>
                  </a:lnTo>
                  <a:lnTo>
                    <a:pt x="7273" y="16842"/>
                  </a:lnTo>
                  <a:lnTo>
                    <a:pt x="6391" y="15070"/>
                  </a:lnTo>
                  <a:lnTo>
                    <a:pt x="5457" y="13315"/>
                  </a:lnTo>
                  <a:lnTo>
                    <a:pt x="4470" y="11577"/>
                  </a:lnTo>
                  <a:lnTo>
                    <a:pt x="3431" y="9857"/>
                  </a:lnTo>
                  <a:lnTo>
                    <a:pt x="2339" y="8154"/>
                  </a:lnTo>
                  <a:lnTo>
                    <a:pt x="1196" y="6469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3210270" y="3126850"/>
              <a:ext cx="33178" cy="62428"/>
            </a:xfrm>
            <a:custGeom>
              <a:avLst/>
              <a:pathLst>
                <a:path w="33178" h="62428">
                  <a:moveTo>
                    <a:pt x="0" y="0"/>
                  </a:moveTo>
                  <a:lnTo>
                    <a:pt x="20518" y="0"/>
                  </a:lnTo>
                  <a:lnTo>
                    <a:pt x="20518" y="49768"/>
                  </a:lnTo>
                  <a:lnTo>
                    <a:pt x="21216" y="49056"/>
                  </a:lnTo>
                  <a:lnTo>
                    <a:pt x="21915" y="48318"/>
                  </a:lnTo>
                  <a:lnTo>
                    <a:pt x="22613" y="47554"/>
                  </a:lnTo>
                  <a:lnTo>
                    <a:pt x="23312" y="46764"/>
                  </a:lnTo>
                  <a:lnTo>
                    <a:pt x="24010" y="45948"/>
                  </a:lnTo>
                  <a:lnTo>
                    <a:pt x="24709" y="45105"/>
                  </a:lnTo>
                  <a:lnTo>
                    <a:pt x="25407" y="44236"/>
                  </a:lnTo>
                  <a:lnTo>
                    <a:pt x="26106" y="43341"/>
                  </a:lnTo>
                  <a:lnTo>
                    <a:pt x="26804" y="42420"/>
                  </a:lnTo>
                  <a:lnTo>
                    <a:pt x="27503" y="41473"/>
                  </a:lnTo>
                  <a:lnTo>
                    <a:pt x="33178" y="46712"/>
                  </a:lnTo>
                  <a:lnTo>
                    <a:pt x="32091" y="48362"/>
                  </a:lnTo>
                  <a:lnTo>
                    <a:pt x="30926" y="49995"/>
                  </a:lnTo>
                  <a:lnTo>
                    <a:pt x="29681" y="51610"/>
                  </a:lnTo>
                  <a:lnTo>
                    <a:pt x="28359" y="53208"/>
                  </a:lnTo>
                  <a:lnTo>
                    <a:pt x="26957" y="54788"/>
                  </a:lnTo>
                  <a:lnTo>
                    <a:pt x="25477" y="56351"/>
                  </a:lnTo>
                  <a:lnTo>
                    <a:pt x="23919" y="57896"/>
                  </a:lnTo>
                  <a:lnTo>
                    <a:pt x="22282" y="59424"/>
                  </a:lnTo>
                  <a:lnTo>
                    <a:pt x="20566" y="60935"/>
                  </a:lnTo>
                  <a:lnTo>
                    <a:pt x="18772" y="62428"/>
                  </a:lnTo>
                  <a:lnTo>
                    <a:pt x="12660" y="56753"/>
                  </a:lnTo>
                  <a:lnTo>
                    <a:pt x="1266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239956" y="3100220"/>
              <a:ext cx="71159" cy="90804"/>
            </a:xfrm>
            <a:custGeom>
              <a:avLst/>
              <a:pathLst>
                <a:path w="71159" h="90804">
                  <a:moveTo>
                    <a:pt x="7421" y="0"/>
                  </a:moveTo>
                  <a:lnTo>
                    <a:pt x="68976" y="0"/>
                  </a:lnTo>
                  <a:lnTo>
                    <a:pt x="68976" y="8294"/>
                  </a:lnTo>
                  <a:lnTo>
                    <a:pt x="43656" y="8294"/>
                  </a:lnTo>
                  <a:lnTo>
                    <a:pt x="43656" y="41473"/>
                  </a:lnTo>
                  <a:lnTo>
                    <a:pt x="65484" y="41473"/>
                  </a:lnTo>
                  <a:lnTo>
                    <a:pt x="65484" y="49768"/>
                  </a:lnTo>
                  <a:lnTo>
                    <a:pt x="43656" y="49768"/>
                  </a:lnTo>
                  <a:lnTo>
                    <a:pt x="43656" y="82510"/>
                  </a:lnTo>
                  <a:lnTo>
                    <a:pt x="71159" y="82510"/>
                  </a:lnTo>
                  <a:lnTo>
                    <a:pt x="71159" y="90804"/>
                  </a:lnTo>
                  <a:lnTo>
                    <a:pt x="0" y="90804"/>
                  </a:lnTo>
                  <a:lnTo>
                    <a:pt x="0" y="82510"/>
                  </a:lnTo>
                  <a:lnTo>
                    <a:pt x="10477" y="82510"/>
                  </a:lnTo>
                  <a:lnTo>
                    <a:pt x="10477" y="27939"/>
                  </a:lnTo>
                  <a:lnTo>
                    <a:pt x="19208" y="27939"/>
                  </a:lnTo>
                  <a:lnTo>
                    <a:pt x="19208" y="82510"/>
                  </a:lnTo>
                  <a:lnTo>
                    <a:pt x="34925" y="82510"/>
                  </a:lnTo>
                  <a:lnTo>
                    <a:pt x="34925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3321593" y="3094544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5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1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4" y="97789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3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3351716" y="3098910"/>
              <a:ext cx="69850" cy="96043"/>
            </a:xfrm>
            <a:custGeom>
              <a:avLst/>
              <a:pathLst>
                <a:path w="69850" h="96043">
                  <a:moveTo>
                    <a:pt x="38417" y="46712"/>
                  </a:moveTo>
                  <a:lnTo>
                    <a:pt x="17025" y="46712"/>
                  </a:lnTo>
                  <a:lnTo>
                    <a:pt x="16777" y="52147"/>
                  </a:lnTo>
                  <a:lnTo>
                    <a:pt x="16379" y="57451"/>
                  </a:lnTo>
                  <a:lnTo>
                    <a:pt x="15834" y="62624"/>
                  </a:lnTo>
                  <a:lnTo>
                    <a:pt x="15139" y="67667"/>
                  </a:lnTo>
                  <a:lnTo>
                    <a:pt x="14297" y="72578"/>
                  </a:lnTo>
                  <a:lnTo>
                    <a:pt x="13306" y="77358"/>
                  </a:lnTo>
                  <a:lnTo>
                    <a:pt x="12166" y="82008"/>
                  </a:lnTo>
                  <a:lnTo>
                    <a:pt x="10879" y="86526"/>
                  </a:lnTo>
                  <a:lnTo>
                    <a:pt x="9442" y="90914"/>
                  </a:lnTo>
                  <a:lnTo>
                    <a:pt x="7858" y="95170"/>
                  </a:lnTo>
                  <a:lnTo>
                    <a:pt x="0" y="90368"/>
                  </a:lnTo>
                  <a:lnTo>
                    <a:pt x="1658" y="85705"/>
                  </a:lnTo>
                  <a:lnTo>
                    <a:pt x="3143" y="80973"/>
                  </a:lnTo>
                  <a:lnTo>
                    <a:pt x="4452" y="76171"/>
                  </a:lnTo>
                  <a:lnTo>
                    <a:pt x="5587" y="71299"/>
                  </a:lnTo>
                  <a:lnTo>
                    <a:pt x="6548" y="66357"/>
                  </a:lnTo>
                  <a:lnTo>
                    <a:pt x="7334" y="61345"/>
                  </a:lnTo>
                  <a:lnTo>
                    <a:pt x="7945" y="56264"/>
                  </a:lnTo>
                  <a:lnTo>
                    <a:pt x="8382" y="51112"/>
                  </a:lnTo>
                  <a:lnTo>
                    <a:pt x="8643" y="45891"/>
                  </a:lnTo>
                  <a:lnTo>
                    <a:pt x="8731" y="40600"/>
                  </a:lnTo>
                  <a:lnTo>
                    <a:pt x="8731" y="0"/>
                  </a:lnTo>
                  <a:lnTo>
                    <a:pt x="65920" y="0"/>
                  </a:lnTo>
                  <a:lnTo>
                    <a:pt x="65920" y="26630"/>
                  </a:lnTo>
                  <a:lnTo>
                    <a:pt x="46712" y="26630"/>
                  </a:lnTo>
                  <a:lnTo>
                    <a:pt x="46712" y="38854"/>
                  </a:lnTo>
                  <a:lnTo>
                    <a:pt x="69850" y="38854"/>
                  </a:lnTo>
                  <a:lnTo>
                    <a:pt x="69850" y="46712"/>
                  </a:lnTo>
                  <a:lnTo>
                    <a:pt x="46712" y="46712"/>
                  </a:lnTo>
                  <a:lnTo>
                    <a:pt x="46712" y="59372"/>
                  </a:lnTo>
                  <a:lnTo>
                    <a:pt x="65484" y="59372"/>
                  </a:lnTo>
                  <a:lnTo>
                    <a:pt x="65484" y="96043"/>
                  </a:lnTo>
                  <a:lnTo>
                    <a:pt x="57189" y="96043"/>
                  </a:lnTo>
                  <a:lnTo>
                    <a:pt x="57189" y="89495"/>
                  </a:lnTo>
                  <a:lnTo>
                    <a:pt x="28376" y="89495"/>
                  </a:lnTo>
                  <a:lnTo>
                    <a:pt x="28376" y="96043"/>
                  </a:lnTo>
                  <a:lnTo>
                    <a:pt x="20081" y="96043"/>
                  </a:lnTo>
                  <a:lnTo>
                    <a:pt x="20081" y="59372"/>
                  </a:lnTo>
                  <a:lnTo>
                    <a:pt x="38417" y="5937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368742" y="3106768"/>
              <a:ext cx="40600" cy="10914"/>
            </a:xfrm>
            <a:custGeom>
              <a:avLst/>
              <a:pathLst>
                <a:path w="40600" h="10914">
                  <a:moveTo>
                    <a:pt x="40600" y="0"/>
                  </a:moveTo>
                  <a:lnTo>
                    <a:pt x="0" y="0"/>
                  </a:lnTo>
                  <a:lnTo>
                    <a:pt x="0" y="10914"/>
                  </a:lnTo>
                  <a:lnTo>
                    <a:pt x="40600" y="109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368742" y="3125540"/>
              <a:ext cx="21391" cy="12223"/>
            </a:xfrm>
            <a:custGeom>
              <a:avLst/>
              <a:pathLst>
                <a:path w="21391" h="12223">
                  <a:moveTo>
                    <a:pt x="0" y="0"/>
                  </a:moveTo>
                  <a:lnTo>
                    <a:pt x="0" y="12223"/>
                  </a:lnTo>
                  <a:lnTo>
                    <a:pt x="21391" y="12223"/>
                  </a:lnTo>
                  <a:lnTo>
                    <a:pt x="2139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380093" y="3166141"/>
              <a:ext cx="28813" cy="14406"/>
            </a:xfrm>
            <a:custGeom>
              <a:avLst/>
              <a:pathLst>
                <a:path w="28813" h="14406">
                  <a:moveTo>
                    <a:pt x="0" y="14406"/>
                  </a:moveTo>
                  <a:lnTo>
                    <a:pt x="28813" y="14406"/>
                  </a:lnTo>
                  <a:lnTo>
                    <a:pt x="288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2190951" y="2675745"/>
              <a:ext cx="57353" cy="82019"/>
            </a:xfrm>
            <a:custGeom>
              <a:avLst/>
              <a:pathLst>
                <a:path w="57353" h="82019">
                  <a:moveTo>
                    <a:pt x="36452" y="8949"/>
                  </a:moveTo>
                  <a:lnTo>
                    <a:pt x="35296" y="8971"/>
                  </a:lnTo>
                  <a:lnTo>
                    <a:pt x="34161" y="9039"/>
                  </a:lnTo>
                  <a:lnTo>
                    <a:pt x="33047" y="9150"/>
                  </a:lnTo>
                  <a:lnTo>
                    <a:pt x="31956" y="9307"/>
                  </a:lnTo>
                  <a:lnTo>
                    <a:pt x="30886" y="9508"/>
                  </a:lnTo>
                  <a:lnTo>
                    <a:pt x="29839" y="9754"/>
                  </a:lnTo>
                  <a:lnTo>
                    <a:pt x="28813" y="10045"/>
                  </a:lnTo>
                  <a:lnTo>
                    <a:pt x="27809" y="10381"/>
                  </a:lnTo>
                  <a:lnTo>
                    <a:pt x="26826" y="10761"/>
                  </a:lnTo>
                  <a:lnTo>
                    <a:pt x="25866" y="11186"/>
                  </a:lnTo>
                  <a:lnTo>
                    <a:pt x="24930" y="11643"/>
                  </a:lnTo>
                  <a:lnTo>
                    <a:pt x="24021" y="12138"/>
                  </a:lnTo>
                  <a:lnTo>
                    <a:pt x="23140" y="12673"/>
                  </a:lnTo>
                  <a:lnTo>
                    <a:pt x="22286" y="13247"/>
                  </a:lnTo>
                  <a:lnTo>
                    <a:pt x="21459" y="13860"/>
                  </a:lnTo>
                  <a:lnTo>
                    <a:pt x="20660" y="14513"/>
                  </a:lnTo>
                  <a:lnTo>
                    <a:pt x="19888" y="15205"/>
                  </a:lnTo>
                  <a:lnTo>
                    <a:pt x="19143" y="15936"/>
                  </a:lnTo>
                  <a:lnTo>
                    <a:pt x="18425" y="16707"/>
                  </a:lnTo>
                  <a:lnTo>
                    <a:pt x="17735" y="17517"/>
                  </a:lnTo>
                  <a:lnTo>
                    <a:pt x="17084" y="18364"/>
                  </a:lnTo>
                  <a:lnTo>
                    <a:pt x="16462" y="19248"/>
                  </a:lnTo>
                  <a:lnTo>
                    <a:pt x="15870" y="20167"/>
                  </a:lnTo>
                  <a:lnTo>
                    <a:pt x="15308" y="21123"/>
                  </a:lnTo>
                  <a:lnTo>
                    <a:pt x="14774" y="22114"/>
                  </a:lnTo>
                  <a:lnTo>
                    <a:pt x="14271" y="23142"/>
                  </a:lnTo>
                  <a:lnTo>
                    <a:pt x="13797" y="24205"/>
                  </a:lnTo>
                  <a:lnTo>
                    <a:pt x="13352" y="25305"/>
                  </a:lnTo>
                  <a:lnTo>
                    <a:pt x="12936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6" y="42558"/>
                  </a:lnTo>
                  <a:lnTo>
                    <a:pt x="10813" y="44046"/>
                  </a:lnTo>
                  <a:lnTo>
                    <a:pt x="10892" y="45501"/>
                  </a:lnTo>
                  <a:lnTo>
                    <a:pt x="11003" y="46921"/>
                  </a:lnTo>
                  <a:lnTo>
                    <a:pt x="11145" y="48308"/>
                  </a:lnTo>
                  <a:lnTo>
                    <a:pt x="11320" y="49661"/>
                  </a:lnTo>
                  <a:lnTo>
                    <a:pt x="11525" y="50980"/>
                  </a:lnTo>
                  <a:lnTo>
                    <a:pt x="11763" y="52265"/>
                  </a:lnTo>
                  <a:lnTo>
                    <a:pt x="12032" y="53516"/>
                  </a:lnTo>
                  <a:lnTo>
                    <a:pt x="12332" y="54734"/>
                  </a:lnTo>
                  <a:lnTo>
                    <a:pt x="12676" y="55905"/>
                  </a:lnTo>
                  <a:lnTo>
                    <a:pt x="13051" y="57039"/>
                  </a:lnTo>
                  <a:lnTo>
                    <a:pt x="13457" y="58135"/>
                  </a:lnTo>
                  <a:lnTo>
                    <a:pt x="13895" y="59195"/>
                  </a:lnTo>
                  <a:lnTo>
                    <a:pt x="14365" y="60218"/>
                  </a:lnTo>
                  <a:lnTo>
                    <a:pt x="14867" y="61203"/>
                  </a:lnTo>
                  <a:lnTo>
                    <a:pt x="15400" y="62152"/>
                  </a:lnTo>
                  <a:lnTo>
                    <a:pt x="15965" y="63063"/>
                  </a:lnTo>
                  <a:lnTo>
                    <a:pt x="16561" y="63937"/>
                  </a:lnTo>
                  <a:lnTo>
                    <a:pt x="17189" y="64774"/>
                  </a:lnTo>
                  <a:lnTo>
                    <a:pt x="17849" y="65573"/>
                  </a:lnTo>
                  <a:lnTo>
                    <a:pt x="18540" y="66333"/>
                  </a:lnTo>
                  <a:lnTo>
                    <a:pt x="19263" y="67053"/>
                  </a:lnTo>
                  <a:lnTo>
                    <a:pt x="20018" y="67734"/>
                  </a:lnTo>
                  <a:lnTo>
                    <a:pt x="20804" y="68376"/>
                  </a:lnTo>
                  <a:lnTo>
                    <a:pt x="21622" y="68979"/>
                  </a:lnTo>
                  <a:lnTo>
                    <a:pt x="22472" y="69542"/>
                  </a:lnTo>
                  <a:lnTo>
                    <a:pt x="23353" y="70066"/>
                  </a:lnTo>
                  <a:lnTo>
                    <a:pt x="24266" y="70550"/>
                  </a:lnTo>
                  <a:lnTo>
                    <a:pt x="25211" y="70995"/>
                  </a:lnTo>
                  <a:lnTo>
                    <a:pt x="26188" y="71400"/>
                  </a:lnTo>
                  <a:lnTo>
                    <a:pt x="27197" y="71762"/>
                  </a:lnTo>
                  <a:lnTo>
                    <a:pt x="28240" y="72081"/>
                  </a:lnTo>
                  <a:lnTo>
                    <a:pt x="29315" y="72358"/>
                  </a:lnTo>
                  <a:lnTo>
                    <a:pt x="30422" y="72592"/>
                  </a:lnTo>
                  <a:lnTo>
                    <a:pt x="31563" y="72783"/>
                  </a:lnTo>
                  <a:lnTo>
                    <a:pt x="32736" y="72932"/>
                  </a:lnTo>
                  <a:lnTo>
                    <a:pt x="33942" y="73039"/>
                  </a:lnTo>
                  <a:lnTo>
                    <a:pt x="35181" y="73102"/>
                  </a:lnTo>
                  <a:lnTo>
                    <a:pt x="36452" y="73124"/>
                  </a:lnTo>
                  <a:lnTo>
                    <a:pt x="37419" y="73114"/>
                  </a:lnTo>
                  <a:lnTo>
                    <a:pt x="38376" y="73087"/>
                  </a:lnTo>
                  <a:lnTo>
                    <a:pt x="39322" y="73040"/>
                  </a:lnTo>
                  <a:lnTo>
                    <a:pt x="40259" y="72975"/>
                  </a:lnTo>
                  <a:lnTo>
                    <a:pt x="41186" y="72892"/>
                  </a:lnTo>
                  <a:lnTo>
                    <a:pt x="42104" y="72790"/>
                  </a:lnTo>
                  <a:lnTo>
                    <a:pt x="43011" y="72669"/>
                  </a:lnTo>
                  <a:lnTo>
                    <a:pt x="43909" y="72530"/>
                  </a:lnTo>
                  <a:lnTo>
                    <a:pt x="44797" y="72372"/>
                  </a:lnTo>
                  <a:lnTo>
                    <a:pt x="45675" y="72196"/>
                  </a:lnTo>
                  <a:lnTo>
                    <a:pt x="46547" y="71997"/>
                  </a:lnTo>
                  <a:lnTo>
                    <a:pt x="47417" y="71792"/>
                  </a:lnTo>
                  <a:lnTo>
                    <a:pt x="48284" y="71582"/>
                  </a:lnTo>
                  <a:lnTo>
                    <a:pt x="49150" y="71367"/>
                  </a:lnTo>
                  <a:lnTo>
                    <a:pt x="50013" y="71146"/>
                  </a:lnTo>
                  <a:lnTo>
                    <a:pt x="50874" y="70919"/>
                  </a:lnTo>
                  <a:lnTo>
                    <a:pt x="51733" y="70687"/>
                  </a:lnTo>
                  <a:lnTo>
                    <a:pt x="52590" y="70450"/>
                  </a:lnTo>
                  <a:lnTo>
                    <a:pt x="53445" y="70207"/>
                  </a:lnTo>
                  <a:lnTo>
                    <a:pt x="54297" y="69959"/>
                  </a:lnTo>
                  <a:lnTo>
                    <a:pt x="54297" y="78799"/>
                  </a:lnTo>
                  <a:lnTo>
                    <a:pt x="53871" y="78961"/>
                  </a:lnTo>
                  <a:lnTo>
                    <a:pt x="53446" y="79120"/>
                  </a:lnTo>
                  <a:lnTo>
                    <a:pt x="53020" y="79275"/>
                  </a:lnTo>
                  <a:lnTo>
                    <a:pt x="52594" y="79428"/>
                  </a:lnTo>
                  <a:lnTo>
                    <a:pt x="52169" y="79577"/>
                  </a:lnTo>
                  <a:lnTo>
                    <a:pt x="51743" y="79722"/>
                  </a:lnTo>
                  <a:lnTo>
                    <a:pt x="51317" y="79865"/>
                  </a:lnTo>
                  <a:lnTo>
                    <a:pt x="50892" y="80004"/>
                  </a:lnTo>
                  <a:lnTo>
                    <a:pt x="50466" y="80140"/>
                  </a:lnTo>
                  <a:lnTo>
                    <a:pt x="50040" y="80272"/>
                  </a:lnTo>
                  <a:lnTo>
                    <a:pt x="49613" y="80390"/>
                  </a:lnTo>
                  <a:lnTo>
                    <a:pt x="49180" y="80504"/>
                  </a:lnTo>
                  <a:lnTo>
                    <a:pt x="48744" y="80613"/>
                  </a:lnTo>
                  <a:lnTo>
                    <a:pt x="48303" y="80718"/>
                  </a:lnTo>
                  <a:lnTo>
                    <a:pt x="47858" y="80818"/>
                  </a:lnTo>
                  <a:lnTo>
                    <a:pt x="47408" y="80914"/>
                  </a:lnTo>
                  <a:lnTo>
                    <a:pt x="46954" y="81006"/>
                  </a:lnTo>
                  <a:lnTo>
                    <a:pt x="46496" y="81093"/>
                  </a:lnTo>
                  <a:lnTo>
                    <a:pt x="46033" y="81176"/>
                  </a:lnTo>
                  <a:lnTo>
                    <a:pt x="45566" y="81255"/>
                  </a:lnTo>
                  <a:lnTo>
                    <a:pt x="45104" y="81329"/>
                  </a:lnTo>
                  <a:lnTo>
                    <a:pt x="44634" y="81399"/>
                  </a:lnTo>
                  <a:lnTo>
                    <a:pt x="44156" y="81464"/>
                  </a:lnTo>
                  <a:lnTo>
                    <a:pt x="43671" y="81525"/>
                  </a:lnTo>
                  <a:lnTo>
                    <a:pt x="43178" y="81582"/>
                  </a:lnTo>
                  <a:lnTo>
                    <a:pt x="42678" y="81635"/>
                  </a:lnTo>
                  <a:lnTo>
                    <a:pt x="42170" y="81683"/>
                  </a:lnTo>
                  <a:lnTo>
                    <a:pt x="41654" y="81726"/>
                  </a:lnTo>
                  <a:lnTo>
                    <a:pt x="41131" y="81765"/>
                  </a:lnTo>
                  <a:lnTo>
                    <a:pt x="40600" y="81800"/>
                  </a:lnTo>
                  <a:lnTo>
                    <a:pt x="40070" y="81842"/>
                  </a:lnTo>
                  <a:lnTo>
                    <a:pt x="39528" y="81879"/>
                  </a:lnTo>
                  <a:lnTo>
                    <a:pt x="38974" y="81912"/>
                  </a:lnTo>
                  <a:lnTo>
                    <a:pt x="38408" y="81940"/>
                  </a:lnTo>
                  <a:lnTo>
                    <a:pt x="37830" y="81964"/>
                  </a:lnTo>
                  <a:lnTo>
                    <a:pt x="37240" y="81984"/>
                  </a:lnTo>
                  <a:lnTo>
                    <a:pt x="36639" y="81999"/>
                  </a:lnTo>
                  <a:lnTo>
                    <a:pt x="36025" y="82010"/>
                  </a:lnTo>
                  <a:lnTo>
                    <a:pt x="35399" y="82016"/>
                  </a:lnTo>
                  <a:lnTo>
                    <a:pt x="34761" y="82019"/>
                  </a:lnTo>
                  <a:lnTo>
                    <a:pt x="32995" y="81989"/>
                  </a:lnTo>
                  <a:lnTo>
                    <a:pt x="31277" y="81901"/>
                  </a:lnTo>
                  <a:lnTo>
                    <a:pt x="29607" y="81753"/>
                  </a:lnTo>
                  <a:lnTo>
                    <a:pt x="27985" y="81547"/>
                  </a:lnTo>
                  <a:lnTo>
                    <a:pt x="26412" y="81282"/>
                  </a:lnTo>
                  <a:lnTo>
                    <a:pt x="24886" y="80958"/>
                  </a:lnTo>
                  <a:lnTo>
                    <a:pt x="23408" y="80575"/>
                  </a:lnTo>
                  <a:lnTo>
                    <a:pt x="21978" y="80133"/>
                  </a:lnTo>
                  <a:lnTo>
                    <a:pt x="20597" y="79632"/>
                  </a:lnTo>
                  <a:lnTo>
                    <a:pt x="19263" y="79072"/>
                  </a:lnTo>
                  <a:lnTo>
                    <a:pt x="17976" y="78458"/>
                  </a:lnTo>
                  <a:lnTo>
                    <a:pt x="16733" y="77795"/>
                  </a:lnTo>
                  <a:lnTo>
                    <a:pt x="15535" y="77083"/>
                  </a:lnTo>
                  <a:lnTo>
                    <a:pt x="14382" y="76322"/>
                  </a:lnTo>
                  <a:lnTo>
                    <a:pt x="13274" y="75511"/>
                  </a:lnTo>
                  <a:lnTo>
                    <a:pt x="12210" y="74652"/>
                  </a:lnTo>
                  <a:lnTo>
                    <a:pt x="11191" y="73743"/>
                  </a:lnTo>
                  <a:lnTo>
                    <a:pt x="10217" y="72785"/>
                  </a:lnTo>
                  <a:lnTo>
                    <a:pt x="9288" y="71779"/>
                  </a:lnTo>
                  <a:lnTo>
                    <a:pt x="8403" y="70723"/>
                  </a:lnTo>
                  <a:lnTo>
                    <a:pt x="7574" y="69620"/>
                  </a:lnTo>
                  <a:lnTo>
                    <a:pt x="6788" y="68474"/>
                  </a:lnTo>
                  <a:lnTo>
                    <a:pt x="6046" y="67285"/>
                  </a:lnTo>
                  <a:lnTo>
                    <a:pt x="5347" y="66051"/>
                  </a:lnTo>
                  <a:lnTo>
                    <a:pt x="4693" y="64774"/>
                  </a:lnTo>
                  <a:lnTo>
                    <a:pt x="4081" y="63454"/>
                  </a:lnTo>
                  <a:lnTo>
                    <a:pt x="3514" y="62090"/>
                  </a:lnTo>
                  <a:lnTo>
                    <a:pt x="2990" y="60682"/>
                  </a:lnTo>
                  <a:lnTo>
                    <a:pt x="2510" y="59230"/>
                  </a:lnTo>
                  <a:lnTo>
                    <a:pt x="2073" y="57735"/>
                  </a:lnTo>
                  <a:lnTo>
                    <a:pt x="1679" y="56201"/>
                  </a:lnTo>
                  <a:lnTo>
                    <a:pt x="1327" y="54635"/>
                  </a:lnTo>
                  <a:lnTo>
                    <a:pt x="1016" y="53036"/>
                  </a:lnTo>
                  <a:lnTo>
                    <a:pt x="746" y="51405"/>
                  </a:lnTo>
                  <a:lnTo>
                    <a:pt x="518" y="49740"/>
                  </a:lnTo>
                  <a:lnTo>
                    <a:pt x="331" y="48043"/>
                  </a:lnTo>
                  <a:lnTo>
                    <a:pt x="186" y="46313"/>
                  </a:lnTo>
                  <a:lnTo>
                    <a:pt x="82" y="44551"/>
                  </a:lnTo>
                  <a:lnTo>
                    <a:pt x="20" y="42755"/>
                  </a:lnTo>
                  <a:lnTo>
                    <a:pt x="0" y="40927"/>
                  </a:lnTo>
                  <a:lnTo>
                    <a:pt x="23" y="39131"/>
                  </a:lnTo>
                  <a:lnTo>
                    <a:pt x="93" y="37365"/>
                  </a:lnTo>
                  <a:lnTo>
                    <a:pt x="211" y="35630"/>
                  </a:lnTo>
                  <a:lnTo>
                    <a:pt x="375" y="33925"/>
                  </a:lnTo>
                  <a:lnTo>
                    <a:pt x="586" y="32251"/>
                  </a:lnTo>
                  <a:lnTo>
                    <a:pt x="844" y="30607"/>
                  </a:lnTo>
                  <a:lnTo>
                    <a:pt x="1149" y="28994"/>
                  </a:lnTo>
                  <a:lnTo>
                    <a:pt x="1501" y="27411"/>
                  </a:lnTo>
                  <a:lnTo>
                    <a:pt x="1900" y="25859"/>
                  </a:lnTo>
                  <a:lnTo>
                    <a:pt x="2346" y="24338"/>
                  </a:lnTo>
                  <a:lnTo>
                    <a:pt x="2848" y="22853"/>
                  </a:lnTo>
                  <a:lnTo>
                    <a:pt x="3394" y="21411"/>
                  </a:lnTo>
                  <a:lnTo>
                    <a:pt x="3983" y="20011"/>
                  </a:lnTo>
                  <a:lnTo>
                    <a:pt x="4616" y="18654"/>
                  </a:lnTo>
                  <a:lnTo>
                    <a:pt x="5293" y="17339"/>
                  </a:lnTo>
                  <a:lnTo>
                    <a:pt x="6013" y="16067"/>
                  </a:lnTo>
                  <a:lnTo>
                    <a:pt x="6777" y="14838"/>
                  </a:lnTo>
                  <a:lnTo>
                    <a:pt x="7585" y="13651"/>
                  </a:lnTo>
                  <a:lnTo>
                    <a:pt x="8436" y="12506"/>
                  </a:lnTo>
                  <a:lnTo>
                    <a:pt x="9331" y="11405"/>
                  </a:lnTo>
                  <a:lnTo>
                    <a:pt x="10281" y="10348"/>
                  </a:lnTo>
                  <a:lnTo>
                    <a:pt x="11274" y="9340"/>
                  </a:lnTo>
                  <a:lnTo>
                    <a:pt x="12311" y="8379"/>
                  </a:lnTo>
                  <a:lnTo>
                    <a:pt x="13391" y="7467"/>
                  </a:lnTo>
                  <a:lnTo>
                    <a:pt x="14515" y="6603"/>
                  </a:lnTo>
                  <a:lnTo>
                    <a:pt x="15683" y="5786"/>
                  </a:lnTo>
                  <a:lnTo>
                    <a:pt x="16894" y="5018"/>
                  </a:lnTo>
                  <a:lnTo>
                    <a:pt x="18150" y="4297"/>
                  </a:lnTo>
                  <a:lnTo>
                    <a:pt x="19448" y="3625"/>
                  </a:lnTo>
                  <a:lnTo>
                    <a:pt x="20791" y="3001"/>
                  </a:lnTo>
                  <a:lnTo>
                    <a:pt x="22175" y="2431"/>
                  </a:lnTo>
                  <a:lnTo>
                    <a:pt x="23600" y="1920"/>
                  </a:lnTo>
                  <a:lnTo>
                    <a:pt x="25065" y="1470"/>
                  </a:lnTo>
                  <a:lnTo>
                    <a:pt x="26571" y="1080"/>
                  </a:lnTo>
                  <a:lnTo>
                    <a:pt x="28117" y="750"/>
                  </a:lnTo>
                  <a:lnTo>
                    <a:pt x="29703" y="480"/>
                  </a:lnTo>
                  <a:lnTo>
                    <a:pt x="31330" y="270"/>
                  </a:lnTo>
                  <a:lnTo>
                    <a:pt x="32997" y="120"/>
                  </a:lnTo>
                  <a:lnTo>
                    <a:pt x="34705" y="30"/>
                  </a:lnTo>
                  <a:lnTo>
                    <a:pt x="36452" y="0"/>
                  </a:lnTo>
                  <a:lnTo>
                    <a:pt x="37626" y="12"/>
                  </a:lnTo>
                  <a:lnTo>
                    <a:pt x="38788" y="48"/>
                  </a:lnTo>
                  <a:lnTo>
                    <a:pt x="39940" y="108"/>
                  </a:lnTo>
                  <a:lnTo>
                    <a:pt x="41080" y="192"/>
                  </a:lnTo>
                  <a:lnTo>
                    <a:pt x="42210" y="300"/>
                  </a:lnTo>
                  <a:lnTo>
                    <a:pt x="43328" y="432"/>
                  </a:lnTo>
                  <a:lnTo>
                    <a:pt x="44436" y="588"/>
                  </a:lnTo>
                  <a:lnTo>
                    <a:pt x="45533" y="768"/>
                  </a:lnTo>
                  <a:lnTo>
                    <a:pt x="46619" y="972"/>
                  </a:lnTo>
                  <a:lnTo>
                    <a:pt x="47694" y="1200"/>
                  </a:lnTo>
                  <a:lnTo>
                    <a:pt x="48753" y="1451"/>
                  </a:lnTo>
                  <a:lnTo>
                    <a:pt x="49792" y="1724"/>
                  </a:lnTo>
                  <a:lnTo>
                    <a:pt x="50809" y="2019"/>
                  </a:lnTo>
                  <a:lnTo>
                    <a:pt x="51806" y="2335"/>
                  </a:lnTo>
                  <a:lnTo>
                    <a:pt x="52783" y="2673"/>
                  </a:lnTo>
                  <a:lnTo>
                    <a:pt x="53738" y="3034"/>
                  </a:lnTo>
                  <a:lnTo>
                    <a:pt x="54673" y="3416"/>
                  </a:lnTo>
                  <a:lnTo>
                    <a:pt x="55587" y="3819"/>
                  </a:lnTo>
                  <a:lnTo>
                    <a:pt x="56480" y="4245"/>
                  </a:lnTo>
                  <a:lnTo>
                    <a:pt x="57353" y="4693"/>
                  </a:lnTo>
                  <a:lnTo>
                    <a:pt x="53096" y="13206"/>
                  </a:lnTo>
                  <a:lnTo>
                    <a:pt x="52403" y="12861"/>
                  </a:lnTo>
                  <a:lnTo>
                    <a:pt x="51697" y="12527"/>
                  </a:lnTo>
                  <a:lnTo>
                    <a:pt x="50980" y="12202"/>
                  </a:lnTo>
                  <a:lnTo>
                    <a:pt x="50250" y="11887"/>
                  </a:lnTo>
                  <a:lnTo>
                    <a:pt x="49508" y="11582"/>
                  </a:lnTo>
                  <a:lnTo>
                    <a:pt x="48755" y="11287"/>
                  </a:lnTo>
                  <a:lnTo>
                    <a:pt x="47989" y="11001"/>
                  </a:lnTo>
                  <a:lnTo>
                    <a:pt x="47212" y="10726"/>
                  </a:lnTo>
                  <a:lnTo>
                    <a:pt x="46422" y="10460"/>
                  </a:lnTo>
                  <a:lnTo>
                    <a:pt x="45620" y="10204"/>
                  </a:lnTo>
                  <a:lnTo>
                    <a:pt x="44802" y="9966"/>
                  </a:lnTo>
                  <a:lnTo>
                    <a:pt x="43961" y="9752"/>
                  </a:lnTo>
                  <a:lnTo>
                    <a:pt x="43099" y="9564"/>
                  </a:lnTo>
                  <a:lnTo>
                    <a:pt x="42215" y="9401"/>
                  </a:lnTo>
                  <a:lnTo>
                    <a:pt x="41309" y="9263"/>
                  </a:lnTo>
                  <a:lnTo>
                    <a:pt x="40382" y="9150"/>
                  </a:lnTo>
                  <a:lnTo>
                    <a:pt x="39432" y="9062"/>
                  </a:lnTo>
                  <a:lnTo>
                    <a:pt x="38461" y="8999"/>
                  </a:lnTo>
                  <a:lnTo>
                    <a:pt x="37467" y="89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2259546" y="2743030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2318373" y="2665431"/>
              <a:ext cx="96480" cy="102592"/>
            </a:xfrm>
            <a:custGeom>
              <a:avLst/>
              <a:pathLst>
                <a:path w="96480" h="102592">
                  <a:moveTo>
                    <a:pt x="4802" y="17025"/>
                  </a:moveTo>
                  <a:lnTo>
                    <a:pt x="43219" y="17025"/>
                  </a:lnTo>
                  <a:lnTo>
                    <a:pt x="43219" y="0"/>
                  </a:lnTo>
                  <a:lnTo>
                    <a:pt x="51950" y="0"/>
                  </a:lnTo>
                  <a:lnTo>
                    <a:pt x="51950" y="17025"/>
                  </a:lnTo>
                  <a:lnTo>
                    <a:pt x="91678" y="17025"/>
                  </a:lnTo>
                  <a:lnTo>
                    <a:pt x="91678" y="25320"/>
                  </a:lnTo>
                  <a:lnTo>
                    <a:pt x="51950" y="25320"/>
                  </a:lnTo>
                  <a:lnTo>
                    <a:pt x="51950" y="40163"/>
                  </a:lnTo>
                  <a:lnTo>
                    <a:pt x="86875" y="40163"/>
                  </a:lnTo>
                  <a:lnTo>
                    <a:pt x="86875" y="48458"/>
                  </a:lnTo>
                  <a:lnTo>
                    <a:pt x="51950" y="48458"/>
                  </a:lnTo>
                  <a:lnTo>
                    <a:pt x="51950" y="64174"/>
                  </a:lnTo>
                  <a:lnTo>
                    <a:pt x="96480" y="64174"/>
                  </a:lnTo>
                  <a:lnTo>
                    <a:pt x="96480" y="72469"/>
                  </a:lnTo>
                  <a:lnTo>
                    <a:pt x="51950" y="72469"/>
                  </a:lnTo>
                  <a:lnTo>
                    <a:pt x="51950" y="102592"/>
                  </a:lnTo>
                  <a:lnTo>
                    <a:pt x="43219" y="102592"/>
                  </a:lnTo>
                  <a:lnTo>
                    <a:pt x="43219" y="72469"/>
                  </a:lnTo>
                  <a:lnTo>
                    <a:pt x="0" y="72469"/>
                  </a:lnTo>
                  <a:lnTo>
                    <a:pt x="0" y="64174"/>
                  </a:lnTo>
                  <a:lnTo>
                    <a:pt x="43219" y="64174"/>
                  </a:lnTo>
                  <a:lnTo>
                    <a:pt x="43219" y="48458"/>
                  </a:lnTo>
                  <a:lnTo>
                    <a:pt x="8731" y="48458"/>
                  </a:lnTo>
                  <a:lnTo>
                    <a:pt x="8731" y="40163"/>
                  </a:lnTo>
                  <a:lnTo>
                    <a:pt x="43219" y="40163"/>
                  </a:lnTo>
                  <a:lnTo>
                    <a:pt x="43219" y="25320"/>
                  </a:lnTo>
                  <a:lnTo>
                    <a:pt x="4802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2430569" y="2665431"/>
              <a:ext cx="95170" cy="30559"/>
            </a:xfrm>
            <a:custGeom>
              <a:avLst/>
              <a:pathLst>
                <a:path w="95170" h="30559">
                  <a:moveTo>
                    <a:pt x="48458" y="0"/>
                  </a:moveTo>
                  <a:lnTo>
                    <a:pt x="49056" y="969"/>
                  </a:lnTo>
                  <a:lnTo>
                    <a:pt x="49628" y="1955"/>
                  </a:lnTo>
                  <a:lnTo>
                    <a:pt x="50174" y="2959"/>
                  </a:lnTo>
                  <a:lnTo>
                    <a:pt x="50693" y="3981"/>
                  </a:lnTo>
                  <a:lnTo>
                    <a:pt x="51186" y="5020"/>
                  </a:lnTo>
                  <a:lnTo>
                    <a:pt x="51654" y="6076"/>
                  </a:lnTo>
                  <a:lnTo>
                    <a:pt x="52095" y="7150"/>
                  </a:lnTo>
                  <a:lnTo>
                    <a:pt x="52509" y="8242"/>
                  </a:lnTo>
                  <a:lnTo>
                    <a:pt x="52898" y="9351"/>
                  </a:lnTo>
                  <a:lnTo>
                    <a:pt x="53260" y="10477"/>
                  </a:lnTo>
                  <a:lnTo>
                    <a:pt x="95170" y="10477"/>
                  </a:lnTo>
                  <a:lnTo>
                    <a:pt x="95170" y="30559"/>
                  </a:lnTo>
                  <a:lnTo>
                    <a:pt x="86439" y="30559"/>
                  </a:lnTo>
                  <a:lnTo>
                    <a:pt x="86439" y="18335"/>
                  </a:lnTo>
                  <a:lnTo>
                    <a:pt x="8731" y="18335"/>
                  </a:lnTo>
                  <a:lnTo>
                    <a:pt x="8731" y="30559"/>
                  </a:lnTo>
                  <a:lnTo>
                    <a:pt x="0" y="30559"/>
                  </a:lnTo>
                  <a:lnTo>
                    <a:pt x="0" y="10477"/>
                  </a:lnTo>
                  <a:lnTo>
                    <a:pt x="43656" y="10477"/>
                  </a:lnTo>
                  <a:lnTo>
                    <a:pt x="43219" y="9613"/>
                  </a:lnTo>
                  <a:lnTo>
                    <a:pt x="42783" y="8766"/>
                  </a:lnTo>
                  <a:lnTo>
                    <a:pt x="42346" y="7936"/>
                  </a:lnTo>
                  <a:lnTo>
                    <a:pt x="41910" y="7124"/>
                  </a:lnTo>
                  <a:lnTo>
                    <a:pt x="41473" y="6330"/>
                  </a:lnTo>
                  <a:lnTo>
                    <a:pt x="41036" y="5553"/>
                  </a:lnTo>
                  <a:lnTo>
                    <a:pt x="40600" y="4793"/>
                  </a:lnTo>
                  <a:lnTo>
                    <a:pt x="40163" y="4051"/>
                  </a:lnTo>
                  <a:lnTo>
                    <a:pt x="39727" y="3326"/>
                  </a:lnTo>
                  <a:lnTo>
                    <a:pt x="3929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2443229" y="2689442"/>
              <a:ext cx="69413" cy="7421"/>
            </a:xfrm>
            <a:custGeom>
              <a:avLst/>
              <a:pathLst>
                <a:path w="69413" h="7421">
                  <a:moveTo>
                    <a:pt x="0" y="0"/>
                  </a:moveTo>
                  <a:lnTo>
                    <a:pt x="69413" y="0"/>
                  </a:lnTo>
                  <a:lnTo>
                    <a:pt x="69413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2445412" y="2702102"/>
              <a:ext cx="65047" cy="19645"/>
            </a:xfrm>
            <a:custGeom>
              <a:avLst/>
              <a:pathLst>
                <a:path w="65047" h="19645">
                  <a:moveTo>
                    <a:pt x="0" y="0"/>
                  </a:moveTo>
                  <a:lnTo>
                    <a:pt x="65047" y="0"/>
                  </a:lnTo>
                  <a:lnTo>
                    <a:pt x="65047" y="19645"/>
                  </a:lnTo>
                  <a:lnTo>
                    <a:pt x="0" y="1964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2454580" y="2708651"/>
              <a:ext cx="47148" cy="6548"/>
            </a:xfrm>
            <a:custGeom>
              <a:avLst/>
              <a:pathLst>
                <a:path w="47148" h="6548">
                  <a:moveTo>
                    <a:pt x="0" y="6548"/>
                  </a:moveTo>
                  <a:lnTo>
                    <a:pt x="47148" y="6548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2436244" y="2727423"/>
              <a:ext cx="83819" cy="39290"/>
            </a:xfrm>
            <a:custGeom>
              <a:avLst/>
              <a:pathLst>
                <a:path w="83819" h="39290">
                  <a:moveTo>
                    <a:pt x="83819" y="0"/>
                  </a:moveTo>
                  <a:lnTo>
                    <a:pt x="83819" y="39290"/>
                  </a:lnTo>
                  <a:lnTo>
                    <a:pt x="75088" y="39290"/>
                  </a:lnTo>
                  <a:lnTo>
                    <a:pt x="75088" y="35361"/>
                  </a:lnTo>
                  <a:lnTo>
                    <a:pt x="8731" y="35361"/>
                  </a:lnTo>
                  <a:lnTo>
                    <a:pt x="8731" y="39290"/>
                  </a:lnTo>
                  <a:lnTo>
                    <a:pt x="0" y="39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2444976" y="2734844"/>
              <a:ext cx="29249" cy="6548"/>
            </a:xfrm>
            <a:custGeom>
              <a:avLst/>
              <a:pathLst>
                <a:path w="29249" h="6548">
                  <a:moveTo>
                    <a:pt x="0" y="6548"/>
                  </a:moveTo>
                  <a:lnTo>
                    <a:pt x="29249" y="6548"/>
                  </a:lnTo>
                  <a:lnTo>
                    <a:pt x="292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2482084" y="2734844"/>
              <a:ext cx="29249" cy="6548"/>
            </a:xfrm>
            <a:custGeom>
              <a:avLst/>
              <a:pathLst>
                <a:path w="29249" h="6548">
                  <a:moveTo>
                    <a:pt x="0" y="0"/>
                  </a:moveTo>
                  <a:lnTo>
                    <a:pt x="0" y="6548"/>
                  </a:lnTo>
                  <a:lnTo>
                    <a:pt x="29249" y="6548"/>
                  </a:lnTo>
                  <a:lnTo>
                    <a:pt x="2924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2444976" y="2748814"/>
              <a:ext cx="29249" cy="6548"/>
            </a:xfrm>
            <a:custGeom>
              <a:avLst/>
              <a:pathLst>
                <a:path w="29249" h="6548">
                  <a:moveTo>
                    <a:pt x="0" y="6548"/>
                  </a:moveTo>
                  <a:lnTo>
                    <a:pt x="29249" y="6548"/>
                  </a:lnTo>
                  <a:lnTo>
                    <a:pt x="292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2482084" y="2748814"/>
              <a:ext cx="29249" cy="6548"/>
            </a:xfrm>
            <a:custGeom>
              <a:avLst/>
              <a:pathLst>
                <a:path w="29249" h="6548">
                  <a:moveTo>
                    <a:pt x="0" y="6548"/>
                  </a:moveTo>
                  <a:lnTo>
                    <a:pt x="29249" y="6548"/>
                  </a:lnTo>
                  <a:lnTo>
                    <a:pt x="292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2580747" y="2666741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39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4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2595153" y="2709960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3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2543202" y="2666304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40" y="93424"/>
                  </a:lnTo>
                  <a:lnTo>
                    <a:pt x="27940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2551060" y="2689005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2551060" y="2722621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2652343" y="2666304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2658891" y="2692061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4" y="74652"/>
                  </a:lnTo>
                  <a:lnTo>
                    <a:pt x="76834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2667623" y="2699919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2671988" y="2703412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2710406" y="2731352"/>
              <a:ext cx="18335" cy="17899"/>
            </a:xfrm>
            <a:custGeom>
              <a:avLst/>
              <a:pathLst>
                <a:path w="18335" h="17899">
                  <a:moveTo>
                    <a:pt x="6985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2761920" y="2666304"/>
              <a:ext cx="35798" cy="100409"/>
            </a:xfrm>
            <a:custGeom>
              <a:avLst/>
              <a:pathLst>
                <a:path w="35798" h="100409">
                  <a:moveTo>
                    <a:pt x="3492" y="20081"/>
                  </a:moveTo>
                  <a:lnTo>
                    <a:pt x="15279" y="20081"/>
                  </a:lnTo>
                  <a:lnTo>
                    <a:pt x="15279" y="0"/>
                  </a:lnTo>
                  <a:lnTo>
                    <a:pt x="23574" y="0"/>
                  </a:lnTo>
                  <a:lnTo>
                    <a:pt x="23574" y="20081"/>
                  </a:lnTo>
                  <a:lnTo>
                    <a:pt x="34925" y="20081"/>
                  </a:lnTo>
                  <a:lnTo>
                    <a:pt x="34925" y="28376"/>
                  </a:lnTo>
                  <a:lnTo>
                    <a:pt x="23574" y="28376"/>
                  </a:lnTo>
                  <a:lnTo>
                    <a:pt x="23574" y="34051"/>
                  </a:lnTo>
                  <a:lnTo>
                    <a:pt x="24953" y="36051"/>
                  </a:lnTo>
                  <a:lnTo>
                    <a:pt x="26298" y="38033"/>
                  </a:lnTo>
                  <a:lnTo>
                    <a:pt x="27608" y="39997"/>
                  </a:lnTo>
                  <a:lnTo>
                    <a:pt x="28882" y="41944"/>
                  </a:lnTo>
                  <a:lnTo>
                    <a:pt x="30122" y="43874"/>
                  </a:lnTo>
                  <a:lnTo>
                    <a:pt x="31327" y="45786"/>
                  </a:lnTo>
                  <a:lnTo>
                    <a:pt x="32497" y="47681"/>
                  </a:lnTo>
                  <a:lnTo>
                    <a:pt x="33632" y="49558"/>
                  </a:lnTo>
                  <a:lnTo>
                    <a:pt x="34732" y="51418"/>
                  </a:lnTo>
                  <a:lnTo>
                    <a:pt x="35798" y="53260"/>
                  </a:lnTo>
                  <a:lnTo>
                    <a:pt x="30122" y="61555"/>
                  </a:lnTo>
                  <a:lnTo>
                    <a:pt x="29507" y="59913"/>
                  </a:lnTo>
                  <a:lnTo>
                    <a:pt x="28882" y="58307"/>
                  </a:lnTo>
                  <a:lnTo>
                    <a:pt x="28249" y="56735"/>
                  </a:lnTo>
                  <a:lnTo>
                    <a:pt x="27608" y="55198"/>
                  </a:lnTo>
                  <a:lnTo>
                    <a:pt x="26957" y="53697"/>
                  </a:lnTo>
                  <a:lnTo>
                    <a:pt x="26298" y="52230"/>
                  </a:lnTo>
                  <a:lnTo>
                    <a:pt x="25630" y="50798"/>
                  </a:lnTo>
                  <a:lnTo>
                    <a:pt x="24953" y="49401"/>
                  </a:lnTo>
                  <a:lnTo>
                    <a:pt x="24268" y="48039"/>
                  </a:lnTo>
                  <a:lnTo>
                    <a:pt x="23574" y="46712"/>
                  </a:lnTo>
                  <a:lnTo>
                    <a:pt x="23574" y="100409"/>
                  </a:lnTo>
                  <a:lnTo>
                    <a:pt x="15279" y="100409"/>
                  </a:lnTo>
                  <a:lnTo>
                    <a:pt x="15279" y="54570"/>
                  </a:lnTo>
                  <a:lnTo>
                    <a:pt x="14559" y="56914"/>
                  </a:lnTo>
                  <a:lnTo>
                    <a:pt x="13795" y="59232"/>
                  </a:lnTo>
                  <a:lnTo>
                    <a:pt x="12987" y="61524"/>
                  </a:lnTo>
                  <a:lnTo>
                    <a:pt x="12136" y="63790"/>
                  </a:lnTo>
                  <a:lnTo>
                    <a:pt x="11241" y="66030"/>
                  </a:lnTo>
                  <a:lnTo>
                    <a:pt x="10302" y="68243"/>
                  </a:lnTo>
                  <a:lnTo>
                    <a:pt x="9320" y="70430"/>
                  </a:lnTo>
                  <a:lnTo>
                    <a:pt x="8294" y="72591"/>
                  </a:lnTo>
                  <a:lnTo>
                    <a:pt x="7225" y="74726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108" y="66920"/>
                  </a:lnTo>
                  <a:lnTo>
                    <a:pt x="4068" y="63022"/>
                  </a:lnTo>
                  <a:lnTo>
                    <a:pt x="5880" y="59027"/>
                  </a:lnTo>
                  <a:lnTo>
                    <a:pt x="7543" y="54937"/>
                  </a:lnTo>
                  <a:lnTo>
                    <a:pt x="9058" y="50750"/>
                  </a:lnTo>
                  <a:lnTo>
                    <a:pt x="10425" y="46467"/>
                  </a:lnTo>
                  <a:lnTo>
                    <a:pt x="11643" y="42088"/>
                  </a:lnTo>
                  <a:lnTo>
                    <a:pt x="12712" y="37614"/>
                  </a:lnTo>
                  <a:lnTo>
                    <a:pt x="13633" y="33043"/>
                  </a:lnTo>
                  <a:lnTo>
                    <a:pt x="14406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2792043" y="2666304"/>
              <a:ext cx="72905" cy="100409"/>
            </a:xfrm>
            <a:custGeom>
              <a:avLst/>
              <a:pathLst>
                <a:path w="72905" h="100409">
                  <a:moveTo>
                    <a:pt x="17025" y="5238"/>
                  </a:moveTo>
                  <a:lnTo>
                    <a:pt x="24884" y="7858"/>
                  </a:lnTo>
                  <a:lnTo>
                    <a:pt x="24700" y="8814"/>
                  </a:lnTo>
                  <a:lnTo>
                    <a:pt x="24499" y="9761"/>
                  </a:lnTo>
                  <a:lnTo>
                    <a:pt x="24281" y="10700"/>
                  </a:lnTo>
                  <a:lnTo>
                    <a:pt x="24045" y="11630"/>
                  </a:lnTo>
                  <a:lnTo>
                    <a:pt x="23792" y="12551"/>
                  </a:lnTo>
                  <a:lnTo>
                    <a:pt x="23521" y="13463"/>
                  </a:lnTo>
                  <a:lnTo>
                    <a:pt x="23233" y="14367"/>
                  </a:lnTo>
                  <a:lnTo>
                    <a:pt x="22928" y="15262"/>
                  </a:lnTo>
                  <a:lnTo>
                    <a:pt x="22605" y="16148"/>
                  </a:lnTo>
                  <a:lnTo>
                    <a:pt x="22264" y="17025"/>
                  </a:lnTo>
                  <a:lnTo>
                    <a:pt x="34051" y="17025"/>
                  </a:lnTo>
                  <a:lnTo>
                    <a:pt x="34051" y="0"/>
                  </a:lnTo>
                  <a:lnTo>
                    <a:pt x="42783" y="0"/>
                  </a:lnTo>
                  <a:lnTo>
                    <a:pt x="42783" y="17025"/>
                  </a:lnTo>
                  <a:lnTo>
                    <a:pt x="66357" y="17025"/>
                  </a:lnTo>
                  <a:lnTo>
                    <a:pt x="66357" y="25320"/>
                  </a:lnTo>
                  <a:lnTo>
                    <a:pt x="42783" y="25320"/>
                  </a:lnTo>
                  <a:lnTo>
                    <a:pt x="42783" y="42346"/>
                  </a:lnTo>
                  <a:lnTo>
                    <a:pt x="69850" y="42346"/>
                  </a:lnTo>
                  <a:lnTo>
                    <a:pt x="69850" y="50641"/>
                  </a:lnTo>
                  <a:lnTo>
                    <a:pt x="48458" y="50641"/>
                  </a:lnTo>
                  <a:lnTo>
                    <a:pt x="50117" y="54194"/>
                  </a:lnTo>
                  <a:lnTo>
                    <a:pt x="51950" y="57696"/>
                  </a:lnTo>
                  <a:lnTo>
                    <a:pt x="53959" y="61144"/>
                  </a:lnTo>
                  <a:lnTo>
                    <a:pt x="56141" y="64541"/>
                  </a:lnTo>
                  <a:lnTo>
                    <a:pt x="58499" y="67885"/>
                  </a:lnTo>
                  <a:lnTo>
                    <a:pt x="61031" y="71177"/>
                  </a:lnTo>
                  <a:lnTo>
                    <a:pt x="63738" y="74416"/>
                  </a:lnTo>
                  <a:lnTo>
                    <a:pt x="66619" y="77603"/>
                  </a:lnTo>
                  <a:lnTo>
                    <a:pt x="69675" y="80737"/>
                  </a:lnTo>
                  <a:lnTo>
                    <a:pt x="72905" y="83820"/>
                  </a:lnTo>
                  <a:lnTo>
                    <a:pt x="66357" y="91678"/>
                  </a:lnTo>
                  <a:lnTo>
                    <a:pt x="63528" y="88508"/>
                  </a:lnTo>
                  <a:lnTo>
                    <a:pt x="60804" y="85286"/>
                  </a:lnTo>
                  <a:lnTo>
                    <a:pt x="58185" y="82012"/>
                  </a:lnTo>
                  <a:lnTo>
                    <a:pt x="55670" y="78686"/>
                  </a:lnTo>
                  <a:lnTo>
                    <a:pt x="53260" y="75307"/>
                  </a:lnTo>
                  <a:lnTo>
                    <a:pt x="50955" y="71875"/>
                  </a:lnTo>
                  <a:lnTo>
                    <a:pt x="48755" y="68391"/>
                  </a:lnTo>
                  <a:lnTo>
                    <a:pt x="46659" y="64855"/>
                  </a:lnTo>
                  <a:lnTo>
                    <a:pt x="44669" y="61267"/>
                  </a:lnTo>
                  <a:lnTo>
                    <a:pt x="42783" y="57626"/>
                  </a:lnTo>
                  <a:lnTo>
                    <a:pt x="42783" y="100409"/>
                  </a:lnTo>
                  <a:lnTo>
                    <a:pt x="34051" y="100409"/>
                  </a:lnTo>
                  <a:lnTo>
                    <a:pt x="34051" y="58935"/>
                  </a:lnTo>
                  <a:lnTo>
                    <a:pt x="31973" y="62651"/>
                  </a:lnTo>
                  <a:lnTo>
                    <a:pt x="29756" y="66287"/>
                  </a:lnTo>
                  <a:lnTo>
                    <a:pt x="27398" y="69845"/>
                  </a:lnTo>
                  <a:lnTo>
                    <a:pt x="24901" y="73325"/>
                  </a:lnTo>
                  <a:lnTo>
                    <a:pt x="22264" y="76725"/>
                  </a:lnTo>
                  <a:lnTo>
                    <a:pt x="19488" y="80048"/>
                  </a:lnTo>
                  <a:lnTo>
                    <a:pt x="16571" y="83291"/>
                  </a:lnTo>
                  <a:lnTo>
                    <a:pt x="13515" y="86456"/>
                  </a:lnTo>
                  <a:lnTo>
                    <a:pt x="10320" y="89543"/>
                  </a:lnTo>
                  <a:lnTo>
                    <a:pt x="6984" y="92551"/>
                  </a:lnTo>
                  <a:lnTo>
                    <a:pt x="0" y="85566"/>
                  </a:lnTo>
                  <a:lnTo>
                    <a:pt x="3745" y="82466"/>
                  </a:lnTo>
                  <a:lnTo>
                    <a:pt x="7299" y="79279"/>
                  </a:lnTo>
                  <a:lnTo>
                    <a:pt x="10660" y="76005"/>
                  </a:lnTo>
                  <a:lnTo>
                    <a:pt x="13830" y="72644"/>
                  </a:lnTo>
                  <a:lnTo>
                    <a:pt x="16807" y="69195"/>
                  </a:lnTo>
                  <a:lnTo>
                    <a:pt x="19592" y="65659"/>
                  </a:lnTo>
                  <a:lnTo>
                    <a:pt x="22186" y="62035"/>
                  </a:lnTo>
                  <a:lnTo>
                    <a:pt x="24587" y="58324"/>
                  </a:lnTo>
                  <a:lnTo>
                    <a:pt x="26796" y="54526"/>
                  </a:lnTo>
                  <a:lnTo>
                    <a:pt x="28813" y="50641"/>
                  </a:lnTo>
                  <a:lnTo>
                    <a:pt x="6984" y="50641"/>
                  </a:lnTo>
                  <a:lnTo>
                    <a:pt x="6984" y="42346"/>
                  </a:lnTo>
                  <a:lnTo>
                    <a:pt x="34051" y="42346"/>
                  </a:lnTo>
                  <a:lnTo>
                    <a:pt x="34051" y="25320"/>
                  </a:lnTo>
                  <a:lnTo>
                    <a:pt x="19208" y="25320"/>
                  </a:lnTo>
                  <a:lnTo>
                    <a:pt x="18667" y="26957"/>
                  </a:lnTo>
                  <a:lnTo>
                    <a:pt x="18091" y="28551"/>
                  </a:lnTo>
                  <a:lnTo>
                    <a:pt x="17479" y="30100"/>
                  </a:lnTo>
                  <a:lnTo>
                    <a:pt x="16833" y="31607"/>
                  </a:lnTo>
                  <a:lnTo>
                    <a:pt x="16152" y="33069"/>
                  </a:lnTo>
                  <a:lnTo>
                    <a:pt x="15436" y="34488"/>
                  </a:lnTo>
                  <a:lnTo>
                    <a:pt x="14685" y="35863"/>
                  </a:lnTo>
                  <a:lnTo>
                    <a:pt x="13900" y="37195"/>
                  </a:lnTo>
                  <a:lnTo>
                    <a:pt x="13079" y="38482"/>
                  </a:lnTo>
                  <a:lnTo>
                    <a:pt x="12223" y="39727"/>
                  </a:lnTo>
                  <a:lnTo>
                    <a:pt x="5238" y="34051"/>
                  </a:lnTo>
                  <a:lnTo>
                    <a:pt x="6928" y="31327"/>
                  </a:lnTo>
                  <a:lnTo>
                    <a:pt x="8504" y="28568"/>
                  </a:lnTo>
                  <a:lnTo>
                    <a:pt x="9966" y="25774"/>
                  </a:lnTo>
                  <a:lnTo>
                    <a:pt x="11315" y="22945"/>
                  </a:lnTo>
                  <a:lnTo>
                    <a:pt x="12551" y="20081"/>
                  </a:lnTo>
                  <a:lnTo>
                    <a:pt x="13673" y="17183"/>
                  </a:lnTo>
                  <a:lnTo>
                    <a:pt x="14681" y="14249"/>
                  </a:lnTo>
                  <a:lnTo>
                    <a:pt x="15576" y="11280"/>
                  </a:lnTo>
                  <a:lnTo>
                    <a:pt x="16357" y="82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2873680" y="2666304"/>
              <a:ext cx="103028" cy="82946"/>
            </a:xfrm>
            <a:custGeom>
              <a:avLst/>
              <a:pathLst>
                <a:path w="103028" h="82946">
                  <a:moveTo>
                    <a:pt x="4802" y="7421"/>
                  </a:moveTo>
                  <a:lnTo>
                    <a:pt x="22701" y="7421"/>
                  </a:lnTo>
                  <a:lnTo>
                    <a:pt x="22701" y="0"/>
                  </a:lnTo>
                  <a:lnTo>
                    <a:pt x="30559" y="0"/>
                  </a:lnTo>
                  <a:lnTo>
                    <a:pt x="30559" y="7421"/>
                  </a:lnTo>
                  <a:lnTo>
                    <a:pt x="72032" y="7421"/>
                  </a:lnTo>
                  <a:lnTo>
                    <a:pt x="72032" y="0"/>
                  </a:lnTo>
                  <a:lnTo>
                    <a:pt x="80327" y="0"/>
                  </a:lnTo>
                  <a:lnTo>
                    <a:pt x="80327" y="7421"/>
                  </a:lnTo>
                  <a:lnTo>
                    <a:pt x="98663" y="7421"/>
                  </a:lnTo>
                  <a:lnTo>
                    <a:pt x="98663" y="15279"/>
                  </a:lnTo>
                  <a:lnTo>
                    <a:pt x="80327" y="15279"/>
                  </a:lnTo>
                  <a:lnTo>
                    <a:pt x="80327" y="51950"/>
                  </a:lnTo>
                  <a:lnTo>
                    <a:pt x="102592" y="51950"/>
                  </a:lnTo>
                  <a:lnTo>
                    <a:pt x="102592" y="59809"/>
                  </a:lnTo>
                  <a:lnTo>
                    <a:pt x="76835" y="59809"/>
                  </a:lnTo>
                  <a:lnTo>
                    <a:pt x="78904" y="61598"/>
                  </a:lnTo>
                  <a:lnTo>
                    <a:pt x="81095" y="63301"/>
                  </a:lnTo>
                  <a:lnTo>
                    <a:pt x="83409" y="64916"/>
                  </a:lnTo>
                  <a:lnTo>
                    <a:pt x="85845" y="66444"/>
                  </a:lnTo>
                  <a:lnTo>
                    <a:pt x="88403" y="67885"/>
                  </a:lnTo>
                  <a:lnTo>
                    <a:pt x="91084" y="69238"/>
                  </a:lnTo>
                  <a:lnTo>
                    <a:pt x="93887" y="70504"/>
                  </a:lnTo>
                  <a:lnTo>
                    <a:pt x="96812" y="71683"/>
                  </a:lnTo>
                  <a:lnTo>
                    <a:pt x="99859" y="72774"/>
                  </a:lnTo>
                  <a:lnTo>
                    <a:pt x="103028" y="73779"/>
                  </a:lnTo>
                  <a:lnTo>
                    <a:pt x="98226" y="82946"/>
                  </a:lnTo>
                  <a:lnTo>
                    <a:pt x="94288" y="81301"/>
                  </a:lnTo>
                  <a:lnTo>
                    <a:pt x="90508" y="79506"/>
                  </a:lnTo>
                  <a:lnTo>
                    <a:pt x="86884" y="77564"/>
                  </a:lnTo>
                  <a:lnTo>
                    <a:pt x="83418" y="75472"/>
                  </a:lnTo>
                  <a:lnTo>
                    <a:pt x="80109" y="73233"/>
                  </a:lnTo>
                  <a:lnTo>
                    <a:pt x="76957" y="70845"/>
                  </a:lnTo>
                  <a:lnTo>
                    <a:pt x="73962" y="68308"/>
                  </a:lnTo>
                  <a:lnTo>
                    <a:pt x="71124" y="65624"/>
                  </a:lnTo>
                  <a:lnTo>
                    <a:pt x="68444" y="62790"/>
                  </a:lnTo>
                  <a:lnTo>
                    <a:pt x="65920" y="59809"/>
                  </a:lnTo>
                  <a:lnTo>
                    <a:pt x="37544" y="59809"/>
                  </a:lnTo>
                  <a:lnTo>
                    <a:pt x="35173" y="62555"/>
                  </a:lnTo>
                  <a:lnTo>
                    <a:pt x="32602" y="65204"/>
                  </a:lnTo>
                  <a:lnTo>
                    <a:pt x="29830" y="67758"/>
                  </a:lnTo>
                  <a:lnTo>
                    <a:pt x="26857" y="70216"/>
                  </a:lnTo>
                  <a:lnTo>
                    <a:pt x="23683" y="72578"/>
                  </a:lnTo>
                  <a:lnTo>
                    <a:pt x="20308" y="74844"/>
                  </a:lnTo>
                  <a:lnTo>
                    <a:pt x="16733" y="77013"/>
                  </a:lnTo>
                  <a:lnTo>
                    <a:pt x="12957" y="79087"/>
                  </a:lnTo>
                  <a:lnTo>
                    <a:pt x="8980" y="81065"/>
                  </a:lnTo>
                  <a:lnTo>
                    <a:pt x="4802" y="82946"/>
                  </a:lnTo>
                  <a:lnTo>
                    <a:pt x="0" y="75525"/>
                  </a:lnTo>
                  <a:lnTo>
                    <a:pt x="3645" y="73953"/>
                  </a:lnTo>
                  <a:lnTo>
                    <a:pt x="7072" y="72382"/>
                  </a:lnTo>
                  <a:lnTo>
                    <a:pt x="10281" y="70810"/>
                  </a:lnTo>
                  <a:lnTo>
                    <a:pt x="13271" y="69238"/>
                  </a:lnTo>
                  <a:lnTo>
                    <a:pt x="16043" y="67667"/>
                  </a:lnTo>
                  <a:lnTo>
                    <a:pt x="18597" y="66095"/>
                  </a:lnTo>
                  <a:lnTo>
                    <a:pt x="20933" y="64523"/>
                  </a:lnTo>
                  <a:lnTo>
                    <a:pt x="23050" y="62952"/>
                  </a:lnTo>
                  <a:lnTo>
                    <a:pt x="24949" y="61380"/>
                  </a:lnTo>
                  <a:lnTo>
                    <a:pt x="26630" y="59809"/>
                  </a:lnTo>
                  <a:lnTo>
                    <a:pt x="1309" y="59809"/>
                  </a:lnTo>
                  <a:lnTo>
                    <a:pt x="1309" y="51950"/>
                  </a:lnTo>
                  <a:lnTo>
                    <a:pt x="22701" y="51950"/>
                  </a:lnTo>
                  <a:lnTo>
                    <a:pt x="22701" y="15279"/>
                  </a:lnTo>
                  <a:lnTo>
                    <a:pt x="4802" y="15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2904239" y="2681584"/>
              <a:ext cx="41473" cy="6548"/>
            </a:xfrm>
            <a:custGeom>
              <a:avLst/>
              <a:pathLst>
                <a:path w="41473" h="6548">
                  <a:moveTo>
                    <a:pt x="0" y="6548"/>
                  </a:moveTo>
                  <a:lnTo>
                    <a:pt x="41473" y="654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2904239" y="2695554"/>
              <a:ext cx="41473" cy="7421"/>
            </a:xfrm>
            <a:custGeom>
              <a:avLst/>
              <a:pathLst>
                <a:path w="41473" h="7421">
                  <a:moveTo>
                    <a:pt x="0" y="7421"/>
                  </a:moveTo>
                  <a:lnTo>
                    <a:pt x="41473" y="7421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2904239" y="2710397"/>
              <a:ext cx="41473" cy="7858"/>
            </a:xfrm>
            <a:custGeom>
              <a:avLst/>
              <a:pathLst>
                <a:path w="41473" h="7858">
                  <a:moveTo>
                    <a:pt x="0" y="7858"/>
                  </a:moveTo>
                  <a:lnTo>
                    <a:pt x="41473" y="785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2883721" y="2729169"/>
              <a:ext cx="83819" cy="34488"/>
            </a:xfrm>
            <a:custGeom>
              <a:avLst/>
              <a:pathLst>
                <a:path w="83819" h="34488">
                  <a:moveTo>
                    <a:pt x="15716" y="9604"/>
                  </a:moveTo>
                  <a:lnTo>
                    <a:pt x="36671" y="9604"/>
                  </a:lnTo>
                  <a:lnTo>
                    <a:pt x="36671" y="0"/>
                  </a:lnTo>
                  <a:lnTo>
                    <a:pt x="45402" y="0"/>
                  </a:lnTo>
                  <a:lnTo>
                    <a:pt x="45402" y="9604"/>
                  </a:lnTo>
                  <a:lnTo>
                    <a:pt x="66357" y="9604"/>
                  </a:lnTo>
                  <a:lnTo>
                    <a:pt x="66357" y="17462"/>
                  </a:lnTo>
                  <a:lnTo>
                    <a:pt x="45402" y="17462"/>
                  </a:lnTo>
                  <a:lnTo>
                    <a:pt x="45402" y="26630"/>
                  </a:lnTo>
                  <a:lnTo>
                    <a:pt x="83819" y="26630"/>
                  </a:lnTo>
                  <a:lnTo>
                    <a:pt x="83819" y="34488"/>
                  </a:lnTo>
                  <a:lnTo>
                    <a:pt x="0" y="34488"/>
                  </a:lnTo>
                  <a:lnTo>
                    <a:pt x="0" y="26630"/>
                  </a:lnTo>
                  <a:lnTo>
                    <a:pt x="36671" y="26630"/>
                  </a:lnTo>
                  <a:lnTo>
                    <a:pt x="36671" y="17462"/>
                  </a:lnTo>
                  <a:lnTo>
                    <a:pt x="15716" y="174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2985440" y="2673289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3005522" y="2715636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3032589" y="2666304"/>
              <a:ext cx="51077" cy="100409"/>
            </a:xfrm>
            <a:custGeom>
              <a:avLst/>
              <a:pathLst>
                <a:path w="51077" h="100409">
                  <a:moveTo>
                    <a:pt x="0" y="8731"/>
                  </a:moveTo>
                  <a:lnTo>
                    <a:pt x="8294" y="8731"/>
                  </a:lnTo>
                  <a:lnTo>
                    <a:pt x="8294" y="36234"/>
                  </a:lnTo>
                  <a:lnTo>
                    <a:pt x="20955" y="36234"/>
                  </a:lnTo>
                  <a:lnTo>
                    <a:pt x="20955" y="0"/>
                  </a:lnTo>
                  <a:lnTo>
                    <a:pt x="29249" y="0"/>
                  </a:lnTo>
                  <a:lnTo>
                    <a:pt x="29249" y="36234"/>
                  </a:lnTo>
                  <a:lnTo>
                    <a:pt x="42783" y="36234"/>
                  </a:lnTo>
                  <a:lnTo>
                    <a:pt x="42783" y="8731"/>
                  </a:lnTo>
                  <a:lnTo>
                    <a:pt x="51077" y="8731"/>
                  </a:lnTo>
                  <a:lnTo>
                    <a:pt x="51077" y="47148"/>
                  </a:lnTo>
                  <a:lnTo>
                    <a:pt x="42783" y="47148"/>
                  </a:lnTo>
                  <a:lnTo>
                    <a:pt x="42783" y="43656"/>
                  </a:lnTo>
                  <a:lnTo>
                    <a:pt x="29249" y="43656"/>
                  </a:lnTo>
                  <a:lnTo>
                    <a:pt x="29249" y="87312"/>
                  </a:lnTo>
                  <a:lnTo>
                    <a:pt x="42783" y="87312"/>
                  </a:lnTo>
                  <a:lnTo>
                    <a:pt x="42783" y="54133"/>
                  </a:lnTo>
                  <a:lnTo>
                    <a:pt x="51077" y="54133"/>
                  </a:lnTo>
                  <a:lnTo>
                    <a:pt x="51077" y="100409"/>
                  </a:lnTo>
                  <a:lnTo>
                    <a:pt x="42783" y="100409"/>
                  </a:lnTo>
                  <a:lnTo>
                    <a:pt x="42783" y="95170"/>
                  </a:lnTo>
                  <a:lnTo>
                    <a:pt x="0" y="95170"/>
                  </a:lnTo>
                  <a:lnTo>
                    <a:pt x="0" y="54133"/>
                  </a:lnTo>
                  <a:lnTo>
                    <a:pt x="8731" y="54133"/>
                  </a:lnTo>
                  <a:lnTo>
                    <a:pt x="8731" y="87312"/>
                  </a:lnTo>
                  <a:lnTo>
                    <a:pt x="20955" y="87312"/>
                  </a:lnTo>
                  <a:lnTo>
                    <a:pt x="20955" y="43656"/>
                  </a:lnTo>
                  <a:lnTo>
                    <a:pt x="0" y="436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3112916" y="2666304"/>
              <a:ext cx="20081" cy="100409"/>
            </a:xfrm>
            <a:custGeom>
              <a:avLst/>
              <a:pathLst>
                <a:path w="20081" h="100409">
                  <a:moveTo>
                    <a:pt x="7858" y="27066"/>
                  </a:moveTo>
                  <a:lnTo>
                    <a:pt x="7858" y="100409"/>
                  </a:lnTo>
                  <a:lnTo>
                    <a:pt x="0" y="100409"/>
                  </a:lnTo>
                  <a:lnTo>
                    <a:pt x="0" y="0"/>
                  </a:lnTo>
                  <a:lnTo>
                    <a:pt x="7858" y="0"/>
                  </a:lnTo>
                  <a:lnTo>
                    <a:pt x="7858" y="16589"/>
                  </a:lnTo>
                  <a:lnTo>
                    <a:pt x="9237" y="17811"/>
                  </a:lnTo>
                  <a:lnTo>
                    <a:pt x="10582" y="19034"/>
                  </a:lnTo>
                  <a:lnTo>
                    <a:pt x="11891" y="20256"/>
                  </a:lnTo>
                  <a:lnTo>
                    <a:pt x="13166" y="21478"/>
                  </a:lnTo>
                  <a:lnTo>
                    <a:pt x="14406" y="22701"/>
                  </a:lnTo>
                  <a:lnTo>
                    <a:pt x="15611" y="23923"/>
                  </a:lnTo>
                  <a:lnTo>
                    <a:pt x="16781" y="25146"/>
                  </a:lnTo>
                  <a:lnTo>
                    <a:pt x="17916" y="26368"/>
                  </a:lnTo>
                  <a:lnTo>
                    <a:pt x="19016" y="27590"/>
                  </a:lnTo>
                  <a:lnTo>
                    <a:pt x="20081" y="28813"/>
                  </a:lnTo>
                  <a:lnTo>
                    <a:pt x="14843" y="36234"/>
                  </a:lnTo>
                  <a:lnTo>
                    <a:pt x="14144" y="35278"/>
                  </a:lnTo>
                  <a:lnTo>
                    <a:pt x="13446" y="34331"/>
                  </a:lnTo>
                  <a:lnTo>
                    <a:pt x="12747" y="33392"/>
                  </a:lnTo>
                  <a:lnTo>
                    <a:pt x="12049" y="32462"/>
                  </a:lnTo>
                  <a:lnTo>
                    <a:pt x="11350" y="31541"/>
                  </a:lnTo>
                  <a:lnTo>
                    <a:pt x="10652" y="30629"/>
                  </a:lnTo>
                  <a:lnTo>
                    <a:pt x="9953" y="29725"/>
                  </a:lnTo>
                  <a:lnTo>
                    <a:pt x="9255" y="28830"/>
                  </a:lnTo>
                  <a:lnTo>
                    <a:pt x="8556" y="279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3097637" y="2688132"/>
              <a:ext cx="11350" cy="32742"/>
            </a:xfrm>
            <a:custGeom>
              <a:avLst/>
              <a:pathLst>
                <a:path w="11350" h="32742">
                  <a:moveTo>
                    <a:pt x="3929" y="0"/>
                  </a:moveTo>
                  <a:lnTo>
                    <a:pt x="11350" y="1746"/>
                  </a:lnTo>
                  <a:lnTo>
                    <a:pt x="11154" y="5120"/>
                  </a:lnTo>
                  <a:lnTo>
                    <a:pt x="10914" y="8434"/>
                  </a:lnTo>
                  <a:lnTo>
                    <a:pt x="10630" y="11686"/>
                  </a:lnTo>
                  <a:lnTo>
                    <a:pt x="10302" y="14878"/>
                  </a:lnTo>
                  <a:lnTo>
                    <a:pt x="9931" y="18008"/>
                  </a:lnTo>
                  <a:lnTo>
                    <a:pt x="9517" y="21077"/>
                  </a:lnTo>
                  <a:lnTo>
                    <a:pt x="9058" y="24085"/>
                  </a:lnTo>
                  <a:lnTo>
                    <a:pt x="8556" y="27031"/>
                  </a:lnTo>
                  <a:lnTo>
                    <a:pt x="8010" y="29917"/>
                  </a:lnTo>
                  <a:lnTo>
                    <a:pt x="7421" y="32742"/>
                  </a:lnTo>
                  <a:lnTo>
                    <a:pt x="0" y="29249"/>
                  </a:lnTo>
                  <a:lnTo>
                    <a:pt x="589" y="26285"/>
                  </a:lnTo>
                  <a:lnTo>
                    <a:pt x="1135" y="23329"/>
                  </a:lnTo>
                  <a:lnTo>
                    <a:pt x="1637" y="20383"/>
                  </a:lnTo>
                  <a:lnTo>
                    <a:pt x="2095" y="17445"/>
                  </a:lnTo>
                  <a:lnTo>
                    <a:pt x="2510" y="14515"/>
                  </a:lnTo>
                  <a:lnTo>
                    <a:pt x="2881" y="11595"/>
                  </a:lnTo>
                  <a:lnTo>
                    <a:pt x="3208" y="8683"/>
                  </a:lnTo>
                  <a:lnTo>
                    <a:pt x="3492" y="5780"/>
                  </a:lnTo>
                  <a:lnTo>
                    <a:pt x="3732" y="28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129506" y="2666741"/>
              <a:ext cx="69850" cy="96043"/>
            </a:xfrm>
            <a:custGeom>
              <a:avLst/>
              <a:pathLst>
                <a:path w="69850" h="96043">
                  <a:moveTo>
                    <a:pt x="13096" y="5675"/>
                  </a:moveTo>
                  <a:lnTo>
                    <a:pt x="20954" y="8294"/>
                  </a:lnTo>
                  <a:lnTo>
                    <a:pt x="20684" y="9940"/>
                  </a:lnTo>
                  <a:lnTo>
                    <a:pt x="20396" y="11560"/>
                  </a:lnTo>
                  <a:lnTo>
                    <a:pt x="20090" y="13153"/>
                  </a:lnTo>
                  <a:lnTo>
                    <a:pt x="19767" y="14720"/>
                  </a:lnTo>
                  <a:lnTo>
                    <a:pt x="19427" y="16261"/>
                  </a:lnTo>
                  <a:lnTo>
                    <a:pt x="19069" y="17776"/>
                  </a:lnTo>
                  <a:lnTo>
                    <a:pt x="18693" y="19265"/>
                  </a:lnTo>
                  <a:lnTo>
                    <a:pt x="18300" y="20727"/>
                  </a:lnTo>
                  <a:lnTo>
                    <a:pt x="17890" y="22164"/>
                  </a:lnTo>
                  <a:lnTo>
                    <a:pt x="17462" y="23574"/>
                  </a:lnTo>
                  <a:lnTo>
                    <a:pt x="33615" y="23574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23574"/>
                  </a:lnTo>
                  <a:lnTo>
                    <a:pt x="67230" y="23574"/>
                  </a:lnTo>
                  <a:lnTo>
                    <a:pt x="67230" y="31869"/>
                  </a:lnTo>
                  <a:lnTo>
                    <a:pt x="42346" y="31869"/>
                  </a:lnTo>
                  <a:lnTo>
                    <a:pt x="42346" y="55879"/>
                  </a:lnTo>
                  <a:lnTo>
                    <a:pt x="65920" y="55879"/>
                  </a:lnTo>
                  <a:lnTo>
                    <a:pt x="65920" y="64174"/>
                  </a:lnTo>
                  <a:lnTo>
                    <a:pt x="42346" y="64174"/>
                  </a:lnTo>
                  <a:lnTo>
                    <a:pt x="42346" y="87749"/>
                  </a:lnTo>
                  <a:lnTo>
                    <a:pt x="69850" y="87749"/>
                  </a:lnTo>
                  <a:lnTo>
                    <a:pt x="69850" y="96043"/>
                  </a:lnTo>
                  <a:lnTo>
                    <a:pt x="3929" y="96043"/>
                  </a:lnTo>
                  <a:lnTo>
                    <a:pt x="3929" y="87749"/>
                  </a:lnTo>
                  <a:lnTo>
                    <a:pt x="33615" y="87749"/>
                  </a:lnTo>
                  <a:lnTo>
                    <a:pt x="33615" y="64174"/>
                  </a:lnTo>
                  <a:lnTo>
                    <a:pt x="9167" y="64174"/>
                  </a:lnTo>
                  <a:lnTo>
                    <a:pt x="9167" y="55879"/>
                  </a:lnTo>
                  <a:lnTo>
                    <a:pt x="33615" y="55879"/>
                  </a:lnTo>
                  <a:lnTo>
                    <a:pt x="33615" y="31869"/>
                  </a:lnTo>
                  <a:lnTo>
                    <a:pt x="14843" y="31869"/>
                  </a:lnTo>
                  <a:lnTo>
                    <a:pt x="14218" y="34104"/>
                  </a:lnTo>
                  <a:lnTo>
                    <a:pt x="13568" y="36269"/>
                  </a:lnTo>
                  <a:lnTo>
                    <a:pt x="12891" y="38365"/>
                  </a:lnTo>
                  <a:lnTo>
                    <a:pt x="12188" y="40390"/>
                  </a:lnTo>
                  <a:lnTo>
                    <a:pt x="11459" y="42346"/>
                  </a:lnTo>
                  <a:lnTo>
                    <a:pt x="10704" y="44232"/>
                  </a:lnTo>
                  <a:lnTo>
                    <a:pt x="9923" y="46048"/>
                  </a:lnTo>
                  <a:lnTo>
                    <a:pt x="9115" y="47794"/>
                  </a:lnTo>
                  <a:lnTo>
                    <a:pt x="8281" y="49471"/>
                  </a:lnTo>
                  <a:lnTo>
                    <a:pt x="7421" y="51077"/>
                  </a:lnTo>
                  <a:lnTo>
                    <a:pt x="0" y="45402"/>
                  </a:lnTo>
                  <a:lnTo>
                    <a:pt x="1781" y="41861"/>
                  </a:lnTo>
                  <a:lnTo>
                    <a:pt x="3457" y="38225"/>
                  </a:lnTo>
                  <a:lnTo>
                    <a:pt x="5029" y="34492"/>
                  </a:lnTo>
                  <a:lnTo>
                    <a:pt x="6496" y="30664"/>
                  </a:lnTo>
                  <a:lnTo>
                    <a:pt x="7858" y="26739"/>
                  </a:lnTo>
                  <a:lnTo>
                    <a:pt x="9115" y="22718"/>
                  </a:lnTo>
                  <a:lnTo>
                    <a:pt x="10267" y="18601"/>
                  </a:lnTo>
                  <a:lnTo>
                    <a:pt x="11315" y="14389"/>
                  </a:lnTo>
                  <a:lnTo>
                    <a:pt x="12258" y="100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3208960" y="2673289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3229042" y="2715636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3247378" y="2670670"/>
              <a:ext cx="63738" cy="96043"/>
            </a:xfrm>
            <a:custGeom>
              <a:avLst/>
              <a:pathLst>
                <a:path w="63738" h="96043">
                  <a:moveTo>
                    <a:pt x="6548" y="0"/>
                  </a:moveTo>
                  <a:lnTo>
                    <a:pt x="59809" y="0"/>
                  </a:lnTo>
                  <a:lnTo>
                    <a:pt x="59809" y="8294"/>
                  </a:lnTo>
                  <a:lnTo>
                    <a:pt x="49331" y="8294"/>
                  </a:lnTo>
                  <a:lnTo>
                    <a:pt x="49331" y="41473"/>
                  </a:lnTo>
                  <a:lnTo>
                    <a:pt x="63738" y="41473"/>
                  </a:lnTo>
                  <a:lnTo>
                    <a:pt x="63738" y="49768"/>
                  </a:lnTo>
                  <a:lnTo>
                    <a:pt x="49331" y="49768"/>
                  </a:lnTo>
                  <a:lnTo>
                    <a:pt x="49331" y="96043"/>
                  </a:lnTo>
                  <a:lnTo>
                    <a:pt x="41036" y="96043"/>
                  </a:lnTo>
                  <a:lnTo>
                    <a:pt x="41036" y="49768"/>
                  </a:lnTo>
                  <a:lnTo>
                    <a:pt x="26193" y="49768"/>
                  </a:lnTo>
                  <a:lnTo>
                    <a:pt x="25691" y="55260"/>
                  </a:lnTo>
                  <a:lnTo>
                    <a:pt x="24884" y="60559"/>
                  </a:lnTo>
                  <a:lnTo>
                    <a:pt x="23770" y="65667"/>
                  </a:lnTo>
                  <a:lnTo>
                    <a:pt x="22351" y="70583"/>
                  </a:lnTo>
                  <a:lnTo>
                    <a:pt x="20627" y="75307"/>
                  </a:lnTo>
                  <a:lnTo>
                    <a:pt x="18597" y="79838"/>
                  </a:lnTo>
                  <a:lnTo>
                    <a:pt x="16261" y="84177"/>
                  </a:lnTo>
                  <a:lnTo>
                    <a:pt x="13620" y="88325"/>
                  </a:lnTo>
                  <a:lnTo>
                    <a:pt x="10673" y="92280"/>
                  </a:lnTo>
                  <a:lnTo>
                    <a:pt x="7421" y="96043"/>
                  </a:lnTo>
                  <a:lnTo>
                    <a:pt x="0" y="90368"/>
                  </a:lnTo>
                  <a:lnTo>
                    <a:pt x="3003" y="86976"/>
                  </a:lnTo>
                  <a:lnTo>
                    <a:pt x="5727" y="83435"/>
                  </a:lnTo>
                  <a:lnTo>
                    <a:pt x="8172" y="79746"/>
                  </a:lnTo>
                  <a:lnTo>
                    <a:pt x="10337" y="75909"/>
                  </a:lnTo>
                  <a:lnTo>
                    <a:pt x="12223" y="71923"/>
                  </a:lnTo>
                  <a:lnTo>
                    <a:pt x="13830" y="67789"/>
                  </a:lnTo>
                  <a:lnTo>
                    <a:pt x="15157" y="63506"/>
                  </a:lnTo>
                  <a:lnTo>
                    <a:pt x="16205" y="59075"/>
                  </a:lnTo>
                  <a:lnTo>
                    <a:pt x="16973" y="54496"/>
                  </a:lnTo>
                  <a:lnTo>
                    <a:pt x="17462" y="49768"/>
                  </a:lnTo>
                  <a:lnTo>
                    <a:pt x="3492" y="49768"/>
                  </a:lnTo>
                  <a:lnTo>
                    <a:pt x="3492" y="41473"/>
                  </a:lnTo>
                  <a:lnTo>
                    <a:pt x="17899" y="41473"/>
                  </a:lnTo>
                  <a:lnTo>
                    <a:pt x="17899" y="8294"/>
                  </a:lnTo>
                  <a:lnTo>
                    <a:pt x="6548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3274008" y="2678964"/>
              <a:ext cx="14406" cy="33178"/>
            </a:xfrm>
            <a:custGeom>
              <a:avLst/>
              <a:pathLst>
                <a:path w="14406" h="33178">
                  <a:moveTo>
                    <a:pt x="14406" y="33178"/>
                  </a:moveTo>
                  <a:lnTo>
                    <a:pt x="14406" y="0"/>
                  </a:lnTo>
                  <a:lnTo>
                    <a:pt x="0" y="0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3324649" y="2664994"/>
              <a:ext cx="95607" cy="29686"/>
            </a:xfrm>
            <a:custGeom>
              <a:avLst/>
              <a:pathLst>
                <a:path w="95607" h="29686">
                  <a:moveTo>
                    <a:pt x="49331" y="0"/>
                  </a:moveTo>
                  <a:lnTo>
                    <a:pt x="49929" y="1052"/>
                  </a:lnTo>
                  <a:lnTo>
                    <a:pt x="50501" y="2112"/>
                  </a:lnTo>
                  <a:lnTo>
                    <a:pt x="51047" y="3182"/>
                  </a:lnTo>
                  <a:lnTo>
                    <a:pt x="51566" y="4260"/>
                  </a:lnTo>
                  <a:lnTo>
                    <a:pt x="52060" y="5347"/>
                  </a:lnTo>
                  <a:lnTo>
                    <a:pt x="52527" y="6443"/>
                  </a:lnTo>
                  <a:lnTo>
                    <a:pt x="52968" y="7548"/>
                  </a:lnTo>
                  <a:lnTo>
                    <a:pt x="53382" y="8661"/>
                  </a:lnTo>
                  <a:lnTo>
                    <a:pt x="53771" y="9783"/>
                  </a:lnTo>
                  <a:lnTo>
                    <a:pt x="54133" y="10914"/>
                  </a:lnTo>
                  <a:lnTo>
                    <a:pt x="95607" y="10914"/>
                  </a:lnTo>
                  <a:lnTo>
                    <a:pt x="95607" y="29686"/>
                  </a:lnTo>
                  <a:lnTo>
                    <a:pt x="86875" y="29686"/>
                  </a:lnTo>
                  <a:lnTo>
                    <a:pt x="86875" y="18772"/>
                  </a:lnTo>
                  <a:lnTo>
                    <a:pt x="8731" y="18772"/>
                  </a:lnTo>
                  <a:lnTo>
                    <a:pt x="8731" y="29686"/>
                  </a:lnTo>
                  <a:lnTo>
                    <a:pt x="0" y="29686"/>
                  </a:lnTo>
                  <a:lnTo>
                    <a:pt x="0" y="10914"/>
                  </a:lnTo>
                  <a:lnTo>
                    <a:pt x="43656" y="10914"/>
                  </a:lnTo>
                  <a:lnTo>
                    <a:pt x="43385" y="10040"/>
                  </a:lnTo>
                  <a:lnTo>
                    <a:pt x="43097" y="9167"/>
                  </a:lnTo>
                  <a:lnTo>
                    <a:pt x="42791" y="8294"/>
                  </a:lnTo>
                  <a:lnTo>
                    <a:pt x="42468" y="7421"/>
                  </a:lnTo>
                  <a:lnTo>
                    <a:pt x="42128" y="6548"/>
                  </a:lnTo>
                  <a:lnTo>
                    <a:pt x="41770" y="5675"/>
                  </a:lnTo>
                  <a:lnTo>
                    <a:pt x="41394" y="4802"/>
                  </a:lnTo>
                  <a:lnTo>
                    <a:pt x="41001" y="3929"/>
                  </a:lnTo>
                  <a:lnTo>
                    <a:pt x="40591" y="3055"/>
                  </a:lnTo>
                  <a:lnTo>
                    <a:pt x="40163" y="21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380966" y="2686386"/>
              <a:ext cx="36234" cy="24447"/>
            </a:xfrm>
            <a:custGeom>
              <a:avLst/>
              <a:pathLst>
                <a:path w="36234" h="24447">
                  <a:moveTo>
                    <a:pt x="5238" y="0"/>
                  </a:moveTo>
                  <a:lnTo>
                    <a:pt x="8534" y="1510"/>
                  </a:lnTo>
                  <a:lnTo>
                    <a:pt x="11787" y="3073"/>
                  </a:lnTo>
                  <a:lnTo>
                    <a:pt x="14995" y="4688"/>
                  </a:lnTo>
                  <a:lnTo>
                    <a:pt x="18161" y="6356"/>
                  </a:lnTo>
                  <a:lnTo>
                    <a:pt x="21282" y="8076"/>
                  </a:lnTo>
                  <a:lnTo>
                    <a:pt x="24360" y="9848"/>
                  </a:lnTo>
                  <a:lnTo>
                    <a:pt x="27394" y="11673"/>
                  </a:lnTo>
                  <a:lnTo>
                    <a:pt x="30384" y="13550"/>
                  </a:lnTo>
                  <a:lnTo>
                    <a:pt x="33331" y="15480"/>
                  </a:lnTo>
                  <a:lnTo>
                    <a:pt x="36234" y="17462"/>
                  </a:lnTo>
                  <a:lnTo>
                    <a:pt x="30122" y="24447"/>
                  </a:lnTo>
                  <a:lnTo>
                    <a:pt x="27306" y="22303"/>
                  </a:lnTo>
                  <a:lnTo>
                    <a:pt x="24447" y="20239"/>
                  </a:lnTo>
                  <a:lnTo>
                    <a:pt x="21544" y="18252"/>
                  </a:lnTo>
                  <a:lnTo>
                    <a:pt x="18597" y="16344"/>
                  </a:lnTo>
                  <a:lnTo>
                    <a:pt x="15607" y="14515"/>
                  </a:lnTo>
                  <a:lnTo>
                    <a:pt x="12573" y="12765"/>
                  </a:lnTo>
                  <a:lnTo>
                    <a:pt x="9495" y="11093"/>
                  </a:lnTo>
                  <a:lnTo>
                    <a:pt x="6373" y="9499"/>
                  </a:lnTo>
                  <a:lnTo>
                    <a:pt x="3208" y="798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3328142" y="2686386"/>
              <a:ext cx="38417" cy="22264"/>
            </a:xfrm>
            <a:custGeom>
              <a:avLst/>
              <a:pathLst>
                <a:path w="38417" h="22264">
                  <a:moveTo>
                    <a:pt x="32742" y="0"/>
                  </a:moveTo>
                  <a:lnTo>
                    <a:pt x="38417" y="6111"/>
                  </a:lnTo>
                  <a:lnTo>
                    <a:pt x="35405" y="8237"/>
                  </a:lnTo>
                  <a:lnTo>
                    <a:pt x="32305" y="10250"/>
                  </a:lnTo>
                  <a:lnTo>
                    <a:pt x="29118" y="12149"/>
                  </a:lnTo>
                  <a:lnTo>
                    <a:pt x="25844" y="13935"/>
                  </a:lnTo>
                  <a:lnTo>
                    <a:pt x="22482" y="15607"/>
                  </a:lnTo>
                  <a:lnTo>
                    <a:pt x="19034" y="17165"/>
                  </a:lnTo>
                  <a:lnTo>
                    <a:pt x="15497" y="18610"/>
                  </a:lnTo>
                  <a:lnTo>
                    <a:pt x="11874" y="19942"/>
                  </a:lnTo>
                  <a:lnTo>
                    <a:pt x="8163" y="21160"/>
                  </a:lnTo>
                  <a:lnTo>
                    <a:pt x="4365" y="22264"/>
                  </a:lnTo>
                  <a:lnTo>
                    <a:pt x="0" y="15279"/>
                  </a:lnTo>
                  <a:lnTo>
                    <a:pt x="4256" y="13948"/>
                  </a:lnTo>
                  <a:lnTo>
                    <a:pt x="8294" y="12573"/>
                  </a:lnTo>
                  <a:lnTo>
                    <a:pt x="12114" y="11154"/>
                  </a:lnTo>
                  <a:lnTo>
                    <a:pt x="15716" y="9691"/>
                  </a:lnTo>
                  <a:lnTo>
                    <a:pt x="19099" y="8185"/>
                  </a:lnTo>
                  <a:lnTo>
                    <a:pt x="22264" y="6635"/>
                  </a:lnTo>
                  <a:lnTo>
                    <a:pt x="25211" y="5042"/>
                  </a:lnTo>
                  <a:lnTo>
                    <a:pt x="27939" y="3405"/>
                  </a:lnTo>
                  <a:lnTo>
                    <a:pt x="30450" y="17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3323339" y="2702539"/>
              <a:ext cx="100409" cy="64611"/>
            </a:xfrm>
            <a:custGeom>
              <a:avLst/>
              <a:pathLst>
                <a:path w="100409" h="64611">
                  <a:moveTo>
                    <a:pt x="8294" y="16152"/>
                  </a:moveTo>
                  <a:lnTo>
                    <a:pt x="36671" y="16152"/>
                  </a:lnTo>
                  <a:lnTo>
                    <a:pt x="36837" y="14733"/>
                  </a:lnTo>
                  <a:lnTo>
                    <a:pt x="36985" y="13271"/>
                  </a:lnTo>
                  <a:lnTo>
                    <a:pt x="37116" y="11765"/>
                  </a:lnTo>
                  <a:lnTo>
                    <a:pt x="37230" y="10215"/>
                  </a:lnTo>
                  <a:lnTo>
                    <a:pt x="37326" y="8622"/>
                  </a:lnTo>
                  <a:lnTo>
                    <a:pt x="37404" y="6985"/>
                  </a:lnTo>
                  <a:lnTo>
                    <a:pt x="37465" y="5304"/>
                  </a:lnTo>
                  <a:lnTo>
                    <a:pt x="37509" y="3579"/>
                  </a:lnTo>
                  <a:lnTo>
                    <a:pt x="37535" y="1811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66" y="1733"/>
                  </a:lnTo>
                  <a:lnTo>
                    <a:pt x="46240" y="3440"/>
                  </a:lnTo>
                  <a:lnTo>
                    <a:pt x="46197" y="5120"/>
                  </a:lnTo>
                  <a:lnTo>
                    <a:pt x="46135" y="6775"/>
                  </a:lnTo>
                  <a:lnTo>
                    <a:pt x="46057" y="8403"/>
                  </a:lnTo>
                  <a:lnTo>
                    <a:pt x="45961" y="10006"/>
                  </a:lnTo>
                  <a:lnTo>
                    <a:pt x="45847" y="11582"/>
                  </a:lnTo>
                  <a:lnTo>
                    <a:pt x="45716" y="13131"/>
                  </a:lnTo>
                  <a:lnTo>
                    <a:pt x="45568" y="14655"/>
                  </a:lnTo>
                  <a:lnTo>
                    <a:pt x="45402" y="16152"/>
                  </a:lnTo>
                  <a:lnTo>
                    <a:pt x="78144" y="16152"/>
                  </a:lnTo>
                  <a:lnTo>
                    <a:pt x="77729" y="20448"/>
                  </a:lnTo>
                  <a:lnTo>
                    <a:pt x="77358" y="24604"/>
                  </a:lnTo>
                  <a:lnTo>
                    <a:pt x="77031" y="28621"/>
                  </a:lnTo>
                  <a:lnTo>
                    <a:pt x="76747" y="32497"/>
                  </a:lnTo>
                  <a:lnTo>
                    <a:pt x="76507" y="36234"/>
                  </a:lnTo>
                  <a:lnTo>
                    <a:pt x="76311" y="39831"/>
                  </a:lnTo>
                  <a:lnTo>
                    <a:pt x="76158" y="43289"/>
                  </a:lnTo>
                  <a:lnTo>
                    <a:pt x="76049" y="46607"/>
                  </a:lnTo>
                  <a:lnTo>
                    <a:pt x="75983" y="49785"/>
                  </a:lnTo>
                  <a:lnTo>
                    <a:pt x="75961" y="52824"/>
                  </a:lnTo>
                  <a:lnTo>
                    <a:pt x="76018" y="53238"/>
                  </a:lnTo>
                  <a:lnTo>
                    <a:pt x="76188" y="53609"/>
                  </a:lnTo>
                  <a:lnTo>
                    <a:pt x="76472" y="53937"/>
                  </a:lnTo>
                  <a:lnTo>
                    <a:pt x="76869" y="54221"/>
                  </a:lnTo>
                  <a:lnTo>
                    <a:pt x="77380" y="54461"/>
                  </a:lnTo>
                  <a:lnTo>
                    <a:pt x="78004" y="54657"/>
                  </a:lnTo>
                  <a:lnTo>
                    <a:pt x="78742" y="54810"/>
                  </a:lnTo>
                  <a:lnTo>
                    <a:pt x="79594" y="54919"/>
                  </a:lnTo>
                  <a:lnTo>
                    <a:pt x="80558" y="54985"/>
                  </a:lnTo>
                  <a:lnTo>
                    <a:pt x="81637" y="55006"/>
                  </a:lnTo>
                  <a:lnTo>
                    <a:pt x="85566" y="55006"/>
                  </a:lnTo>
                  <a:lnTo>
                    <a:pt x="86079" y="54980"/>
                  </a:lnTo>
                  <a:lnTo>
                    <a:pt x="86570" y="54902"/>
                  </a:lnTo>
                  <a:lnTo>
                    <a:pt x="87039" y="54771"/>
                  </a:lnTo>
                  <a:lnTo>
                    <a:pt x="87487" y="54587"/>
                  </a:lnTo>
                  <a:lnTo>
                    <a:pt x="87912" y="54352"/>
                  </a:lnTo>
                  <a:lnTo>
                    <a:pt x="88316" y="54063"/>
                  </a:lnTo>
                  <a:lnTo>
                    <a:pt x="88698" y="53723"/>
                  </a:lnTo>
                  <a:lnTo>
                    <a:pt x="89058" y="53330"/>
                  </a:lnTo>
                  <a:lnTo>
                    <a:pt x="89397" y="52885"/>
                  </a:lnTo>
                  <a:lnTo>
                    <a:pt x="89713" y="52387"/>
                  </a:lnTo>
                  <a:lnTo>
                    <a:pt x="90008" y="51802"/>
                  </a:lnTo>
                  <a:lnTo>
                    <a:pt x="90281" y="51095"/>
                  </a:lnTo>
                  <a:lnTo>
                    <a:pt x="90532" y="50265"/>
                  </a:lnTo>
                  <a:lnTo>
                    <a:pt x="90761" y="49314"/>
                  </a:lnTo>
                  <a:lnTo>
                    <a:pt x="90968" y="48240"/>
                  </a:lnTo>
                  <a:lnTo>
                    <a:pt x="91154" y="47043"/>
                  </a:lnTo>
                  <a:lnTo>
                    <a:pt x="91317" y="45725"/>
                  </a:lnTo>
                  <a:lnTo>
                    <a:pt x="91459" y="44284"/>
                  </a:lnTo>
                  <a:lnTo>
                    <a:pt x="91579" y="42722"/>
                  </a:lnTo>
                  <a:lnTo>
                    <a:pt x="91678" y="41036"/>
                  </a:lnTo>
                  <a:lnTo>
                    <a:pt x="100409" y="43656"/>
                  </a:lnTo>
                  <a:lnTo>
                    <a:pt x="100212" y="45935"/>
                  </a:lnTo>
                  <a:lnTo>
                    <a:pt x="99972" y="48056"/>
                  </a:lnTo>
                  <a:lnTo>
                    <a:pt x="99689" y="50021"/>
                  </a:lnTo>
                  <a:lnTo>
                    <a:pt x="99361" y="51828"/>
                  </a:lnTo>
                  <a:lnTo>
                    <a:pt x="98990" y="53478"/>
                  </a:lnTo>
                  <a:lnTo>
                    <a:pt x="98575" y="54971"/>
                  </a:lnTo>
                  <a:lnTo>
                    <a:pt x="98117" y="56307"/>
                  </a:lnTo>
                  <a:lnTo>
                    <a:pt x="97615" y="57486"/>
                  </a:lnTo>
                  <a:lnTo>
                    <a:pt x="97069" y="58508"/>
                  </a:lnTo>
                  <a:lnTo>
                    <a:pt x="96480" y="59372"/>
                  </a:lnTo>
                  <a:lnTo>
                    <a:pt x="95825" y="60119"/>
                  </a:lnTo>
                  <a:lnTo>
                    <a:pt x="95083" y="60786"/>
                  </a:lnTo>
                  <a:lnTo>
                    <a:pt x="94253" y="61376"/>
                  </a:lnTo>
                  <a:lnTo>
                    <a:pt x="93337" y="61887"/>
                  </a:lnTo>
                  <a:lnTo>
                    <a:pt x="92332" y="62319"/>
                  </a:lnTo>
                  <a:lnTo>
                    <a:pt x="91241" y="62672"/>
                  </a:lnTo>
                  <a:lnTo>
                    <a:pt x="90062" y="62947"/>
                  </a:lnTo>
                  <a:lnTo>
                    <a:pt x="88796" y="63144"/>
                  </a:lnTo>
                  <a:lnTo>
                    <a:pt x="87443" y="63262"/>
                  </a:lnTo>
                  <a:lnTo>
                    <a:pt x="86002" y="63301"/>
                  </a:lnTo>
                  <a:lnTo>
                    <a:pt x="82073" y="63301"/>
                  </a:lnTo>
                  <a:lnTo>
                    <a:pt x="80137" y="63279"/>
                  </a:lnTo>
                  <a:lnTo>
                    <a:pt x="78345" y="63214"/>
                  </a:lnTo>
                  <a:lnTo>
                    <a:pt x="76697" y="63105"/>
                  </a:lnTo>
                  <a:lnTo>
                    <a:pt x="75193" y="62952"/>
                  </a:lnTo>
                  <a:lnTo>
                    <a:pt x="73833" y="62755"/>
                  </a:lnTo>
                  <a:lnTo>
                    <a:pt x="72617" y="62515"/>
                  </a:lnTo>
                  <a:lnTo>
                    <a:pt x="71546" y="62231"/>
                  </a:lnTo>
                  <a:lnTo>
                    <a:pt x="70618" y="61904"/>
                  </a:lnTo>
                  <a:lnTo>
                    <a:pt x="69834" y="61533"/>
                  </a:lnTo>
                  <a:lnTo>
                    <a:pt x="69195" y="61118"/>
                  </a:lnTo>
                  <a:lnTo>
                    <a:pt x="68656" y="60651"/>
                  </a:lnTo>
                  <a:lnTo>
                    <a:pt x="68173" y="60123"/>
                  </a:lnTo>
                  <a:lnTo>
                    <a:pt x="67747" y="59534"/>
                  </a:lnTo>
                  <a:lnTo>
                    <a:pt x="67379" y="58883"/>
                  </a:lnTo>
                  <a:lnTo>
                    <a:pt x="67066" y="58171"/>
                  </a:lnTo>
                  <a:lnTo>
                    <a:pt x="66811" y="57399"/>
                  </a:lnTo>
                  <a:lnTo>
                    <a:pt x="66612" y="56565"/>
                  </a:lnTo>
                  <a:lnTo>
                    <a:pt x="66471" y="55670"/>
                  </a:lnTo>
                  <a:lnTo>
                    <a:pt x="66385" y="54714"/>
                  </a:lnTo>
                  <a:lnTo>
                    <a:pt x="66357" y="53697"/>
                  </a:lnTo>
                  <a:lnTo>
                    <a:pt x="66370" y="51361"/>
                  </a:lnTo>
                  <a:lnTo>
                    <a:pt x="66409" y="48895"/>
                  </a:lnTo>
                  <a:lnTo>
                    <a:pt x="66475" y="46297"/>
                  </a:lnTo>
                  <a:lnTo>
                    <a:pt x="66567" y="43568"/>
                  </a:lnTo>
                  <a:lnTo>
                    <a:pt x="66684" y="40709"/>
                  </a:lnTo>
                  <a:lnTo>
                    <a:pt x="66828" y="37719"/>
                  </a:lnTo>
                  <a:lnTo>
                    <a:pt x="66999" y="34597"/>
                  </a:lnTo>
                  <a:lnTo>
                    <a:pt x="67195" y="31345"/>
                  </a:lnTo>
                  <a:lnTo>
                    <a:pt x="67418" y="27961"/>
                  </a:lnTo>
                  <a:lnTo>
                    <a:pt x="67667" y="24447"/>
                  </a:lnTo>
                  <a:lnTo>
                    <a:pt x="44092" y="24447"/>
                  </a:lnTo>
                  <a:lnTo>
                    <a:pt x="42931" y="29799"/>
                  </a:lnTo>
                  <a:lnTo>
                    <a:pt x="41194" y="34855"/>
                  </a:lnTo>
                  <a:lnTo>
                    <a:pt x="38880" y="39613"/>
                  </a:lnTo>
                  <a:lnTo>
                    <a:pt x="35990" y="44075"/>
                  </a:lnTo>
                  <a:lnTo>
                    <a:pt x="32523" y="48240"/>
                  </a:lnTo>
                  <a:lnTo>
                    <a:pt x="28481" y="52108"/>
                  </a:lnTo>
                  <a:lnTo>
                    <a:pt x="23862" y="55679"/>
                  </a:lnTo>
                  <a:lnTo>
                    <a:pt x="18667" y="58953"/>
                  </a:lnTo>
                  <a:lnTo>
                    <a:pt x="12896" y="61930"/>
                  </a:lnTo>
                  <a:lnTo>
                    <a:pt x="6548" y="64611"/>
                  </a:lnTo>
                  <a:lnTo>
                    <a:pt x="0" y="56316"/>
                  </a:lnTo>
                  <a:lnTo>
                    <a:pt x="5849" y="54033"/>
                  </a:lnTo>
                  <a:lnTo>
                    <a:pt x="11175" y="51549"/>
                  </a:lnTo>
                  <a:lnTo>
                    <a:pt x="15978" y="48864"/>
                  </a:lnTo>
                  <a:lnTo>
                    <a:pt x="20256" y="45978"/>
                  </a:lnTo>
                  <a:lnTo>
                    <a:pt x="24010" y="42892"/>
                  </a:lnTo>
                  <a:lnTo>
                    <a:pt x="27241" y="39604"/>
                  </a:lnTo>
                  <a:lnTo>
                    <a:pt x="29948" y="36116"/>
                  </a:lnTo>
                  <a:lnTo>
                    <a:pt x="32131" y="32427"/>
                  </a:lnTo>
                  <a:lnTo>
                    <a:pt x="33789" y="28538"/>
                  </a:lnTo>
                  <a:lnTo>
                    <a:pt x="34925" y="24447"/>
                  </a:lnTo>
                  <a:lnTo>
                    <a:pt x="8294" y="244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2192970" y="2188300"/>
              <a:ext cx="52387" cy="79781"/>
            </a:xfrm>
            <a:custGeom>
              <a:avLst/>
              <a:pathLst>
                <a:path w="52387" h="79781">
                  <a:moveTo>
                    <a:pt x="0" y="0"/>
                  </a:moveTo>
                  <a:lnTo>
                    <a:pt x="21773" y="0"/>
                  </a:lnTo>
                  <a:lnTo>
                    <a:pt x="23153" y="10"/>
                  </a:lnTo>
                  <a:lnTo>
                    <a:pt x="24499" y="43"/>
                  </a:lnTo>
                  <a:lnTo>
                    <a:pt x="25812" y="98"/>
                  </a:lnTo>
                  <a:lnTo>
                    <a:pt x="27090" y="174"/>
                  </a:lnTo>
                  <a:lnTo>
                    <a:pt x="28335" y="272"/>
                  </a:lnTo>
                  <a:lnTo>
                    <a:pt x="29546" y="392"/>
                  </a:lnTo>
                  <a:lnTo>
                    <a:pt x="30723" y="534"/>
                  </a:lnTo>
                  <a:lnTo>
                    <a:pt x="31866" y="698"/>
                  </a:lnTo>
                  <a:lnTo>
                    <a:pt x="32976" y="884"/>
                  </a:lnTo>
                  <a:lnTo>
                    <a:pt x="34051" y="1091"/>
                  </a:lnTo>
                  <a:lnTo>
                    <a:pt x="35103" y="1312"/>
                  </a:lnTo>
                  <a:lnTo>
                    <a:pt x="36118" y="1560"/>
                  </a:lnTo>
                  <a:lnTo>
                    <a:pt x="37098" y="1836"/>
                  </a:lnTo>
                  <a:lnTo>
                    <a:pt x="38042" y="2139"/>
                  </a:lnTo>
                  <a:lnTo>
                    <a:pt x="38949" y="2469"/>
                  </a:lnTo>
                  <a:lnTo>
                    <a:pt x="39821" y="2826"/>
                  </a:lnTo>
                  <a:lnTo>
                    <a:pt x="40656" y="3211"/>
                  </a:lnTo>
                  <a:lnTo>
                    <a:pt x="41455" y="3623"/>
                  </a:lnTo>
                  <a:lnTo>
                    <a:pt x="42219" y="4062"/>
                  </a:lnTo>
                  <a:lnTo>
                    <a:pt x="42946" y="4529"/>
                  </a:lnTo>
                  <a:lnTo>
                    <a:pt x="43649" y="5013"/>
                  </a:lnTo>
                  <a:lnTo>
                    <a:pt x="44315" y="5529"/>
                  </a:lnTo>
                  <a:lnTo>
                    <a:pt x="44945" y="6074"/>
                  </a:lnTo>
                  <a:lnTo>
                    <a:pt x="45540" y="6651"/>
                  </a:lnTo>
                  <a:lnTo>
                    <a:pt x="46098" y="7257"/>
                  </a:lnTo>
                  <a:lnTo>
                    <a:pt x="46620" y="7895"/>
                  </a:lnTo>
                  <a:lnTo>
                    <a:pt x="47106" y="8563"/>
                  </a:lnTo>
                  <a:lnTo>
                    <a:pt x="47556" y="9261"/>
                  </a:lnTo>
                  <a:lnTo>
                    <a:pt x="47971" y="9990"/>
                  </a:lnTo>
                  <a:lnTo>
                    <a:pt x="48349" y="10750"/>
                  </a:lnTo>
                  <a:lnTo>
                    <a:pt x="48691" y="11532"/>
                  </a:lnTo>
                  <a:lnTo>
                    <a:pt x="48997" y="12350"/>
                  </a:lnTo>
                  <a:lnTo>
                    <a:pt x="49267" y="13204"/>
                  </a:lnTo>
                  <a:lnTo>
                    <a:pt x="49501" y="14094"/>
                  </a:lnTo>
                  <a:lnTo>
                    <a:pt x="49699" y="15020"/>
                  </a:lnTo>
                  <a:lnTo>
                    <a:pt x="49861" y="15982"/>
                  </a:lnTo>
                  <a:lnTo>
                    <a:pt x="49988" y="16980"/>
                  </a:lnTo>
                  <a:lnTo>
                    <a:pt x="50078" y="18014"/>
                  </a:lnTo>
                  <a:lnTo>
                    <a:pt x="50132" y="19084"/>
                  </a:lnTo>
                  <a:lnTo>
                    <a:pt x="50150" y="20191"/>
                  </a:lnTo>
                  <a:lnTo>
                    <a:pt x="50139" y="20863"/>
                  </a:lnTo>
                  <a:lnTo>
                    <a:pt x="50106" y="21526"/>
                  </a:lnTo>
                  <a:lnTo>
                    <a:pt x="50051" y="22181"/>
                  </a:lnTo>
                  <a:lnTo>
                    <a:pt x="49975" y="22827"/>
                  </a:lnTo>
                  <a:lnTo>
                    <a:pt x="49877" y="23465"/>
                  </a:lnTo>
                  <a:lnTo>
                    <a:pt x="49757" y="24093"/>
                  </a:lnTo>
                  <a:lnTo>
                    <a:pt x="49615" y="24713"/>
                  </a:lnTo>
                  <a:lnTo>
                    <a:pt x="49451" y="25324"/>
                  </a:lnTo>
                  <a:lnTo>
                    <a:pt x="49266" y="25927"/>
                  </a:lnTo>
                  <a:lnTo>
                    <a:pt x="49058" y="26521"/>
                  </a:lnTo>
                  <a:lnTo>
                    <a:pt x="48841" y="27103"/>
                  </a:lnTo>
                  <a:lnTo>
                    <a:pt x="48604" y="27671"/>
                  </a:lnTo>
                  <a:lnTo>
                    <a:pt x="48348" y="28225"/>
                  </a:lnTo>
                  <a:lnTo>
                    <a:pt x="48072" y="28765"/>
                  </a:lnTo>
                  <a:lnTo>
                    <a:pt x="47776" y="29290"/>
                  </a:lnTo>
                  <a:lnTo>
                    <a:pt x="47460" y="29801"/>
                  </a:lnTo>
                  <a:lnTo>
                    <a:pt x="47125" y="30299"/>
                  </a:lnTo>
                  <a:lnTo>
                    <a:pt x="46771" y="30782"/>
                  </a:lnTo>
                  <a:lnTo>
                    <a:pt x="46396" y="31250"/>
                  </a:lnTo>
                  <a:lnTo>
                    <a:pt x="46002" y="31705"/>
                  </a:lnTo>
                  <a:lnTo>
                    <a:pt x="45589" y="32145"/>
                  </a:lnTo>
                  <a:lnTo>
                    <a:pt x="45155" y="32571"/>
                  </a:lnTo>
                  <a:lnTo>
                    <a:pt x="44702" y="32983"/>
                  </a:lnTo>
                  <a:lnTo>
                    <a:pt x="44230" y="33381"/>
                  </a:lnTo>
                  <a:lnTo>
                    <a:pt x="43738" y="33765"/>
                  </a:lnTo>
                  <a:lnTo>
                    <a:pt x="43226" y="34134"/>
                  </a:lnTo>
                  <a:lnTo>
                    <a:pt x="42694" y="34490"/>
                  </a:lnTo>
                  <a:lnTo>
                    <a:pt x="42143" y="34831"/>
                  </a:lnTo>
                  <a:lnTo>
                    <a:pt x="41572" y="35158"/>
                  </a:lnTo>
                  <a:lnTo>
                    <a:pt x="40982" y="35470"/>
                  </a:lnTo>
                  <a:lnTo>
                    <a:pt x="40384" y="35755"/>
                  </a:lnTo>
                  <a:lnTo>
                    <a:pt x="39770" y="36020"/>
                  </a:lnTo>
                  <a:lnTo>
                    <a:pt x="39140" y="36266"/>
                  </a:lnTo>
                  <a:lnTo>
                    <a:pt x="38493" y="36492"/>
                  </a:lnTo>
                  <a:lnTo>
                    <a:pt x="37830" y="36698"/>
                  </a:lnTo>
                  <a:lnTo>
                    <a:pt x="37151" y="36885"/>
                  </a:lnTo>
                  <a:lnTo>
                    <a:pt x="36455" y="37052"/>
                  </a:lnTo>
                  <a:lnTo>
                    <a:pt x="35743" y="37199"/>
                  </a:lnTo>
                  <a:lnTo>
                    <a:pt x="35015" y="37327"/>
                  </a:lnTo>
                  <a:lnTo>
                    <a:pt x="34270" y="37435"/>
                  </a:lnTo>
                  <a:lnTo>
                    <a:pt x="34270" y="37980"/>
                  </a:lnTo>
                  <a:lnTo>
                    <a:pt x="35018" y="38117"/>
                  </a:lnTo>
                  <a:lnTo>
                    <a:pt x="35756" y="38266"/>
                  </a:lnTo>
                  <a:lnTo>
                    <a:pt x="36485" y="38427"/>
                  </a:lnTo>
                  <a:lnTo>
                    <a:pt x="37203" y="38600"/>
                  </a:lnTo>
                  <a:lnTo>
                    <a:pt x="37912" y="38785"/>
                  </a:lnTo>
                  <a:lnTo>
                    <a:pt x="38611" y="38982"/>
                  </a:lnTo>
                  <a:lnTo>
                    <a:pt x="39300" y="39191"/>
                  </a:lnTo>
                  <a:lnTo>
                    <a:pt x="39980" y="39412"/>
                  </a:lnTo>
                  <a:lnTo>
                    <a:pt x="40649" y="39645"/>
                  </a:lnTo>
                  <a:lnTo>
                    <a:pt x="41309" y="39890"/>
                  </a:lnTo>
                  <a:lnTo>
                    <a:pt x="41966" y="40140"/>
                  </a:lnTo>
                  <a:lnTo>
                    <a:pt x="42606" y="40410"/>
                  </a:lnTo>
                  <a:lnTo>
                    <a:pt x="43228" y="40699"/>
                  </a:lnTo>
                  <a:lnTo>
                    <a:pt x="43833" y="41008"/>
                  </a:lnTo>
                  <a:lnTo>
                    <a:pt x="44420" y="41337"/>
                  </a:lnTo>
                  <a:lnTo>
                    <a:pt x="44989" y="41685"/>
                  </a:lnTo>
                  <a:lnTo>
                    <a:pt x="45542" y="42052"/>
                  </a:lnTo>
                  <a:lnTo>
                    <a:pt x="46076" y="42440"/>
                  </a:lnTo>
                  <a:lnTo>
                    <a:pt x="46594" y="42847"/>
                  </a:lnTo>
                  <a:lnTo>
                    <a:pt x="47094" y="43274"/>
                  </a:lnTo>
                  <a:lnTo>
                    <a:pt x="47574" y="43711"/>
                  </a:lnTo>
                  <a:lnTo>
                    <a:pt x="48034" y="44171"/>
                  </a:lnTo>
                  <a:lnTo>
                    <a:pt x="48474" y="44654"/>
                  </a:lnTo>
                  <a:lnTo>
                    <a:pt x="48892" y="45160"/>
                  </a:lnTo>
                  <a:lnTo>
                    <a:pt x="49290" y="45688"/>
                  </a:lnTo>
                  <a:lnTo>
                    <a:pt x="49667" y="46240"/>
                  </a:lnTo>
                  <a:lnTo>
                    <a:pt x="50024" y="46815"/>
                  </a:lnTo>
                  <a:lnTo>
                    <a:pt x="50359" y="47412"/>
                  </a:lnTo>
                  <a:lnTo>
                    <a:pt x="50674" y="48033"/>
                  </a:lnTo>
                  <a:lnTo>
                    <a:pt x="50968" y="48676"/>
                  </a:lnTo>
                  <a:lnTo>
                    <a:pt x="51238" y="49345"/>
                  </a:lnTo>
                  <a:lnTo>
                    <a:pt x="51479" y="50043"/>
                  </a:lnTo>
                  <a:lnTo>
                    <a:pt x="51692" y="50768"/>
                  </a:lnTo>
                  <a:lnTo>
                    <a:pt x="51876" y="51523"/>
                  </a:lnTo>
                  <a:lnTo>
                    <a:pt x="52032" y="52305"/>
                  </a:lnTo>
                  <a:lnTo>
                    <a:pt x="52160" y="53116"/>
                  </a:lnTo>
                  <a:lnTo>
                    <a:pt x="52259" y="53955"/>
                  </a:lnTo>
                  <a:lnTo>
                    <a:pt x="52330" y="54823"/>
                  </a:lnTo>
                  <a:lnTo>
                    <a:pt x="52373" y="55719"/>
                  </a:lnTo>
                  <a:lnTo>
                    <a:pt x="52387" y="56643"/>
                  </a:lnTo>
                  <a:lnTo>
                    <a:pt x="52369" y="57723"/>
                  </a:lnTo>
                  <a:lnTo>
                    <a:pt x="52315" y="58780"/>
                  </a:lnTo>
                  <a:lnTo>
                    <a:pt x="52225" y="59815"/>
                  </a:lnTo>
                  <a:lnTo>
                    <a:pt x="52099" y="60826"/>
                  </a:lnTo>
                  <a:lnTo>
                    <a:pt x="51937" y="61814"/>
                  </a:lnTo>
                  <a:lnTo>
                    <a:pt x="51739" y="62779"/>
                  </a:lnTo>
                  <a:lnTo>
                    <a:pt x="51505" y="63722"/>
                  </a:lnTo>
                  <a:lnTo>
                    <a:pt x="51234" y="64641"/>
                  </a:lnTo>
                  <a:lnTo>
                    <a:pt x="50928" y="65538"/>
                  </a:lnTo>
                  <a:lnTo>
                    <a:pt x="50586" y="66412"/>
                  </a:lnTo>
                  <a:lnTo>
                    <a:pt x="50221" y="67250"/>
                  </a:lnTo>
                  <a:lnTo>
                    <a:pt x="49822" y="68064"/>
                  </a:lnTo>
                  <a:lnTo>
                    <a:pt x="49391" y="68853"/>
                  </a:lnTo>
                  <a:lnTo>
                    <a:pt x="48927" y="69616"/>
                  </a:lnTo>
                  <a:lnTo>
                    <a:pt x="48431" y="70354"/>
                  </a:lnTo>
                  <a:lnTo>
                    <a:pt x="47901" y="71068"/>
                  </a:lnTo>
                  <a:lnTo>
                    <a:pt x="47339" y="71756"/>
                  </a:lnTo>
                  <a:lnTo>
                    <a:pt x="46744" y="72419"/>
                  </a:lnTo>
                  <a:lnTo>
                    <a:pt x="46117" y="73057"/>
                  </a:lnTo>
                  <a:lnTo>
                    <a:pt x="45457" y="73669"/>
                  </a:lnTo>
                  <a:lnTo>
                    <a:pt x="44776" y="74245"/>
                  </a:lnTo>
                  <a:lnTo>
                    <a:pt x="44066" y="74794"/>
                  </a:lnTo>
                  <a:lnTo>
                    <a:pt x="43327" y="75315"/>
                  </a:lnTo>
                  <a:lnTo>
                    <a:pt x="42558" y="75809"/>
                  </a:lnTo>
                  <a:lnTo>
                    <a:pt x="41759" y="76275"/>
                  </a:lnTo>
                  <a:lnTo>
                    <a:pt x="40932" y="76714"/>
                  </a:lnTo>
                  <a:lnTo>
                    <a:pt x="40074" y="77126"/>
                  </a:lnTo>
                  <a:lnTo>
                    <a:pt x="39188" y="77511"/>
                  </a:lnTo>
                  <a:lnTo>
                    <a:pt x="38271" y="77869"/>
                  </a:lnTo>
                  <a:lnTo>
                    <a:pt x="37326" y="78199"/>
                  </a:lnTo>
                  <a:lnTo>
                    <a:pt x="36353" y="78499"/>
                  </a:lnTo>
                  <a:lnTo>
                    <a:pt x="35355" y="78768"/>
                  </a:lnTo>
                  <a:lnTo>
                    <a:pt x="34331" y="79006"/>
                  </a:lnTo>
                  <a:lnTo>
                    <a:pt x="33283" y="79212"/>
                  </a:lnTo>
                  <a:lnTo>
                    <a:pt x="32210" y="79386"/>
                  </a:lnTo>
                  <a:lnTo>
                    <a:pt x="31111" y="79528"/>
                  </a:lnTo>
                  <a:lnTo>
                    <a:pt x="29988" y="79639"/>
                  </a:lnTo>
                  <a:lnTo>
                    <a:pt x="28839" y="79718"/>
                  </a:lnTo>
                  <a:lnTo>
                    <a:pt x="27665" y="79765"/>
                  </a:lnTo>
                  <a:lnTo>
                    <a:pt x="26466" y="79781"/>
                  </a:lnTo>
                  <a:lnTo>
                    <a:pt x="0" y="797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2203120" y="2196977"/>
              <a:ext cx="29631" cy="25156"/>
            </a:xfrm>
            <a:custGeom>
              <a:avLst/>
              <a:pathLst>
                <a:path w="29631" h="25156">
                  <a:moveTo>
                    <a:pt x="0" y="25156"/>
                  </a:moveTo>
                  <a:lnTo>
                    <a:pt x="13315" y="25156"/>
                  </a:lnTo>
                  <a:lnTo>
                    <a:pt x="14217" y="25148"/>
                  </a:lnTo>
                  <a:lnTo>
                    <a:pt x="15089" y="25124"/>
                  </a:lnTo>
                  <a:lnTo>
                    <a:pt x="15932" y="25083"/>
                  </a:lnTo>
                  <a:lnTo>
                    <a:pt x="16746" y="25025"/>
                  </a:lnTo>
                  <a:lnTo>
                    <a:pt x="17530" y="24952"/>
                  </a:lnTo>
                  <a:lnTo>
                    <a:pt x="18285" y="24862"/>
                  </a:lnTo>
                  <a:lnTo>
                    <a:pt x="19010" y="24755"/>
                  </a:lnTo>
                  <a:lnTo>
                    <a:pt x="19706" y="24633"/>
                  </a:lnTo>
                  <a:lnTo>
                    <a:pt x="20372" y="24493"/>
                  </a:lnTo>
                  <a:lnTo>
                    <a:pt x="21009" y="24338"/>
                  </a:lnTo>
                  <a:lnTo>
                    <a:pt x="21619" y="24167"/>
                  </a:lnTo>
                  <a:lnTo>
                    <a:pt x="22205" y="23980"/>
                  </a:lnTo>
                  <a:lnTo>
                    <a:pt x="22767" y="23778"/>
                  </a:lnTo>
                  <a:lnTo>
                    <a:pt x="23305" y="23561"/>
                  </a:lnTo>
                  <a:lnTo>
                    <a:pt x="23819" y="23328"/>
                  </a:lnTo>
                  <a:lnTo>
                    <a:pt x="24309" y="23081"/>
                  </a:lnTo>
                  <a:lnTo>
                    <a:pt x="24776" y="22818"/>
                  </a:lnTo>
                  <a:lnTo>
                    <a:pt x="25218" y="22539"/>
                  </a:lnTo>
                  <a:lnTo>
                    <a:pt x="25636" y="22246"/>
                  </a:lnTo>
                  <a:lnTo>
                    <a:pt x="26030" y="21937"/>
                  </a:lnTo>
                  <a:lnTo>
                    <a:pt x="26401" y="21602"/>
                  </a:lnTo>
                  <a:lnTo>
                    <a:pt x="26750" y="21251"/>
                  </a:lnTo>
                  <a:lnTo>
                    <a:pt x="27077" y="20886"/>
                  </a:lnTo>
                  <a:lnTo>
                    <a:pt x="27383" y="20505"/>
                  </a:lnTo>
                  <a:lnTo>
                    <a:pt x="27667" y="20109"/>
                  </a:lnTo>
                  <a:lnTo>
                    <a:pt x="27929" y="19697"/>
                  </a:lnTo>
                  <a:lnTo>
                    <a:pt x="28169" y="19270"/>
                  </a:lnTo>
                  <a:lnTo>
                    <a:pt x="28387" y="18828"/>
                  </a:lnTo>
                  <a:lnTo>
                    <a:pt x="28583" y="18371"/>
                  </a:lnTo>
                  <a:lnTo>
                    <a:pt x="28758" y="17899"/>
                  </a:lnTo>
                  <a:lnTo>
                    <a:pt x="28924" y="17400"/>
                  </a:lnTo>
                  <a:lnTo>
                    <a:pt x="29072" y="16886"/>
                  </a:lnTo>
                  <a:lnTo>
                    <a:pt x="29203" y="16356"/>
                  </a:lnTo>
                  <a:lnTo>
                    <a:pt x="29317" y="15812"/>
                  </a:lnTo>
                  <a:lnTo>
                    <a:pt x="29413" y="15252"/>
                  </a:lnTo>
                  <a:lnTo>
                    <a:pt x="29491" y="14677"/>
                  </a:lnTo>
                  <a:lnTo>
                    <a:pt x="29553" y="14086"/>
                  </a:lnTo>
                  <a:lnTo>
                    <a:pt x="29596" y="13481"/>
                  </a:lnTo>
                  <a:lnTo>
                    <a:pt x="29622" y="12860"/>
                  </a:lnTo>
                  <a:lnTo>
                    <a:pt x="29631" y="12223"/>
                  </a:lnTo>
                  <a:lnTo>
                    <a:pt x="29589" y="10951"/>
                  </a:lnTo>
                  <a:lnTo>
                    <a:pt x="29463" y="9752"/>
                  </a:lnTo>
                  <a:lnTo>
                    <a:pt x="29253" y="8628"/>
                  </a:lnTo>
                  <a:lnTo>
                    <a:pt x="28959" y="7578"/>
                  </a:lnTo>
                  <a:lnTo>
                    <a:pt x="28581" y="6603"/>
                  </a:lnTo>
                  <a:lnTo>
                    <a:pt x="28118" y="5701"/>
                  </a:lnTo>
                  <a:lnTo>
                    <a:pt x="27572" y="4874"/>
                  </a:lnTo>
                  <a:lnTo>
                    <a:pt x="26942" y="4121"/>
                  </a:lnTo>
                  <a:lnTo>
                    <a:pt x="26228" y="3442"/>
                  </a:lnTo>
                  <a:lnTo>
                    <a:pt x="25429" y="2837"/>
                  </a:lnTo>
                  <a:lnTo>
                    <a:pt x="24540" y="2298"/>
                  </a:lnTo>
                  <a:lnTo>
                    <a:pt x="23554" y="1816"/>
                  </a:lnTo>
                  <a:lnTo>
                    <a:pt x="22471" y="1390"/>
                  </a:lnTo>
                  <a:lnTo>
                    <a:pt x="21291" y="1021"/>
                  </a:lnTo>
                  <a:lnTo>
                    <a:pt x="20013" y="709"/>
                  </a:lnTo>
                  <a:lnTo>
                    <a:pt x="18639" y="454"/>
                  </a:lnTo>
                  <a:lnTo>
                    <a:pt x="17167" y="255"/>
                  </a:lnTo>
                  <a:lnTo>
                    <a:pt x="15598" y="113"/>
                  </a:lnTo>
                  <a:lnTo>
                    <a:pt x="13932" y="28"/>
                  </a:lnTo>
                  <a:lnTo>
                    <a:pt x="12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2203120" y="2230646"/>
              <a:ext cx="31541" cy="28813"/>
            </a:xfrm>
            <a:custGeom>
              <a:avLst/>
              <a:pathLst>
                <a:path w="31541" h="28813">
                  <a:moveTo>
                    <a:pt x="0" y="0"/>
                  </a:moveTo>
                  <a:lnTo>
                    <a:pt x="0" y="28813"/>
                  </a:lnTo>
                  <a:lnTo>
                    <a:pt x="14515" y="28813"/>
                  </a:lnTo>
                  <a:lnTo>
                    <a:pt x="15460" y="28802"/>
                  </a:lnTo>
                  <a:lnTo>
                    <a:pt x="16373" y="28769"/>
                  </a:lnTo>
                  <a:lnTo>
                    <a:pt x="17254" y="28714"/>
                  </a:lnTo>
                  <a:lnTo>
                    <a:pt x="18104" y="28638"/>
                  </a:lnTo>
                  <a:lnTo>
                    <a:pt x="18922" y="28540"/>
                  </a:lnTo>
                  <a:lnTo>
                    <a:pt x="19708" y="28420"/>
                  </a:lnTo>
                  <a:lnTo>
                    <a:pt x="20463" y="28278"/>
                  </a:lnTo>
                  <a:lnTo>
                    <a:pt x="21186" y="28114"/>
                  </a:lnTo>
                  <a:lnTo>
                    <a:pt x="21877" y="27929"/>
                  </a:lnTo>
                  <a:lnTo>
                    <a:pt x="22537" y="27721"/>
                  </a:lnTo>
                  <a:lnTo>
                    <a:pt x="23179" y="27494"/>
                  </a:lnTo>
                  <a:lnTo>
                    <a:pt x="23794" y="27250"/>
                  </a:lnTo>
                  <a:lnTo>
                    <a:pt x="24384" y="26988"/>
                  </a:lnTo>
                  <a:lnTo>
                    <a:pt x="24947" y="26708"/>
                  </a:lnTo>
                  <a:lnTo>
                    <a:pt x="25484" y="26412"/>
                  </a:lnTo>
                  <a:lnTo>
                    <a:pt x="25995" y="26097"/>
                  </a:lnTo>
                  <a:lnTo>
                    <a:pt x="26479" y="25765"/>
                  </a:lnTo>
                  <a:lnTo>
                    <a:pt x="26938" y="25416"/>
                  </a:lnTo>
                  <a:lnTo>
                    <a:pt x="27370" y="25049"/>
                  </a:lnTo>
                  <a:lnTo>
                    <a:pt x="27776" y="24665"/>
                  </a:lnTo>
                  <a:lnTo>
                    <a:pt x="28168" y="24265"/>
                  </a:lnTo>
                  <a:lnTo>
                    <a:pt x="28538" y="23849"/>
                  </a:lnTo>
                  <a:lnTo>
                    <a:pt x="28884" y="23418"/>
                  </a:lnTo>
                  <a:lnTo>
                    <a:pt x="29208" y="22971"/>
                  </a:lnTo>
                  <a:lnTo>
                    <a:pt x="29508" y="22510"/>
                  </a:lnTo>
                  <a:lnTo>
                    <a:pt x="29786" y="22033"/>
                  </a:lnTo>
                  <a:lnTo>
                    <a:pt x="30041" y="21541"/>
                  </a:lnTo>
                  <a:lnTo>
                    <a:pt x="30273" y="21033"/>
                  </a:lnTo>
                  <a:lnTo>
                    <a:pt x="30482" y="20510"/>
                  </a:lnTo>
                  <a:lnTo>
                    <a:pt x="30668" y="19972"/>
                  </a:lnTo>
                  <a:lnTo>
                    <a:pt x="30834" y="19410"/>
                  </a:lnTo>
                  <a:lnTo>
                    <a:pt x="30982" y="18837"/>
                  </a:lnTo>
                  <a:lnTo>
                    <a:pt x="31113" y="18253"/>
                  </a:lnTo>
                  <a:lnTo>
                    <a:pt x="31227" y="17658"/>
                  </a:lnTo>
                  <a:lnTo>
                    <a:pt x="31323" y="17053"/>
                  </a:lnTo>
                  <a:lnTo>
                    <a:pt x="31401" y="16436"/>
                  </a:lnTo>
                  <a:lnTo>
                    <a:pt x="31463" y="15809"/>
                  </a:lnTo>
                  <a:lnTo>
                    <a:pt x="31506" y="15170"/>
                  </a:lnTo>
                  <a:lnTo>
                    <a:pt x="31532" y="14521"/>
                  </a:lnTo>
                  <a:lnTo>
                    <a:pt x="31541" y="13860"/>
                  </a:lnTo>
                  <a:lnTo>
                    <a:pt x="31532" y="13254"/>
                  </a:lnTo>
                  <a:lnTo>
                    <a:pt x="31504" y="12658"/>
                  </a:lnTo>
                  <a:lnTo>
                    <a:pt x="31458" y="12071"/>
                  </a:lnTo>
                  <a:lnTo>
                    <a:pt x="31393" y="11494"/>
                  </a:lnTo>
                  <a:lnTo>
                    <a:pt x="31309" y="10927"/>
                  </a:lnTo>
                  <a:lnTo>
                    <a:pt x="31207" y="10370"/>
                  </a:lnTo>
                  <a:lnTo>
                    <a:pt x="31087" y="9823"/>
                  </a:lnTo>
                  <a:lnTo>
                    <a:pt x="30947" y="9285"/>
                  </a:lnTo>
                  <a:lnTo>
                    <a:pt x="30790" y="8757"/>
                  </a:lnTo>
                  <a:lnTo>
                    <a:pt x="30613" y="8240"/>
                  </a:lnTo>
                  <a:lnTo>
                    <a:pt x="30427" y="7734"/>
                  </a:lnTo>
                  <a:lnTo>
                    <a:pt x="30216" y="7244"/>
                  </a:lnTo>
                  <a:lnTo>
                    <a:pt x="29982" y="6769"/>
                  </a:lnTo>
                  <a:lnTo>
                    <a:pt x="29723" y="6310"/>
                  </a:lnTo>
                  <a:lnTo>
                    <a:pt x="29440" y="5866"/>
                  </a:lnTo>
                  <a:lnTo>
                    <a:pt x="29133" y="5437"/>
                  </a:lnTo>
                  <a:lnTo>
                    <a:pt x="28803" y="5023"/>
                  </a:lnTo>
                  <a:lnTo>
                    <a:pt x="28448" y="4625"/>
                  </a:lnTo>
                  <a:lnTo>
                    <a:pt x="28069" y="4242"/>
                  </a:lnTo>
                  <a:lnTo>
                    <a:pt x="27667" y="3874"/>
                  </a:lnTo>
                  <a:lnTo>
                    <a:pt x="27249" y="3512"/>
                  </a:lnTo>
                  <a:lnTo>
                    <a:pt x="26804" y="3167"/>
                  </a:lnTo>
                  <a:lnTo>
                    <a:pt x="26332" y="2839"/>
                  </a:lnTo>
                  <a:lnTo>
                    <a:pt x="25833" y="2529"/>
                  </a:lnTo>
                  <a:lnTo>
                    <a:pt x="25306" y="2237"/>
                  </a:lnTo>
                  <a:lnTo>
                    <a:pt x="24753" y="1962"/>
                  </a:lnTo>
                  <a:lnTo>
                    <a:pt x="24171" y="1704"/>
                  </a:lnTo>
                  <a:lnTo>
                    <a:pt x="23563" y="1464"/>
                  </a:lnTo>
                  <a:lnTo>
                    <a:pt x="22927" y="1242"/>
                  </a:lnTo>
                  <a:lnTo>
                    <a:pt x="22264" y="1036"/>
                  </a:lnTo>
                  <a:lnTo>
                    <a:pt x="21571" y="839"/>
                  </a:lnTo>
                  <a:lnTo>
                    <a:pt x="20845" y="663"/>
                  </a:lnTo>
                  <a:lnTo>
                    <a:pt x="20087" y="508"/>
                  </a:lnTo>
                  <a:lnTo>
                    <a:pt x="19296" y="373"/>
                  </a:lnTo>
                  <a:lnTo>
                    <a:pt x="18472" y="259"/>
                  </a:lnTo>
                  <a:lnTo>
                    <a:pt x="17615" y="165"/>
                  </a:lnTo>
                  <a:lnTo>
                    <a:pt x="16725" y="93"/>
                  </a:lnTo>
                  <a:lnTo>
                    <a:pt x="15803" y="41"/>
                  </a:lnTo>
                  <a:lnTo>
                    <a:pt x="14848" y="1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2259546" y="2254439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2314444" y="2177713"/>
              <a:ext cx="38417" cy="100409"/>
            </a:xfrm>
            <a:custGeom>
              <a:avLst/>
              <a:pathLst>
                <a:path w="38417" h="100409">
                  <a:moveTo>
                    <a:pt x="7858" y="4802"/>
                  </a:moveTo>
                  <a:lnTo>
                    <a:pt x="15716" y="7421"/>
                  </a:lnTo>
                  <a:lnTo>
                    <a:pt x="15537" y="8818"/>
                  </a:lnTo>
                  <a:lnTo>
                    <a:pt x="15349" y="10215"/>
                  </a:lnTo>
                  <a:lnTo>
                    <a:pt x="15153" y="11612"/>
                  </a:lnTo>
                  <a:lnTo>
                    <a:pt x="14947" y="13009"/>
                  </a:lnTo>
                  <a:lnTo>
                    <a:pt x="14733" y="14406"/>
                  </a:lnTo>
                  <a:lnTo>
                    <a:pt x="14511" y="15803"/>
                  </a:lnTo>
                  <a:lnTo>
                    <a:pt x="14279" y="17200"/>
                  </a:lnTo>
                  <a:lnTo>
                    <a:pt x="14039" y="18597"/>
                  </a:lnTo>
                  <a:lnTo>
                    <a:pt x="13791" y="19994"/>
                  </a:lnTo>
                  <a:lnTo>
                    <a:pt x="13533" y="21391"/>
                  </a:lnTo>
                  <a:lnTo>
                    <a:pt x="19208" y="21391"/>
                  </a:lnTo>
                  <a:lnTo>
                    <a:pt x="19208" y="0"/>
                  </a:lnTo>
                  <a:lnTo>
                    <a:pt x="28376" y="0"/>
                  </a:lnTo>
                  <a:lnTo>
                    <a:pt x="28376" y="21391"/>
                  </a:lnTo>
                  <a:lnTo>
                    <a:pt x="37107" y="21391"/>
                  </a:lnTo>
                  <a:lnTo>
                    <a:pt x="37107" y="29686"/>
                  </a:lnTo>
                  <a:lnTo>
                    <a:pt x="28376" y="29686"/>
                  </a:lnTo>
                  <a:lnTo>
                    <a:pt x="28376" y="54133"/>
                  </a:lnTo>
                  <a:lnTo>
                    <a:pt x="29249" y="53605"/>
                  </a:lnTo>
                  <a:lnTo>
                    <a:pt x="30122" y="53068"/>
                  </a:lnTo>
                  <a:lnTo>
                    <a:pt x="30995" y="52522"/>
                  </a:lnTo>
                  <a:lnTo>
                    <a:pt x="31869" y="51968"/>
                  </a:lnTo>
                  <a:lnTo>
                    <a:pt x="32742" y="51405"/>
                  </a:lnTo>
                  <a:lnTo>
                    <a:pt x="33615" y="50833"/>
                  </a:lnTo>
                  <a:lnTo>
                    <a:pt x="34488" y="50252"/>
                  </a:lnTo>
                  <a:lnTo>
                    <a:pt x="35361" y="49663"/>
                  </a:lnTo>
                  <a:lnTo>
                    <a:pt x="36234" y="49065"/>
                  </a:lnTo>
                  <a:lnTo>
                    <a:pt x="37107" y="48458"/>
                  </a:lnTo>
                  <a:lnTo>
                    <a:pt x="38417" y="56753"/>
                  </a:lnTo>
                  <a:lnTo>
                    <a:pt x="37452" y="57530"/>
                  </a:lnTo>
                  <a:lnTo>
                    <a:pt x="36479" y="58289"/>
                  </a:lnTo>
                  <a:lnTo>
                    <a:pt x="35496" y="59031"/>
                  </a:lnTo>
                  <a:lnTo>
                    <a:pt x="34505" y="59756"/>
                  </a:lnTo>
                  <a:lnTo>
                    <a:pt x="33506" y="60463"/>
                  </a:lnTo>
                  <a:lnTo>
                    <a:pt x="32497" y="61153"/>
                  </a:lnTo>
                  <a:lnTo>
                    <a:pt x="31480" y="61825"/>
                  </a:lnTo>
                  <a:lnTo>
                    <a:pt x="30454" y="62480"/>
                  </a:lnTo>
                  <a:lnTo>
                    <a:pt x="29419" y="63118"/>
                  </a:lnTo>
                  <a:lnTo>
                    <a:pt x="28376" y="63738"/>
                  </a:lnTo>
                  <a:lnTo>
                    <a:pt x="28376" y="100409"/>
                  </a:lnTo>
                  <a:lnTo>
                    <a:pt x="19208" y="100409"/>
                  </a:lnTo>
                  <a:lnTo>
                    <a:pt x="19208" y="68540"/>
                  </a:lnTo>
                  <a:lnTo>
                    <a:pt x="17807" y="69317"/>
                  </a:lnTo>
                  <a:lnTo>
                    <a:pt x="16397" y="70077"/>
                  </a:lnTo>
                  <a:lnTo>
                    <a:pt x="14978" y="70819"/>
                  </a:lnTo>
                  <a:lnTo>
                    <a:pt x="13550" y="71543"/>
                  </a:lnTo>
                  <a:lnTo>
                    <a:pt x="12114" y="72251"/>
                  </a:lnTo>
                  <a:lnTo>
                    <a:pt x="10669" y="72940"/>
                  </a:lnTo>
                  <a:lnTo>
                    <a:pt x="9215" y="73613"/>
                  </a:lnTo>
                  <a:lnTo>
                    <a:pt x="7753" y="74268"/>
                  </a:lnTo>
                  <a:lnTo>
                    <a:pt x="6282" y="74905"/>
                  </a:lnTo>
                  <a:lnTo>
                    <a:pt x="4802" y="75525"/>
                  </a:lnTo>
                  <a:lnTo>
                    <a:pt x="1309" y="66794"/>
                  </a:lnTo>
                  <a:lnTo>
                    <a:pt x="3217" y="66086"/>
                  </a:lnTo>
                  <a:lnTo>
                    <a:pt x="5099" y="65362"/>
                  </a:lnTo>
                  <a:lnTo>
                    <a:pt x="6954" y="64619"/>
                  </a:lnTo>
                  <a:lnTo>
                    <a:pt x="8783" y="63860"/>
                  </a:lnTo>
                  <a:lnTo>
                    <a:pt x="10586" y="63083"/>
                  </a:lnTo>
                  <a:lnTo>
                    <a:pt x="12363" y="62288"/>
                  </a:lnTo>
                  <a:lnTo>
                    <a:pt x="14114" y="61476"/>
                  </a:lnTo>
                  <a:lnTo>
                    <a:pt x="15838" y="60647"/>
                  </a:lnTo>
                  <a:lnTo>
                    <a:pt x="17536" y="59800"/>
                  </a:lnTo>
                  <a:lnTo>
                    <a:pt x="19208" y="58935"/>
                  </a:lnTo>
                  <a:lnTo>
                    <a:pt x="19208" y="29686"/>
                  </a:lnTo>
                  <a:lnTo>
                    <a:pt x="12223" y="29686"/>
                  </a:lnTo>
                  <a:lnTo>
                    <a:pt x="11778" y="31842"/>
                  </a:lnTo>
                  <a:lnTo>
                    <a:pt x="11315" y="33947"/>
                  </a:lnTo>
                  <a:lnTo>
                    <a:pt x="10835" y="35998"/>
                  </a:lnTo>
                  <a:lnTo>
                    <a:pt x="10337" y="37998"/>
                  </a:lnTo>
                  <a:lnTo>
                    <a:pt x="9822" y="39945"/>
                  </a:lnTo>
                  <a:lnTo>
                    <a:pt x="9290" y="41840"/>
                  </a:lnTo>
                  <a:lnTo>
                    <a:pt x="8739" y="43682"/>
                  </a:lnTo>
                  <a:lnTo>
                    <a:pt x="8172" y="45472"/>
                  </a:lnTo>
                  <a:lnTo>
                    <a:pt x="7587" y="47209"/>
                  </a:lnTo>
                  <a:lnTo>
                    <a:pt x="6985" y="48894"/>
                  </a:lnTo>
                  <a:lnTo>
                    <a:pt x="0" y="43219"/>
                  </a:lnTo>
                  <a:lnTo>
                    <a:pt x="1100" y="39692"/>
                  </a:lnTo>
                  <a:lnTo>
                    <a:pt x="2130" y="36094"/>
                  </a:lnTo>
                  <a:lnTo>
                    <a:pt x="3090" y="32427"/>
                  </a:lnTo>
                  <a:lnTo>
                    <a:pt x="3981" y="28690"/>
                  </a:lnTo>
                  <a:lnTo>
                    <a:pt x="4802" y="24884"/>
                  </a:lnTo>
                  <a:lnTo>
                    <a:pt x="5553" y="21007"/>
                  </a:lnTo>
                  <a:lnTo>
                    <a:pt x="6234" y="17060"/>
                  </a:lnTo>
                  <a:lnTo>
                    <a:pt x="6845" y="13044"/>
                  </a:lnTo>
                  <a:lnTo>
                    <a:pt x="7386" y="89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2355480" y="2177277"/>
              <a:ext cx="60682" cy="42346"/>
            </a:xfrm>
            <a:custGeom>
              <a:avLst/>
              <a:pathLst>
                <a:path w="60682" h="42346">
                  <a:moveTo>
                    <a:pt x="5238" y="13096"/>
                  </a:moveTo>
                  <a:lnTo>
                    <a:pt x="26630" y="13096"/>
                  </a:lnTo>
                  <a:lnTo>
                    <a:pt x="26630" y="0"/>
                  </a:lnTo>
                  <a:lnTo>
                    <a:pt x="35361" y="0"/>
                  </a:lnTo>
                  <a:lnTo>
                    <a:pt x="35361" y="13096"/>
                  </a:lnTo>
                  <a:lnTo>
                    <a:pt x="57189" y="13096"/>
                  </a:lnTo>
                  <a:lnTo>
                    <a:pt x="57189" y="20955"/>
                  </a:lnTo>
                  <a:lnTo>
                    <a:pt x="35361" y="20955"/>
                  </a:lnTo>
                  <a:lnTo>
                    <a:pt x="35361" y="34051"/>
                  </a:lnTo>
                  <a:lnTo>
                    <a:pt x="60682" y="34051"/>
                  </a:lnTo>
                  <a:lnTo>
                    <a:pt x="60682" y="42346"/>
                  </a:lnTo>
                  <a:lnTo>
                    <a:pt x="0" y="42346"/>
                  </a:lnTo>
                  <a:lnTo>
                    <a:pt x="0" y="34051"/>
                  </a:lnTo>
                  <a:lnTo>
                    <a:pt x="26630" y="34051"/>
                  </a:lnTo>
                  <a:lnTo>
                    <a:pt x="26630" y="20955"/>
                  </a:lnTo>
                  <a:lnTo>
                    <a:pt x="5238" y="209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2355917" y="2222679"/>
              <a:ext cx="60682" cy="55443"/>
            </a:xfrm>
            <a:custGeom>
              <a:avLst/>
              <a:pathLst>
                <a:path w="60682" h="55443">
                  <a:moveTo>
                    <a:pt x="0" y="9604"/>
                  </a:moveTo>
                  <a:lnTo>
                    <a:pt x="40600" y="9604"/>
                  </a:lnTo>
                  <a:lnTo>
                    <a:pt x="40600" y="0"/>
                  </a:lnTo>
                  <a:lnTo>
                    <a:pt x="49331" y="0"/>
                  </a:lnTo>
                  <a:lnTo>
                    <a:pt x="49331" y="9604"/>
                  </a:lnTo>
                  <a:lnTo>
                    <a:pt x="60682" y="9604"/>
                  </a:lnTo>
                  <a:lnTo>
                    <a:pt x="60682" y="17899"/>
                  </a:lnTo>
                  <a:lnTo>
                    <a:pt x="49331" y="17899"/>
                  </a:lnTo>
                  <a:lnTo>
                    <a:pt x="49331" y="44092"/>
                  </a:lnTo>
                  <a:lnTo>
                    <a:pt x="49307" y="45280"/>
                  </a:lnTo>
                  <a:lnTo>
                    <a:pt x="49235" y="46397"/>
                  </a:lnTo>
                  <a:lnTo>
                    <a:pt x="49115" y="47445"/>
                  </a:lnTo>
                  <a:lnTo>
                    <a:pt x="48947" y="48423"/>
                  </a:lnTo>
                  <a:lnTo>
                    <a:pt x="48731" y="49331"/>
                  </a:lnTo>
                  <a:lnTo>
                    <a:pt x="48467" y="50169"/>
                  </a:lnTo>
                  <a:lnTo>
                    <a:pt x="48155" y="50938"/>
                  </a:lnTo>
                  <a:lnTo>
                    <a:pt x="47794" y="51636"/>
                  </a:lnTo>
                  <a:lnTo>
                    <a:pt x="47386" y="52265"/>
                  </a:lnTo>
                  <a:lnTo>
                    <a:pt x="46930" y="52824"/>
                  </a:lnTo>
                  <a:lnTo>
                    <a:pt x="46400" y="53321"/>
                  </a:lnTo>
                  <a:lnTo>
                    <a:pt x="45769" y="53767"/>
                  </a:lnTo>
                  <a:lnTo>
                    <a:pt x="45037" y="54159"/>
                  </a:lnTo>
                  <a:lnTo>
                    <a:pt x="44206" y="54500"/>
                  </a:lnTo>
                  <a:lnTo>
                    <a:pt x="43274" y="54788"/>
                  </a:lnTo>
                  <a:lnTo>
                    <a:pt x="42241" y="55024"/>
                  </a:lnTo>
                  <a:lnTo>
                    <a:pt x="41108" y="55207"/>
                  </a:lnTo>
                  <a:lnTo>
                    <a:pt x="39875" y="55338"/>
                  </a:lnTo>
                  <a:lnTo>
                    <a:pt x="38541" y="55417"/>
                  </a:lnTo>
                  <a:lnTo>
                    <a:pt x="37107" y="55443"/>
                  </a:lnTo>
                  <a:lnTo>
                    <a:pt x="35894" y="55430"/>
                  </a:lnTo>
                  <a:lnTo>
                    <a:pt x="34697" y="55391"/>
                  </a:lnTo>
                  <a:lnTo>
                    <a:pt x="33519" y="55325"/>
                  </a:lnTo>
                  <a:lnTo>
                    <a:pt x="32358" y="55233"/>
                  </a:lnTo>
                  <a:lnTo>
                    <a:pt x="31214" y="55116"/>
                  </a:lnTo>
                  <a:lnTo>
                    <a:pt x="30087" y="54971"/>
                  </a:lnTo>
                  <a:lnTo>
                    <a:pt x="28979" y="54801"/>
                  </a:lnTo>
                  <a:lnTo>
                    <a:pt x="27887" y="54605"/>
                  </a:lnTo>
                  <a:lnTo>
                    <a:pt x="26813" y="54382"/>
                  </a:lnTo>
                  <a:lnTo>
                    <a:pt x="25757" y="54133"/>
                  </a:lnTo>
                  <a:lnTo>
                    <a:pt x="24010" y="44965"/>
                  </a:lnTo>
                  <a:lnTo>
                    <a:pt x="25320" y="45297"/>
                  </a:lnTo>
                  <a:lnTo>
                    <a:pt x="26630" y="45594"/>
                  </a:lnTo>
                  <a:lnTo>
                    <a:pt x="27940" y="45856"/>
                  </a:lnTo>
                  <a:lnTo>
                    <a:pt x="29249" y="46083"/>
                  </a:lnTo>
                  <a:lnTo>
                    <a:pt x="30559" y="46275"/>
                  </a:lnTo>
                  <a:lnTo>
                    <a:pt x="31869" y="46432"/>
                  </a:lnTo>
                  <a:lnTo>
                    <a:pt x="33178" y="46555"/>
                  </a:lnTo>
                  <a:lnTo>
                    <a:pt x="34488" y="46642"/>
                  </a:lnTo>
                  <a:lnTo>
                    <a:pt x="35798" y="46694"/>
                  </a:lnTo>
                  <a:lnTo>
                    <a:pt x="37107" y="46712"/>
                  </a:lnTo>
                  <a:lnTo>
                    <a:pt x="37771" y="46668"/>
                  </a:lnTo>
                  <a:lnTo>
                    <a:pt x="38365" y="46537"/>
                  </a:lnTo>
                  <a:lnTo>
                    <a:pt x="38888" y="46319"/>
                  </a:lnTo>
                  <a:lnTo>
                    <a:pt x="39343" y="46013"/>
                  </a:lnTo>
                  <a:lnTo>
                    <a:pt x="39727" y="45620"/>
                  </a:lnTo>
                  <a:lnTo>
                    <a:pt x="40041" y="45140"/>
                  </a:lnTo>
                  <a:lnTo>
                    <a:pt x="40285" y="44573"/>
                  </a:lnTo>
                  <a:lnTo>
                    <a:pt x="40460" y="43918"/>
                  </a:lnTo>
                  <a:lnTo>
                    <a:pt x="40565" y="43176"/>
                  </a:lnTo>
                  <a:lnTo>
                    <a:pt x="40600" y="42346"/>
                  </a:lnTo>
                  <a:lnTo>
                    <a:pt x="40600" y="17899"/>
                  </a:lnTo>
                  <a:lnTo>
                    <a:pt x="0" y="178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2364212" y="2244944"/>
              <a:ext cx="15716" cy="19208"/>
            </a:xfrm>
            <a:custGeom>
              <a:avLst/>
              <a:pathLst>
                <a:path w="15716" h="19208">
                  <a:moveTo>
                    <a:pt x="7858" y="0"/>
                  </a:moveTo>
                  <a:lnTo>
                    <a:pt x="8722" y="1410"/>
                  </a:lnTo>
                  <a:lnTo>
                    <a:pt x="9569" y="2846"/>
                  </a:lnTo>
                  <a:lnTo>
                    <a:pt x="10398" y="4308"/>
                  </a:lnTo>
                  <a:lnTo>
                    <a:pt x="11210" y="5797"/>
                  </a:lnTo>
                  <a:lnTo>
                    <a:pt x="12005" y="7312"/>
                  </a:lnTo>
                  <a:lnTo>
                    <a:pt x="12782" y="8853"/>
                  </a:lnTo>
                  <a:lnTo>
                    <a:pt x="13542" y="10420"/>
                  </a:lnTo>
                  <a:lnTo>
                    <a:pt x="14284" y="12014"/>
                  </a:lnTo>
                  <a:lnTo>
                    <a:pt x="15009" y="13633"/>
                  </a:lnTo>
                  <a:lnTo>
                    <a:pt x="15716" y="15279"/>
                  </a:lnTo>
                  <a:lnTo>
                    <a:pt x="7421" y="19208"/>
                  </a:lnTo>
                  <a:lnTo>
                    <a:pt x="6797" y="17479"/>
                  </a:lnTo>
                  <a:lnTo>
                    <a:pt x="6146" y="15786"/>
                  </a:lnTo>
                  <a:lnTo>
                    <a:pt x="5470" y="14127"/>
                  </a:lnTo>
                  <a:lnTo>
                    <a:pt x="4767" y="12503"/>
                  </a:lnTo>
                  <a:lnTo>
                    <a:pt x="4038" y="10914"/>
                  </a:lnTo>
                  <a:lnTo>
                    <a:pt x="3282" y="9359"/>
                  </a:lnTo>
                  <a:lnTo>
                    <a:pt x="2501" y="7840"/>
                  </a:lnTo>
                  <a:lnTo>
                    <a:pt x="1693" y="6356"/>
                  </a:lnTo>
                  <a:lnTo>
                    <a:pt x="860" y="490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2431442" y="2176840"/>
              <a:ext cx="93424" cy="28813"/>
            </a:xfrm>
            <a:custGeom>
              <a:avLst/>
              <a:pathLst>
                <a:path w="93424" h="28813">
                  <a:moveTo>
                    <a:pt x="93424" y="9604"/>
                  </a:moveTo>
                  <a:lnTo>
                    <a:pt x="93424" y="28813"/>
                  </a:lnTo>
                  <a:lnTo>
                    <a:pt x="84256" y="28813"/>
                  </a:lnTo>
                  <a:lnTo>
                    <a:pt x="84256" y="17462"/>
                  </a:lnTo>
                  <a:lnTo>
                    <a:pt x="8731" y="17462"/>
                  </a:lnTo>
                  <a:lnTo>
                    <a:pt x="8731" y="28376"/>
                  </a:lnTo>
                  <a:lnTo>
                    <a:pt x="0" y="28376"/>
                  </a:lnTo>
                  <a:lnTo>
                    <a:pt x="0" y="9604"/>
                  </a:lnTo>
                  <a:lnTo>
                    <a:pt x="43219" y="9604"/>
                  </a:lnTo>
                  <a:lnTo>
                    <a:pt x="42866" y="8827"/>
                  </a:lnTo>
                  <a:lnTo>
                    <a:pt x="42503" y="8067"/>
                  </a:lnTo>
                  <a:lnTo>
                    <a:pt x="42132" y="7325"/>
                  </a:lnTo>
                  <a:lnTo>
                    <a:pt x="41752" y="6600"/>
                  </a:lnTo>
                  <a:lnTo>
                    <a:pt x="41364" y="5893"/>
                  </a:lnTo>
                  <a:lnTo>
                    <a:pt x="40967" y="5203"/>
                  </a:lnTo>
                  <a:lnTo>
                    <a:pt x="40561" y="4531"/>
                  </a:lnTo>
                  <a:lnTo>
                    <a:pt x="40146" y="3876"/>
                  </a:lnTo>
                  <a:lnTo>
                    <a:pt x="39722" y="3239"/>
                  </a:lnTo>
                  <a:lnTo>
                    <a:pt x="39290" y="2619"/>
                  </a:lnTo>
                  <a:lnTo>
                    <a:pt x="48021" y="0"/>
                  </a:lnTo>
                  <a:lnTo>
                    <a:pt x="48702" y="881"/>
                  </a:lnTo>
                  <a:lnTo>
                    <a:pt x="49349" y="1781"/>
                  </a:lnTo>
                  <a:lnTo>
                    <a:pt x="49960" y="2697"/>
                  </a:lnTo>
                  <a:lnTo>
                    <a:pt x="50536" y="3632"/>
                  </a:lnTo>
                  <a:lnTo>
                    <a:pt x="51077" y="4583"/>
                  </a:lnTo>
                  <a:lnTo>
                    <a:pt x="51584" y="5553"/>
                  </a:lnTo>
                  <a:lnTo>
                    <a:pt x="52055" y="6539"/>
                  </a:lnTo>
                  <a:lnTo>
                    <a:pt x="52492" y="7543"/>
                  </a:lnTo>
                  <a:lnTo>
                    <a:pt x="52893" y="8565"/>
                  </a:lnTo>
                  <a:lnTo>
                    <a:pt x="53260" y="9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2428386" y="2208709"/>
              <a:ext cx="100409" cy="68976"/>
            </a:xfrm>
            <a:custGeom>
              <a:avLst/>
              <a:pathLst>
                <a:path w="100409" h="68976">
                  <a:moveTo>
                    <a:pt x="14406" y="0"/>
                  </a:moveTo>
                  <a:lnTo>
                    <a:pt x="85129" y="0"/>
                  </a:lnTo>
                  <a:lnTo>
                    <a:pt x="85129" y="7858"/>
                  </a:lnTo>
                  <a:lnTo>
                    <a:pt x="55006" y="7858"/>
                  </a:lnTo>
                  <a:lnTo>
                    <a:pt x="55006" y="27503"/>
                  </a:lnTo>
                  <a:lnTo>
                    <a:pt x="84693" y="27503"/>
                  </a:lnTo>
                  <a:lnTo>
                    <a:pt x="84693" y="35361"/>
                  </a:lnTo>
                  <a:lnTo>
                    <a:pt x="55006" y="35361"/>
                  </a:lnTo>
                  <a:lnTo>
                    <a:pt x="55006" y="56316"/>
                  </a:lnTo>
                  <a:lnTo>
                    <a:pt x="57054" y="56482"/>
                  </a:lnTo>
                  <a:lnTo>
                    <a:pt x="59180" y="56630"/>
                  </a:lnTo>
                  <a:lnTo>
                    <a:pt x="61385" y="56761"/>
                  </a:lnTo>
                  <a:lnTo>
                    <a:pt x="63668" y="56875"/>
                  </a:lnTo>
                  <a:lnTo>
                    <a:pt x="66030" y="56971"/>
                  </a:lnTo>
                  <a:lnTo>
                    <a:pt x="68470" y="57049"/>
                  </a:lnTo>
                  <a:lnTo>
                    <a:pt x="70989" y="57111"/>
                  </a:lnTo>
                  <a:lnTo>
                    <a:pt x="73586" y="57154"/>
                  </a:lnTo>
                  <a:lnTo>
                    <a:pt x="76263" y="57180"/>
                  </a:lnTo>
                  <a:lnTo>
                    <a:pt x="79017" y="57189"/>
                  </a:lnTo>
                  <a:lnTo>
                    <a:pt x="100409" y="57189"/>
                  </a:lnTo>
                  <a:lnTo>
                    <a:pt x="97353" y="66357"/>
                  </a:lnTo>
                  <a:lnTo>
                    <a:pt x="79017" y="66357"/>
                  </a:lnTo>
                  <a:lnTo>
                    <a:pt x="73357" y="66316"/>
                  </a:lnTo>
                  <a:lnTo>
                    <a:pt x="68077" y="66191"/>
                  </a:lnTo>
                  <a:lnTo>
                    <a:pt x="63177" y="65984"/>
                  </a:lnTo>
                  <a:lnTo>
                    <a:pt x="58656" y="65693"/>
                  </a:lnTo>
                  <a:lnTo>
                    <a:pt x="54515" y="65320"/>
                  </a:lnTo>
                  <a:lnTo>
                    <a:pt x="50754" y="64864"/>
                  </a:lnTo>
                  <a:lnTo>
                    <a:pt x="47373" y="64325"/>
                  </a:lnTo>
                  <a:lnTo>
                    <a:pt x="44372" y="63703"/>
                  </a:lnTo>
                  <a:lnTo>
                    <a:pt x="41750" y="62998"/>
                  </a:lnTo>
                  <a:lnTo>
                    <a:pt x="39508" y="62210"/>
                  </a:lnTo>
                  <a:lnTo>
                    <a:pt x="37485" y="61308"/>
                  </a:lnTo>
                  <a:lnTo>
                    <a:pt x="35518" y="60263"/>
                  </a:lnTo>
                  <a:lnTo>
                    <a:pt x="33608" y="59073"/>
                  </a:lnTo>
                  <a:lnTo>
                    <a:pt x="31755" y="57739"/>
                  </a:lnTo>
                  <a:lnTo>
                    <a:pt x="29959" y="56261"/>
                  </a:lnTo>
                  <a:lnTo>
                    <a:pt x="28219" y="54640"/>
                  </a:lnTo>
                  <a:lnTo>
                    <a:pt x="26536" y="52874"/>
                  </a:lnTo>
                  <a:lnTo>
                    <a:pt x="24910" y="50964"/>
                  </a:lnTo>
                  <a:lnTo>
                    <a:pt x="23340" y="48910"/>
                  </a:lnTo>
                  <a:lnTo>
                    <a:pt x="21828" y="46712"/>
                  </a:lnTo>
                  <a:lnTo>
                    <a:pt x="20732" y="49135"/>
                  </a:lnTo>
                  <a:lnTo>
                    <a:pt x="19540" y="51514"/>
                  </a:lnTo>
                  <a:lnTo>
                    <a:pt x="18252" y="53849"/>
                  </a:lnTo>
                  <a:lnTo>
                    <a:pt x="16868" y="56141"/>
                  </a:lnTo>
                  <a:lnTo>
                    <a:pt x="15388" y="58390"/>
                  </a:lnTo>
                  <a:lnTo>
                    <a:pt x="13812" y="60594"/>
                  </a:lnTo>
                  <a:lnTo>
                    <a:pt x="12140" y="62755"/>
                  </a:lnTo>
                  <a:lnTo>
                    <a:pt x="10372" y="64873"/>
                  </a:lnTo>
                  <a:lnTo>
                    <a:pt x="8508" y="66946"/>
                  </a:lnTo>
                  <a:lnTo>
                    <a:pt x="6548" y="68976"/>
                  </a:lnTo>
                  <a:lnTo>
                    <a:pt x="0" y="62428"/>
                  </a:lnTo>
                  <a:lnTo>
                    <a:pt x="3514" y="58355"/>
                  </a:lnTo>
                  <a:lnTo>
                    <a:pt x="6723" y="54168"/>
                  </a:lnTo>
                  <a:lnTo>
                    <a:pt x="9626" y="49868"/>
                  </a:lnTo>
                  <a:lnTo>
                    <a:pt x="12223" y="45454"/>
                  </a:lnTo>
                  <a:lnTo>
                    <a:pt x="14515" y="40927"/>
                  </a:lnTo>
                  <a:lnTo>
                    <a:pt x="16502" y="36287"/>
                  </a:lnTo>
                  <a:lnTo>
                    <a:pt x="18182" y="31532"/>
                  </a:lnTo>
                  <a:lnTo>
                    <a:pt x="19558" y="26665"/>
                  </a:lnTo>
                  <a:lnTo>
                    <a:pt x="20627" y="21684"/>
                  </a:lnTo>
                  <a:lnTo>
                    <a:pt x="21391" y="16589"/>
                  </a:lnTo>
                  <a:lnTo>
                    <a:pt x="30122" y="18772"/>
                  </a:lnTo>
                  <a:lnTo>
                    <a:pt x="29839" y="20771"/>
                  </a:lnTo>
                  <a:lnTo>
                    <a:pt x="29511" y="22753"/>
                  </a:lnTo>
                  <a:lnTo>
                    <a:pt x="29140" y="24718"/>
                  </a:lnTo>
                  <a:lnTo>
                    <a:pt x="28725" y="26665"/>
                  </a:lnTo>
                  <a:lnTo>
                    <a:pt x="28267" y="28594"/>
                  </a:lnTo>
                  <a:lnTo>
                    <a:pt x="27765" y="30506"/>
                  </a:lnTo>
                  <a:lnTo>
                    <a:pt x="27219" y="32401"/>
                  </a:lnTo>
                  <a:lnTo>
                    <a:pt x="26630" y="34278"/>
                  </a:lnTo>
                  <a:lnTo>
                    <a:pt x="25997" y="36138"/>
                  </a:lnTo>
                  <a:lnTo>
                    <a:pt x="25320" y="37980"/>
                  </a:lnTo>
                  <a:lnTo>
                    <a:pt x="27097" y="40744"/>
                  </a:lnTo>
                  <a:lnTo>
                    <a:pt x="28935" y="43272"/>
                  </a:lnTo>
                  <a:lnTo>
                    <a:pt x="30834" y="45564"/>
                  </a:lnTo>
                  <a:lnTo>
                    <a:pt x="32794" y="47620"/>
                  </a:lnTo>
                  <a:lnTo>
                    <a:pt x="34815" y="49440"/>
                  </a:lnTo>
                  <a:lnTo>
                    <a:pt x="36898" y="51025"/>
                  </a:lnTo>
                  <a:lnTo>
                    <a:pt x="39041" y="52374"/>
                  </a:lnTo>
                  <a:lnTo>
                    <a:pt x="41246" y="53487"/>
                  </a:lnTo>
                  <a:lnTo>
                    <a:pt x="43512" y="54365"/>
                  </a:lnTo>
                  <a:lnTo>
                    <a:pt x="45839" y="55006"/>
                  </a:lnTo>
                  <a:lnTo>
                    <a:pt x="45839" y="7858"/>
                  </a:lnTo>
                  <a:lnTo>
                    <a:pt x="14406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2537964" y="2176840"/>
              <a:ext cx="100845" cy="101719"/>
            </a:xfrm>
            <a:custGeom>
              <a:avLst/>
              <a:pathLst>
                <a:path w="100845" h="101719">
                  <a:moveTo>
                    <a:pt x="20081" y="48895"/>
                  </a:moveTo>
                  <a:lnTo>
                    <a:pt x="20081" y="10477"/>
                  </a:lnTo>
                  <a:lnTo>
                    <a:pt x="57626" y="10477"/>
                  </a:lnTo>
                  <a:lnTo>
                    <a:pt x="57268" y="9613"/>
                  </a:lnTo>
                  <a:lnTo>
                    <a:pt x="56892" y="8766"/>
                  </a:lnTo>
                  <a:lnTo>
                    <a:pt x="56499" y="7936"/>
                  </a:lnTo>
                  <a:lnTo>
                    <a:pt x="56089" y="7124"/>
                  </a:lnTo>
                  <a:lnTo>
                    <a:pt x="55661" y="6330"/>
                  </a:lnTo>
                  <a:lnTo>
                    <a:pt x="55216" y="5553"/>
                  </a:lnTo>
                  <a:lnTo>
                    <a:pt x="54753" y="4793"/>
                  </a:lnTo>
                  <a:lnTo>
                    <a:pt x="54273" y="4051"/>
                  </a:lnTo>
                  <a:lnTo>
                    <a:pt x="53775" y="3326"/>
                  </a:lnTo>
                  <a:lnTo>
                    <a:pt x="53260" y="2619"/>
                  </a:lnTo>
                  <a:lnTo>
                    <a:pt x="61555" y="0"/>
                  </a:lnTo>
                  <a:lnTo>
                    <a:pt x="62240" y="969"/>
                  </a:lnTo>
                  <a:lnTo>
                    <a:pt x="62899" y="1955"/>
                  </a:lnTo>
                  <a:lnTo>
                    <a:pt x="63532" y="2959"/>
                  </a:lnTo>
                  <a:lnTo>
                    <a:pt x="64139" y="3981"/>
                  </a:lnTo>
                  <a:lnTo>
                    <a:pt x="64720" y="5020"/>
                  </a:lnTo>
                  <a:lnTo>
                    <a:pt x="65274" y="6076"/>
                  </a:lnTo>
                  <a:lnTo>
                    <a:pt x="65803" y="7150"/>
                  </a:lnTo>
                  <a:lnTo>
                    <a:pt x="66305" y="8242"/>
                  </a:lnTo>
                  <a:lnTo>
                    <a:pt x="66780" y="9351"/>
                  </a:lnTo>
                  <a:lnTo>
                    <a:pt x="67230" y="10477"/>
                  </a:lnTo>
                  <a:lnTo>
                    <a:pt x="100845" y="10477"/>
                  </a:lnTo>
                  <a:lnTo>
                    <a:pt x="100845" y="18335"/>
                  </a:lnTo>
                  <a:lnTo>
                    <a:pt x="28813" y="18335"/>
                  </a:lnTo>
                  <a:lnTo>
                    <a:pt x="28813" y="51950"/>
                  </a:lnTo>
                  <a:lnTo>
                    <a:pt x="28669" y="57399"/>
                  </a:lnTo>
                  <a:lnTo>
                    <a:pt x="28236" y="62742"/>
                  </a:lnTo>
                  <a:lnTo>
                    <a:pt x="27516" y="67981"/>
                  </a:lnTo>
                  <a:lnTo>
                    <a:pt x="26508" y="73115"/>
                  </a:lnTo>
                  <a:lnTo>
                    <a:pt x="25211" y="78144"/>
                  </a:lnTo>
                  <a:lnTo>
                    <a:pt x="23626" y="83069"/>
                  </a:lnTo>
                  <a:lnTo>
                    <a:pt x="21753" y="87888"/>
                  </a:lnTo>
                  <a:lnTo>
                    <a:pt x="19592" y="92603"/>
                  </a:lnTo>
                  <a:lnTo>
                    <a:pt x="17143" y="97213"/>
                  </a:lnTo>
                  <a:lnTo>
                    <a:pt x="14406" y="101719"/>
                  </a:lnTo>
                  <a:lnTo>
                    <a:pt x="6548" y="96916"/>
                  </a:lnTo>
                  <a:lnTo>
                    <a:pt x="8879" y="92992"/>
                  </a:lnTo>
                  <a:lnTo>
                    <a:pt x="10983" y="89076"/>
                  </a:lnTo>
                  <a:lnTo>
                    <a:pt x="12861" y="85168"/>
                  </a:lnTo>
                  <a:lnTo>
                    <a:pt x="14511" y="81270"/>
                  </a:lnTo>
                  <a:lnTo>
                    <a:pt x="15934" y="77380"/>
                  </a:lnTo>
                  <a:lnTo>
                    <a:pt x="17130" y="73499"/>
                  </a:lnTo>
                  <a:lnTo>
                    <a:pt x="18099" y="69627"/>
                  </a:lnTo>
                  <a:lnTo>
                    <a:pt x="18842" y="65763"/>
                  </a:lnTo>
                  <a:lnTo>
                    <a:pt x="19357" y="61908"/>
                  </a:lnTo>
                  <a:lnTo>
                    <a:pt x="19645" y="58062"/>
                  </a:lnTo>
                  <a:lnTo>
                    <a:pt x="17999" y="59429"/>
                  </a:lnTo>
                  <a:lnTo>
                    <a:pt x="16379" y="60734"/>
                  </a:lnTo>
                  <a:lnTo>
                    <a:pt x="14786" y="61978"/>
                  </a:lnTo>
                  <a:lnTo>
                    <a:pt x="13219" y="63161"/>
                  </a:lnTo>
                  <a:lnTo>
                    <a:pt x="11678" y="64283"/>
                  </a:lnTo>
                  <a:lnTo>
                    <a:pt x="10163" y="65344"/>
                  </a:lnTo>
                  <a:lnTo>
                    <a:pt x="8674" y="66344"/>
                  </a:lnTo>
                  <a:lnTo>
                    <a:pt x="7212" y="67283"/>
                  </a:lnTo>
                  <a:lnTo>
                    <a:pt x="5775" y="68160"/>
                  </a:lnTo>
                  <a:lnTo>
                    <a:pt x="4365" y="68976"/>
                  </a:lnTo>
                  <a:lnTo>
                    <a:pt x="0" y="59809"/>
                  </a:lnTo>
                  <a:lnTo>
                    <a:pt x="2401" y="58756"/>
                  </a:lnTo>
                  <a:lnTo>
                    <a:pt x="4714" y="57696"/>
                  </a:lnTo>
                  <a:lnTo>
                    <a:pt x="6941" y="56626"/>
                  </a:lnTo>
                  <a:lnTo>
                    <a:pt x="9080" y="55548"/>
                  </a:lnTo>
                  <a:lnTo>
                    <a:pt x="11132" y="54461"/>
                  </a:lnTo>
                  <a:lnTo>
                    <a:pt x="13096" y="53365"/>
                  </a:lnTo>
                  <a:lnTo>
                    <a:pt x="14974" y="52260"/>
                  </a:lnTo>
                  <a:lnTo>
                    <a:pt x="16763" y="51147"/>
                  </a:lnTo>
                  <a:lnTo>
                    <a:pt x="18466" y="50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2539710" y="2196485"/>
              <a:ext cx="14406" cy="22701"/>
            </a:xfrm>
            <a:custGeom>
              <a:avLst/>
              <a:pathLst>
                <a:path w="14406" h="22701">
                  <a:moveTo>
                    <a:pt x="8294" y="0"/>
                  </a:moveTo>
                  <a:lnTo>
                    <a:pt x="9063" y="1768"/>
                  </a:lnTo>
                  <a:lnTo>
                    <a:pt x="9796" y="3579"/>
                  </a:lnTo>
                  <a:lnTo>
                    <a:pt x="10494" y="5435"/>
                  </a:lnTo>
                  <a:lnTo>
                    <a:pt x="11158" y="7334"/>
                  </a:lnTo>
                  <a:lnTo>
                    <a:pt x="11787" y="9276"/>
                  </a:lnTo>
                  <a:lnTo>
                    <a:pt x="12380" y="11263"/>
                  </a:lnTo>
                  <a:lnTo>
                    <a:pt x="12939" y="13293"/>
                  </a:lnTo>
                  <a:lnTo>
                    <a:pt x="13463" y="15367"/>
                  </a:lnTo>
                  <a:lnTo>
                    <a:pt x="13952" y="17484"/>
                  </a:lnTo>
                  <a:lnTo>
                    <a:pt x="14406" y="19645"/>
                  </a:lnTo>
                  <a:lnTo>
                    <a:pt x="5675" y="22701"/>
                  </a:lnTo>
                  <a:lnTo>
                    <a:pt x="5225" y="20457"/>
                  </a:lnTo>
                  <a:lnTo>
                    <a:pt x="4749" y="18265"/>
                  </a:lnTo>
                  <a:lnTo>
                    <a:pt x="4247" y="16126"/>
                  </a:lnTo>
                  <a:lnTo>
                    <a:pt x="3719" y="14039"/>
                  </a:lnTo>
                  <a:lnTo>
                    <a:pt x="3165" y="12005"/>
                  </a:lnTo>
                  <a:lnTo>
                    <a:pt x="2584" y="10023"/>
                  </a:lnTo>
                  <a:lnTo>
                    <a:pt x="1977" y="8093"/>
                  </a:lnTo>
                  <a:lnTo>
                    <a:pt x="1344" y="6216"/>
                  </a:lnTo>
                  <a:lnTo>
                    <a:pt x="685" y="4391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2565467" y="2198668"/>
              <a:ext cx="75088" cy="79890"/>
            </a:xfrm>
            <a:custGeom>
              <a:avLst/>
              <a:pathLst>
                <a:path w="75088" h="79890">
                  <a:moveTo>
                    <a:pt x="21391" y="0"/>
                  </a:moveTo>
                  <a:lnTo>
                    <a:pt x="29249" y="2182"/>
                  </a:lnTo>
                  <a:lnTo>
                    <a:pt x="28983" y="3047"/>
                  </a:lnTo>
                  <a:lnTo>
                    <a:pt x="28708" y="3894"/>
                  </a:lnTo>
                  <a:lnTo>
                    <a:pt x="28424" y="4723"/>
                  </a:lnTo>
                  <a:lnTo>
                    <a:pt x="28132" y="5535"/>
                  </a:lnTo>
                  <a:lnTo>
                    <a:pt x="27830" y="6330"/>
                  </a:lnTo>
                  <a:lnTo>
                    <a:pt x="27520" y="7107"/>
                  </a:lnTo>
                  <a:lnTo>
                    <a:pt x="27202" y="7866"/>
                  </a:lnTo>
                  <a:lnTo>
                    <a:pt x="26874" y="8609"/>
                  </a:lnTo>
                  <a:lnTo>
                    <a:pt x="26538" y="9333"/>
                  </a:lnTo>
                  <a:lnTo>
                    <a:pt x="26193" y="10040"/>
                  </a:lnTo>
                  <a:lnTo>
                    <a:pt x="68103" y="10040"/>
                  </a:lnTo>
                  <a:lnTo>
                    <a:pt x="68103" y="18335"/>
                  </a:lnTo>
                  <a:lnTo>
                    <a:pt x="44092" y="18335"/>
                  </a:lnTo>
                  <a:lnTo>
                    <a:pt x="44084" y="20400"/>
                  </a:lnTo>
                  <a:lnTo>
                    <a:pt x="44057" y="22404"/>
                  </a:lnTo>
                  <a:lnTo>
                    <a:pt x="44014" y="24347"/>
                  </a:lnTo>
                  <a:lnTo>
                    <a:pt x="43953" y="26228"/>
                  </a:lnTo>
                  <a:lnTo>
                    <a:pt x="43874" y="28049"/>
                  </a:lnTo>
                  <a:lnTo>
                    <a:pt x="43778" y="29808"/>
                  </a:lnTo>
                  <a:lnTo>
                    <a:pt x="43664" y="31506"/>
                  </a:lnTo>
                  <a:lnTo>
                    <a:pt x="43534" y="33143"/>
                  </a:lnTo>
                  <a:lnTo>
                    <a:pt x="43385" y="34719"/>
                  </a:lnTo>
                  <a:lnTo>
                    <a:pt x="43219" y="36234"/>
                  </a:lnTo>
                  <a:lnTo>
                    <a:pt x="72032" y="36234"/>
                  </a:lnTo>
                  <a:lnTo>
                    <a:pt x="72032" y="44529"/>
                  </a:lnTo>
                  <a:lnTo>
                    <a:pt x="44965" y="44529"/>
                  </a:lnTo>
                  <a:lnTo>
                    <a:pt x="46681" y="48170"/>
                  </a:lnTo>
                  <a:lnTo>
                    <a:pt x="48685" y="51584"/>
                  </a:lnTo>
                  <a:lnTo>
                    <a:pt x="50977" y="54771"/>
                  </a:lnTo>
                  <a:lnTo>
                    <a:pt x="53557" y="57731"/>
                  </a:lnTo>
                  <a:lnTo>
                    <a:pt x="56425" y="60463"/>
                  </a:lnTo>
                  <a:lnTo>
                    <a:pt x="59582" y="62969"/>
                  </a:lnTo>
                  <a:lnTo>
                    <a:pt x="63026" y="65248"/>
                  </a:lnTo>
                  <a:lnTo>
                    <a:pt x="66759" y="67300"/>
                  </a:lnTo>
                  <a:lnTo>
                    <a:pt x="70779" y="69125"/>
                  </a:lnTo>
                  <a:lnTo>
                    <a:pt x="75088" y="70723"/>
                  </a:lnTo>
                  <a:lnTo>
                    <a:pt x="70286" y="79890"/>
                  </a:lnTo>
                  <a:lnTo>
                    <a:pt x="66287" y="78275"/>
                  </a:lnTo>
                  <a:lnTo>
                    <a:pt x="62498" y="76398"/>
                  </a:lnTo>
                  <a:lnTo>
                    <a:pt x="58918" y="74259"/>
                  </a:lnTo>
                  <a:lnTo>
                    <a:pt x="55548" y="71858"/>
                  </a:lnTo>
                  <a:lnTo>
                    <a:pt x="52387" y="69195"/>
                  </a:lnTo>
                  <a:lnTo>
                    <a:pt x="49436" y="66270"/>
                  </a:lnTo>
                  <a:lnTo>
                    <a:pt x="46694" y="63083"/>
                  </a:lnTo>
                  <a:lnTo>
                    <a:pt x="44162" y="59634"/>
                  </a:lnTo>
                  <a:lnTo>
                    <a:pt x="41840" y="55923"/>
                  </a:lnTo>
                  <a:lnTo>
                    <a:pt x="39727" y="51950"/>
                  </a:lnTo>
                  <a:lnTo>
                    <a:pt x="37959" y="55452"/>
                  </a:lnTo>
                  <a:lnTo>
                    <a:pt x="35798" y="58796"/>
                  </a:lnTo>
                  <a:lnTo>
                    <a:pt x="33244" y="61983"/>
                  </a:lnTo>
                  <a:lnTo>
                    <a:pt x="30297" y="65012"/>
                  </a:lnTo>
                  <a:lnTo>
                    <a:pt x="26957" y="67885"/>
                  </a:lnTo>
                  <a:lnTo>
                    <a:pt x="23225" y="70600"/>
                  </a:lnTo>
                  <a:lnTo>
                    <a:pt x="19099" y="73159"/>
                  </a:lnTo>
                  <a:lnTo>
                    <a:pt x="14581" y="75560"/>
                  </a:lnTo>
                  <a:lnTo>
                    <a:pt x="9669" y="77804"/>
                  </a:lnTo>
                  <a:lnTo>
                    <a:pt x="4365" y="79890"/>
                  </a:lnTo>
                  <a:lnTo>
                    <a:pt x="0" y="72032"/>
                  </a:lnTo>
                  <a:lnTo>
                    <a:pt x="5116" y="70107"/>
                  </a:lnTo>
                  <a:lnTo>
                    <a:pt x="9813" y="67998"/>
                  </a:lnTo>
                  <a:lnTo>
                    <a:pt x="14092" y="65707"/>
                  </a:lnTo>
                  <a:lnTo>
                    <a:pt x="17951" y="63231"/>
                  </a:lnTo>
                  <a:lnTo>
                    <a:pt x="21391" y="60573"/>
                  </a:lnTo>
                  <a:lnTo>
                    <a:pt x="24412" y="57731"/>
                  </a:lnTo>
                  <a:lnTo>
                    <a:pt x="27014" y="54705"/>
                  </a:lnTo>
                  <a:lnTo>
                    <a:pt x="29197" y="51496"/>
                  </a:lnTo>
                  <a:lnTo>
                    <a:pt x="30961" y="48104"/>
                  </a:lnTo>
                  <a:lnTo>
                    <a:pt x="32305" y="44529"/>
                  </a:lnTo>
                  <a:lnTo>
                    <a:pt x="5675" y="44529"/>
                  </a:lnTo>
                  <a:lnTo>
                    <a:pt x="5675" y="36234"/>
                  </a:lnTo>
                  <a:lnTo>
                    <a:pt x="34051" y="36234"/>
                  </a:lnTo>
                  <a:lnTo>
                    <a:pt x="34300" y="34719"/>
                  </a:lnTo>
                  <a:lnTo>
                    <a:pt x="34523" y="33143"/>
                  </a:lnTo>
                  <a:lnTo>
                    <a:pt x="34719" y="31506"/>
                  </a:lnTo>
                  <a:lnTo>
                    <a:pt x="34890" y="29808"/>
                  </a:lnTo>
                  <a:lnTo>
                    <a:pt x="35034" y="28049"/>
                  </a:lnTo>
                  <a:lnTo>
                    <a:pt x="35152" y="26228"/>
                  </a:lnTo>
                  <a:lnTo>
                    <a:pt x="35243" y="24347"/>
                  </a:lnTo>
                  <a:lnTo>
                    <a:pt x="35309" y="22404"/>
                  </a:lnTo>
                  <a:lnTo>
                    <a:pt x="35348" y="20400"/>
                  </a:lnTo>
                  <a:lnTo>
                    <a:pt x="35361" y="18335"/>
                  </a:lnTo>
                  <a:lnTo>
                    <a:pt x="22701" y="18335"/>
                  </a:lnTo>
                  <a:lnTo>
                    <a:pt x="21902" y="19889"/>
                  </a:lnTo>
                  <a:lnTo>
                    <a:pt x="21077" y="21409"/>
                  </a:lnTo>
                  <a:lnTo>
                    <a:pt x="20225" y="22893"/>
                  </a:lnTo>
                  <a:lnTo>
                    <a:pt x="19348" y="24342"/>
                  </a:lnTo>
                  <a:lnTo>
                    <a:pt x="18444" y="25757"/>
                  </a:lnTo>
                  <a:lnTo>
                    <a:pt x="17514" y="27136"/>
                  </a:lnTo>
                  <a:lnTo>
                    <a:pt x="16558" y="28481"/>
                  </a:lnTo>
                  <a:lnTo>
                    <a:pt x="15576" y="29791"/>
                  </a:lnTo>
                  <a:lnTo>
                    <a:pt x="14568" y="31065"/>
                  </a:lnTo>
                  <a:lnTo>
                    <a:pt x="13533" y="32305"/>
                  </a:lnTo>
                  <a:lnTo>
                    <a:pt x="6548" y="26630"/>
                  </a:lnTo>
                  <a:lnTo>
                    <a:pt x="8582" y="24085"/>
                  </a:lnTo>
                  <a:lnTo>
                    <a:pt x="10494" y="21513"/>
                  </a:lnTo>
                  <a:lnTo>
                    <a:pt x="12284" y="18916"/>
                  </a:lnTo>
                  <a:lnTo>
                    <a:pt x="13952" y="16292"/>
                  </a:lnTo>
                  <a:lnTo>
                    <a:pt x="15497" y="13642"/>
                  </a:lnTo>
                  <a:lnTo>
                    <a:pt x="16921" y="10966"/>
                  </a:lnTo>
                  <a:lnTo>
                    <a:pt x="18222" y="8264"/>
                  </a:lnTo>
                  <a:lnTo>
                    <a:pt x="19400" y="5535"/>
                  </a:lnTo>
                  <a:lnTo>
                    <a:pt x="20457" y="2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2649287" y="2176404"/>
              <a:ext cx="102592" cy="102155"/>
            </a:xfrm>
            <a:custGeom>
              <a:avLst/>
              <a:pathLst>
                <a:path w="102592" h="102155">
                  <a:moveTo>
                    <a:pt x="60245" y="0"/>
                  </a:moveTo>
                  <a:lnTo>
                    <a:pt x="60756" y="877"/>
                  </a:lnTo>
                  <a:lnTo>
                    <a:pt x="61240" y="1763"/>
                  </a:lnTo>
                  <a:lnTo>
                    <a:pt x="61699" y="2658"/>
                  </a:lnTo>
                  <a:lnTo>
                    <a:pt x="62131" y="3562"/>
                  </a:lnTo>
                  <a:lnTo>
                    <a:pt x="62537" y="4474"/>
                  </a:lnTo>
                  <a:lnTo>
                    <a:pt x="62917" y="5395"/>
                  </a:lnTo>
                  <a:lnTo>
                    <a:pt x="63271" y="6325"/>
                  </a:lnTo>
                  <a:lnTo>
                    <a:pt x="63598" y="7264"/>
                  </a:lnTo>
                  <a:lnTo>
                    <a:pt x="63899" y="8211"/>
                  </a:lnTo>
                  <a:lnTo>
                    <a:pt x="64174" y="9167"/>
                  </a:lnTo>
                  <a:lnTo>
                    <a:pt x="102592" y="9167"/>
                  </a:lnTo>
                  <a:lnTo>
                    <a:pt x="102592" y="17462"/>
                  </a:lnTo>
                  <a:lnTo>
                    <a:pt x="25320" y="17462"/>
                  </a:lnTo>
                  <a:lnTo>
                    <a:pt x="25320" y="51950"/>
                  </a:lnTo>
                  <a:lnTo>
                    <a:pt x="25194" y="57560"/>
                  </a:lnTo>
                  <a:lnTo>
                    <a:pt x="24814" y="63039"/>
                  </a:lnTo>
                  <a:lnTo>
                    <a:pt x="24181" y="68387"/>
                  </a:lnTo>
                  <a:lnTo>
                    <a:pt x="23294" y="73604"/>
                  </a:lnTo>
                  <a:lnTo>
                    <a:pt x="22155" y="78690"/>
                  </a:lnTo>
                  <a:lnTo>
                    <a:pt x="20762" y="83645"/>
                  </a:lnTo>
                  <a:lnTo>
                    <a:pt x="19117" y="88469"/>
                  </a:lnTo>
                  <a:lnTo>
                    <a:pt x="17218" y="93162"/>
                  </a:lnTo>
                  <a:lnTo>
                    <a:pt x="15065" y="97724"/>
                  </a:lnTo>
                  <a:lnTo>
                    <a:pt x="12660" y="102155"/>
                  </a:lnTo>
                  <a:lnTo>
                    <a:pt x="4802" y="97353"/>
                  </a:lnTo>
                  <a:lnTo>
                    <a:pt x="6884" y="93367"/>
                  </a:lnTo>
                  <a:lnTo>
                    <a:pt x="8766" y="89442"/>
                  </a:lnTo>
                  <a:lnTo>
                    <a:pt x="10446" y="85579"/>
                  </a:lnTo>
                  <a:lnTo>
                    <a:pt x="11926" y="81776"/>
                  </a:lnTo>
                  <a:lnTo>
                    <a:pt x="13206" y="78035"/>
                  </a:lnTo>
                  <a:lnTo>
                    <a:pt x="14284" y="74355"/>
                  </a:lnTo>
                  <a:lnTo>
                    <a:pt x="15161" y="70736"/>
                  </a:lnTo>
                  <a:lnTo>
                    <a:pt x="15838" y="67178"/>
                  </a:lnTo>
                  <a:lnTo>
                    <a:pt x="16314" y="63681"/>
                  </a:lnTo>
                  <a:lnTo>
                    <a:pt x="16589" y="60245"/>
                  </a:lnTo>
                  <a:lnTo>
                    <a:pt x="15358" y="61284"/>
                  </a:lnTo>
                  <a:lnTo>
                    <a:pt x="14109" y="62306"/>
                  </a:lnTo>
                  <a:lnTo>
                    <a:pt x="12843" y="63310"/>
                  </a:lnTo>
                  <a:lnTo>
                    <a:pt x="11560" y="64296"/>
                  </a:lnTo>
                  <a:lnTo>
                    <a:pt x="10259" y="65266"/>
                  </a:lnTo>
                  <a:lnTo>
                    <a:pt x="8940" y="66217"/>
                  </a:lnTo>
                  <a:lnTo>
                    <a:pt x="7604" y="67152"/>
                  </a:lnTo>
                  <a:lnTo>
                    <a:pt x="6251" y="68068"/>
                  </a:lnTo>
                  <a:lnTo>
                    <a:pt x="4880" y="68968"/>
                  </a:lnTo>
                  <a:lnTo>
                    <a:pt x="3492" y="69850"/>
                  </a:lnTo>
                  <a:lnTo>
                    <a:pt x="0" y="60245"/>
                  </a:lnTo>
                  <a:lnTo>
                    <a:pt x="1899" y="59267"/>
                  </a:lnTo>
                  <a:lnTo>
                    <a:pt x="3754" y="58254"/>
                  </a:lnTo>
                  <a:lnTo>
                    <a:pt x="5566" y="57207"/>
                  </a:lnTo>
                  <a:lnTo>
                    <a:pt x="7334" y="56124"/>
                  </a:lnTo>
                  <a:lnTo>
                    <a:pt x="9058" y="55006"/>
                  </a:lnTo>
                  <a:lnTo>
                    <a:pt x="10739" y="53854"/>
                  </a:lnTo>
                  <a:lnTo>
                    <a:pt x="12376" y="52666"/>
                  </a:lnTo>
                  <a:lnTo>
                    <a:pt x="13969" y="51444"/>
                  </a:lnTo>
                  <a:lnTo>
                    <a:pt x="15519" y="50187"/>
                  </a:lnTo>
                  <a:lnTo>
                    <a:pt x="17025" y="48894"/>
                  </a:lnTo>
                  <a:lnTo>
                    <a:pt x="17025" y="9167"/>
                  </a:lnTo>
                  <a:lnTo>
                    <a:pt x="55443" y="9167"/>
                  </a:lnTo>
                  <a:lnTo>
                    <a:pt x="55177" y="8478"/>
                  </a:lnTo>
                  <a:lnTo>
                    <a:pt x="54902" y="7805"/>
                  </a:lnTo>
                  <a:lnTo>
                    <a:pt x="54618" y="7150"/>
                  </a:lnTo>
                  <a:lnTo>
                    <a:pt x="54325" y="6513"/>
                  </a:lnTo>
                  <a:lnTo>
                    <a:pt x="54024" y="5893"/>
                  </a:lnTo>
                  <a:lnTo>
                    <a:pt x="53714" y="5291"/>
                  </a:lnTo>
                  <a:lnTo>
                    <a:pt x="53395" y="4706"/>
                  </a:lnTo>
                  <a:lnTo>
                    <a:pt x="53068" y="4138"/>
                  </a:lnTo>
                  <a:lnTo>
                    <a:pt x="52732" y="3588"/>
                  </a:lnTo>
                  <a:lnTo>
                    <a:pt x="52387" y="30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2650597" y="2196049"/>
              <a:ext cx="13970" cy="21828"/>
            </a:xfrm>
            <a:custGeom>
              <a:avLst/>
              <a:pathLst>
                <a:path w="13970" h="21828">
                  <a:moveTo>
                    <a:pt x="7858" y="0"/>
                  </a:moveTo>
                  <a:lnTo>
                    <a:pt x="8705" y="1925"/>
                  </a:lnTo>
                  <a:lnTo>
                    <a:pt x="9499" y="3859"/>
                  </a:lnTo>
                  <a:lnTo>
                    <a:pt x="10241" y="5801"/>
                  </a:lnTo>
                  <a:lnTo>
                    <a:pt x="10931" y="7753"/>
                  </a:lnTo>
                  <a:lnTo>
                    <a:pt x="11568" y="9713"/>
                  </a:lnTo>
                  <a:lnTo>
                    <a:pt x="12153" y="11682"/>
                  </a:lnTo>
                  <a:lnTo>
                    <a:pt x="12686" y="13660"/>
                  </a:lnTo>
                  <a:lnTo>
                    <a:pt x="13166" y="15646"/>
                  </a:lnTo>
                  <a:lnTo>
                    <a:pt x="13594" y="17641"/>
                  </a:lnTo>
                  <a:lnTo>
                    <a:pt x="13970" y="19645"/>
                  </a:lnTo>
                  <a:lnTo>
                    <a:pt x="6111" y="21828"/>
                  </a:lnTo>
                  <a:lnTo>
                    <a:pt x="5736" y="19662"/>
                  </a:lnTo>
                  <a:lnTo>
                    <a:pt x="5308" y="17532"/>
                  </a:lnTo>
                  <a:lnTo>
                    <a:pt x="4828" y="15436"/>
                  </a:lnTo>
                  <a:lnTo>
                    <a:pt x="4295" y="13376"/>
                  </a:lnTo>
                  <a:lnTo>
                    <a:pt x="3710" y="11350"/>
                  </a:lnTo>
                  <a:lnTo>
                    <a:pt x="3073" y="9359"/>
                  </a:lnTo>
                  <a:lnTo>
                    <a:pt x="2383" y="7404"/>
                  </a:lnTo>
                  <a:lnTo>
                    <a:pt x="1641" y="5483"/>
                  </a:lnTo>
                  <a:lnTo>
                    <a:pt x="846" y="3597"/>
                  </a:lnTo>
                  <a:lnTo>
                    <a:pt x="0" y="174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2679410" y="2203907"/>
              <a:ext cx="70723" cy="72905"/>
            </a:xfrm>
            <a:custGeom>
              <a:avLst/>
              <a:pathLst>
                <a:path w="70723" h="72905">
                  <a:moveTo>
                    <a:pt x="0" y="0"/>
                  </a:moveTo>
                  <a:lnTo>
                    <a:pt x="70723" y="0"/>
                  </a:lnTo>
                  <a:lnTo>
                    <a:pt x="70723" y="7858"/>
                  </a:lnTo>
                  <a:lnTo>
                    <a:pt x="39290" y="7858"/>
                  </a:lnTo>
                  <a:lnTo>
                    <a:pt x="39286" y="9071"/>
                  </a:lnTo>
                  <a:lnTo>
                    <a:pt x="39273" y="10267"/>
                  </a:lnTo>
                  <a:lnTo>
                    <a:pt x="39251" y="11446"/>
                  </a:lnTo>
                  <a:lnTo>
                    <a:pt x="39220" y="12607"/>
                  </a:lnTo>
                  <a:lnTo>
                    <a:pt x="39181" y="13751"/>
                  </a:lnTo>
                  <a:lnTo>
                    <a:pt x="39133" y="14878"/>
                  </a:lnTo>
                  <a:lnTo>
                    <a:pt x="39076" y="15986"/>
                  </a:lnTo>
                  <a:lnTo>
                    <a:pt x="39011" y="17078"/>
                  </a:lnTo>
                  <a:lnTo>
                    <a:pt x="38937" y="18152"/>
                  </a:lnTo>
                  <a:lnTo>
                    <a:pt x="38854" y="19208"/>
                  </a:lnTo>
                  <a:lnTo>
                    <a:pt x="68103" y="19208"/>
                  </a:lnTo>
                  <a:lnTo>
                    <a:pt x="68103" y="62428"/>
                  </a:lnTo>
                  <a:lnTo>
                    <a:pt x="68073" y="63449"/>
                  </a:lnTo>
                  <a:lnTo>
                    <a:pt x="67981" y="64419"/>
                  </a:lnTo>
                  <a:lnTo>
                    <a:pt x="67828" y="65335"/>
                  </a:lnTo>
                  <a:lnTo>
                    <a:pt x="67614" y="66200"/>
                  </a:lnTo>
                  <a:lnTo>
                    <a:pt x="67339" y="67012"/>
                  </a:lnTo>
                  <a:lnTo>
                    <a:pt x="67003" y="67771"/>
                  </a:lnTo>
                  <a:lnTo>
                    <a:pt x="66606" y="68479"/>
                  </a:lnTo>
                  <a:lnTo>
                    <a:pt x="66147" y="69134"/>
                  </a:lnTo>
                  <a:lnTo>
                    <a:pt x="65628" y="69736"/>
                  </a:lnTo>
                  <a:lnTo>
                    <a:pt x="65047" y="70286"/>
                  </a:lnTo>
                  <a:lnTo>
                    <a:pt x="64410" y="70784"/>
                  </a:lnTo>
                  <a:lnTo>
                    <a:pt x="63720" y="71229"/>
                  </a:lnTo>
                  <a:lnTo>
                    <a:pt x="62978" y="71622"/>
                  </a:lnTo>
                  <a:lnTo>
                    <a:pt x="62183" y="71962"/>
                  </a:lnTo>
                  <a:lnTo>
                    <a:pt x="61337" y="72251"/>
                  </a:lnTo>
                  <a:lnTo>
                    <a:pt x="60437" y="72486"/>
                  </a:lnTo>
                  <a:lnTo>
                    <a:pt x="59486" y="72670"/>
                  </a:lnTo>
                  <a:lnTo>
                    <a:pt x="58481" y="72801"/>
                  </a:lnTo>
                  <a:lnTo>
                    <a:pt x="57425" y="72879"/>
                  </a:lnTo>
                  <a:lnTo>
                    <a:pt x="56316" y="72905"/>
                  </a:lnTo>
                  <a:lnTo>
                    <a:pt x="55425" y="72892"/>
                  </a:lnTo>
                  <a:lnTo>
                    <a:pt x="54500" y="72853"/>
                  </a:lnTo>
                  <a:lnTo>
                    <a:pt x="53540" y="72788"/>
                  </a:lnTo>
                  <a:lnTo>
                    <a:pt x="52544" y="72696"/>
                  </a:lnTo>
                  <a:lnTo>
                    <a:pt x="51514" y="72578"/>
                  </a:lnTo>
                  <a:lnTo>
                    <a:pt x="50449" y="72434"/>
                  </a:lnTo>
                  <a:lnTo>
                    <a:pt x="49349" y="72264"/>
                  </a:lnTo>
                  <a:lnTo>
                    <a:pt x="48213" y="72067"/>
                  </a:lnTo>
                  <a:lnTo>
                    <a:pt x="47043" y="71845"/>
                  </a:lnTo>
                  <a:lnTo>
                    <a:pt x="45839" y="71596"/>
                  </a:lnTo>
                  <a:lnTo>
                    <a:pt x="43656" y="63301"/>
                  </a:lnTo>
                  <a:lnTo>
                    <a:pt x="45271" y="63550"/>
                  </a:lnTo>
                  <a:lnTo>
                    <a:pt x="46799" y="63773"/>
                  </a:lnTo>
                  <a:lnTo>
                    <a:pt x="48240" y="63969"/>
                  </a:lnTo>
                  <a:lnTo>
                    <a:pt x="49593" y="64139"/>
                  </a:lnTo>
                  <a:lnTo>
                    <a:pt x="50859" y="64283"/>
                  </a:lnTo>
                  <a:lnTo>
                    <a:pt x="52038" y="64401"/>
                  </a:lnTo>
                  <a:lnTo>
                    <a:pt x="53129" y="64493"/>
                  </a:lnTo>
                  <a:lnTo>
                    <a:pt x="54133" y="64558"/>
                  </a:lnTo>
                  <a:lnTo>
                    <a:pt x="55050" y="64598"/>
                  </a:lnTo>
                  <a:lnTo>
                    <a:pt x="55880" y="64611"/>
                  </a:lnTo>
                  <a:lnTo>
                    <a:pt x="56543" y="64567"/>
                  </a:lnTo>
                  <a:lnTo>
                    <a:pt x="57137" y="64436"/>
                  </a:lnTo>
                  <a:lnTo>
                    <a:pt x="57661" y="64218"/>
                  </a:lnTo>
                  <a:lnTo>
                    <a:pt x="58115" y="63912"/>
                  </a:lnTo>
                  <a:lnTo>
                    <a:pt x="58499" y="63519"/>
                  </a:lnTo>
                  <a:lnTo>
                    <a:pt x="58813" y="63039"/>
                  </a:lnTo>
                  <a:lnTo>
                    <a:pt x="59058" y="62472"/>
                  </a:lnTo>
                  <a:lnTo>
                    <a:pt x="59232" y="61817"/>
                  </a:lnTo>
                  <a:lnTo>
                    <a:pt x="59337" y="61075"/>
                  </a:lnTo>
                  <a:lnTo>
                    <a:pt x="59372" y="60245"/>
                  </a:lnTo>
                  <a:lnTo>
                    <a:pt x="59372" y="26630"/>
                  </a:lnTo>
                  <a:lnTo>
                    <a:pt x="38417" y="26630"/>
                  </a:lnTo>
                  <a:lnTo>
                    <a:pt x="37544" y="30995"/>
                  </a:lnTo>
                  <a:lnTo>
                    <a:pt x="39866" y="32764"/>
                  </a:lnTo>
                  <a:lnTo>
                    <a:pt x="42119" y="34575"/>
                  </a:lnTo>
                  <a:lnTo>
                    <a:pt x="44302" y="36431"/>
                  </a:lnTo>
                  <a:lnTo>
                    <a:pt x="46415" y="38330"/>
                  </a:lnTo>
                  <a:lnTo>
                    <a:pt x="48458" y="40272"/>
                  </a:lnTo>
                  <a:lnTo>
                    <a:pt x="50431" y="42259"/>
                  </a:lnTo>
                  <a:lnTo>
                    <a:pt x="52335" y="44289"/>
                  </a:lnTo>
                  <a:lnTo>
                    <a:pt x="54168" y="46362"/>
                  </a:lnTo>
                  <a:lnTo>
                    <a:pt x="55932" y="48480"/>
                  </a:lnTo>
                  <a:lnTo>
                    <a:pt x="57626" y="50641"/>
                  </a:lnTo>
                  <a:lnTo>
                    <a:pt x="52387" y="58499"/>
                  </a:lnTo>
                  <a:lnTo>
                    <a:pt x="50964" y="56342"/>
                  </a:lnTo>
                  <a:lnTo>
                    <a:pt x="49488" y="54238"/>
                  </a:lnTo>
                  <a:lnTo>
                    <a:pt x="47960" y="52186"/>
                  </a:lnTo>
                  <a:lnTo>
                    <a:pt x="46380" y="50187"/>
                  </a:lnTo>
                  <a:lnTo>
                    <a:pt x="44747" y="48240"/>
                  </a:lnTo>
                  <a:lnTo>
                    <a:pt x="43062" y="46345"/>
                  </a:lnTo>
                  <a:lnTo>
                    <a:pt x="41325" y="44503"/>
                  </a:lnTo>
                  <a:lnTo>
                    <a:pt x="39535" y="42713"/>
                  </a:lnTo>
                  <a:lnTo>
                    <a:pt x="37692" y="40975"/>
                  </a:lnTo>
                  <a:lnTo>
                    <a:pt x="35798" y="39290"/>
                  </a:lnTo>
                  <a:lnTo>
                    <a:pt x="34933" y="41700"/>
                  </a:lnTo>
                  <a:lnTo>
                    <a:pt x="33912" y="44040"/>
                  </a:lnTo>
                  <a:lnTo>
                    <a:pt x="32733" y="46310"/>
                  </a:lnTo>
                  <a:lnTo>
                    <a:pt x="31397" y="48510"/>
                  </a:lnTo>
                  <a:lnTo>
                    <a:pt x="29904" y="50641"/>
                  </a:lnTo>
                  <a:lnTo>
                    <a:pt x="28254" y="52701"/>
                  </a:lnTo>
                  <a:lnTo>
                    <a:pt x="26446" y="54692"/>
                  </a:lnTo>
                  <a:lnTo>
                    <a:pt x="24482" y="56613"/>
                  </a:lnTo>
                  <a:lnTo>
                    <a:pt x="22360" y="58464"/>
                  </a:lnTo>
                  <a:lnTo>
                    <a:pt x="20081" y="60245"/>
                  </a:lnTo>
                  <a:lnTo>
                    <a:pt x="15279" y="52387"/>
                  </a:lnTo>
                  <a:lnTo>
                    <a:pt x="17864" y="50322"/>
                  </a:lnTo>
                  <a:lnTo>
                    <a:pt x="20204" y="48144"/>
                  </a:lnTo>
                  <a:lnTo>
                    <a:pt x="22299" y="45852"/>
                  </a:lnTo>
                  <a:lnTo>
                    <a:pt x="24150" y="43446"/>
                  </a:lnTo>
                  <a:lnTo>
                    <a:pt x="25757" y="40927"/>
                  </a:lnTo>
                  <a:lnTo>
                    <a:pt x="27119" y="38295"/>
                  </a:lnTo>
                  <a:lnTo>
                    <a:pt x="28236" y="35549"/>
                  </a:lnTo>
                  <a:lnTo>
                    <a:pt x="29109" y="32689"/>
                  </a:lnTo>
                  <a:lnTo>
                    <a:pt x="29738" y="29716"/>
                  </a:lnTo>
                  <a:lnTo>
                    <a:pt x="30122" y="26630"/>
                  </a:lnTo>
                  <a:lnTo>
                    <a:pt x="12660" y="26630"/>
                  </a:lnTo>
                  <a:lnTo>
                    <a:pt x="12660" y="72905"/>
                  </a:lnTo>
                  <a:lnTo>
                    <a:pt x="3929" y="72905"/>
                  </a:lnTo>
                  <a:lnTo>
                    <a:pt x="3929" y="19208"/>
                  </a:lnTo>
                  <a:lnTo>
                    <a:pt x="30995" y="19208"/>
                  </a:lnTo>
                  <a:lnTo>
                    <a:pt x="31078" y="18152"/>
                  </a:lnTo>
                  <a:lnTo>
                    <a:pt x="31153" y="17078"/>
                  </a:lnTo>
                  <a:lnTo>
                    <a:pt x="31218" y="15986"/>
                  </a:lnTo>
                  <a:lnTo>
                    <a:pt x="31275" y="14878"/>
                  </a:lnTo>
                  <a:lnTo>
                    <a:pt x="31323" y="13751"/>
                  </a:lnTo>
                  <a:lnTo>
                    <a:pt x="31362" y="12607"/>
                  </a:lnTo>
                  <a:lnTo>
                    <a:pt x="31393" y="11446"/>
                  </a:lnTo>
                  <a:lnTo>
                    <a:pt x="31415" y="10267"/>
                  </a:lnTo>
                  <a:lnTo>
                    <a:pt x="31428" y="9071"/>
                  </a:lnTo>
                  <a:lnTo>
                    <a:pt x="31432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2804267" y="2178150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39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4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2818673" y="2221369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3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2766722" y="2177713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2774580" y="2200414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2774580" y="2234030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2875426" y="2176840"/>
              <a:ext cx="99536" cy="15716"/>
            </a:xfrm>
            <a:custGeom>
              <a:avLst/>
              <a:pathLst>
                <a:path w="99536" h="15716">
                  <a:moveTo>
                    <a:pt x="50641" y="0"/>
                  </a:moveTo>
                  <a:lnTo>
                    <a:pt x="51239" y="790"/>
                  </a:lnTo>
                  <a:lnTo>
                    <a:pt x="51811" y="1589"/>
                  </a:lnTo>
                  <a:lnTo>
                    <a:pt x="52356" y="2396"/>
                  </a:lnTo>
                  <a:lnTo>
                    <a:pt x="52876" y="3213"/>
                  </a:lnTo>
                  <a:lnTo>
                    <a:pt x="53369" y="4038"/>
                  </a:lnTo>
                  <a:lnTo>
                    <a:pt x="53836" y="4872"/>
                  </a:lnTo>
                  <a:lnTo>
                    <a:pt x="54277" y="5714"/>
                  </a:lnTo>
                  <a:lnTo>
                    <a:pt x="54692" y="6565"/>
                  </a:lnTo>
                  <a:lnTo>
                    <a:pt x="55081" y="7425"/>
                  </a:lnTo>
                  <a:lnTo>
                    <a:pt x="55443" y="8294"/>
                  </a:lnTo>
                  <a:lnTo>
                    <a:pt x="99536" y="8294"/>
                  </a:lnTo>
                  <a:lnTo>
                    <a:pt x="99536" y="15716"/>
                  </a:lnTo>
                  <a:lnTo>
                    <a:pt x="0" y="15716"/>
                  </a:lnTo>
                  <a:lnTo>
                    <a:pt x="0" y="8294"/>
                  </a:lnTo>
                  <a:lnTo>
                    <a:pt x="44965" y="8294"/>
                  </a:lnTo>
                  <a:lnTo>
                    <a:pt x="41473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2890706" y="2199105"/>
              <a:ext cx="68103" cy="22701"/>
            </a:xfrm>
            <a:custGeom>
              <a:avLst/>
              <a:pathLst>
                <a:path w="68103" h="22701">
                  <a:moveTo>
                    <a:pt x="0" y="0"/>
                  </a:moveTo>
                  <a:lnTo>
                    <a:pt x="68103" y="0"/>
                  </a:lnTo>
                  <a:lnTo>
                    <a:pt x="68103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2899437" y="2206526"/>
              <a:ext cx="50641" cy="7858"/>
            </a:xfrm>
            <a:custGeom>
              <a:avLst/>
              <a:pathLst>
                <a:path w="50641" h="7858">
                  <a:moveTo>
                    <a:pt x="0" y="7858"/>
                  </a:moveTo>
                  <a:lnTo>
                    <a:pt x="50641" y="7858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2878919" y="2227918"/>
              <a:ext cx="92114" cy="50641"/>
            </a:xfrm>
            <a:custGeom>
              <a:avLst/>
              <a:pathLst>
                <a:path w="92114" h="50641">
                  <a:moveTo>
                    <a:pt x="92114" y="0"/>
                  </a:moveTo>
                  <a:lnTo>
                    <a:pt x="92114" y="40600"/>
                  </a:lnTo>
                  <a:lnTo>
                    <a:pt x="92081" y="41619"/>
                  </a:lnTo>
                  <a:lnTo>
                    <a:pt x="91983" y="42582"/>
                  </a:lnTo>
                  <a:lnTo>
                    <a:pt x="91820" y="43488"/>
                  </a:lnTo>
                  <a:lnTo>
                    <a:pt x="91590" y="44337"/>
                  </a:lnTo>
                  <a:lnTo>
                    <a:pt x="91296" y="45129"/>
                  </a:lnTo>
                  <a:lnTo>
                    <a:pt x="90935" y="45865"/>
                  </a:lnTo>
                  <a:lnTo>
                    <a:pt x="90510" y="46544"/>
                  </a:lnTo>
                  <a:lnTo>
                    <a:pt x="90019" y="47166"/>
                  </a:lnTo>
                  <a:lnTo>
                    <a:pt x="89462" y="47731"/>
                  </a:lnTo>
                  <a:lnTo>
                    <a:pt x="88840" y="48240"/>
                  </a:lnTo>
                  <a:lnTo>
                    <a:pt x="88148" y="48696"/>
                  </a:lnTo>
                  <a:lnTo>
                    <a:pt x="87382" y="49104"/>
                  </a:lnTo>
                  <a:lnTo>
                    <a:pt x="86541" y="49464"/>
                  </a:lnTo>
                  <a:lnTo>
                    <a:pt x="85627" y="49776"/>
                  </a:lnTo>
                  <a:lnTo>
                    <a:pt x="84638" y="50040"/>
                  </a:lnTo>
                  <a:lnTo>
                    <a:pt x="83575" y="50257"/>
                  </a:lnTo>
                  <a:lnTo>
                    <a:pt x="82438" y="50425"/>
                  </a:lnTo>
                  <a:lnTo>
                    <a:pt x="81226" y="50545"/>
                  </a:lnTo>
                  <a:lnTo>
                    <a:pt x="79941" y="50617"/>
                  </a:lnTo>
                  <a:lnTo>
                    <a:pt x="78581" y="50641"/>
                  </a:lnTo>
                  <a:lnTo>
                    <a:pt x="77603" y="50632"/>
                  </a:lnTo>
                  <a:lnTo>
                    <a:pt x="76590" y="50606"/>
                  </a:lnTo>
                  <a:lnTo>
                    <a:pt x="75542" y="50562"/>
                  </a:lnTo>
                  <a:lnTo>
                    <a:pt x="74460" y="50501"/>
                  </a:lnTo>
                  <a:lnTo>
                    <a:pt x="73342" y="50422"/>
                  </a:lnTo>
                  <a:lnTo>
                    <a:pt x="72189" y="50326"/>
                  </a:lnTo>
                  <a:lnTo>
                    <a:pt x="71002" y="50213"/>
                  </a:lnTo>
                  <a:lnTo>
                    <a:pt x="69780" y="50082"/>
                  </a:lnTo>
                  <a:lnTo>
                    <a:pt x="68522" y="49934"/>
                  </a:lnTo>
                  <a:lnTo>
                    <a:pt x="67230" y="49768"/>
                  </a:lnTo>
                  <a:lnTo>
                    <a:pt x="65484" y="41910"/>
                  </a:lnTo>
                  <a:lnTo>
                    <a:pt x="67104" y="42075"/>
                  </a:lnTo>
                  <a:lnTo>
                    <a:pt x="68645" y="42224"/>
                  </a:lnTo>
                  <a:lnTo>
                    <a:pt x="70107" y="42355"/>
                  </a:lnTo>
                  <a:lnTo>
                    <a:pt x="71491" y="42468"/>
                  </a:lnTo>
                  <a:lnTo>
                    <a:pt x="72796" y="42564"/>
                  </a:lnTo>
                  <a:lnTo>
                    <a:pt x="74023" y="42643"/>
                  </a:lnTo>
                  <a:lnTo>
                    <a:pt x="75171" y="42704"/>
                  </a:lnTo>
                  <a:lnTo>
                    <a:pt x="76241" y="42748"/>
                  </a:lnTo>
                  <a:lnTo>
                    <a:pt x="77232" y="42774"/>
                  </a:lnTo>
                  <a:lnTo>
                    <a:pt x="78144" y="42783"/>
                  </a:lnTo>
                  <a:lnTo>
                    <a:pt x="79140" y="42743"/>
                  </a:lnTo>
                  <a:lnTo>
                    <a:pt x="80030" y="42625"/>
                  </a:lnTo>
                  <a:lnTo>
                    <a:pt x="80816" y="42429"/>
                  </a:lnTo>
                  <a:lnTo>
                    <a:pt x="81497" y="42154"/>
                  </a:lnTo>
                  <a:lnTo>
                    <a:pt x="82073" y="41800"/>
                  </a:lnTo>
                  <a:lnTo>
                    <a:pt x="82545" y="41368"/>
                  </a:lnTo>
                  <a:lnTo>
                    <a:pt x="82911" y="40857"/>
                  </a:lnTo>
                  <a:lnTo>
                    <a:pt x="83173" y="40268"/>
                  </a:lnTo>
                  <a:lnTo>
                    <a:pt x="83331" y="39600"/>
                  </a:lnTo>
                  <a:lnTo>
                    <a:pt x="83383" y="38854"/>
                  </a:lnTo>
                  <a:lnTo>
                    <a:pt x="83383" y="7421"/>
                  </a:lnTo>
                  <a:lnTo>
                    <a:pt x="8731" y="7421"/>
                  </a:ln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2900310" y="2241888"/>
              <a:ext cx="48894" cy="23574"/>
            </a:xfrm>
            <a:custGeom>
              <a:avLst/>
              <a:pathLst>
                <a:path w="48894" h="23574">
                  <a:moveTo>
                    <a:pt x="0" y="0"/>
                  </a:moveTo>
                  <a:lnTo>
                    <a:pt x="48894" y="0"/>
                  </a:lnTo>
                  <a:lnTo>
                    <a:pt x="48894" y="23574"/>
                  </a:lnTo>
                  <a:lnTo>
                    <a:pt x="0" y="2357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2908605" y="2248873"/>
              <a:ext cx="32305" cy="9167"/>
            </a:xfrm>
            <a:custGeom>
              <a:avLst/>
              <a:pathLst>
                <a:path w="32305" h="9167">
                  <a:moveTo>
                    <a:pt x="0" y="9167"/>
                  </a:moveTo>
                  <a:lnTo>
                    <a:pt x="32305" y="9167"/>
                  </a:lnTo>
                  <a:lnTo>
                    <a:pt x="323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2986750" y="2178586"/>
              <a:ext cx="96916" cy="99972"/>
            </a:xfrm>
            <a:custGeom>
              <a:avLst/>
              <a:pathLst>
                <a:path w="96916" h="99972">
                  <a:moveTo>
                    <a:pt x="91678" y="0"/>
                  </a:moveTo>
                  <a:lnTo>
                    <a:pt x="96916" y="7858"/>
                  </a:lnTo>
                  <a:lnTo>
                    <a:pt x="90084" y="8862"/>
                  </a:lnTo>
                  <a:lnTo>
                    <a:pt x="83034" y="9779"/>
                  </a:lnTo>
                  <a:lnTo>
                    <a:pt x="75765" y="10608"/>
                  </a:lnTo>
                  <a:lnTo>
                    <a:pt x="68278" y="11350"/>
                  </a:lnTo>
                  <a:lnTo>
                    <a:pt x="60573" y="12005"/>
                  </a:lnTo>
                  <a:lnTo>
                    <a:pt x="52649" y="12573"/>
                  </a:lnTo>
                  <a:lnTo>
                    <a:pt x="44507" y="13053"/>
                  </a:lnTo>
                  <a:lnTo>
                    <a:pt x="36147" y="13446"/>
                  </a:lnTo>
                  <a:lnTo>
                    <a:pt x="27568" y="13751"/>
                  </a:lnTo>
                  <a:lnTo>
                    <a:pt x="18772" y="13969"/>
                  </a:lnTo>
                  <a:lnTo>
                    <a:pt x="18772" y="44092"/>
                  </a:lnTo>
                  <a:lnTo>
                    <a:pt x="18649" y="50073"/>
                  </a:lnTo>
                  <a:lnTo>
                    <a:pt x="18283" y="55967"/>
                  </a:lnTo>
                  <a:lnTo>
                    <a:pt x="17672" y="61773"/>
                  </a:lnTo>
                  <a:lnTo>
                    <a:pt x="16816" y="67492"/>
                  </a:lnTo>
                  <a:lnTo>
                    <a:pt x="15716" y="73124"/>
                  </a:lnTo>
                  <a:lnTo>
                    <a:pt x="14371" y="78668"/>
                  </a:lnTo>
                  <a:lnTo>
                    <a:pt x="12782" y="84125"/>
                  </a:lnTo>
                  <a:lnTo>
                    <a:pt x="10948" y="89495"/>
                  </a:lnTo>
                  <a:lnTo>
                    <a:pt x="8870" y="94777"/>
                  </a:lnTo>
                  <a:lnTo>
                    <a:pt x="6548" y="99972"/>
                  </a:lnTo>
                  <a:lnTo>
                    <a:pt x="0" y="93860"/>
                  </a:lnTo>
                  <a:lnTo>
                    <a:pt x="1100" y="91099"/>
                  </a:lnTo>
                  <a:lnTo>
                    <a:pt x="2130" y="88403"/>
                  </a:lnTo>
                  <a:lnTo>
                    <a:pt x="3090" y="85773"/>
                  </a:lnTo>
                  <a:lnTo>
                    <a:pt x="3981" y="83208"/>
                  </a:lnTo>
                  <a:lnTo>
                    <a:pt x="4802" y="80709"/>
                  </a:lnTo>
                  <a:lnTo>
                    <a:pt x="5553" y="78275"/>
                  </a:lnTo>
                  <a:lnTo>
                    <a:pt x="6234" y="75907"/>
                  </a:lnTo>
                  <a:lnTo>
                    <a:pt x="6845" y="73604"/>
                  </a:lnTo>
                  <a:lnTo>
                    <a:pt x="7386" y="71367"/>
                  </a:lnTo>
                  <a:lnTo>
                    <a:pt x="7858" y="69195"/>
                  </a:lnTo>
                  <a:lnTo>
                    <a:pt x="8272" y="67018"/>
                  </a:lnTo>
                  <a:lnTo>
                    <a:pt x="8643" y="64768"/>
                  </a:lnTo>
                  <a:lnTo>
                    <a:pt x="8971" y="62443"/>
                  </a:lnTo>
                  <a:lnTo>
                    <a:pt x="9255" y="60044"/>
                  </a:lnTo>
                  <a:lnTo>
                    <a:pt x="9495" y="57571"/>
                  </a:lnTo>
                  <a:lnTo>
                    <a:pt x="9691" y="55024"/>
                  </a:lnTo>
                  <a:lnTo>
                    <a:pt x="9844" y="52402"/>
                  </a:lnTo>
                  <a:lnTo>
                    <a:pt x="9953" y="49707"/>
                  </a:lnTo>
                  <a:lnTo>
                    <a:pt x="10019" y="46937"/>
                  </a:lnTo>
                  <a:lnTo>
                    <a:pt x="10040" y="44092"/>
                  </a:lnTo>
                  <a:lnTo>
                    <a:pt x="10040" y="6111"/>
                  </a:lnTo>
                  <a:lnTo>
                    <a:pt x="19344" y="5893"/>
                  </a:lnTo>
                  <a:lnTo>
                    <a:pt x="28394" y="5588"/>
                  </a:lnTo>
                  <a:lnTo>
                    <a:pt x="37190" y="5195"/>
                  </a:lnTo>
                  <a:lnTo>
                    <a:pt x="45734" y="4714"/>
                  </a:lnTo>
                  <a:lnTo>
                    <a:pt x="54024" y="4147"/>
                  </a:lnTo>
                  <a:lnTo>
                    <a:pt x="62061" y="3492"/>
                  </a:lnTo>
                  <a:lnTo>
                    <a:pt x="69845" y="2750"/>
                  </a:lnTo>
                  <a:lnTo>
                    <a:pt x="77376" y="1920"/>
                  </a:lnTo>
                  <a:lnTo>
                    <a:pt x="84653" y="10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3004649" y="2192120"/>
              <a:ext cx="81637" cy="65047"/>
            </a:xfrm>
            <a:custGeom>
              <a:avLst/>
              <a:pathLst>
                <a:path w="81637" h="65047">
                  <a:moveTo>
                    <a:pt x="71596" y="27066"/>
                  </a:moveTo>
                  <a:lnTo>
                    <a:pt x="71596" y="64174"/>
                  </a:lnTo>
                  <a:lnTo>
                    <a:pt x="62864" y="64174"/>
                  </a:lnTo>
                  <a:lnTo>
                    <a:pt x="62864" y="35361"/>
                  </a:lnTo>
                  <a:lnTo>
                    <a:pt x="20518" y="35361"/>
                  </a:lnTo>
                  <a:lnTo>
                    <a:pt x="20518" y="65047"/>
                  </a:lnTo>
                  <a:lnTo>
                    <a:pt x="11787" y="65047"/>
                  </a:lnTo>
                  <a:lnTo>
                    <a:pt x="11787" y="27066"/>
                  </a:lnTo>
                  <a:lnTo>
                    <a:pt x="34925" y="27066"/>
                  </a:lnTo>
                  <a:lnTo>
                    <a:pt x="35269" y="26102"/>
                  </a:lnTo>
                  <a:lnTo>
                    <a:pt x="35606" y="25128"/>
                  </a:lnTo>
                  <a:lnTo>
                    <a:pt x="35933" y="24146"/>
                  </a:lnTo>
                  <a:lnTo>
                    <a:pt x="36252" y="23155"/>
                  </a:lnTo>
                  <a:lnTo>
                    <a:pt x="36562" y="22155"/>
                  </a:lnTo>
                  <a:lnTo>
                    <a:pt x="36863" y="21147"/>
                  </a:lnTo>
                  <a:lnTo>
                    <a:pt x="37155" y="20129"/>
                  </a:lnTo>
                  <a:lnTo>
                    <a:pt x="37439" y="19103"/>
                  </a:lnTo>
                  <a:lnTo>
                    <a:pt x="37714" y="18069"/>
                  </a:lnTo>
                  <a:lnTo>
                    <a:pt x="37980" y="17025"/>
                  </a:lnTo>
                  <a:lnTo>
                    <a:pt x="0" y="17025"/>
                  </a:lnTo>
                  <a:lnTo>
                    <a:pt x="0" y="8731"/>
                  </a:lnTo>
                  <a:lnTo>
                    <a:pt x="39727" y="8731"/>
                  </a:lnTo>
                  <a:lnTo>
                    <a:pt x="41473" y="0"/>
                  </a:lnTo>
                  <a:lnTo>
                    <a:pt x="49768" y="1746"/>
                  </a:lnTo>
                  <a:lnTo>
                    <a:pt x="48458" y="8731"/>
                  </a:lnTo>
                  <a:lnTo>
                    <a:pt x="81637" y="8731"/>
                  </a:lnTo>
                  <a:lnTo>
                    <a:pt x="81637" y="17025"/>
                  </a:lnTo>
                  <a:lnTo>
                    <a:pt x="46712" y="17025"/>
                  </a:lnTo>
                  <a:lnTo>
                    <a:pt x="46445" y="18069"/>
                  </a:lnTo>
                  <a:lnTo>
                    <a:pt x="46170" y="19103"/>
                  </a:lnTo>
                  <a:lnTo>
                    <a:pt x="45887" y="20129"/>
                  </a:lnTo>
                  <a:lnTo>
                    <a:pt x="45594" y="21147"/>
                  </a:lnTo>
                  <a:lnTo>
                    <a:pt x="45293" y="22155"/>
                  </a:lnTo>
                  <a:lnTo>
                    <a:pt x="44983" y="23155"/>
                  </a:lnTo>
                  <a:lnTo>
                    <a:pt x="44664" y="24146"/>
                  </a:lnTo>
                  <a:lnTo>
                    <a:pt x="44337" y="25128"/>
                  </a:lnTo>
                  <a:lnTo>
                    <a:pt x="44001" y="26102"/>
                  </a:lnTo>
                  <a:lnTo>
                    <a:pt x="43656" y="2706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3006395" y="2234466"/>
              <a:ext cx="44529" cy="44529"/>
            </a:xfrm>
            <a:custGeom>
              <a:avLst/>
              <a:pathLst>
                <a:path w="44529" h="44529">
                  <a:moveTo>
                    <a:pt x="35798" y="0"/>
                  </a:moveTo>
                  <a:lnTo>
                    <a:pt x="44529" y="0"/>
                  </a:lnTo>
                  <a:lnTo>
                    <a:pt x="44053" y="7753"/>
                  </a:lnTo>
                  <a:lnTo>
                    <a:pt x="42800" y="14773"/>
                  </a:lnTo>
                  <a:lnTo>
                    <a:pt x="40770" y="21059"/>
                  </a:lnTo>
                  <a:lnTo>
                    <a:pt x="37963" y="26612"/>
                  </a:lnTo>
                  <a:lnTo>
                    <a:pt x="34379" y="31432"/>
                  </a:lnTo>
                  <a:lnTo>
                    <a:pt x="30018" y="35518"/>
                  </a:lnTo>
                  <a:lnTo>
                    <a:pt x="24879" y="38871"/>
                  </a:lnTo>
                  <a:lnTo>
                    <a:pt x="18964" y="41490"/>
                  </a:lnTo>
                  <a:lnTo>
                    <a:pt x="12271" y="43376"/>
                  </a:lnTo>
                  <a:lnTo>
                    <a:pt x="4802" y="44529"/>
                  </a:lnTo>
                  <a:lnTo>
                    <a:pt x="0" y="36234"/>
                  </a:lnTo>
                  <a:lnTo>
                    <a:pt x="6644" y="35558"/>
                  </a:lnTo>
                  <a:lnTo>
                    <a:pt x="12607" y="34226"/>
                  </a:lnTo>
                  <a:lnTo>
                    <a:pt x="17890" y="32240"/>
                  </a:lnTo>
                  <a:lnTo>
                    <a:pt x="22491" y="29598"/>
                  </a:lnTo>
                  <a:lnTo>
                    <a:pt x="26412" y="26302"/>
                  </a:lnTo>
                  <a:lnTo>
                    <a:pt x="29651" y="22352"/>
                  </a:lnTo>
                  <a:lnTo>
                    <a:pt x="32209" y="17746"/>
                  </a:lnTo>
                  <a:lnTo>
                    <a:pt x="34086" y="12485"/>
                  </a:lnTo>
                  <a:lnTo>
                    <a:pt x="35282" y="657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3049615" y="2255421"/>
              <a:ext cx="34925" cy="23574"/>
            </a:xfrm>
            <a:custGeom>
              <a:avLst/>
              <a:pathLst>
                <a:path w="34925" h="23574">
                  <a:moveTo>
                    <a:pt x="7421" y="0"/>
                  </a:moveTo>
                  <a:lnTo>
                    <a:pt x="10211" y="1506"/>
                  </a:lnTo>
                  <a:lnTo>
                    <a:pt x="12992" y="3055"/>
                  </a:lnTo>
                  <a:lnTo>
                    <a:pt x="15764" y="4649"/>
                  </a:lnTo>
                  <a:lnTo>
                    <a:pt x="18527" y="6286"/>
                  </a:lnTo>
                  <a:lnTo>
                    <a:pt x="21282" y="7967"/>
                  </a:lnTo>
                  <a:lnTo>
                    <a:pt x="24028" y="9691"/>
                  </a:lnTo>
                  <a:lnTo>
                    <a:pt x="26765" y="11459"/>
                  </a:lnTo>
                  <a:lnTo>
                    <a:pt x="29494" y="13271"/>
                  </a:lnTo>
                  <a:lnTo>
                    <a:pt x="32213" y="15126"/>
                  </a:lnTo>
                  <a:lnTo>
                    <a:pt x="34925" y="17025"/>
                  </a:lnTo>
                  <a:lnTo>
                    <a:pt x="28376" y="23574"/>
                  </a:lnTo>
                  <a:lnTo>
                    <a:pt x="25892" y="21740"/>
                  </a:lnTo>
                  <a:lnTo>
                    <a:pt x="23329" y="19907"/>
                  </a:lnTo>
                  <a:lnTo>
                    <a:pt x="20688" y="18073"/>
                  </a:lnTo>
                  <a:lnTo>
                    <a:pt x="17968" y="16240"/>
                  </a:lnTo>
                  <a:lnTo>
                    <a:pt x="15170" y="14406"/>
                  </a:lnTo>
                  <a:lnTo>
                    <a:pt x="12293" y="12573"/>
                  </a:lnTo>
                  <a:lnTo>
                    <a:pt x="9338" y="10739"/>
                  </a:lnTo>
                  <a:lnTo>
                    <a:pt x="6303" y="8905"/>
                  </a:lnTo>
                  <a:lnTo>
                    <a:pt x="3191" y="7072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3111607" y="2179896"/>
              <a:ext cx="73342" cy="29249"/>
            </a:xfrm>
            <a:custGeom>
              <a:avLst/>
              <a:pathLst>
                <a:path w="73342" h="29249">
                  <a:moveTo>
                    <a:pt x="0" y="0"/>
                  </a:moveTo>
                  <a:lnTo>
                    <a:pt x="73342" y="0"/>
                  </a:lnTo>
                  <a:lnTo>
                    <a:pt x="73342" y="29249"/>
                  </a:lnTo>
                  <a:lnTo>
                    <a:pt x="0" y="292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3120338" y="2186444"/>
              <a:ext cx="55879" cy="4802"/>
            </a:xfrm>
            <a:custGeom>
              <a:avLst/>
              <a:pathLst>
                <a:path w="55879" h="4802">
                  <a:moveTo>
                    <a:pt x="0" y="4802"/>
                  </a:moveTo>
                  <a:lnTo>
                    <a:pt x="55879" y="4802"/>
                  </a:lnTo>
                  <a:lnTo>
                    <a:pt x="558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3120338" y="2197359"/>
              <a:ext cx="55879" cy="4802"/>
            </a:xfrm>
            <a:custGeom>
              <a:avLst/>
              <a:pathLst>
                <a:path w="55879" h="4802">
                  <a:moveTo>
                    <a:pt x="0" y="4802"/>
                  </a:moveTo>
                  <a:lnTo>
                    <a:pt x="55879" y="4802"/>
                  </a:lnTo>
                  <a:lnTo>
                    <a:pt x="558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3100256" y="2213511"/>
              <a:ext cx="96480" cy="6548"/>
            </a:xfrm>
            <a:custGeom>
              <a:avLst/>
              <a:pathLst>
                <a:path w="96480" h="6548">
                  <a:moveTo>
                    <a:pt x="0" y="0"/>
                  </a:moveTo>
                  <a:lnTo>
                    <a:pt x="96480" y="0"/>
                  </a:lnTo>
                  <a:lnTo>
                    <a:pt x="9648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3098073" y="2224425"/>
              <a:ext cx="100845" cy="51514"/>
            </a:xfrm>
            <a:custGeom>
              <a:avLst/>
              <a:pathLst>
                <a:path w="100845" h="51514">
                  <a:moveTo>
                    <a:pt x="13096" y="0"/>
                  </a:moveTo>
                  <a:lnTo>
                    <a:pt x="87749" y="0"/>
                  </a:lnTo>
                  <a:lnTo>
                    <a:pt x="87749" y="28813"/>
                  </a:lnTo>
                  <a:lnTo>
                    <a:pt x="55006" y="28813"/>
                  </a:lnTo>
                  <a:lnTo>
                    <a:pt x="55006" y="33178"/>
                  </a:lnTo>
                  <a:lnTo>
                    <a:pt x="91678" y="33178"/>
                  </a:lnTo>
                  <a:lnTo>
                    <a:pt x="91678" y="39727"/>
                  </a:lnTo>
                  <a:lnTo>
                    <a:pt x="55006" y="39727"/>
                  </a:lnTo>
                  <a:lnTo>
                    <a:pt x="55006" y="44092"/>
                  </a:lnTo>
                  <a:lnTo>
                    <a:pt x="100845" y="44092"/>
                  </a:lnTo>
                  <a:lnTo>
                    <a:pt x="100845" y="51514"/>
                  </a:lnTo>
                  <a:lnTo>
                    <a:pt x="0" y="51514"/>
                  </a:lnTo>
                  <a:lnTo>
                    <a:pt x="0" y="44092"/>
                  </a:lnTo>
                  <a:lnTo>
                    <a:pt x="45839" y="44092"/>
                  </a:lnTo>
                  <a:lnTo>
                    <a:pt x="45839" y="39727"/>
                  </a:lnTo>
                  <a:lnTo>
                    <a:pt x="9604" y="39727"/>
                  </a:lnTo>
                  <a:lnTo>
                    <a:pt x="9604" y="33178"/>
                  </a:lnTo>
                  <a:lnTo>
                    <a:pt x="45839" y="33178"/>
                  </a:lnTo>
                  <a:lnTo>
                    <a:pt x="45839" y="28813"/>
                  </a:lnTo>
                  <a:lnTo>
                    <a:pt x="13096" y="288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3119901" y="2231410"/>
              <a:ext cx="24010" cy="4802"/>
            </a:xfrm>
            <a:custGeom>
              <a:avLst/>
              <a:pathLst>
                <a:path w="24010" h="4802">
                  <a:moveTo>
                    <a:pt x="0" y="4802"/>
                  </a:moveTo>
                  <a:lnTo>
                    <a:pt x="24010" y="4802"/>
                  </a:lnTo>
                  <a:lnTo>
                    <a:pt x="240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3153080" y="2231410"/>
              <a:ext cx="24010" cy="4802"/>
            </a:xfrm>
            <a:custGeom>
              <a:avLst/>
              <a:pathLst>
                <a:path w="24010" h="4802">
                  <a:moveTo>
                    <a:pt x="0" y="0"/>
                  </a:moveTo>
                  <a:lnTo>
                    <a:pt x="0" y="4802"/>
                  </a:lnTo>
                  <a:lnTo>
                    <a:pt x="24010" y="4802"/>
                  </a:lnTo>
                  <a:lnTo>
                    <a:pt x="2401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3119901" y="2241888"/>
              <a:ext cx="24010" cy="4365"/>
            </a:xfrm>
            <a:custGeom>
              <a:avLst/>
              <a:pathLst>
                <a:path w="24010" h="4365">
                  <a:moveTo>
                    <a:pt x="0" y="4365"/>
                  </a:moveTo>
                  <a:lnTo>
                    <a:pt x="24010" y="4365"/>
                  </a:lnTo>
                  <a:lnTo>
                    <a:pt x="240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3153080" y="2241888"/>
              <a:ext cx="24010" cy="4365"/>
            </a:xfrm>
            <a:custGeom>
              <a:avLst/>
              <a:pathLst>
                <a:path w="24010" h="4365">
                  <a:moveTo>
                    <a:pt x="0" y="0"/>
                  </a:moveTo>
                  <a:lnTo>
                    <a:pt x="0" y="4365"/>
                  </a:lnTo>
                  <a:lnTo>
                    <a:pt x="24010" y="4365"/>
                  </a:lnTo>
                  <a:lnTo>
                    <a:pt x="2401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3233408" y="2179459"/>
              <a:ext cx="8294" cy="96916"/>
            </a:xfrm>
            <a:custGeom>
              <a:avLst/>
              <a:pathLst>
                <a:path w="8294" h="96916">
                  <a:moveTo>
                    <a:pt x="0" y="0"/>
                  </a:moveTo>
                  <a:lnTo>
                    <a:pt x="8294" y="0"/>
                  </a:lnTo>
                  <a:lnTo>
                    <a:pt x="8294" y="96916"/>
                  </a:lnTo>
                  <a:lnTo>
                    <a:pt x="0" y="969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3214199" y="2188627"/>
              <a:ext cx="8731" cy="72032"/>
            </a:xfrm>
            <a:custGeom>
              <a:avLst/>
              <a:pathLst>
                <a:path w="8731" h="72032">
                  <a:moveTo>
                    <a:pt x="0" y="0"/>
                  </a:moveTo>
                  <a:lnTo>
                    <a:pt x="8731" y="0"/>
                  </a:lnTo>
                  <a:lnTo>
                    <a:pt x="8731" y="72032"/>
                  </a:lnTo>
                  <a:lnTo>
                    <a:pt x="0" y="7203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3244758" y="2177713"/>
              <a:ext cx="63738" cy="45839"/>
            </a:xfrm>
            <a:custGeom>
              <a:avLst/>
              <a:pathLst>
                <a:path w="63738" h="45839">
                  <a:moveTo>
                    <a:pt x="21391" y="0"/>
                  </a:moveTo>
                  <a:lnTo>
                    <a:pt x="30122" y="1746"/>
                  </a:lnTo>
                  <a:lnTo>
                    <a:pt x="29760" y="3309"/>
                  </a:lnTo>
                  <a:lnTo>
                    <a:pt x="29371" y="4854"/>
                  </a:lnTo>
                  <a:lnTo>
                    <a:pt x="28957" y="6382"/>
                  </a:lnTo>
                  <a:lnTo>
                    <a:pt x="28516" y="7893"/>
                  </a:lnTo>
                  <a:lnTo>
                    <a:pt x="28049" y="9386"/>
                  </a:lnTo>
                  <a:lnTo>
                    <a:pt x="27555" y="10861"/>
                  </a:lnTo>
                  <a:lnTo>
                    <a:pt x="27036" y="12319"/>
                  </a:lnTo>
                  <a:lnTo>
                    <a:pt x="26490" y="13760"/>
                  </a:lnTo>
                  <a:lnTo>
                    <a:pt x="25918" y="15183"/>
                  </a:lnTo>
                  <a:lnTo>
                    <a:pt x="25320" y="16589"/>
                  </a:lnTo>
                  <a:lnTo>
                    <a:pt x="63738" y="16589"/>
                  </a:lnTo>
                  <a:lnTo>
                    <a:pt x="63738" y="24884"/>
                  </a:lnTo>
                  <a:lnTo>
                    <a:pt x="21391" y="24884"/>
                  </a:lnTo>
                  <a:lnTo>
                    <a:pt x="20064" y="27372"/>
                  </a:lnTo>
                  <a:lnTo>
                    <a:pt x="18702" y="29773"/>
                  </a:lnTo>
                  <a:lnTo>
                    <a:pt x="17305" y="32087"/>
                  </a:lnTo>
                  <a:lnTo>
                    <a:pt x="15873" y="34313"/>
                  </a:lnTo>
                  <a:lnTo>
                    <a:pt x="14406" y="36452"/>
                  </a:lnTo>
                  <a:lnTo>
                    <a:pt x="12904" y="38504"/>
                  </a:lnTo>
                  <a:lnTo>
                    <a:pt x="11368" y="40469"/>
                  </a:lnTo>
                  <a:lnTo>
                    <a:pt x="9796" y="42346"/>
                  </a:lnTo>
                  <a:lnTo>
                    <a:pt x="8189" y="44136"/>
                  </a:lnTo>
                  <a:lnTo>
                    <a:pt x="6548" y="45839"/>
                  </a:lnTo>
                  <a:lnTo>
                    <a:pt x="0" y="39727"/>
                  </a:lnTo>
                  <a:lnTo>
                    <a:pt x="2885" y="36343"/>
                  </a:lnTo>
                  <a:lnTo>
                    <a:pt x="5605" y="32829"/>
                  </a:lnTo>
                  <a:lnTo>
                    <a:pt x="8159" y="29184"/>
                  </a:lnTo>
                  <a:lnTo>
                    <a:pt x="10547" y="25407"/>
                  </a:lnTo>
                  <a:lnTo>
                    <a:pt x="12769" y="21500"/>
                  </a:lnTo>
                  <a:lnTo>
                    <a:pt x="14825" y="17462"/>
                  </a:lnTo>
                  <a:lnTo>
                    <a:pt x="16715" y="13293"/>
                  </a:lnTo>
                  <a:lnTo>
                    <a:pt x="18440" y="8993"/>
                  </a:lnTo>
                  <a:lnTo>
                    <a:pt x="19998" y="45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3273135" y="2206090"/>
              <a:ext cx="18335" cy="18772"/>
            </a:xfrm>
            <a:custGeom>
              <a:avLst/>
              <a:pathLst>
                <a:path w="18335" h="18772">
                  <a:moveTo>
                    <a:pt x="7858" y="0"/>
                  </a:moveTo>
                  <a:lnTo>
                    <a:pt x="9141" y="1318"/>
                  </a:lnTo>
                  <a:lnTo>
                    <a:pt x="10372" y="2654"/>
                  </a:lnTo>
                  <a:lnTo>
                    <a:pt x="11551" y="4007"/>
                  </a:lnTo>
                  <a:lnTo>
                    <a:pt x="12677" y="5378"/>
                  </a:lnTo>
                  <a:lnTo>
                    <a:pt x="13751" y="6766"/>
                  </a:lnTo>
                  <a:lnTo>
                    <a:pt x="14773" y="8172"/>
                  </a:lnTo>
                  <a:lnTo>
                    <a:pt x="15742" y="9595"/>
                  </a:lnTo>
                  <a:lnTo>
                    <a:pt x="16659" y="11036"/>
                  </a:lnTo>
                  <a:lnTo>
                    <a:pt x="17523" y="12494"/>
                  </a:lnTo>
                  <a:lnTo>
                    <a:pt x="18335" y="13969"/>
                  </a:lnTo>
                  <a:lnTo>
                    <a:pt x="10040" y="18772"/>
                  </a:lnTo>
                  <a:lnTo>
                    <a:pt x="9233" y="17296"/>
                  </a:lnTo>
                  <a:lnTo>
                    <a:pt x="8382" y="15838"/>
                  </a:lnTo>
                  <a:lnTo>
                    <a:pt x="7487" y="14397"/>
                  </a:lnTo>
                  <a:lnTo>
                    <a:pt x="6548" y="12974"/>
                  </a:lnTo>
                  <a:lnTo>
                    <a:pt x="5566" y="11568"/>
                  </a:lnTo>
                  <a:lnTo>
                    <a:pt x="4540" y="10180"/>
                  </a:lnTo>
                  <a:lnTo>
                    <a:pt x="3470" y="8809"/>
                  </a:lnTo>
                  <a:lnTo>
                    <a:pt x="2357" y="7456"/>
                  </a:lnTo>
                  <a:lnTo>
                    <a:pt x="1200" y="612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3252616" y="2227045"/>
              <a:ext cx="53260" cy="51514"/>
            </a:xfrm>
            <a:custGeom>
              <a:avLst/>
              <a:pathLst>
                <a:path w="53260" h="51514">
                  <a:moveTo>
                    <a:pt x="8731" y="41036"/>
                  </a:move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lnTo>
                    <a:pt x="53260" y="0"/>
                  </a:lnTo>
                  <a:lnTo>
                    <a:pt x="53260" y="51514"/>
                  </a:lnTo>
                  <a:lnTo>
                    <a:pt x="44529" y="51514"/>
                  </a:lnTo>
                  <a:lnTo>
                    <a:pt x="44529" y="410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3261348" y="2235339"/>
              <a:ext cx="13096" cy="24447"/>
            </a:xfrm>
            <a:custGeom>
              <a:avLst/>
              <a:pathLst>
                <a:path w="13096" h="24447">
                  <a:moveTo>
                    <a:pt x="13096" y="0"/>
                  </a:moveTo>
                  <a:lnTo>
                    <a:pt x="0" y="0"/>
                  </a:lnTo>
                  <a:lnTo>
                    <a:pt x="0" y="24447"/>
                  </a:lnTo>
                  <a:lnTo>
                    <a:pt x="13096" y="244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3283176" y="2235339"/>
              <a:ext cx="13970" cy="24447"/>
            </a:xfrm>
            <a:custGeom>
              <a:avLst/>
              <a:pathLst>
                <a:path w="13970" h="24447">
                  <a:moveTo>
                    <a:pt x="13970" y="24447"/>
                  </a:moveTo>
                  <a:lnTo>
                    <a:pt x="13970" y="0"/>
                  </a:lnTo>
                  <a:lnTo>
                    <a:pt x="0" y="0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320720" y="2177277"/>
              <a:ext cx="99099" cy="100845"/>
            </a:xfrm>
            <a:custGeom>
              <a:avLst/>
              <a:pathLst>
                <a:path w="99099" h="100845">
                  <a:moveTo>
                    <a:pt x="55879" y="0"/>
                  </a:moveTo>
                  <a:lnTo>
                    <a:pt x="56395" y="798"/>
                  </a:lnTo>
                  <a:lnTo>
                    <a:pt x="56892" y="1624"/>
                  </a:lnTo>
                  <a:lnTo>
                    <a:pt x="57373" y="2475"/>
                  </a:lnTo>
                  <a:lnTo>
                    <a:pt x="57835" y="3352"/>
                  </a:lnTo>
                  <a:lnTo>
                    <a:pt x="58281" y="4256"/>
                  </a:lnTo>
                  <a:lnTo>
                    <a:pt x="58708" y="5186"/>
                  </a:lnTo>
                  <a:lnTo>
                    <a:pt x="59119" y="6142"/>
                  </a:lnTo>
                  <a:lnTo>
                    <a:pt x="59512" y="7124"/>
                  </a:lnTo>
                  <a:lnTo>
                    <a:pt x="59887" y="8133"/>
                  </a:lnTo>
                  <a:lnTo>
                    <a:pt x="60245" y="9167"/>
                  </a:lnTo>
                  <a:lnTo>
                    <a:pt x="99099" y="9167"/>
                  </a:lnTo>
                  <a:lnTo>
                    <a:pt x="99099" y="17025"/>
                  </a:lnTo>
                  <a:lnTo>
                    <a:pt x="19645" y="17025"/>
                  </a:lnTo>
                  <a:lnTo>
                    <a:pt x="19645" y="51077"/>
                  </a:lnTo>
                  <a:lnTo>
                    <a:pt x="19531" y="56604"/>
                  </a:lnTo>
                  <a:lnTo>
                    <a:pt x="19191" y="62009"/>
                  </a:lnTo>
                  <a:lnTo>
                    <a:pt x="18623" y="67291"/>
                  </a:lnTo>
                  <a:lnTo>
                    <a:pt x="17829" y="72451"/>
                  </a:lnTo>
                  <a:lnTo>
                    <a:pt x="16807" y="77489"/>
                  </a:lnTo>
                  <a:lnTo>
                    <a:pt x="15559" y="82405"/>
                  </a:lnTo>
                  <a:lnTo>
                    <a:pt x="14083" y="87198"/>
                  </a:lnTo>
                  <a:lnTo>
                    <a:pt x="12380" y="91870"/>
                  </a:lnTo>
                  <a:lnTo>
                    <a:pt x="10451" y="96419"/>
                  </a:lnTo>
                  <a:lnTo>
                    <a:pt x="8294" y="100845"/>
                  </a:lnTo>
                  <a:lnTo>
                    <a:pt x="0" y="95607"/>
                  </a:lnTo>
                  <a:lnTo>
                    <a:pt x="1185" y="93099"/>
                  </a:lnTo>
                  <a:lnTo>
                    <a:pt x="2296" y="90639"/>
                  </a:lnTo>
                  <a:lnTo>
                    <a:pt x="3333" y="88227"/>
                  </a:lnTo>
                  <a:lnTo>
                    <a:pt x="4295" y="85863"/>
                  </a:lnTo>
                  <a:lnTo>
                    <a:pt x="5184" y="83547"/>
                  </a:lnTo>
                  <a:lnTo>
                    <a:pt x="5998" y="81279"/>
                  </a:lnTo>
                  <a:lnTo>
                    <a:pt x="6738" y="79059"/>
                  </a:lnTo>
                  <a:lnTo>
                    <a:pt x="7404" y="76887"/>
                  </a:lnTo>
                  <a:lnTo>
                    <a:pt x="7995" y="74763"/>
                  </a:lnTo>
                  <a:lnTo>
                    <a:pt x="8512" y="72687"/>
                  </a:lnTo>
                  <a:lnTo>
                    <a:pt x="8969" y="70594"/>
                  </a:lnTo>
                  <a:lnTo>
                    <a:pt x="9377" y="68418"/>
                  </a:lnTo>
                  <a:lnTo>
                    <a:pt x="9737" y="66158"/>
                  </a:lnTo>
                  <a:lnTo>
                    <a:pt x="10049" y="63816"/>
                  </a:lnTo>
                  <a:lnTo>
                    <a:pt x="10313" y="61391"/>
                  </a:lnTo>
                  <a:lnTo>
                    <a:pt x="10529" y="58883"/>
                  </a:lnTo>
                  <a:lnTo>
                    <a:pt x="10697" y="56292"/>
                  </a:lnTo>
                  <a:lnTo>
                    <a:pt x="10818" y="53618"/>
                  </a:lnTo>
                  <a:lnTo>
                    <a:pt x="10890" y="50861"/>
                  </a:lnTo>
                  <a:lnTo>
                    <a:pt x="10914" y="48021"/>
                  </a:lnTo>
                  <a:lnTo>
                    <a:pt x="10914" y="9167"/>
                  </a:lnTo>
                  <a:lnTo>
                    <a:pt x="50641" y="9167"/>
                  </a:lnTo>
                  <a:lnTo>
                    <a:pt x="50370" y="8473"/>
                  </a:lnTo>
                  <a:lnTo>
                    <a:pt x="50082" y="7788"/>
                  </a:lnTo>
                  <a:lnTo>
                    <a:pt x="49776" y="7111"/>
                  </a:lnTo>
                  <a:lnTo>
                    <a:pt x="49453" y="6443"/>
                  </a:lnTo>
                  <a:lnTo>
                    <a:pt x="49113" y="5784"/>
                  </a:lnTo>
                  <a:lnTo>
                    <a:pt x="48755" y="5133"/>
                  </a:lnTo>
                  <a:lnTo>
                    <a:pt x="48379" y="4492"/>
                  </a:lnTo>
                  <a:lnTo>
                    <a:pt x="47986" y="3859"/>
                  </a:lnTo>
                  <a:lnTo>
                    <a:pt x="47576" y="3234"/>
                  </a:lnTo>
                  <a:lnTo>
                    <a:pt x="47148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3340802" y="2200414"/>
              <a:ext cx="79454" cy="76834"/>
            </a:xfrm>
            <a:custGeom>
              <a:avLst/>
              <a:pathLst>
                <a:path w="79454" h="76834">
                  <a:moveTo>
                    <a:pt x="4802" y="17025"/>
                  </a:moveTo>
                  <a:lnTo>
                    <a:pt x="34488" y="17025"/>
                  </a:lnTo>
                  <a:lnTo>
                    <a:pt x="34488" y="0"/>
                  </a:lnTo>
                  <a:lnTo>
                    <a:pt x="43219" y="0"/>
                  </a:lnTo>
                  <a:lnTo>
                    <a:pt x="43219" y="17025"/>
                  </a:lnTo>
                  <a:lnTo>
                    <a:pt x="75525" y="17025"/>
                  </a:lnTo>
                  <a:lnTo>
                    <a:pt x="75525" y="25320"/>
                  </a:lnTo>
                  <a:lnTo>
                    <a:pt x="47585" y="25320"/>
                  </a:lnTo>
                  <a:lnTo>
                    <a:pt x="50025" y="30083"/>
                  </a:lnTo>
                  <a:lnTo>
                    <a:pt x="52631" y="34593"/>
                  </a:lnTo>
                  <a:lnTo>
                    <a:pt x="55404" y="38849"/>
                  </a:lnTo>
                  <a:lnTo>
                    <a:pt x="58342" y="42852"/>
                  </a:lnTo>
                  <a:lnTo>
                    <a:pt x="61446" y="46603"/>
                  </a:lnTo>
                  <a:lnTo>
                    <a:pt x="64716" y="50099"/>
                  </a:lnTo>
                  <a:lnTo>
                    <a:pt x="68151" y="53343"/>
                  </a:lnTo>
                  <a:lnTo>
                    <a:pt x="71753" y="56334"/>
                  </a:lnTo>
                  <a:lnTo>
                    <a:pt x="75520" y="59071"/>
                  </a:lnTo>
                  <a:lnTo>
                    <a:pt x="79454" y="61555"/>
                  </a:lnTo>
                  <a:lnTo>
                    <a:pt x="74215" y="70723"/>
                  </a:lnTo>
                  <a:lnTo>
                    <a:pt x="70605" y="68151"/>
                  </a:lnTo>
                  <a:lnTo>
                    <a:pt x="67108" y="65327"/>
                  </a:lnTo>
                  <a:lnTo>
                    <a:pt x="63725" y="62249"/>
                  </a:lnTo>
                  <a:lnTo>
                    <a:pt x="60455" y="58918"/>
                  </a:lnTo>
                  <a:lnTo>
                    <a:pt x="57298" y="55334"/>
                  </a:lnTo>
                  <a:lnTo>
                    <a:pt x="54255" y="51496"/>
                  </a:lnTo>
                  <a:lnTo>
                    <a:pt x="51326" y="47406"/>
                  </a:lnTo>
                  <a:lnTo>
                    <a:pt x="48510" y="43062"/>
                  </a:lnTo>
                  <a:lnTo>
                    <a:pt x="45808" y="38465"/>
                  </a:lnTo>
                  <a:lnTo>
                    <a:pt x="43219" y="33615"/>
                  </a:lnTo>
                  <a:lnTo>
                    <a:pt x="43219" y="76834"/>
                  </a:lnTo>
                  <a:lnTo>
                    <a:pt x="34488" y="76834"/>
                  </a:lnTo>
                  <a:lnTo>
                    <a:pt x="34488" y="34488"/>
                  </a:lnTo>
                  <a:lnTo>
                    <a:pt x="32235" y="38858"/>
                  </a:lnTo>
                  <a:lnTo>
                    <a:pt x="29843" y="43062"/>
                  </a:lnTo>
                  <a:lnTo>
                    <a:pt x="27311" y="47100"/>
                  </a:lnTo>
                  <a:lnTo>
                    <a:pt x="24639" y="50973"/>
                  </a:lnTo>
                  <a:lnTo>
                    <a:pt x="21828" y="54679"/>
                  </a:lnTo>
                  <a:lnTo>
                    <a:pt x="18876" y="58219"/>
                  </a:lnTo>
                  <a:lnTo>
                    <a:pt x="15786" y="61594"/>
                  </a:lnTo>
                  <a:lnTo>
                    <a:pt x="12555" y="64803"/>
                  </a:lnTo>
                  <a:lnTo>
                    <a:pt x="9185" y="67846"/>
                  </a:lnTo>
                  <a:lnTo>
                    <a:pt x="5675" y="70723"/>
                  </a:lnTo>
                  <a:lnTo>
                    <a:pt x="0" y="62865"/>
                  </a:lnTo>
                  <a:lnTo>
                    <a:pt x="3684" y="59974"/>
                  </a:lnTo>
                  <a:lnTo>
                    <a:pt x="7229" y="56892"/>
                  </a:lnTo>
                  <a:lnTo>
                    <a:pt x="10634" y="53618"/>
                  </a:lnTo>
                  <a:lnTo>
                    <a:pt x="13900" y="50152"/>
                  </a:lnTo>
                  <a:lnTo>
                    <a:pt x="17025" y="46493"/>
                  </a:lnTo>
                  <a:lnTo>
                    <a:pt x="20012" y="42643"/>
                  </a:lnTo>
                  <a:lnTo>
                    <a:pt x="22858" y="38600"/>
                  </a:lnTo>
                  <a:lnTo>
                    <a:pt x="25565" y="34366"/>
                  </a:lnTo>
                  <a:lnTo>
                    <a:pt x="28132" y="29939"/>
                  </a:lnTo>
                  <a:lnTo>
                    <a:pt x="30559" y="25320"/>
                  </a:lnTo>
                  <a:lnTo>
                    <a:pt x="4802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3208960" y="2305399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3229042" y="2347746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3247378" y="2302780"/>
              <a:ext cx="63738" cy="96043"/>
            </a:xfrm>
            <a:custGeom>
              <a:avLst/>
              <a:pathLst>
                <a:path w="63738" h="96043">
                  <a:moveTo>
                    <a:pt x="6548" y="0"/>
                  </a:moveTo>
                  <a:lnTo>
                    <a:pt x="59809" y="0"/>
                  </a:lnTo>
                  <a:lnTo>
                    <a:pt x="59809" y="8294"/>
                  </a:lnTo>
                  <a:lnTo>
                    <a:pt x="49331" y="8294"/>
                  </a:lnTo>
                  <a:lnTo>
                    <a:pt x="49331" y="41473"/>
                  </a:lnTo>
                  <a:lnTo>
                    <a:pt x="63738" y="41473"/>
                  </a:lnTo>
                  <a:lnTo>
                    <a:pt x="63738" y="49768"/>
                  </a:lnTo>
                  <a:lnTo>
                    <a:pt x="49331" y="49768"/>
                  </a:lnTo>
                  <a:lnTo>
                    <a:pt x="49331" y="96043"/>
                  </a:lnTo>
                  <a:lnTo>
                    <a:pt x="41036" y="96043"/>
                  </a:lnTo>
                  <a:lnTo>
                    <a:pt x="41036" y="49768"/>
                  </a:lnTo>
                  <a:lnTo>
                    <a:pt x="26193" y="49768"/>
                  </a:lnTo>
                  <a:lnTo>
                    <a:pt x="25691" y="55260"/>
                  </a:lnTo>
                  <a:lnTo>
                    <a:pt x="24884" y="60559"/>
                  </a:lnTo>
                  <a:lnTo>
                    <a:pt x="23770" y="65667"/>
                  </a:lnTo>
                  <a:lnTo>
                    <a:pt x="22352" y="70583"/>
                  </a:lnTo>
                  <a:lnTo>
                    <a:pt x="20627" y="75307"/>
                  </a:lnTo>
                  <a:lnTo>
                    <a:pt x="18597" y="79838"/>
                  </a:lnTo>
                  <a:lnTo>
                    <a:pt x="16261" y="84177"/>
                  </a:lnTo>
                  <a:lnTo>
                    <a:pt x="13620" y="88325"/>
                  </a:lnTo>
                  <a:lnTo>
                    <a:pt x="10673" y="92280"/>
                  </a:lnTo>
                  <a:lnTo>
                    <a:pt x="7421" y="96043"/>
                  </a:lnTo>
                  <a:lnTo>
                    <a:pt x="0" y="90368"/>
                  </a:lnTo>
                  <a:lnTo>
                    <a:pt x="3003" y="86976"/>
                  </a:lnTo>
                  <a:lnTo>
                    <a:pt x="5727" y="83435"/>
                  </a:lnTo>
                  <a:lnTo>
                    <a:pt x="8172" y="79746"/>
                  </a:lnTo>
                  <a:lnTo>
                    <a:pt x="10337" y="75909"/>
                  </a:lnTo>
                  <a:lnTo>
                    <a:pt x="12223" y="71923"/>
                  </a:lnTo>
                  <a:lnTo>
                    <a:pt x="13830" y="67789"/>
                  </a:lnTo>
                  <a:lnTo>
                    <a:pt x="15157" y="63506"/>
                  </a:lnTo>
                  <a:lnTo>
                    <a:pt x="16205" y="59075"/>
                  </a:lnTo>
                  <a:lnTo>
                    <a:pt x="16973" y="54496"/>
                  </a:lnTo>
                  <a:lnTo>
                    <a:pt x="17462" y="49768"/>
                  </a:lnTo>
                  <a:lnTo>
                    <a:pt x="3492" y="49768"/>
                  </a:lnTo>
                  <a:lnTo>
                    <a:pt x="3492" y="41473"/>
                  </a:lnTo>
                  <a:lnTo>
                    <a:pt x="17899" y="41473"/>
                  </a:lnTo>
                  <a:lnTo>
                    <a:pt x="17899" y="8294"/>
                  </a:lnTo>
                  <a:lnTo>
                    <a:pt x="6548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3274008" y="2311074"/>
              <a:ext cx="14406" cy="33178"/>
            </a:xfrm>
            <a:custGeom>
              <a:avLst/>
              <a:pathLst>
                <a:path w="14406" h="33178">
                  <a:moveTo>
                    <a:pt x="14406" y="33178"/>
                  </a:moveTo>
                  <a:lnTo>
                    <a:pt x="14406" y="0"/>
                  </a:lnTo>
                  <a:lnTo>
                    <a:pt x="0" y="0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3324649" y="2297104"/>
              <a:ext cx="95607" cy="29686"/>
            </a:xfrm>
            <a:custGeom>
              <a:avLst/>
              <a:pathLst>
                <a:path w="95607" h="29686">
                  <a:moveTo>
                    <a:pt x="49331" y="0"/>
                  </a:moveTo>
                  <a:lnTo>
                    <a:pt x="49929" y="1052"/>
                  </a:lnTo>
                  <a:lnTo>
                    <a:pt x="50501" y="2112"/>
                  </a:lnTo>
                  <a:lnTo>
                    <a:pt x="51047" y="3182"/>
                  </a:lnTo>
                  <a:lnTo>
                    <a:pt x="51566" y="4260"/>
                  </a:lnTo>
                  <a:lnTo>
                    <a:pt x="52060" y="5347"/>
                  </a:lnTo>
                  <a:lnTo>
                    <a:pt x="52527" y="6443"/>
                  </a:lnTo>
                  <a:lnTo>
                    <a:pt x="52968" y="7548"/>
                  </a:lnTo>
                  <a:lnTo>
                    <a:pt x="53382" y="8661"/>
                  </a:lnTo>
                  <a:lnTo>
                    <a:pt x="53771" y="9783"/>
                  </a:lnTo>
                  <a:lnTo>
                    <a:pt x="54133" y="10914"/>
                  </a:lnTo>
                  <a:lnTo>
                    <a:pt x="95607" y="10914"/>
                  </a:lnTo>
                  <a:lnTo>
                    <a:pt x="95607" y="29686"/>
                  </a:lnTo>
                  <a:lnTo>
                    <a:pt x="86875" y="29686"/>
                  </a:lnTo>
                  <a:lnTo>
                    <a:pt x="86875" y="18772"/>
                  </a:lnTo>
                  <a:lnTo>
                    <a:pt x="8731" y="18772"/>
                  </a:lnTo>
                  <a:lnTo>
                    <a:pt x="8731" y="29686"/>
                  </a:lnTo>
                  <a:lnTo>
                    <a:pt x="0" y="29686"/>
                  </a:lnTo>
                  <a:lnTo>
                    <a:pt x="0" y="10914"/>
                  </a:lnTo>
                  <a:lnTo>
                    <a:pt x="43656" y="10914"/>
                  </a:lnTo>
                  <a:lnTo>
                    <a:pt x="43385" y="10040"/>
                  </a:lnTo>
                  <a:lnTo>
                    <a:pt x="43097" y="9167"/>
                  </a:lnTo>
                  <a:lnTo>
                    <a:pt x="42791" y="8294"/>
                  </a:lnTo>
                  <a:lnTo>
                    <a:pt x="42468" y="7421"/>
                  </a:lnTo>
                  <a:lnTo>
                    <a:pt x="42128" y="6548"/>
                  </a:lnTo>
                  <a:lnTo>
                    <a:pt x="41770" y="5675"/>
                  </a:lnTo>
                  <a:lnTo>
                    <a:pt x="41394" y="4802"/>
                  </a:lnTo>
                  <a:lnTo>
                    <a:pt x="41001" y="3929"/>
                  </a:lnTo>
                  <a:lnTo>
                    <a:pt x="40591" y="3055"/>
                  </a:lnTo>
                  <a:lnTo>
                    <a:pt x="40163" y="21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3380966" y="2318496"/>
              <a:ext cx="36234" cy="24447"/>
            </a:xfrm>
            <a:custGeom>
              <a:avLst/>
              <a:pathLst>
                <a:path w="36234" h="24447">
                  <a:moveTo>
                    <a:pt x="5238" y="0"/>
                  </a:moveTo>
                  <a:lnTo>
                    <a:pt x="8534" y="1510"/>
                  </a:lnTo>
                  <a:lnTo>
                    <a:pt x="11787" y="3073"/>
                  </a:lnTo>
                  <a:lnTo>
                    <a:pt x="14995" y="4688"/>
                  </a:lnTo>
                  <a:lnTo>
                    <a:pt x="18161" y="6356"/>
                  </a:lnTo>
                  <a:lnTo>
                    <a:pt x="21282" y="8076"/>
                  </a:lnTo>
                  <a:lnTo>
                    <a:pt x="24360" y="9848"/>
                  </a:lnTo>
                  <a:lnTo>
                    <a:pt x="27394" y="11673"/>
                  </a:lnTo>
                  <a:lnTo>
                    <a:pt x="30384" y="13550"/>
                  </a:lnTo>
                  <a:lnTo>
                    <a:pt x="33331" y="15480"/>
                  </a:lnTo>
                  <a:lnTo>
                    <a:pt x="36234" y="17462"/>
                  </a:lnTo>
                  <a:lnTo>
                    <a:pt x="30122" y="24447"/>
                  </a:lnTo>
                  <a:lnTo>
                    <a:pt x="27306" y="22303"/>
                  </a:lnTo>
                  <a:lnTo>
                    <a:pt x="24447" y="20239"/>
                  </a:lnTo>
                  <a:lnTo>
                    <a:pt x="21544" y="18252"/>
                  </a:lnTo>
                  <a:lnTo>
                    <a:pt x="18597" y="16344"/>
                  </a:lnTo>
                  <a:lnTo>
                    <a:pt x="15607" y="14515"/>
                  </a:lnTo>
                  <a:lnTo>
                    <a:pt x="12573" y="12765"/>
                  </a:lnTo>
                  <a:lnTo>
                    <a:pt x="9495" y="11093"/>
                  </a:lnTo>
                  <a:lnTo>
                    <a:pt x="6373" y="9499"/>
                  </a:lnTo>
                  <a:lnTo>
                    <a:pt x="3208" y="798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3328142" y="2318496"/>
              <a:ext cx="38417" cy="22264"/>
            </a:xfrm>
            <a:custGeom>
              <a:avLst/>
              <a:pathLst>
                <a:path w="38417" h="22264">
                  <a:moveTo>
                    <a:pt x="32742" y="0"/>
                  </a:moveTo>
                  <a:lnTo>
                    <a:pt x="38417" y="6111"/>
                  </a:lnTo>
                  <a:lnTo>
                    <a:pt x="35405" y="8237"/>
                  </a:lnTo>
                  <a:lnTo>
                    <a:pt x="32305" y="10250"/>
                  </a:lnTo>
                  <a:lnTo>
                    <a:pt x="29118" y="12149"/>
                  </a:lnTo>
                  <a:lnTo>
                    <a:pt x="25844" y="13935"/>
                  </a:lnTo>
                  <a:lnTo>
                    <a:pt x="22482" y="15607"/>
                  </a:lnTo>
                  <a:lnTo>
                    <a:pt x="19034" y="17165"/>
                  </a:lnTo>
                  <a:lnTo>
                    <a:pt x="15497" y="18610"/>
                  </a:lnTo>
                  <a:lnTo>
                    <a:pt x="11874" y="19942"/>
                  </a:lnTo>
                  <a:lnTo>
                    <a:pt x="8163" y="21160"/>
                  </a:lnTo>
                  <a:lnTo>
                    <a:pt x="4365" y="22264"/>
                  </a:lnTo>
                  <a:lnTo>
                    <a:pt x="0" y="15279"/>
                  </a:lnTo>
                  <a:lnTo>
                    <a:pt x="4256" y="13948"/>
                  </a:lnTo>
                  <a:lnTo>
                    <a:pt x="8294" y="12573"/>
                  </a:lnTo>
                  <a:lnTo>
                    <a:pt x="12114" y="11154"/>
                  </a:lnTo>
                  <a:lnTo>
                    <a:pt x="15716" y="9691"/>
                  </a:lnTo>
                  <a:lnTo>
                    <a:pt x="19099" y="8185"/>
                  </a:lnTo>
                  <a:lnTo>
                    <a:pt x="22264" y="6635"/>
                  </a:lnTo>
                  <a:lnTo>
                    <a:pt x="25211" y="5042"/>
                  </a:lnTo>
                  <a:lnTo>
                    <a:pt x="27939" y="3405"/>
                  </a:lnTo>
                  <a:lnTo>
                    <a:pt x="30450" y="17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3323339" y="2334649"/>
              <a:ext cx="100409" cy="64611"/>
            </a:xfrm>
            <a:custGeom>
              <a:avLst/>
              <a:pathLst>
                <a:path w="100409" h="64611">
                  <a:moveTo>
                    <a:pt x="8294" y="16152"/>
                  </a:moveTo>
                  <a:lnTo>
                    <a:pt x="36671" y="16152"/>
                  </a:lnTo>
                  <a:lnTo>
                    <a:pt x="36837" y="14733"/>
                  </a:lnTo>
                  <a:lnTo>
                    <a:pt x="36985" y="13271"/>
                  </a:lnTo>
                  <a:lnTo>
                    <a:pt x="37116" y="11765"/>
                  </a:lnTo>
                  <a:lnTo>
                    <a:pt x="37230" y="10215"/>
                  </a:lnTo>
                  <a:lnTo>
                    <a:pt x="37326" y="8622"/>
                  </a:lnTo>
                  <a:lnTo>
                    <a:pt x="37404" y="6985"/>
                  </a:lnTo>
                  <a:lnTo>
                    <a:pt x="37465" y="5304"/>
                  </a:lnTo>
                  <a:lnTo>
                    <a:pt x="37509" y="3579"/>
                  </a:lnTo>
                  <a:lnTo>
                    <a:pt x="37535" y="1811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66" y="1733"/>
                  </a:lnTo>
                  <a:lnTo>
                    <a:pt x="46240" y="3440"/>
                  </a:lnTo>
                  <a:lnTo>
                    <a:pt x="46197" y="5120"/>
                  </a:lnTo>
                  <a:lnTo>
                    <a:pt x="46135" y="6775"/>
                  </a:lnTo>
                  <a:lnTo>
                    <a:pt x="46057" y="8403"/>
                  </a:lnTo>
                  <a:lnTo>
                    <a:pt x="45961" y="10006"/>
                  </a:lnTo>
                  <a:lnTo>
                    <a:pt x="45847" y="11582"/>
                  </a:lnTo>
                  <a:lnTo>
                    <a:pt x="45716" y="13131"/>
                  </a:lnTo>
                  <a:lnTo>
                    <a:pt x="45568" y="14655"/>
                  </a:lnTo>
                  <a:lnTo>
                    <a:pt x="45402" y="16152"/>
                  </a:lnTo>
                  <a:lnTo>
                    <a:pt x="78144" y="16152"/>
                  </a:lnTo>
                  <a:lnTo>
                    <a:pt x="77729" y="20448"/>
                  </a:lnTo>
                  <a:lnTo>
                    <a:pt x="77358" y="24604"/>
                  </a:lnTo>
                  <a:lnTo>
                    <a:pt x="77031" y="28621"/>
                  </a:lnTo>
                  <a:lnTo>
                    <a:pt x="76747" y="32497"/>
                  </a:lnTo>
                  <a:lnTo>
                    <a:pt x="76507" y="36234"/>
                  </a:lnTo>
                  <a:lnTo>
                    <a:pt x="76311" y="39831"/>
                  </a:lnTo>
                  <a:lnTo>
                    <a:pt x="76158" y="43289"/>
                  </a:lnTo>
                  <a:lnTo>
                    <a:pt x="76049" y="46607"/>
                  </a:lnTo>
                  <a:lnTo>
                    <a:pt x="75983" y="49785"/>
                  </a:lnTo>
                  <a:lnTo>
                    <a:pt x="75961" y="52824"/>
                  </a:lnTo>
                  <a:lnTo>
                    <a:pt x="76018" y="53238"/>
                  </a:lnTo>
                  <a:lnTo>
                    <a:pt x="76188" y="53609"/>
                  </a:lnTo>
                  <a:lnTo>
                    <a:pt x="76472" y="53937"/>
                  </a:lnTo>
                  <a:lnTo>
                    <a:pt x="76869" y="54221"/>
                  </a:lnTo>
                  <a:lnTo>
                    <a:pt x="77380" y="54461"/>
                  </a:lnTo>
                  <a:lnTo>
                    <a:pt x="78004" y="54657"/>
                  </a:lnTo>
                  <a:lnTo>
                    <a:pt x="78742" y="54810"/>
                  </a:lnTo>
                  <a:lnTo>
                    <a:pt x="79594" y="54919"/>
                  </a:lnTo>
                  <a:lnTo>
                    <a:pt x="80558" y="54985"/>
                  </a:lnTo>
                  <a:lnTo>
                    <a:pt x="81637" y="55006"/>
                  </a:lnTo>
                  <a:lnTo>
                    <a:pt x="85566" y="55006"/>
                  </a:lnTo>
                  <a:lnTo>
                    <a:pt x="86079" y="54980"/>
                  </a:lnTo>
                  <a:lnTo>
                    <a:pt x="86570" y="54902"/>
                  </a:lnTo>
                  <a:lnTo>
                    <a:pt x="87039" y="54771"/>
                  </a:lnTo>
                  <a:lnTo>
                    <a:pt x="87487" y="54587"/>
                  </a:lnTo>
                  <a:lnTo>
                    <a:pt x="87912" y="54352"/>
                  </a:lnTo>
                  <a:lnTo>
                    <a:pt x="88316" y="54063"/>
                  </a:lnTo>
                  <a:lnTo>
                    <a:pt x="88698" y="53723"/>
                  </a:lnTo>
                  <a:lnTo>
                    <a:pt x="89058" y="53330"/>
                  </a:lnTo>
                  <a:lnTo>
                    <a:pt x="89397" y="52885"/>
                  </a:lnTo>
                  <a:lnTo>
                    <a:pt x="89713" y="52387"/>
                  </a:lnTo>
                  <a:lnTo>
                    <a:pt x="90008" y="51802"/>
                  </a:lnTo>
                  <a:lnTo>
                    <a:pt x="90281" y="51095"/>
                  </a:lnTo>
                  <a:lnTo>
                    <a:pt x="90532" y="50265"/>
                  </a:lnTo>
                  <a:lnTo>
                    <a:pt x="90761" y="49314"/>
                  </a:lnTo>
                  <a:lnTo>
                    <a:pt x="90968" y="48240"/>
                  </a:lnTo>
                  <a:lnTo>
                    <a:pt x="91154" y="47043"/>
                  </a:lnTo>
                  <a:lnTo>
                    <a:pt x="91317" y="45725"/>
                  </a:lnTo>
                  <a:lnTo>
                    <a:pt x="91459" y="44284"/>
                  </a:lnTo>
                  <a:lnTo>
                    <a:pt x="91579" y="42722"/>
                  </a:lnTo>
                  <a:lnTo>
                    <a:pt x="91678" y="41036"/>
                  </a:lnTo>
                  <a:lnTo>
                    <a:pt x="100409" y="43656"/>
                  </a:lnTo>
                  <a:lnTo>
                    <a:pt x="100212" y="45935"/>
                  </a:lnTo>
                  <a:lnTo>
                    <a:pt x="99972" y="48056"/>
                  </a:lnTo>
                  <a:lnTo>
                    <a:pt x="99689" y="50021"/>
                  </a:lnTo>
                  <a:lnTo>
                    <a:pt x="99361" y="51828"/>
                  </a:lnTo>
                  <a:lnTo>
                    <a:pt x="98990" y="53478"/>
                  </a:lnTo>
                  <a:lnTo>
                    <a:pt x="98575" y="54971"/>
                  </a:lnTo>
                  <a:lnTo>
                    <a:pt x="98117" y="56307"/>
                  </a:lnTo>
                  <a:lnTo>
                    <a:pt x="97615" y="57486"/>
                  </a:lnTo>
                  <a:lnTo>
                    <a:pt x="97069" y="58508"/>
                  </a:lnTo>
                  <a:lnTo>
                    <a:pt x="96480" y="59372"/>
                  </a:lnTo>
                  <a:lnTo>
                    <a:pt x="95825" y="60119"/>
                  </a:lnTo>
                  <a:lnTo>
                    <a:pt x="95083" y="60786"/>
                  </a:lnTo>
                  <a:lnTo>
                    <a:pt x="94253" y="61376"/>
                  </a:lnTo>
                  <a:lnTo>
                    <a:pt x="93337" y="61887"/>
                  </a:lnTo>
                  <a:lnTo>
                    <a:pt x="92332" y="62319"/>
                  </a:lnTo>
                  <a:lnTo>
                    <a:pt x="91241" y="62672"/>
                  </a:lnTo>
                  <a:lnTo>
                    <a:pt x="90062" y="62947"/>
                  </a:lnTo>
                  <a:lnTo>
                    <a:pt x="88796" y="63144"/>
                  </a:lnTo>
                  <a:lnTo>
                    <a:pt x="87443" y="63262"/>
                  </a:lnTo>
                  <a:lnTo>
                    <a:pt x="86002" y="63301"/>
                  </a:lnTo>
                  <a:lnTo>
                    <a:pt x="82073" y="63301"/>
                  </a:lnTo>
                  <a:lnTo>
                    <a:pt x="80137" y="63279"/>
                  </a:lnTo>
                  <a:lnTo>
                    <a:pt x="78345" y="63214"/>
                  </a:lnTo>
                  <a:lnTo>
                    <a:pt x="76697" y="63105"/>
                  </a:lnTo>
                  <a:lnTo>
                    <a:pt x="75193" y="62952"/>
                  </a:lnTo>
                  <a:lnTo>
                    <a:pt x="73833" y="62755"/>
                  </a:lnTo>
                  <a:lnTo>
                    <a:pt x="72617" y="62515"/>
                  </a:lnTo>
                  <a:lnTo>
                    <a:pt x="71546" y="62231"/>
                  </a:lnTo>
                  <a:lnTo>
                    <a:pt x="70618" y="61904"/>
                  </a:lnTo>
                  <a:lnTo>
                    <a:pt x="69834" y="61533"/>
                  </a:lnTo>
                  <a:lnTo>
                    <a:pt x="69195" y="61118"/>
                  </a:lnTo>
                  <a:lnTo>
                    <a:pt x="68656" y="60651"/>
                  </a:lnTo>
                  <a:lnTo>
                    <a:pt x="68173" y="60123"/>
                  </a:lnTo>
                  <a:lnTo>
                    <a:pt x="67747" y="59534"/>
                  </a:lnTo>
                  <a:lnTo>
                    <a:pt x="67379" y="58883"/>
                  </a:lnTo>
                  <a:lnTo>
                    <a:pt x="67066" y="58171"/>
                  </a:lnTo>
                  <a:lnTo>
                    <a:pt x="66811" y="57399"/>
                  </a:lnTo>
                  <a:lnTo>
                    <a:pt x="66612" y="56565"/>
                  </a:lnTo>
                  <a:lnTo>
                    <a:pt x="66471" y="55670"/>
                  </a:lnTo>
                  <a:lnTo>
                    <a:pt x="66385" y="54714"/>
                  </a:lnTo>
                  <a:lnTo>
                    <a:pt x="66357" y="53697"/>
                  </a:lnTo>
                  <a:lnTo>
                    <a:pt x="66370" y="51361"/>
                  </a:lnTo>
                  <a:lnTo>
                    <a:pt x="66409" y="48895"/>
                  </a:lnTo>
                  <a:lnTo>
                    <a:pt x="66475" y="46297"/>
                  </a:lnTo>
                  <a:lnTo>
                    <a:pt x="66567" y="43568"/>
                  </a:lnTo>
                  <a:lnTo>
                    <a:pt x="66684" y="40709"/>
                  </a:lnTo>
                  <a:lnTo>
                    <a:pt x="66828" y="37719"/>
                  </a:lnTo>
                  <a:lnTo>
                    <a:pt x="66999" y="34597"/>
                  </a:lnTo>
                  <a:lnTo>
                    <a:pt x="67195" y="31345"/>
                  </a:lnTo>
                  <a:lnTo>
                    <a:pt x="67418" y="27961"/>
                  </a:lnTo>
                  <a:lnTo>
                    <a:pt x="67667" y="24447"/>
                  </a:lnTo>
                  <a:lnTo>
                    <a:pt x="44092" y="24447"/>
                  </a:lnTo>
                  <a:lnTo>
                    <a:pt x="42931" y="29799"/>
                  </a:lnTo>
                  <a:lnTo>
                    <a:pt x="41194" y="34855"/>
                  </a:lnTo>
                  <a:lnTo>
                    <a:pt x="38880" y="39613"/>
                  </a:lnTo>
                  <a:lnTo>
                    <a:pt x="35990" y="44075"/>
                  </a:lnTo>
                  <a:lnTo>
                    <a:pt x="32523" y="48240"/>
                  </a:lnTo>
                  <a:lnTo>
                    <a:pt x="28481" y="52108"/>
                  </a:lnTo>
                  <a:lnTo>
                    <a:pt x="23862" y="55679"/>
                  </a:lnTo>
                  <a:lnTo>
                    <a:pt x="18667" y="58953"/>
                  </a:lnTo>
                  <a:lnTo>
                    <a:pt x="12896" y="61930"/>
                  </a:lnTo>
                  <a:lnTo>
                    <a:pt x="6548" y="64611"/>
                  </a:lnTo>
                  <a:lnTo>
                    <a:pt x="0" y="56316"/>
                  </a:lnTo>
                  <a:lnTo>
                    <a:pt x="5849" y="54033"/>
                  </a:lnTo>
                  <a:lnTo>
                    <a:pt x="11175" y="51549"/>
                  </a:lnTo>
                  <a:lnTo>
                    <a:pt x="15978" y="48864"/>
                  </a:lnTo>
                  <a:lnTo>
                    <a:pt x="20256" y="45978"/>
                  </a:lnTo>
                  <a:lnTo>
                    <a:pt x="24010" y="42892"/>
                  </a:lnTo>
                  <a:lnTo>
                    <a:pt x="27241" y="39604"/>
                  </a:lnTo>
                  <a:lnTo>
                    <a:pt x="29948" y="36116"/>
                  </a:lnTo>
                  <a:lnTo>
                    <a:pt x="32131" y="32427"/>
                  </a:lnTo>
                  <a:lnTo>
                    <a:pt x="33789" y="28538"/>
                  </a:lnTo>
                  <a:lnTo>
                    <a:pt x="34925" y="24447"/>
                  </a:lnTo>
                  <a:lnTo>
                    <a:pt x="8294" y="244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2295344" y="1820082"/>
              <a:ext cx="67940" cy="80109"/>
            </a:xfrm>
            <a:custGeom>
              <a:avLst/>
              <a:pathLst>
                <a:path w="67940" h="80109">
                  <a:moveTo>
                    <a:pt x="57571" y="80109"/>
                  </a:moveTo>
                  <a:lnTo>
                    <a:pt x="48840" y="55388"/>
                  </a:lnTo>
                  <a:lnTo>
                    <a:pt x="19099" y="55388"/>
                  </a:lnTo>
                  <a:lnTo>
                    <a:pt x="10259" y="80109"/>
                  </a:lnTo>
                  <a:lnTo>
                    <a:pt x="0" y="80109"/>
                  </a:lnTo>
                  <a:lnTo>
                    <a:pt x="29304" y="0"/>
                  </a:lnTo>
                  <a:lnTo>
                    <a:pt x="38581" y="0"/>
                  </a:lnTo>
                  <a:lnTo>
                    <a:pt x="67940" y="8010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2317718" y="1830997"/>
              <a:ext cx="23246" cy="35470"/>
            </a:xfrm>
            <a:custGeom>
              <a:avLst/>
              <a:pathLst>
                <a:path w="23246" h="35470">
                  <a:moveTo>
                    <a:pt x="23246" y="35470"/>
                  </a:moveTo>
                  <a:lnTo>
                    <a:pt x="15170" y="12332"/>
                  </a:lnTo>
                  <a:lnTo>
                    <a:pt x="15103" y="12132"/>
                  </a:lnTo>
                  <a:lnTo>
                    <a:pt x="15033" y="11922"/>
                  </a:lnTo>
                  <a:lnTo>
                    <a:pt x="14959" y="11704"/>
                  </a:lnTo>
                  <a:lnTo>
                    <a:pt x="14882" y="11477"/>
                  </a:lnTo>
                  <a:lnTo>
                    <a:pt x="14802" y="11241"/>
                  </a:lnTo>
                  <a:lnTo>
                    <a:pt x="14718" y="10997"/>
                  </a:lnTo>
                  <a:lnTo>
                    <a:pt x="14631" y="10743"/>
                  </a:lnTo>
                  <a:lnTo>
                    <a:pt x="14541" y="10481"/>
                  </a:lnTo>
                  <a:lnTo>
                    <a:pt x="14448" y="10211"/>
                  </a:lnTo>
                  <a:lnTo>
                    <a:pt x="14351" y="9931"/>
                  </a:lnTo>
                  <a:lnTo>
                    <a:pt x="14264" y="9645"/>
                  </a:lnTo>
                  <a:lnTo>
                    <a:pt x="14175" y="9355"/>
                  </a:lnTo>
                  <a:lnTo>
                    <a:pt x="14085" y="9060"/>
                  </a:lnTo>
                  <a:lnTo>
                    <a:pt x="13994" y="8761"/>
                  </a:lnTo>
                  <a:lnTo>
                    <a:pt x="13901" y="8458"/>
                  </a:lnTo>
                  <a:lnTo>
                    <a:pt x="13808" y="8150"/>
                  </a:lnTo>
                  <a:lnTo>
                    <a:pt x="13714" y="7838"/>
                  </a:lnTo>
                  <a:lnTo>
                    <a:pt x="13618" y="7521"/>
                  </a:lnTo>
                  <a:lnTo>
                    <a:pt x="13521" y="7201"/>
                  </a:lnTo>
                  <a:lnTo>
                    <a:pt x="13424" y="6875"/>
                  </a:lnTo>
                  <a:lnTo>
                    <a:pt x="13326" y="6547"/>
                  </a:lnTo>
                  <a:lnTo>
                    <a:pt x="13227" y="6216"/>
                  </a:lnTo>
                  <a:lnTo>
                    <a:pt x="13129" y="5883"/>
                  </a:lnTo>
                  <a:lnTo>
                    <a:pt x="13031" y="5548"/>
                  </a:lnTo>
                  <a:lnTo>
                    <a:pt x="12933" y="5211"/>
                  </a:lnTo>
                  <a:lnTo>
                    <a:pt x="12834" y="4872"/>
                  </a:lnTo>
                  <a:lnTo>
                    <a:pt x="12736" y="4530"/>
                  </a:lnTo>
                  <a:lnTo>
                    <a:pt x="12638" y="4186"/>
                  </a:lnTo>
                  <a:lnTo>
                    <a:pt x="12540" y="3840"/>
                  </a:lnTo>
                  <a:lnTo>
                    <a:pt x="12442" y="3492"/>
                  </a:lnTo>
                  <a:lnTo>
                    <a:pt x="12344" y="3133"/>
                  </a:lnTo>
                  <a:lnTo>
                    <a:pt x="12247" y="2776"/>
                  </a:lnTo>
                  <a:lnTo>
                    <a:pt x="12152" y="2421"/>
                  </a:lnTo>
                  <a:lnTo>
                    <a:pt x="12057" y="2069"/>
                  </a:lnTo>
                  <a:lnTo>
                    <a:pt x="11964" y="1718"/>
                  </a:lnTo>
                  <a:lnTo>
                    <a:pt x="11872" y="1370"/>
                  </a:lnTo>
                  <a:lnTo>
                    <a:pt x="11781" y="1024"/>
                  </a:lnTo>
                  <a:lnTo>
                    <a:pt x="11691" y="681"/>
                  </a:lnTo>
                  <a:lnTo>
                    <a:pt x="11602" y="339"/>
                  </a:lnTo>
                  <a:lnTo>
                    <a:pt x="11514" y="0"/>
                  </a:lnTo>
                  <a:lnTo>
                    <a:pt x="11436" y="339"/>
                  </a:lnTo>
                  <a:lnTo>
                    <a:pt x="11357" y="681"/>
                  </a:lnTo>
                  <a:lnTo>
                    <a:pt x="11275" y="1024"/>
                  </a:lnTo>
                  <a:lnTo>
                    <a:pt x="11191" y="1370"/>
                  </a:lnTo>
                  <a:lnTo>
                    <a:pt x="11105" y="1718"/>
                  </a:lnTo>
                  <a:lnTo>
                    <a:pt x="11016" y="2069"/>
                  </a:lnTo>
                  <a:lnTo>
                    <a:pt x="10926" y="2421"/>
                  </a:lnTo>
                  <a:lnTo>
                    <a:pt x="10833" y="2776"/>
                  </a:lnTo>
                  <a:lnTo>
                    <a:pt x="10738" y="3133"/>
                  </a:lnTo>
                  <a:lnTo>
                    <a:pt x="10641" y="3492"/>
                  </a:lnTo>
                  <a:lnTo>
                    <a:pt x="10542" y="3851"/>
                  </a:lnTo>
                  <a:lnTo>
                    <a:pt x="10444" y="4208"/>
                  </a:lnTo>
                  <a:lnTo>
                    <a:pt x="10346" y="4563"/>
                  </a:lnTo>
                  <a:lnTo>
                    <a:pt x="10248" y="4915"/>
                  </a:lnTo>
                  <a:lnTo>
                    <a:pt x="10150" y="5266"/>
                  </a:lnTo>
                  <a:lnTo>
                    <a:pt x="10051" y="5614"/>
                  </a:lnTo>
                  <a:lnTo>
                    <a:pt x="9953" y="5960"/>
                  </a:lnTo>
                  <a:lnTo>
                    <a:pt x="9855" y="6303"/>
                  </a:lnTo>
                  <a:lnTo>
                    <a:pt x="9757" y="6645"/>
                  </a:lnTo>
                  <a:lnTo>
                    <a:pt x="9658" y="6985"/>
                  </a:lnTo>
                  <a:lnTo>
                    <a:pt x="9560" y="7310"/>
                  </a:lnTo>
                  <a:lnTo>
                    <a:pt x="9462" y="7631"/>
                  </a:lnTo>
                  <a:lnTo>
                    <a:pt x="9364" y="7947"/>
                  </a:lnTo>
                  <a:lnTo>
                    <a:pt x="9266" y="8259"/>
                  </a:lnTo>
                  <a:lnTo>
                    <a:pt x="9167" y="8567"/>
                  </a:lnTo>
                  <a:lnTo>
                    <a:pt x="9069" y="8870"/>
                  </a:lnTo>
                  <a:lnTo>
                    <a:pt x="8971" y="9169"/>
                  </a:lnTo>
                  <a:lnTo>
                    <a:pt x="8873" y="9464"/>
                  </a:lnTo>
                  <a:lnTo>
                    <a:pt x="8774" y="9754"/>
                  </a:lnTo>
                  <a:lnTo>
                    <a:pt x="8676" y="10040"/>
                  </a:lnTo>
                  <a:lnTo>
                    <a:pt x="8590" y="10309"/>
                  </a:lnTo>
                  <a:lnTo>
                    <a:pt x="8506" y="10569"/>
                  </a:lnTo>
                  <a:lnTo>
                    <a:pt x="8424" y="10820"/>
                  </a:lnTo>
                  <a:lnTo>
                    <a:pt x="8344" y="11062"/>
                  </a:lnTo>
                  <a:lnTo>
                    <a:pt x="8267" y="11296"/>
                  </a:lnTo>
                  <a:lnTo>
                    <a:pt x="8192" y="11520"/>
                  </a:lnTo>
                  <a:lnTo>
                    <a:pt x="8118" y="11736"/>
                  </a:lnTo>
                  <a:lnTo>
                    <a:pt x="8048" y="11944"/>
                  </a:lnTo>
                  <a:lnTo>
                    <a:pt x="7979" y="12142"/>
                  </a:lnTo>
                  <a:lnTo>
                    <a:pt x="7912" y="12332"/>
                  </a:lnTo>
                  <a:lnTo>
                    <a:pt x="0" y="3547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2371306" y="1886549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2427950" y="1808514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5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2444103" y="1829469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2452834" y="1848241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2452834" y="1863957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2465931" y="1879673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2552807" y="1814189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2561538" y="1822484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2543639" y="1860901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2551934" y="1868759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2594717" y="1860901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2603011" y="1868759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2651033" y="1809823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5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2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5" y="97789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4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2682902" y="1809387"/>
              <a:ext cx="69413" cy="100845"/>
            </a:xfrm>
            <a:custGeom>
              <a:avLst/>
              <a:pathLst>
                <a:path w="69413" h="100845">
                  <a:moveTo>
                    <a:pt x="19208" y="93424"/>
                  </a:moveTo>
                  <a:lnTo>
                    <a:pt x="19208" y="100845"/>
                  </a:lnTo>
                  <a:lnTo>
                    <a:pt x="10477" y="100845"/>
                  </a:lnTo>
                  <a:lnTo>
                    <a:pt x="10477" y="37544"/>
                  </a:lnTo>
                  <a:lnTo>
                    <a:pt x="9866" y="38491"/>
                  </a:lnTo>
                  <a:lnTo>
                    <a:pt x="9255" y="39412"/>
                  </a:lnTo>
                  <a:lnTo>
                    <a:pt x="8643" y="40307"/>
                  </a:lnTo>
                  <a:lnTo>
                    <a:pt x="8032" y="41176"/>
                  </a:lnTo>
                  <a:lnTo>
                    <a:pt x="7421" y="42019"/>
                  </a:lnTo>
                  <a:lnTo>
                    <a:pt x="6810" y="42835"/>
                  </a:lnTo>
                  <a:lnTo>
                    <a:pt x="6199" y="43625"/>
                  </a:lnTo>
                  <a:lnTo>
                    <a:pt x="5588" y="44389"/>
                  </a:lnTo>
                  <a:lnTo>
                    <a:pt x="4976" y="45127"/>
                  </a:lnTo>
                  <a:lnTo>
                    <a:pt x="4365" y="45839"/>
                  </a:lnTo>
                  <a:lnTo>
                    <a:pt x="0" y="37107"/>
                  </a:lnTo>
                  <a:lnTo>
                    <a:pt x="2374" y="33593"/>
                  </a:lnTo>
                  <a:lnTo>
                    <a:pt x="4610" y="30035"/>
                  </a:lnTo>
                  <a:lnTo>
                    <a:pt x="6705" y="26433"/>
                  </a:lnTo>
                  <a:lnTo>
                    <a:pt x="8661" y="22788"/>
                  </a:lnTo>
                  <a:lnTo>
                    <a:pt x="10477" y="19099"/>
                  </a:lnTo>
                  <a:lnTo>
                    <a:pt x="12153" y="15367"/>
                  </a:lnTo>
                  <a:lnTo>
                    <a:pt x="13690" y="11590"/>
                  </a:lnTo>
                  <a:lnTo>
                    <a:pt x="15087" y="7770"/>
                  </a:lnTo>
                  <a:lnTo>
                    <a:pt x="16344" y="3907"/>
                  </a:lnTo>
                  <a:lnTo>
                    <a:pt x="17462" y="0"/>
                  </a:lnTo>
                  <a:lnTo>
                    <a:pt x="26193" y="3055"/>
                  </a:lnTo>
                  <a:lnTo>
                    <a:pt x="25665" y="4623"/>
                  </a:lnTo>
                  <a:lnTo>
                    <a:pt x="25128" y="6181"/>
                  </a:lnTo>
                  <a:lnTo>
                    <a:pt x="24582" y="7731"/>
                  </a:lnTo>
                  <a:lnTo>
                    <a:pt x="24028" y="9272"/>
                  </a:lnTo>
                  <a:lnTo>
                    <a:pt x="23465" y="10804"/>
                  </a:lnTo>
                  <a:lnTo>
                    <a:pt x="22893" y="12328"/>
                  </a:lnTo>
                  <a:lnTo>
                    <a:pt x="22312" y="13843"/>
                  </a:lnTo>
                  <a:lnTo>
                    <a:pt x="21723" y="15349"/>
                  </a:lnTo>
                  <a:lnTo>
                    <a:pt x="21125" y="16846"/>
                  </a:lnTo>
                  <a:lnTo>
                    <a:pt x="20518" y="18335"/>
                  </a:lnTo>
                  <a:lnTo>
                    <a:pt x="39290" y="18335"/>
                  </a:lnTo>
                  <a:lnTo>
                    <a:pt x="38753" y="16694"/>
                  </a:lnTo>
                  <a:lnTo>
                    <a:pt x="38190" y="15087"/>
                  </a:lnTo>
                  <a:lnTo>
                    <a:pt x="37601" y="13515"/>
                  </a:lnTo>
                  <a:lnTo>
                    <a:pt x="36985" y="11979"/>
                  </a:lnTo>
                  <a:lnTo>
                    <a:pt x="36343" y="10477"/>
                  </a:lnTo>
                  <a:lnTo>
                    <a:pt x="35675" y="9010"/>
                  </a:lnTo>
                  <a:lnTo>
                    <a:pt x="34981" y="7578"/>
                  </a:lnTo>
                  <a:lnTo>
                    <a:pt x="34261" y="6181"/>
                  </a:lnTo>
                  <a:lnTo>
                    <a:pt x="33514" y="4819"/>
                  </a:lnTo>
                  <a:lnTo>
                    <a:pt x="32742" y="3492"/>
                  </a:lnTo>
                  <a:lnTo>
                    <a:pt x="41036" y="436"/>
                  </a:lnTo>
                  <a:lnTo>
                    <a:pt x="41975" y="2108"/>
                  </a:lnTo>
                  <a:lnTo>
                    <a:pt x="42870" y="3806"/>
                  </a:lnTo>
                  <a:lnTo>
                    <a:pt x="43721" y="5531"/>
                  </a:lnTo>
                  <a:lnTo>
                    <a:pt x="44529" y="7281"/>
                  </a:lnTo>
                  <a:lnTo>
                    <a:pt x="45293" y="9058"/>
                  </a:lnTo>
                  <a:lnTo>
                    <a:pt x="46013" y="10861"/>
                  </a:lnTo>
                  <a:lnTo>
                    <a:pt x="46690" y="12690"/>
                  </a:lnTo>
                  <a:lnTo>
                    <a:pt x="47323" y="14546"/>
                  </a:lnTo>
                  <a:lnTo>
                    <a:pt x="47912" y="16427"/>
                  </a:lnTo>
                  <a:lnTo>
                    <a:pt x="48458" y="18335"/>
                  </a:lnTo>
                  <a:lnTo>
                    <a:pt x="68540" y="18335"/>
                  </a:lnTo>
                  <a:lnTo>
                    <a:pt x="68540" y="26630"/>
                  </a:lnTo>
                  <a:lnTo>
                    <a:pt x="46275" y="26630"/>
                  </a:lnTo>
                  <a:lnTo>
                    <a:pt x="46275" y="41036"/>
                  </a:lnTo>
                  <a:lnTo>
                    <a:pt x="65920" y="41036"/>
                  </a:lnTo>
                  <a:lnTo>
                    <a:pt x="65920" y="48458"/>
                  </a:lnTo>
                  <a:lnTo>
                    <a:pt x="46275" y="48458"/>
                  </a:lnTo>
                  <a:lnTo>
                    <a:pt x="46275" y="63301"/>
                  </a:lnTo>
                  <a:lnTo>
                    <a:pt x="65920" y="63301"/>
                  </a:lnTo>
                  <a:lnTo>
                    <a:pt x="65920" y="71159"/>
                  </a:lnTo>
                  <a:lnTo>
                    <a:pt x="46275" y="71159"/>
                  </a:lnTo>
                  <a:lnTo>
                    <a:pt x="46275" y="85566"/>
                  </a:lnTo>
                  <a:lnTo>
                    <a:pt x="69413" y="85566"/>
                  </a:lnTo>
                  <a:lnTo>
                    <a:pt x="69413" y="934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2702111" y="1836017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2702111" y="1857845"/>
              <a:ext cx="18772" cy="14843"/>
            </a:xfrm>
            <a:custGeom>
              <a:avLst/>
              <a:pathLst>
                <a:path w="18772" h="14843">
                  <a:moveTo>
                    <a:pt x="0" y="0"/>
                  </a:moveTo>
                  <a:lnTo>
                    <a:pt x="0" y="14843"/>
                  </a:lnTo>
                  <a:lnTo>
                    <a:pt x="18772" y="14843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2702111" y="1880546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2761484" y="1809387"/>
              <a:ext cx="99536" cy="101282"/>
            </a:xfrm>
            <a:custGeom>
              <a:avLst/>
              <a:pathLst>
                <a:path w="99536" h="101282">
                  <a:moveTo>
                    <a:pt x="99536" y="13096"/>
                  </a:moveTo>
                  <a:lnTo>
                    <a:pt x="99536" y="21391"/>
                  </a:lnTo>
                  <a:lnTo>
                    <a:pt x="20081" y="21391"/>
                  </a:lnTo>
                  <a:lnTo>
                    <a:pt x="20081" y="53697"/>
                  </a:lnTo>
                  <a:lnTo>
                    <a:pt x="19964" y="59123"/>
                  </a:lnTo>
                  <a:lnTo>
                    <a:pt x="19610" y="64401"/>
                  </a:lnTo>
                  <a:lnTo>
                    <a:pt x="19021" y="69531"/>
                  </a:lnTo>
                  <a:lnTo>
                    <a:pt x="18195" y="74512"/>
                  </a:lnTo>
                  <a:lnTo>
                    <a:pt x="17135" y="79345"/>
                  </a:lnTo>
                  <a:lnTo>
                    <a:pt x="15838" y="84029"/>
                  </a:lnTo>
                  <a:lnTo>
                    <a:pt x="14306" y="88565"/>
                  </a:lnTo>
                  <a:lnTo>
                    <a:pt x="12538" y="92952"/>
                  </a:lnTo>
                  <a:lnTo>
                    <a:pt x="10534" y="97191"/>
                  </a:lnTo>
                  <a:lnTo>
                    <a:pt x="8294" y="101282"/>
                  </a:lnTo>
                  <a:lnTo>
                    <a:pt x="0" y="96480"/>
                  </a:lnTo>
                  <a:lnTo>
                    <a:pt x="1187" y="93976"/>
                  </a:lnTo>
                  <a:lnTo>
                    <a:pt x="2305" y="91529"/>
                  </a:lnTo>
                  <a:lnTo>
                    <a:pt x="3352" y="89139"/>
                  </a:lnTo>
                  <a:lnTo>
                    <a:pt x="4330" y="86806"/>
                  </a:lnTo>
                  <a:lnTo>
                    <a:pt x="5238" y="84529"/>
                  </a:lnTo>
                  <a:lnTo>
                    <a:pt x="6076" y="82309"/>
                  </a:lnTo>
                  <a:lnTo>
                    <a:pt x="6845" y="80146"/>
                  </a:lnTo>
                  <a:lnTo>
                    <a:pt x="7543" y="78039"/>
                  </a:lnTo>
                  <a:lnTo>
                    <a:pt x="8172" y="75990"/>
                  </a:lnTo>
                  <a:lnTo>
                    <a:pt x="8731" y="73997"/>
                  </a:lnTo>
                  <a:lnTo>
                    <a:pt x="9228" y="71995"/>
                  </a:lnTo>
                  <a:lnTo>
                    <a:pt x="9674" y="69919"/>
                  </a:lnTo>
                  <a:lnTo>
                    <a:pt x="10067" y="67769"/>
                  </a:lnTo>
                  <a:lnTo>
                    <a:pt x="10407" y="65545"/>
                  </a:lnTo>
                  <a:lnTo>
                    <a:pt x="10695" y="63246"/>
                  </a:lnTo>
                  <a:lnTo>
                    <a:pt x="10931" y="60874"/>
                  </a:lnTo>
                  <a:lnTo>
                    <a:pt x="11114" y="58427"/>
                  </a:lnTo>
                  <a:lnTo>
                    <a:pt x="11245" y="55906"/>
                  </a:lnTo>
                  <a:lnTo>
                    <a:pt x="11324" y="53310"/>
                  </a:lnTo>
                  <a:lnTo>
                    <a:pt x="11350" y="50641"/>
                  </a:lnTo>
                  <a:lnTo>
                    <a:pt x="11350" y="13096"/>
                  </a:lnTo>
                  <a:lnTo>
                    <a:pt x="52824" y="13096"/>
                  </a:lnTo>
                  <a:lnTo>
                    <a:pt x="52461" y="12053"/>
                  </a:lnTo>
                  <a:lnTo>
                    <a:pt x="52073" y="11018"/>
                  </a:lnTo>
                  <a:lnTo>
                    <a:pt x="51658" y="9992"/>
                  </a:lnTo>
                  <a:lnTo>
                    <a:pt x="51217" y="8975"/>
                  </a:lnTo>
                  <a:lnTo>
                    <a:pt x="50750" y="7967"/>
                  </a:lnTo>
                  <a:lnTo>
                    <a:pt x="50257" y="6967"/>
                  </a:lnTo>
                  <a:lnTo>
                    <a:pt x="49737" y="5976"/>
                  </a:lnTo>
                  <a:lnTo>
                    <a:pt x="49191" y="4994"/>
                  </a:lnTo>
                  <a:lnTo>
                    <a:pt x="48619" y="4020"/>
                  </a:lnTo>
                  <a:lnTo>
                    <a:pt x="48021" y="3055"/>
                  </a:lnTo>
                  <a:lnTo>
                    <a:pt x="56753" y="0"/>
                  </a:lnTo>
                  <a:lnTo>
                    <a:pt x="57517" y="1231"/>
                  </a:lnTo>
                  <a:lnTo>
                    <a:pt x="58237" y="2479"/>
                  </a:lnTo>
                  <a:lnTo>
                    <a:pt x="58914" y="3745"/>
                  </a:lnTo>
                  <a:lnTo>
                    <a:pt x="59547" y="5029"/>
                  </a:lnTo>
                  <a:lnTo>
                    <a:pt x="60136" y="6330"/>
                  </a:lnTo>
                  <a:lnTo>
                    <a:pt x="60682" y="7648"/>
                  </a:lnTo>
                  <a:lnTo>
                    <a:pt x="61184" y="8984"/>
                  </a:lnTo>
                  <a:lnTo>
                    <a:pt x="61642" y="10337"/>
                  </a:lnTo>
                  <a:lnTo>
                    <a:pt x="62057" y="11708"/>
                  </a:lnTo>
                  <a:lnTo>
                    <a:pt x="62428" y="130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2874117" y="1815062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2933489" y="1842565"/>
              <a:ext cx="42783" cy="42346"/>
            </a:xfrm>
            <a:custGeom>
              <a:avLst/>
              <a:pathLst>
                <a:path w="42783" h="42346">
                  <a:moveTo>
                    <a:pt x="6984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2988496" y="1811569"/>
              <a:ext cx="96916" cy="46275"/>
            </a:xfrm>
            <a:custGeom>
              <a:avLst/>
              <a:pathLst>
                <a:path w="96916" h="46275">
                  <a:moveTo>
                    <a:pt x="4802" y="0"/>
                  </a:moveTo>
                  <a:lnTo>
                    <a:pt x="92114" y="0"/>
                  </a:lnTo>
                  <a:lnTo>
                    <a:pt x="92114" y="7421"/>
                  </a:lnTo>
                  <a:lnTo>
                    <a:pt x="52824" y="7421"/>
                  </a:lnTo>
                  <a:lnTo>
                    <a:pt x="52824" y="13969"/>
                  </a:lnTo>
                  <a:lnTo>
                    <a:pt x="96916" y="13969"/>
                  </a:lnTo>
                  <a:lnTo>
                    <a:pt x="96916" y="35361"/>
                  </a:lnTo>
                  <a:lnTo>
                    <a:pt x="88185" y="35361"/>
                  </a:lnTo>
                  <a:lnTo>
                    <a:pt x="88185" y="21391"/>
                  </a:lnTo>
                  <a:lnTo>
                    <a:pt x="52824" y="21391"/>
                  </a:lnTo>
                  <a:lnTo>
                    <a:pt x="52824" y="46275"/>
                  </a:lnTo>
                  <a:lnTo>
                    <a:pt x="44092" y="46275"/>
                  </a:lnTo>
                  <a:lnTo>
                    <a:pt x="44092" y="21391"/>
                  </a:lnTo>
                  <a:lnTo>
                    <a:pt x="8731" y="21391"/>
                  </a:lnTo>
                  <a:lnTo>
                    <a:pt x="8731" y="34925"/>
                  </a:lnTo>
                  <a:lnTo>
                    <a:pt x="0" y="34925"/>
                  </a:lnTo>
                  <a:lnTo>
                    <a:pt x="0" y="13969"/>
                  </a:lnTo>
                  <a:lnTo>
                    <a:pt x="44092" y="13969"/>
                  </a:lnTo>
                  <a:lnTo>
                    <a:pt x="44092" y="7421"/>
                  </a:lnTo>
                  <a:lnTo>
                    <a:pt x="4802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3001593" y="1838200"/>
              <a:ext cx="26630" cy="6984"/>
            </a:xfrm>
            <a:custGeom>
              <a:avLst/>
              <a:pathLst>
                <a:path w="26630" h="6984">
                  <a:moveTo>
                    <a:pt x="0" y="0"/>
                  </a:moveTo>
                  <a:lnTo>
                    <a:pt x="26630" y="0"/>
                  </a:lnTo>
                  <a:lnTo>
                    <a:pt x="26630" y="6984"/>
                  </a:lnTo>
                  <a:lnTo>
                    <a:pt x="0" y="69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3045686" y="1838200"/>
              <a:ext cx="26630" cy="6984"/>
            </a:xfrm>
            <a:custGeom>
              <a:avLst/>
              <a:pathLst>
                <a:path w="26630" h="6984">
                  <a:moveTo>
                    <a:pt x="0" y="0"/>
                  </a:moveTo>
                  <a:lnTo>
                    <a:pt x="26630" y="0"/>
                  </a:lnTo>
                  <a:lnTo>
                    <a:pt x="26630" y="6984"/>
                  </a:lnTo>
                  <a:lnTo>
                    <a:pt x="0" y="69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3001156" y="1850424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3045249" y="1850424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2990679" y="1862647"/>
              <a:ext cx="92551" cy="48021"/>
            </a:xfrm>
            <a:custGeom>
              <a:avLst/>
              <a:pathLst>
                <a:path w="92551" h="48021">
                  <a:moveTo>
                    <a:pt x="0" y="0"/>
                  </a:moveTo>
                  <a:lnTo>
                    <a:pt x="92551" y="0"/>
                  </a:lnTo>
                  <a:lnTo>
                    <a:pt x="92551" y="7421"/>
                  </a:lnTo>
                  <a:lnTo>
                    <a:pt x="47148" y="7421"/>
                  </a:lnTo>
                  <a:lnTo>
                    <a:pt x="44529" y="14843"/>
                  </a:lnTo>
                  <a:lnTo>
                    <a:pt x="88622" y="14843"/>
                  </a:lnTo>
                  <a:lnTo>
                    <a:pt x="88622" y="38854"/>
                  </a:lnTo>
                  <a:lnTo>
                    <a:pt x="88593" y="39707"/>
                  </a:lnTo>
                  <a:lnTo>
                    <a:pt x="88508" y="40521"/>
                  </a:lnTo>
                  <a:lnTo>
                    <a:pt x="88366" y="41296"/>
                  </a:lnTo>
                  <a:lnTo>
                    <a:pt x="88168" y="42032"/>
                  </a:lnTo>
                  <a:lnTo>
                    <a:pt x="87912" y="42728"/>
                  </a:lnTo>
                  <a:lnTo>
                    <a:pt x="87600" y="43385"/>
                  </a:lnTo>
                  <a:lnTo>
                    <a:pt x="87231" y="44003"/>
                  </a:lnTo>
                  <a:lnTo>
                    <a:pt x="86806" y="44581"/>
                  </a:lnTo>
                  <a:lnTo>
                    <a:pt x="86323" y="45120"/>
                  </a:lnTo>
                  <a:lnTo>
                    <a:pt x="85784" y="45620"/>
                  </a:lnTo>
                  <a:lnTo>
                    <a:pt x="85188" y="46076"/>
                  </a:lnTo>
                  <a:lnTo>
                    <a:pt x="84535" y="46485"/>
                  </a:lnTo>
                  <a:lnTo>
                    <a:pt x="83826" y="46845"/>
                  </a:lnTo>
                  <a:lnTo>
                    <a:pt x="83060" y="47157"/>
                  </a:lnTo>
                  <a:lnTo>
                    <a:pt x="82237" y="47421"/>
                  </a:lnTo>
                  <a:lnTo>
                    <a:pt x="81357" y="47637"/>
                  </a:lnTo>
                  <a:lnTo>
                    <a:pt x="80421" y="47805"/>
                  </a:lnTo>
                  <a:lnTo>
                    <a:pt x="79428" y="47925"/>
                  </a:lnTo>
                  <a:lnTo>
                    <a:pt x="78378" y="47997"/>
                  </a:lnTo>
                  <a:lnTo>
                    <a:pt x="77271" y="48021"/>
                  </a:lnTo>
                  <a:lnTo>
                    <a:pt x="76734" y="48017"/>
                  </a:lnTo>
                  <a:lnTo>
                    <a:pt x="76171" y="48004"/>
                  </a:lnTo>
                  <a:lnTo>
                    <a:pt x="75582" y="47982"/>
                  </a:lnTo>
                  <a:lnTo>
                    <a:pt x="74966" y="47952"/>
                  </a:lnTo>
                  <a:lnTo>
                    <a:pt x="74324" y="47912"/>
                  </a:lnTo>
                  <a:lnTo>
                    <a:pt x="73656" y="47864"/>
                  </a:lnTo>
                  <a:lnTo>
                    <a:pt x="72962" y="47807"/>
                  </a:lnTo>
                  <a:lnTo>
                    <a:pt x="72242" y="47742"/>
                  </a:lnTo>
                  <a:lnTo>
                    <a:pt x="71495" y="47668"/>
                  </a:lnTo>
                  <a:lnTo>
                    <a:pt x="70723" y="47585"/>
                  </a:lnTo>
                  <a:lnTo>
                    <a:pt x="68976" y="40163"/>
                  </a:lnTo>
                  <a:lnTo>
                    <a:pt x="69662" y="40246"/>
                  </a:lnTo>
                  <a:lnTo>
                    <a:pt x="70321" y="40320"/>
                  </a:lnTo>
                  <a:lnTo>
                    <a:pt x="70954" y="40386"/>
                  </a:lnTo>
                  <a:lnTo>
                    <a:pt x="71561" y="40443"/>
                  </a:lnTo>
                  <a:lnTo>
                    <a:pt x="72141" y="40491"/>
                  </a:lnTo>
                  <a:lnTo>
                    <a:pt x="72696" y="40530"/>
                  </a:lnTo>
                  <a:lnTo>
                    <a:pt x="73224" y="40561"/>
                  </a:lnTo>
                  <a:lnTo>
                    <a:pt x="73726" y="40582"/>
                  </a:lnTo>
                  <a:lnTo>
                    <a:pt x="74202" y="40595"/>
                  </a:lnTo>
                  <a:lnTo>
                    <a:pt x="74652" y="40600"/>
                  </a:lnTo>
                  <a:lnTo>
                    <a:pt x="75405" y="40593"/>
                  </a:lnTo>
                  <a:lnTo>
                    <a:pt x="76092" y="40574"/>
                  </a:lnTo>
                  <a:lnTo>
                    <a:pt x="76714" y="40541"/>
                  </a:lnTo>
                  <a:lnTo>
                    <a:pt x="77271" y="40495"/>
                  </a:lnTo>
                  <a:lnTo>
                    <a:pt x="77762" y="40436"/>
                  </a:lnTo>
                  <a:lnTo>
                    <a:pt x="78188" y="40364"/>
                  </a:lnTo>
                  <a:lnTo>
                    <a:pt x="78548" y="40279"/>
                  </a:lnTo>
                  <a:lnTo>
                    <a:pt x="78843" y="40181"/>
                  </a:lnTo>
                  <a:lnTo>
                    <a:pt x="79072" y="40069"/>
                  </a:lnTo>
                  <a:lnTo>
                    <a:pt x="79236" y="39945"/>
                  </a:lnTo>
                  <a:lnTo>
                    <a:pt x="79360" y="39794"/>
                  </a:lnTo>
                  <a:lnTo>
                    <a:pt x="79471" y="39604"/>
                  </a:lnTo>
                  <a:lnTo>
                    <a:pt x="79570" y="39375"/>
                  </a:lnTo>
                  <a:lnTo>
                    <a:pt x="79655" y="39107"/>
                  </a:lnTo>
                  <a:lnTo>
                    <a:pt x="79727" y="38799"/>
                  </a:lnTo>
                  <a:lnTo>
                    <a:pt x="79786" y="38452"/>
                  </a:lnTo>
                  <a:lnTo>
                    <a:pt x="79832" y="38066"/>
                  </a:lnTo>
                  <a:lnTo>
                    <a:pt x="79864" y="37640"/>
                  </a:lnTo>
                  <a:lnTo>
                    <a:pt x="79884" y="37175"/>
                  </a:lnTo>
                  <a:lnTo>
                    <a:pt x="79890" y="36671"/>
                  </a:lnTo>
                  <a:lnTo>
                    <a:pt x="79890" y="21828"/>
                  </a:lnTo>
                  <a:lnTo>
                    <a:pt x="63301" y="21828"/>
                  </a:lnTo>
                  <a:lnTo>
                    <a:pt x="63301" y="44965"/>
                  </a:lnTo>
                  <a:lnTo>
                    <a:pt x="54570" y="44965"/>
                  </a:lnTo>
                  <a:lnTo>
                    <a:pt x="54570" y="21828"/>
                  </a:lnTo>
                  <a:lnTo>
                    <a:pt x="37980" y="21828"/>
                  </a:lnTo>
                  <a:lnTo>
                    <a:pt x="37980" y="44965"/>
                  </a:lnTo>
                  <a:lnTo>
                    <a:pt x="29249" y="44965"/>
                  </a:lnTo>
                  <a:lnTo>
                    <a:pt x="29249" y="21828"/>
                  </a:lnTo>
                  <a:lnTo>
                    <a:pt x="13096" y="21828"/>
                  </a:lnTo>
                  <a:lnTo>
                    <a:pt x="13096" y="47148"/>
                  </a:lnTo>
                  <a:lnTo>
                    <a:pt x="4365" y="47148"/>
                  </a:lnTo>
                  <a:lnTo>
                    <a:pt x="4365" y="14843"/>
                  </a:lnTo>
                  <a:lnTo>
                    <a:pt x="36234" y="14843"/>
                  </a:lnTo>
                  <a:lnTo>
                    <a:pt x="38417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3097637" y="1860028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10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90" y="43219"/>
                  </a:lnTo>
                  <a:lnTo>
                    <a:pt x="90805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09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3128196" y="1875308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6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1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3101566" y="1812879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3140420" y="1821174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3115536" y="1837327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3140420" y="1837327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3165740" y="1837327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3218128" y="1809823"/>
              <a:ext cx="17899" cy="22264"/>
            </a:xfrm>
            <a:custGeom>
              <a:avLst/>
              <a:pathLst>
                <a:path w="17899" h="22264">
                  <a:moveTo>
                    <a:pt x="7858" y="0"/>
                  </a:moveTo>
                  <a:lnTo>
                    <a:pt x="9058" y="1667"/>
                  </a:lnTo>
                  <a:lnTo>
                    <a:pt x="10215" y="3352"/>
                  </a:lnTo>
                  <a:lnTo>
                    <a:pt x="11328" y="5055"/>
                  </a:lnTo>
                  <a:lnTo>
                    <a:pt x="12398" y="6775"/>
                  </a:lnTo>
                  <a:lnTo>
                    <a:pt x="13424" y="8512"/>
                  </a:lnTo>
                  <a:lnTo>
                    <a:pt x="14406" y="10267"/>
                  </a:lnTo>
                  <a:lnTo>
                    <a:pt x="15345" y="12040"/>
                  </a:lnTo>
                  <a:lnTo>
                    <a:pt x="16240" y="13830"/>
                  </a:lnTo>
                  <a:lnTo>
                    <a:pt x="17091" y="15637"/>
                  </a:lnTo>
                  <a:lnTo>
                    <a:pt x="17899" y="17462"/>
                  </a:lnTo>
                  <a:lnTo>
                    <a:pt x="9604" y="22264"/>
                  </a:lnTo>
                  <a:lnTo>
                    <a:pt x="8879" y="20439"/>
                  </a:lnTo>
                  <a:lnTo>
                    <a:pt x="8102" y="18632"/>
                  </a:lnTo>
                  <a:lnTo>
                    <a:pt x="7273" y="16842"/>
                  </a:lnTo>
                  <a:lnTo>
                    <a:pt x="6391" y="15070"/>
                  </a:lnTo>
                  <a:lnTo>
                    <a:pt x="5457" y="13315"/>
                  </a:lnTo>
                  <a:lnTo>
                    <a:pt x="4470" y="11577"/>
                  </a:lnTo>
                  <a:lnTo>
                    <a:pt x="3431" y="9857"/>
                  </a:lnTo>
                  <a:lnTo>
                    <a:pt x="2339" y="8154"/>
                  </a:lnTo>
                  <a:lnTo>
                    <a:pt x="1196" y="6469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3210270" y="1842129"/>
              <a:ext cx="33178" cy="62428"/>
            </a:xfrm>
            <a:custGeom>
              <a:avLst/>
              <a:pathLst>
                <a:path w="33178" h="62428">
                  <a:moveTo>
                    <a:pt x="0" y="0"/>
                  </a:moveTo>
                  <a:lnTo>
                    <a:pt x="20518" y="0"/>
                  </a:lnTo>
                  <a:lnTo>
                    <a:pt x="20518" y="49768"/>
                  </a:lnTo>
                  <a:lnTo>
                    <a:pt x="21216" y="49056"/>
                  </a:lnTo>
                  <a:lnTo>
                    <a:pt x="21915" y="48318"/>
                  </a:lnTo>
                  <a:lnTo>
                    <a:pt x="22613" y="47554"/>
                  </a:lnTo>
                  <a:lnTo>
                    <a:pt x="23312" y="46764"/>
                  </a:lnTo>
                  <a:lnTo>
                    <a:pt x="24010" y="45948"/>
                  </a:lnTo>
                  <a:lnTo>
                    <a:pt x="24709" y="45105"/>
                  </a:lnTo>
                  <a:lnTo>
                    <a:pt x="25407" y="44236"/>
                  </a:lnTo>
                  <a:lnTo>
                    <a:pt x="26106" y="43341"/>
                  </a:lnTo>
                  <a:lnTo>
                    <a:pt x="26804" y="42420"/>
                  </a:lnTo>
                  <a:lnTo>
                    <a:pt x="27503" y="41473"/>
                  </a:lnTo>
                  <a:lnTo>
                    <a:pt x="33178" y="46712"/>
                  </a:lnTo>
                  <a:lnTo>
                    <a:pt x="32091" y="48362"/>
                  </a:lnTo>
                  <a:lnTo>
                    <a:pt x="30926" y="49995"/>
                  </a:lnTo>
                  <a:lnTo>
                    <a:pt x="29681" y="51610"/>
                  </a:lnTo>
                  <a:lnTo>
                    <a:pt x="28359" y="53208"/>
                  </a:lnTo>
                  <a:lnTo>
                    <a:pt x="26957" y="54788"/>
                  </a:lnTo>
                  <a:lnTo>
                    <a:pt x="25477" y="56351"/>
                  </a:lnTo>
                  <a:lnTo>
                    <a:pt x="23919" y="57896"/>
                  </a:lnTo>
                  <a:lnTo>
                    <a:pt x="22282" y="59424"/>
                  </a:lnTo>
                  <a:lnTo>
                    <a:pt x="20566" y="60935"/>
                  </a:lnTo>
                  <a:lnTo>
                    <a:pt x="18772" y="62428"/>
                  </a:lnTo>
                  <a:lnTo>
                    <a:pt x="12660" y="56753"/>
                  </a:lnTo>
                  <a:lnTo>
                    <a:pt x="1266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3239956" y="1815499"/>
              <a:ext cx="71159" cy="90804"/>
            </a:xfrm>
            <a:custGeom>
              <a:avLst/>
              <a:pathLst>
                <a:path w="71159" h="90804">
                  <a:moveTo>
                    <a:pt x="7421" y="0"/>
                  </a:moveTo>
                  <a:lnTo>
                    <a:pt x="68976" y="0"/>
                  </a:lnTo>
                  <a:lnTo>
                    <a:pt x="68976" y="8294"/>
                  </a:lnTo>
                  <a:lnTo>
                    <a:pt x="43656" y="8294"/>
                  </a:lnTo>
                  <a:lnTo>
                    <a:pt x="43656" y="41473"/>
                  </a:lnTo>
                  <a:lnTo>
                    <a:pt x="65484" y="41473"/>
                  </a:lnTo>
                  <a:lnTo>
                    <a:pt x="65484" y="49768"/>
                  </a:lnTo>
                  <a:lnTo>
                    <a:pt x="43656" y="49768"/>
                  </a:lnTo>
                  <a:lnTo>
                    <a:pt x="43656" y="82510"/>
                  </a:lnTo>
                  <a:lnTo>
                    <a:pt x="71159" y="82510"/>
                  </a:lnTo>
                  <a:lnTo>
                    <a:pt x="71159" y="90804"/>
                  </a:lnTo>
                  <a:lnTo>
                    <a:pt x="0" y="90804"/>
                  </a:lnTo>
                  <a:lnTo>
                    <a:pt x="0" y="82510"/>
                  </a:lnTo>
                  <a:lnTo>
                    <a:pt x="10477" y="82510"/>
                  </a:lnTo>
                  <a:lnTo>
                    <a:pt x="10477" y="27939"/>
                  </a:lnTo>
                  <a:lnTo>
                    <a:pt x="19208" y="27939"/>
                  </a:lnTo>
                  <a:lnTo>
                    <a:pt x="19208" y="82510"/>
                  </a:lnTo>
                  <a:lnTo>
                    <a:pt x="34925" y="82510"/>
                  </a:lnTo>
                  <a:lnTo>
                    <a:pt x="34925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3321593" y="1809823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5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1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4" y="97789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3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3351716" y="1814189"/>
              <a:ext cx="69850" cy="96043"/>
            </a:xfrm>
            <a:custGeom>
              <a:avLst/>
              <a:pathLst>
                <a:path w="69850" h="96043">
                  <a:moveTo>
                    <a:pt x="38417" y="46712"/>
                  </a:moveTo>
                  <a:lnTo>
                    <a:pt x="17025" y="46712"/>
                  </a:lnTo>
                  <a:lnTo>
                    <a:pt x="16777" y="52147"/>
                  </a:lnTo>
                  <a:lnTo>
                    <a:pt x="16379" y="57451"/>
                  </a:lnTo>
                  <a:lnTo>
                    <a:pt x="15834" y="62624"/>
                  </a:lnTo>
                  <a:lnTo>
                    <a:pt x="15139" y="67667"/>
                  </a:lnTo>
                  <a:lnTo>
                    <a:pt x="14297" y="72578"/>
                  </a:lnTo>
                  <a:lnTo>
                    <a:pt x="13306" y="77358"/>
                  </a:lnTo>
                  <a:lnTo>
                    <a:pt x="12166" y="82008"/>
                  </a:lnTo>
                  <a:lnTo>
                    <a:pt x="10879" y="86526"/>
                  </a:lnTo>
                  <a:lnTo>
                    <a:pt x="9442" y="90914"/>
                  </a:lnTo>
                  <a:lnTo>
                    <a:pt x="7858" y="95170"/>
                  </a:lnTo>
                  <a:lnTo>
                    <a:pt x="0" y="90368"/>
                  </a:lnTo>
                  <a:lnTo>
                    <a:pt x="1658" y="85705"/>
                  </a:lnTo>
                  <a:lnTo>
                    <a:pt x="3143" y="80973"/>
                  </a:lnTo>
                  <a:lnTo>
                    <a:pt x="4452" y="76171"/>
                  </a:lnTo>
                  <a:lnTo>
                    <a:pt x="5587" y="71299"/>
                  </a:lnTo>
                  <a:lnTo>
                    <a:pt x="6548" y="66357"/>
                  </a:lnTo>
                  <a:lnTo>
                    <a:pt x="7334" y="61345"/>
                  </a:lnTo>
                  <a:lnTo>
                    <a:pt x="7945" y="56264"/>
                  </a:lnTo>
                  <a:lnTo>
                    <a:pt x="8382" y="51112"/>
                  </a:lnTo>
                  <a:lnTo>
                    <a:pt x="8643" y="45891"/>
                  </a:lnTo>
                  <a:lnTo>
                    <a:pt x="8731" y="40600"/>
                  </a:lnTo>
                  <a:lnTo>
                    <a:pt x="8731" y="0"/>
                  </a:lnTo>
                  <a:lnTo>
                    <a:pt x="65920" y="0"/>
                  </a:lnTo>
                  <a:lnTo>
                    <a:pt x="65920" y="26630"/>
                  </a:lnTo>
                  <a:lnTo>
                    <a:pt x="46712" y="26630"/>
                  </a:lnTo>
                  <a:lnTo>
                    <a:pt x="46712" y="38854"/>
                  </a:lnTo>
                  <a:lnTo>
                    <a:pt x="69850" y="38854"/>
                  </a:lnTo>
                  <a:lnTo>
                    <a:pt x="69850" y="46712"/>
                  </a:lnTo>
                  <a:lnTo>
                    <a:pt x="46712" y="46712"/>
                  </a:lnTo>
                  <a:lnTo>
                    <a:pt x="46712" y="59372"/>
                  </a:lnTo>
                  <a:lnTo>
                    <a:pt x="65484" y="59372"/>
                  </a:lnTo>
                  <a:lnTo>
                    <a:pt x="65484" y="96043"/>
                  </a:lnTo>
                  <a:lnTo>
                    <a:pt x="57189" y="96043"/>
                  </a:lnTo>
                  <a:lnTo>
                    <a:pt x="57189" y="89495"/>
                  </a:lnTo>
                  <a:lnTo>
                    <a:pt x="28376" y="89495"/>
                  </a:lnTo>
                  <a:lnTo>
                    <a:pt x="28376" y="96043"/>
                  </a:lnTo>
                  <a:lnTo>
                    <a:pt x="20081" y="96043"/>
                  </a:lnTo>
                  <a:lnTo>
                    <a:pt x="20081" y="59372"/>
                  </a:lnTo>
                  <a:lnTo>
                    <a:pt x="38417" y="5937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3368742" y="1822047"/>
              <a:ext cx="40600" cy="10914"/>
            </a:xfrm>
            <a:custGeom>
              <a:avLst/>
              <a:pathLst>
                <a:path w="40600" h="10914">
                  <a:moveTo>
                    <a:pt x="40600" y="0"/>
                  </a:moveTo>
                  <a:lnTo>
                    <a:pt x="0" y="0"/>
                  </a:lnTo>
                  <a:lnTo>
                    <a:pt x="0" y="10914"/>
                  </a:lnTo>
                  <a:lnTo>
                    <a:pt x="40600" y="109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3368742" y="1840819"/>
              <a:ext cx="21391" cy="12223"/>
            </a:xfrm>
            <a:custGeom>
              <a:avLst/>
              <a:pathLst>
                <a:path w="21391" h="12223">
                  <a:moveTo>
                    <a:pt x="0" y="0"/>
                  </a:moveTo>
                  <a:lnTo>
                    <a:pt x="0" y="12223"/>
                  </a:lnTo>
                  <a:lnTo>
                    <a:pt x="21391" y="12223"/>
                  </a:lnTo>
                  <a:lnTo>
                    <a:pt x="2139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3380093" y="1881419"/>
              <a:ext cx="28813" cy="14406"/>
            </a:xfrm>
            <a:custGeom>
              <a:avLst/>
              <a:pathLst>
                <a:path w="28813" h="14406">
                  <a:moveTo>
                    <a:pt x="0" y="14406"/>
                  </a:moveTo>
                  <a:lnTo>
                    <a:pt x="28813" y="14406"/>
                  </a:lnTo>
                  <a:lnTo>
                    <a:pt x="288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3428114" y="31464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3428114" y="2718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3428114" y="22899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3428114" y="18617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3462909" y="34034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3995594" y="34034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4528279" y="34034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5060963" y="34034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3436197" y="346489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3446129" y="34728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3907981" y="3464896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3968991" y="3466042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4031037" y="346489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4040969" y="34728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4439520" y="3466042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4501566" y="346489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511498" y="34728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4563722" y="346489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4573654" y="34728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4973460" y="3466042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5034360" y="3466042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5096407" y="346489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5106339" y="347286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2021-10-19T09:49:10Z</dcterms:modified>
</cp:coreProperties>
</file>