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557" y="1973107"/>
              <a:ext cx="578117" cy="1808317"/>
            </a:xfrm>
            <a:custGeom>
              <a:avLst/>
              <a:pathLst>
                <a:path w="578117" h="1808317">
                  <a:moveTo>
                    <a:pt x="0" y="1808317"/>
                  </a:moveTo>
                  <a:lnTo>
                    <a:pt x="19935" y="1749234"/>
                  </a:lnTo>
                  <a:lnTo>
                    <a:pt x="39870" y="1690150"/>
                  </a:lnTo>
                  <a:lnTo>
                    <a:pt x="59805" y="1631067"/>
                  </a:lnTo>
                  <a:lnTo>
                    <a:pt x="79740" y="1571984"/>
                  </a:lnTo>
                  <a:lnTo>
                    <a:pt x="99675" y="1512900"/>
                  </a:lnTo>
                  <a:lnTo>
                    <a:pt x="119610" y="1453817"/>
                  </a:lnTo>
                  <a:lnTo>
                    <a:pt x="139545" y="1394734"/>
                  </a:lnTo>
                  <a:lnTo>
                    <a:pt x="159480" y="1335651"/>
                  </a:lnTo>
                  <a:lnTo>
                    <a:pt x="179415" y="1276567"/>
                  </a:lnTo>
                  <a:lnTo>
                    <a:pt x="199350" y="1217484"/>
                  </a:lnTo>
                  <a:lnTo>
                    <a:pt x="219285" y="1158401"/>
                  </a:lnTo>
                  <a:lnTo>
                    <a:pt x="239220" y="1099317"/>
                  </a:lnTo>
                  <a:lnTo>
                    <a:pt x="259156" y="1040234"/>
                  </a:lnTo>
                  <a:lnTo>
                    <a:pt x="279091" y="981151"/>
                  </a:lnTo>
                  <a:lnTo>
                    <a:pt x="299026" y="922068"/>
                  </a:lnTo>
                  <a:lnTo>
                    <a:pt x="318961" y="862984"/>
                  </a:lnTo>
                  <a:lnTo>
                    <a:pt x="338896" y="803901"/>
                  </a:lnTo>
                  <a:lnTo>
                    <a:pt x="358831" y="744818"/>
                  </a:lnTo>
                  <a:lnTo>
                    <a:pt x="378766" y="685734"/>
                  </a:lnTo>
                  <a:lnTo>
                    <a:pt x="398701" y="626651"/>
                  </a:lnTo>
                  <a:lnTo>
                    <a:pt x="418636" y="567568"/>
                  </a:lnTo>
                  <a:lnTo>
                    <a:pt x="438571" y="508485"/>
                  </a:lnTo>
                  <a:lnTo>
                    <a:pt x="458506" y="449401"/>
                  </a:lnTo>
                  <a:lnTo>
                    <a:pt x="478441" y="390318"/>
                  </a:lnTo>
                  <a:lnTo>
                    <a:pt x="498377" y="331235"/>
                  </a:lnTo>
                  <a:lnTo>
                    <a:pt x="518312" y="272151"/>
                  </a:lnTo>
                  <a:lnTo>
                    <a:pt x="538247" y="213068"/>
                  </a:lnTo>
                  <a:lnTo>
                    <a:pt x="558182" y="153985"/>
                  </a:lnTo>
                  <a:lnTo>
                    <a:pt x="578117" y="94902"/>
                  </a:lnTo>
                  <a:lnTo>
                    <a:pt x="515801" y="75123"/>
                  </a:lnTo>
                  <a:lnTo>
                    <a:pt x="452810" y="57610"/>
                  </a:lnTo>
                  <a:lnTo>
                    <a:pt x="389228" y="42386"/>
                  </a:lnTo>
                  <a:lnTo>
                    <a:pt x="325137" y="29470"/>
                  </a:lnTo>
                  <a:lnTo>
                    <a:pt x="260621" y="18879"/>
                  </a:lnTo>
                  <a:lnTo>
                    <a:pt x="195764" y="10627"/>
                  </a:lnTo>
                  <a:lnTo>
                    <a:pt x="130652" y="4726"/>
                  </a:lnTo>
                  <a:lnTo>
                    <a:pt x="65368" y="11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5557" y="2068009"/>
              <a:ext cx="1808067" cy="3206779"/>
            </a:xfrm>
            <a:custGeom>
              <a:avLst/>
              <a:pathLst>
                <a:path w="1808067" h="3206779">
                  <a:moveTo>
                    <a:pt x="0" y="1713415"/>
                  </a:moveTo>
                  <a:lnTo>
                    <a:pt x="35163" y="1764910"/>
                  </a:lnTo>
                  <a:lnTo>
                    <a:pt x="70327" y="1816406"/>
                  </a:lnTo>
                  <a:lnTo>
                    <a:pt x="105490" y="1867901"/>
                  </a:lnTo>
                  <a:lnTo>
                    <a:pt x="140654" y="1919396"/>
                  </a:lnTo>
                  <a:lnTo>
                    <a:pt x="175817" y="1970891"/>
                  </a:lnTo>
                  <a:lnTo>
                    <a:pt x="210981" y="2022387"/>
                  </a:lnTo>
                  <a:lnTo>
                    <a:pt x="246144" y="2073882"/>
                  </a:lnTo>
                  <a:lnTo>
                    <a:pt x="281308" y="2125377"/>
                  </a:lnTo>
                  <a:lnTo>
                    <a:pt x="316471" y="2176873"/>
                  </a:lnTo>
                  <a:lnTo>
                    <a:pt x="351635" y="2228368"/>
                  </a:lnTo>
                  <a:lnTo>
                    <a:pt x="386799" y="2279863"/>
                  </a:lnTo>
                  <a:lnTo>
                    <a:pt x="421962" y="2331359"/>
                  </a:lnTo>
                  <a:lnTo>
                    <a:pt x="457126" y="2382854"/>
                  </a:lnTo>
                  <a:lnTo>
                    <a:pt x="492289" y="2434349"/>
                  </a:lnTo>
                  <a:lnTo>
                    <a:pt x="527453" y="2485845"/>
                  </a:lnTo>
                  <a:lnTo>
                    <a:pt x="562616" y="2537340"/>
                  </a:lnTo>
                  <a:lnTo>
                    <a:pt x="597780" y="2588835"/>
                  </a:lnTo>
                  <a:lnTo>
                    <a:pt x="632943" y="2640330"/>
                  </a:lnTo>
                  <a:lnTo>
                    <a:pt x="668107" y="2691826"/>
                  </a:lnTo>
                  <a:lnTo>
                    <a:pt x="703271" y="2743321"/>
                  </a:lnTo>
                  <a:lnTo>
                    <a:pt x="738434" y="2794816"/>
                  </a:lnTo>
                  <a:lnTo>
                    <a:pt x="773598" y="2846312"/>
                  </a:lnTo>
                  <a:lnTo>
                    <a:pt x="808761" y="2897807"/>
                  </a:lnTo>
                  <a:lnTo>
                    <a:pt x="843925" y="2949302"/>
                  </a:lnTo>
                  <a:lnTo>
                    <a:pt x="879088" y="3000798"/>
                  </a:lnTo>
                  <a:lnTo>
                    <a:pt x="914252" y="3052293"/>
                  </a:lnTo>
                  <a:lnTo>
                    <a:pt x="949415" y="3103788"/>
                  </a:lnTo>
                  <a:lnTo>
                    <a:pt x="984579" y="3155284"/>
                  </a:lnTo>
                  <a:lnTo>
                    <a:pt x="1019743" y="3206779"/>
                  </a:lnTo>
                  <a:lnTo>
                    <a:pt x="1070076" y="3171135"/>
                  </a:lnTo>
                  <a:lnTo>
                    <a:pt x="1119165" y="3133795"/>
                  </a:lnTo>
                  <a:lnTo>
                    <a:pt x="1166952" y="3094804"/>
                  </a:lnTo>
                  <a:lnTo>
                    <a:pt x="1213381" y="3054205"/>
                  </a:lnTo>
                  <a:lnTo>
                    <a:pt x="1258399" y="3012046"/>
                  </a:lnTo>
                  <a:lnTo>
                    <a:pt x="1301953" y="2968377"/>
                  </a:lnTo>
                  <a:lnTo>
                    <a:pt x="1343992" y="2923248"/>
                  </a:lnTo>
                  <a:lnTo>
                    <a:pt x="1384468" y="2876711"/>
                  </a:lnTo>
                  <a:lnTo>
                    <a:pt x="1423334" y="2828822"/>
                  </a:lnTo>
                  <a:lnTo>
                    <a:pt x="1460543" y="2779634"/>
                  </a:lnTo>
                  <a:lnTo>
                    <a:pt x="1496054" y="2729207"/>
                  </a:lnTo>
                  <a:lnTo>
                    <a:pt x="1529824" y="2677597"/>
                  </a:lnTo>
                  <a:lnTo>
                    <a:pt x="1561815" y="2624867"/>
                  </a:lnTo>
                  <a:lnTo>
                    <a:pt x="1591989" y="2571075"/>
                  </a:lnTo>
                  <a:lnTo>
                    <a:pt x="1620311" y="2516287"/>
                  </a:lnTo>
                  <a:lnTo>
                    <a:pt x="1646748" y="2460564"/>
                  </a:lnTo>
                  <a:lnTo>
                    <a:pt x="1671269" y="2403972"/>
                  </a:lnTo>
                  <a:lnTo>
                    <a:pt x="1693847" y="2346577"/>
                  </a:lnTo>
                  <a:lnTo>
                    <a:pt x="1714454" y="2288445"/>
                  </a:lnTo>
                  <a:lnTo>
                    <a:pt x="1733066" y="2229644"/>
                  </a:lnTo>
                  <a:lnTo>
                    <a:pt x="1749662" y="2170243"/>
                  </a:lnTo>
                  <a:lnTo>
                    <a:pt x="1764223" y="2110310"/>
                  </a:lnTo>
                  <a:lnTo>
                    <a:pt x="1776732" y="2049916"/>
                  </a:lnTo>
                  <a:lnTo>
                    <a:pt x="1787174" y="1989130"/>
                  </a:lnTo>
                  <a:lnTo>
                    <a:pt x="1795537" y="1928023"/>
                  </a:lnTo>
                  <a:lnTo>
                    <a:pt x="1801811" y="1866667"/>
                  </a:lnTo>
                  <a:lnTo>
                    <a:pt x="1805989" y="1805133"/>
                  </a:lnTo>
                  <a:lnTo>
                    <a:pt x="1808067" y="1743492"/>
                  </a:lnTo>
                  <a:lnTo>
                    <a:pt x="1808041" y="1681815"/>
                  </a:lnTo>
                  <a:lnTo>
                    <a:pt x="1805912" y="1620176"/>
                  </a:lnTo>
                  <a:lnTo>
                    <a:pt x="1801682" y="1558645"/>
                  </a:lnTo>
                  <a:lnTo>
                    <a:pt x="1795356" y="1497294"/>
                  </a:lnTo>
                  <a:lnTo>
                    <a:pt x="1786941" y="1436195"/>
                  </a:lnTo>
                  <a:lnTo>
                    <a:pt x="1776448" y="1375418"/>
                  </a:lnTo>
                  <a:lnTo>
                    <a:pt x="1763889" y="1315034"/>
                  </a:lnTo>
                  <a:lnTo>
                    <a:pt x="1749277" y="1255114"/>
                  </a:lnTo>
                  <a:lnTo>
                    <a:pt x="1732631" y="1195726"/>
                  </a:lnTo>
                  <a:lnTo>
                    <a:pt x="1713969" y="1136941"/>
                  </a:lnTo>
                  <a:lnTo>
                    <a:pt x="1693313" y="1078827"/>
                  </a:lnTo>
                  <a:lnTo>
                    <a:pt x="1670687" y="1021451"/>
                  </a:lnTo>
                  <a:lnTo>
                    <a:pt x="1646118" y="964879"/>
                  </a:lnTo>
                  <a:lnTo>
                    <a:pt x="1619634" y="909179"/>
                  </a:lnTo>
                  <a:lnTo>
                    <a:pt x="1591266" y="854414"/>
                  </a:lnTo>
                  <a:lnTo>
                    <a:pt x="1561047" y="800648"/>
                  </a:lnTo>
                  <a:lnTo>
                    <a:pt x="1529012" y="747944"/>
                  </a:lnTo>
                  <a:lnTo>
                    <a:pt x="1495198" y="696364"/>
                  </a:lnTo>
                  <a:lnTo>
                    <a:pt x="1459645" y="645966"/>
                  </a:lnTo>
                  <a:lnTo>
                    <a:pt x="1422394" y="596810"/>
                  </a:lnTo>
                  <a:lnTo>
                    <a:pt x="1383488" y="548953"/>
                  </a:lnTo>
                  <a:lnTo>
                    <a:pt x="1342973" y="502451"/>
                  </a:lnTo>
                  <a:lnTo>
                    <a:pt x="1300895" y="457357"/>
                  </a:lnTo>
                  <a:lnTo>
                    <a:pt x="1257305" y="413724"/>
                  </a:lnTo>
                  <a:lnTo>
                    <a:pt x="1212251" y="371604"/>
                  </a:lnTo>
                  <a:lnTo>
                    <a:pt x="1165788" y="331044"/>
                  </a:lnTo>
                  <a:lnTo>
                    <a:pt x="1117968" y="292092"/>
                  </a:lnTo>
                  <a:lnTo>
                    <a:pt x="1068848" y="254794"/>
                  </a:lnTo>
                  <a:lnTo>
                    <a:pt x="1018485" y="219193"/>
                  </a:lnTo>
                  <a:lnTo>
                    <a:pt x="966936" y="185329"/>
                  </a:lnTo>
                  <a:lnTo>
                    <a:pt x="914263" y="153244"/>
                  </a:lnTo>
                  <a:lnTo>
                    <a:pt x="860526" y="122973"/>
                  </a:lnTo>
                  <a:lnTo>
                    <a:pt x="805789" y="94552"/>
                  </a:lnTo>
                  <a:lnTo>
                    <a:pt x="750114" y="68015"/>
                  </a:lnTo>
                  <a:lnTo>
                    <a:pt x="693566" y="43392"/>
                  </a:lnTo>
                  <a:lnTo>
                    <a:pt x="636211" y="20711"/>
                  </a:lnTo>
                  <a:lnTo>
                    <a:pt x="578117" y="0"/>
                  </a:lnTo>
                  <a:lnTo>
                    <a:pt x="558182" y="59083"/>
                  </a:lnTo>
                  <a:lnTo>
                    <a:pt x="538247" y="118166"/>
                  </a:lnTo>
                  <a:lnTo>
                    <a:pt x="518312" y="177249"/>
                  </a:lnTo>
                  <a:lnTo>
                    <a:pt x="498377" y="236333"/>
                  </a:lnTo>
                  <a:lnTo>
                    <a:pt x="478441" y="295416"/>
                  </a:lnTo>
                  <a:lnTo>
                    <a:pt x="458506" y="354499"/>
                  </a:lnTo>
                  <a:lnTo>
                    <a:pt x="438571" y="413583"/>
                  </a:lnTo>
                  <a:lnTo>
                    <a:pt x="418636" y="472666"/>
                  </a:lnTo>
                  <a:lnTo>
                    <a:pt x="398701" y="531749"/>
                  </a:lnTo>
                  <a:lnTo>
                    <a:pt x="378766" y="590832"/>
                  </a:lnTo>
                  <a:lnTo>
                    <a:pt x="358831" y="649916"/>
                  </a:lnTo>
                  <a:lnTo>
                    <a:pt x="338896" y="708999"/>
                  </a:lnTo>
                  <a:lnTo>
                    <a:pt x="318961" y="768082"/>
                  </a:lnTo>
                  <a:lnTo>
                    <a:pt x="299026" y="827166"/>
                  </a:lnTo>
                  <a:lnTo>
                    <a:pt x="279091" y="886249"/>
                  </a:lnTo>
                  <a:lnTo>
                    <a:pt x="259156" y="945332"/>
                  </a:lnTo>
                  <a:lnTo>
                    <a:pt x="239220" y="1004415"/>
                  </a:lnTo>
                  <a:lnTo>
                    <a:pt x="219285" y="1063499"/>
                  </a:lnTo>
                  <a:lnTo>
                    <a:pt x="199350" y="1122582"/>
                  </a:lnTo>
                  <a:lnTo>
                    <a:pt x="179415" y="1181665"/>
                  </a:lnTo>
                  <a:lnTo>
                    <a:pt x="159480" y="1240749"/>
                  </a:lnTo>
                  <a:lnTo>
                    <a:pt x="139545" y="1299832"/>
                  </a:lnTo>
                  <a:lnTo>
                    <a:pt x="119610" y="1358915"/>
                  </a:lnTo>
                  <a:lnTo>
                    <a:pt x="99675" y="1417998"/>
                  </a:lnTo>
                  <a:lnTo>
                    <a:pt x="79740" y="1477082"/>
                  </a:lnTo>
                  <a:lnTo>
                    <a:pt x="59805" y="1536165"/>
                  </a:lnTo>
                  <a:lnTo>
                    <a:pt x="39870" y="1595248"/>
                  </a:lnTo>
                  <a:lnTo>
                    <a:pt x="19935" y="165433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25954" y="3781425"/>
              <a:ext cx="1439345" cy="1808246"/>
            </a:xfrm>
            <a:custGeom>
              <a:avLst/>
              <a:pathLst>
                <a:path w="1439345" h="1808246">
                  <a:moveTo>
                    <a:pt x="419602" y="0"/>
                  </a:moveTo>
                  <a:lnTo>
                    <a:pt x="405133" y="60653"/>
                  </a:lnTo>
                  <a:lnTo>
                    <a:pt x="390664" y="121307"/>
                  </a:lnTo>
                  <a:lnTo>
                    <a:pt x="376195" y="181961"/>
                  </a:lnTo>
                  <a:lnTo>
                    <a:pt x="361726" y="242615"/>
                  </a:lnTo>
                  <a:lnTo>
                    <a:pt x="347257" y="303269"/>
                  </a:lnTo>
                  <a:lnTo>
                    <a:pt x="332788" y="363923"/>
                  </a:lnTo>
                  <a:lnTo>
                    <a:pt x="318319" y="424576"/>
                  </a:lnTo>
                  <a:lnTo>
                    <a:pt x="303850" y="485230"/>
                  </a:lnTo>
                  <a:lnTo>
                    <a:pt x="289381" y="545884"/>
                  </a:lnTo>
                  <a:lnTo>
                    <a:pt x="274912" y="606538"/>
                  </a:lnTo>
                  <a:lnTo>
                    <a:pt x="260443" y="667192"/>
                  </a:lnTo>
                  <a:lnTo>
                    <a:pt x="245974" y="727846"/>
                  </a:lnTo>
                  <a:lnTo>
                    <a:pt x="231504" y="788499"/>
                  </a:lnTo>
                  <a:lnTo>
                    <a:pt x="217035" y="849153"/>
                  </a:lnTo>
                  <a:lnTo>
                    <a:pt x="202566" y="909807"/>
                  </a:lnTo>
                  <a:lnTo>
                    <a:pt x="188097" y="970461"/>
                  </a:lnTo>
                  <a:lnTo>
                    <a:pt x="173628" y="1031115"/>
                  </a:lnTo>
                  <a:lnTo>
                    <a:pt x="159159" y="1091769"/>
                  </a:lnTo>
                  <a:lnTo>
                    <a:pt x="144690" y="1152423"/>
                  </a:lnTo>
                  <a:lnTo>
                    <a:pt x="130221" y="1213076"/>
                  </a:lnTo>
                  <a:lnTo>
                    <a:pt x="115752" y="1273730"/>
                  </a:lnTo>
                  <a:lnTo>
                    <a:pt x="101283" y="1334384"/>
                  </a:lnTo>
                  <a:lnTo>
                    <a:pt x="86814" y="1395038"/>
                  </a:lnTo>
                  <a:lnTo>
                    <a:pt x="72345" y="1455692"/>
                  </a:lnTo>
                  <a:lnTo>
                    <a:pt x="57876" y="1516346"/>
                  </a:lnTo>
                  <a:lnTo>
                    <a:pt x="43407" y="1576999"/>
                  </a:lnTo>
                  <a:lnTo>
                    <a:pt x="28938" y="1637653"/>
                  </a:lnTo>
                  <a:lnTo>
                    <a:pt x="14469" y="1698307"/>
                  </a:lnTo>
                  <a:lnTo>
                    <a:pt x="0" y="1758961"/>
                  </a:lnTo>
                  <a:lnTo>
                    <a:pt x="61313" y="1772467"/>
                  </a:lnTo>
                  <a:lnTo>
                    <a:pt x="123057" y="1783836"/>
                  </a:lnTo>
                  <a:lnTo>
                    <a:pt x="185160" y="1793055"/>
                  </a:lnTo>
                  <a:lnTo>
                    <a:pt x="247545" y="1800113"/>
                  </a:lnTo>
                  <a:lnTo>
                    <a:pt x="310137" y="1805001"/>
                  </a:lnTo>
                  <a:lnTo>
                    <a:pt x="372862" y="1807713"/>
                  </a:lnTo>
                  <a:lnTo>
                    <a:pt x="435642" y="1808246"/>
                  </a:lnTo>
                  <a:lnTo>
                    <a:pt x="498404" y="1806599"/>
                  </a:lnTo>
                  <a:lnTo>
                    <a:pt x="561070" y="1802775"/>
                  </a:lnTo>
                  <a:lnTo>
                    <a:pt x="623566" y="1796777"/>
                  </a:lnTo>
                  <a:lnTo>
                    <a:pt x="685816" y="1788614"/>
                  </a:lnTo>
                  <a:lnTo>
                    <a:pt x="747745" y="1778295"/>
                  </a:lnTo>
                  <a:lnTo>
                    <a:pt x="809278" y="1765832"/>
                  </a:lnTo>
                  <a:lnTo>
                    <a:pt x="870342" y="1751241"/>
                  </a:lnTo>
                  <a:lnTo>
                    <a:pt x="930863" y="1734538"/>
                  </a:lnTo>
                  <a:lnTo>
                    <a:pt x="990767" y="1715745"/>
                  </a:lnTo>
                  <a:lnTo>
                    <a:pt x="1049983" y="1694884"/>
                  </a:lnTo>
                  <a:lnTo>
                    <a:pt x="1108439" y="1671979"/>
                  </a:lnTo>
                  <a:lnTo>
                    <a:pt x="1166064" y="1647060"/>
                  </a:lnTo>
                  <a:lnTo>
                    <a:pt x="1222790" y="1620154"/>
                  </a:lnTo>
                  <a:lnTo>
                    <a:pt x="1278547" y="1591296"/>
                  </a:lnTo>
                  <a:lnTo>
                    <a:pt x="1333270" y="1560520"/>
                  </a:lnTo>
                  <a:lnTo>
                    <a:pt x="1386891" y="1527863"/>
                  </a:lnTo>
                  <a:lnTo>
                    <a:pt x="1439345" y="1493363"/>
                  </a:lnTo>
                  <a:lnTo>
                    <a:pt x="1404182" y="1441868"/>
                  </a:lnTo>
                  <a:lnTo>
                    <a:pt x="1369018" y="1390373"/>
                  </a:lnTo>
                  <a:lnTo>
                    <a:pt x="1333855" y="1338878"/>
                  </a:lnTo>
                  <a:lnTo>
                    <a:pt x="1298691" y="1287382"/>
                  </a:lnTo>
                  <a:lnTo>
                    <a:pt x="1263528" y="1235887"/>
                  </a:lnTo>
                  <a:lnTo>
                    <a:pt x="1228364" y="1184392"/>
                  </a:lnTo>
                  <a:lnTo>
                    <a:pt x="1193201" y="1132896"/>
                  </a:lnTo>
                  <a:lnTo>
                    <a:pt x="1158037" y="1081401"/>
                  </a:lnTo>
                  <a:lnTo>
                    <a:pt x="1122873" y="1029906"/>
                  </a:lnTo>
                  <a:lnTo>
                    <a:pt x="1087710" y="978410"/>
                  </a:lnTo>
                  <a:lnTo>
                    <a:pt x="1052546" y="926915"/>
                  </a:lnTo>
                  <a:lnTo>
                    <a:pt x="1017383" y="875420"/>
                  </a:lnTo>
                  <a:lnTo>
                    <a:pt x="982219" y="823924"/>
                  </a:lnTo>
                  <a:lnTo>
                    <a:pt x="947056" y="772429"/>
                  </a:lnTo>
                  <a:lnTo>
                    <a:pt x="911892" y="720934"/>
                  </a:lnTo>
                  <a:lnTo>
                    <a:pt x="876729" y="669439"/>
                  </a:lnTo>
                  <a:lnTo>
                    <a:pt x="841565" y="617943"/>
                  </a:lnTo>
                  <a:lnTo>
                    <a:pt x="806401" y="566448"/>
                  </a:lnTo>
                  <a:lnTo>
                    <a:pt x="771238" y="514953"/>
                  </a:lnTo>
                  <a:lnTo>
                    <a:pt x="736074" y="463457"/>
                  </a:lnTo>
                  <a:lnTo>
                    <a:pt x="700911" y="411962"/>
                  </a:lnTo>
                  <a:lnTo>
                    <a:pt x="665747" y="360467"/>
                  </a:lnTo>
                  <a:lnTo>
                    <a:pt x="630584" y="308971"/>
                  </a:lnTo>
                  <a:lnTo>
                    <a:pt x="595420" y="257476"/>
                  </a:lnTo>
                  <a:lnTo>
                    <a:pt x="560257" y="205981"/>
                  </a:lnTo>
                  <a:lnTo>
                    <a:pt x="525093" y="154485"/>
                  </a:lnTo>
                  <a:lnTo>
                    <a:pt x="489929" y="102990"/>
                  </a:lnTo>
                  <a:lnTo>
                    <a:pt x="454766" y="5149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737245" y="1973107"/>
              <a:ext cx="1808311" cy="3567278"/>
            </a:xfrm>
            <a:custGeom>
              <a:avLst/>
              <a:pathLst>
                <a:path w="1808311" h="3567278">
                  <a:moveTo>
                    <a:pt x="1808311" y="1808317"/>
                  </a:moveTo>
                  <a:lnTo>
                    <a:pt x="1808311" y="1745961"/>
                  </a:lnTo>
                  <a:lnTo>
                    <a:pt x="1808311" y="1683605"/>
                  </a:lnTo>
                  <a:lnTo>
                    <a:pt x="1808311" y="1621250"/>
                  </a:lnTo>
                  <a:lnTo>
                    <a:pt x="1808311" y="1558894"/>
                  </a:lnTo>
                  <a:lnTo>
                    <a:pt x="1808311" y="1496538"/>
                  </a:lnTo>
                  <a:lnTo>
                    <a:pt x="1808311" y="1434182"/>
                  </a:lnTo>
                  <a:lnTo>
                    <a:pt x="1808311" y="1371827"/>
                  </a:lnTo>
                  <a:lnTo>
                    <a:pt x="1808311" y="1309471"/>
                  </a:lnTo>
                  <a:lnTo>
                    <a:pt x="1808311" y="1247115"/>
                  </a:lnTo>
                  <a:lnTo>
                    <a:pt x="1808311" y="1184759"/>
                  </a:lnTo>
                  <a:lnTo>
                    <a:pt x="1808311" y="1122403"/>
                  </a:lnTo>
                  <a:lnTo>
                    <a:pt x="1808311" y="1060048"/>
                  </a:lnTo>
                  <a:lnTo>
                    <a:pt x="1808311" y="997692"/>
                  </a:lnTo>
                  <a:lnTo>
                    <a:pt x="1808311" y="935336"/>
                  </a:lnTo>
                  <a:lnTo>
                    <a:pt x="1808311" y="872980"/>
                  </a:lnTo>
                  <a:lnTo>
                    <a:pt x="1808311" y="810625"/>
                  </a:lnTo>
                  <a:lnTo>
                    <a:pt x="1808311" y="748269"/>
                  </a:lnTo>
                  <a:lnTo>
                    <a:pt x="1808311" y="685913"/>
                  </a:lnTo>
                  <a:lnTo>
                    <a:pt x="1808311" y="623557"/>
                  </a:lnTo>
                  <a:lnTo>
                    <a:pt x="1808311" y="561201"/>
                  </a:lnTo>
                  <a:lnTo>
                    <a:pt x="1808311" y="498846"/>
                  </a:lnTo>
                  <a:lnTo>
                    <a:pt x="1808311" y="436490"/>
                  </a:lnTo>
                  <a:lnTo>
                    <a:pt x="1808311" y="374134"/>
                  </a:lnTo>
                  <a:lnTo>
                    <a:pt x="1808311" y="311778"/>
                  </a:lnTo>
                  <a:lnTo>
                    <a:pt x="1808311" y="249423"/>
                  </a:lnTo>
                  <a:lnTo>
                    <a:pt x="1808311" y="187067"/>
                  </a:lnTo>
                  <a:lnTo>
                    <a:pt x="1808311" y="124711"/>
                  </a:lnTo>
                  <a:lnTo>
                    <a:pt x="1808311" y="62355"/>
                  </a:lnTo>
                  <a:lnTo>
                    <a:pt x="1808311" y="0"/>
                  </a:lnTo>
                  <a:lnTo>
                    <a:pt x="1746469" y="1057"/>
                  </a:lnTo>
                  <a:lnTo>
                    <a:pt x="1684700" y="4229"/>
                  </a:lnTo>
                  <a:lnTo>
                    <a:pt x="1623076" y="9512"/>
                  </a:lnTo>
                  <a:lnTo>
                    <a:pt x="1561669" y="16899"/>
                  </a:lnTo>
                  <a:lnTo>
                    <a:pt x="1500549" y="26381"/>
                  </a:lnTo>
                  <a:lnTo>
                    <a:pt x="1439790" y="37948"/>
                  </a:lnTo>
                  <a:lnTo>
                    <a:pt x="1379462" y="51587"/>
                  </a:lnTo>
                  <a:lnTo>
                    <a:pt x="1319636" y="67280"/>
                  </a:lnTo>
                  <a:lnTo>
                    <a:pt x="1260382" y="85010"/>
                  </a:lnTo>
                  <a:lnTo>
                    <a:pt x="1201768" y="104757"/>
                  </a:lnTo>
                  <a:lnTo>
                    <a:pt x="1143864" y="126496"/>
                  </a:lnTo>
                  <a:lnTo>
                    <a:pt x="1086737" y="150202"/>
                  </a:lnTo>
                  <a:lnTo>
                    <a:pt x="1030455" y="175849"/>
                  </a:lnTo>
                  <a:lnTo>
                    <a:pt x="975082" y="203405"/>
                  </a:lnTo>
                  <a:lnTo>
                    <a:pt x="920684" y="232839"/>
                  </a:lnTo>
                  <a:lnTo>
                    <a:pt x="867325" y="264116"/>
                  </a:lnTo>
                  <a:lnTo>
                    <a:pt x="815067" y="297199"/>
                  </a:lnTo>
                  <a:lnTo>
                    <a:pt x="763970" y="332050"/>
                  </a:lnTo>
                  <a:lnTo>
                    <a:pt x="714095" y="368628"/>
                  </a:lnTo>
                  <a:lnTo>
                    <a:pt x="665500" y="406890"/>
                  </a:lnTo>
                  <a:lnTo>
                    <a:pt x="618242" y="446792"/>
                  </a:lnTo>
                  <a:lnTo>
                    <a:pt x="572377" y="488287"/>
                  </a:lnTo>
                  <a:lnTo>
                    <a:pt x="527957" y="531326"/>
                  </a:lnTo>
                  <a:lnTo>
                    <a:pt x="485035" y="575859"/>
                  </a:lnTo>
                  <a:lnTo>
                    <a:pt x="443661" y="621833"/>
                  </a:lnTo>
                  <a:lnTo>
                    <a:pt x="403884" y="669196"/>
                  </a:lnTo>
                  <a:lnTo>
                    <a:pt x="365749" y="717891"/>
                  </a:lnTo>
                  <a:lnTo>
                    <a:pt x="329302" y="767862"/>
                  </a:lnTo>
                  <a:lnTo>
                    <a:pt x="294586" y="819050"/>
                  </a:lnTo>
                  <a:lnTo>
                    <a:pt x="261640" y="871395"/>
                  </a:lnTo>
                  <a:lnTo>
                    <a:pt x="230504" y="924837"/>
                  </a:lnTo>
                  <a:lnTo>
                    <a:pt x="201213" y="979312"/>
                  </a:lnTo>
                  <a:lnTo>
                    <a:pt x="173803" y="1034757"/>
                  </a:lnTo>
                  <a:lnTo>
                    <a:pt x="148304" y="1091107"/>
                  </a:lnTo>
                  <a:lnTo>
                    <a:pt x="124748" y="1148295"/>
                  </a:lnTo>
                  <a:lnTo>
                    <a:pt x="103161" y="1206256"/>
                  </a:lnTo>
                  <a:lnTo>
                    <a:pt x="83569" y="1264922"/>
                  </a:lnTo>
                  <a:lnTo>
                    <a:pt x="65995" y="1324223"/>
                  </a:lnTo>
                  <a:lnTo>
                    <a:pt x="50459" y="1384090"/>
                  </a:lnTo>
                  <a:lnTo>
                    <a:pt x="36979" y="1444454"/>
                  </a:lnTo>
                  <a:lnTo>
                    <a:pt x="25572" y="1505243"/>
                  </a:lnTo>
                  <a:lnTo>
                    <a:pt x="16250" y="1566387"/>
                  </a:lnTo>
                  <a:lnTo>
                    <a:pt x="9025" y="1627813"/>
                  </a:lnTo>
                  <a:lnTo>
                    <a:pt x="3904" y="1689451"/>
                  </a:lnTo>
                  <a:lnTo>
                    <a:pt x="895" y="1751229"/>
                  </a:lnTo>
                  <a:lnTo>
                    <a:pt x="0" y="1813072"/>
                  </a:lnTo>
                  <a:lnTo>
                    <a:pt x="1220" y="1874911"/>
                  </a:lnTo>
                  <a:lnTo>
                    <a:pt x="4554" y="1936671"/>
                  </a:lnTo>
                  <a:lnTo>
                    <a:pt x="9999" y="1998281"/>
                  </a:lnTo>
                  <a:lnTo>
                    <a:pt x="17547" y="2059669"/>
                  </a:lnTo>
                  <a:lnTo>
                    <a:pt x="27190" y="2120763"/>
                  </a:lnTo>
                  <a:lnTo>
                    <a:pt x="38917" y="2181492"/>
                  </a:lnTo>
                  <a:lnTo>
                    <a:pt x="52714" y="2241784"/>
                  </a:lnTo>
                  <a:lnTo>
                    <a:pt x="68565" y="2301568"/>
                  </a:lnTo>
                  <a:lnTo>
                    <a:pt x="86451" y="2360776"/>
                  </a:lnTo>
                  <a:lnTo>
                    <a:pt x="106351" y="2419337"/>
                  </a:lnTo>
                  <a:lnTo>
                    <a:pt x="128243" y="2477184"/>
                  </a:lnTo>
                  <a:lnTo>
                    <a:pt x="152099" y="2534248"/>
                  </a:lnTo>
                  <a:lnTo>
                    <a:pt x="177894" y="2590463"/>
                  </a:lnTo>
                  <a:lnTo>
                    <a:pt x="205595" y="2645763"/>
                  </a:lnTo>
                  <a:lnTo>
                    <a:pt x="235172" y="2700083"/>
                  </a:lnTo>
                  <a:lnTo>
                    <a:pt x="266589" y="2753360"/>
                  </a:lnTo>
                  <a:lnTo>
                    <a:pt x="299810" y="2805532"/>
                  </a:lnTo>
                  <a:lnTo>
                    <a:pt x="334795" y="2856536"/>
                  </a:lnTo>
                  <a:lnTo>
                    <a:pt x="371504" y="2906315"/>
                  </a:lnTo>
                  <a:lnTo>
                    <a:pt x="409894" y="2954809"/>
                  </a:lnTo>
                  <a:lnTo>
                    <a:pt x="449920" y="3001962"/>
                  </a:lnTo>
                  <a:lnTo>
                    <a:pt x="491535" y="3047718"/>
                  </a:lnTo>
                  <a:lnTo>
                    <a:pt x="534691" y="3092024"/>
                  </a:lnTo>
                  <a:lnTo>
                    <a:pt x="579337" y="3134829"/>
                  </a:lnTo>
                  <a:lnTo>
                    <a:pt x="625420" y="3176082"/>
                  </a:lnTo>
                  <a:lnTo>
                    <a:pt x="672887" y="3215735"/>
                  </a:lnTo>
                  <a:lnTo>
                    <a:pt x="721682" y="3253741"/>
                  </a:lnTo>
                  <a:lnTo>
                    <a:pt x="771749" y="3290056"/>
                  </a:lnTo>
                  <a:lnTo>
                    <a:pt x="823028" y="3324638"/>
                  </a:lnTo>
                  <a:lnTo>
                    <a:pt x="875460" y="3357446"/>
                  </a:lnTo>
                  <a:lnTo>
                    <a:pt x="928983" y="3388442"/>
                  </a:lnTo>
                  <a:lnTo>
                    <a:pt x="983535" y="3417589"/>
                  </a:lnTo>
                  <a:lnTo>
                    <a:pt x="1039052" y="3444854"/>
                  </a:lnTo>
                  <a:lnTo>
                    <a:pt x="1095468" y="3470204"/>
                  </a:lnTo>
                  <a:lnTo>
                    <a:pt x="1152719" y="3493610"/>
                  </a:lnTo>
                  <a:lnTo>
                    <a:pt x="1210736" y="3515044"/>
                  </a:lnTo>
                  <a:lnTo>
                    <a:pt x="1269453" y="3534482"/>
                  </a:lnTo>
                  <a:lnTo>
                    <a:pt x="1328800" y="3551900"/>
                  </a:lnTo>
                  <a:lnTo>
                    <a:pt x="1388708" y="3567278"/>
                  </a:lnTo>
                  <a:lnTo>
                    <a:pt x="1403177" y="3506625"/>
                  </a:lnTo>
                  <a:lnTo>
                    <a:pt x="1417646" y="3445971"/>
                  </a:lnTo>
                  <a:lnTo>
                    <a:pt x="1432115" y="3385317"/>
                  </a:lnTo>
                  <a:lnTo>
                    <a:pt x="1446584" y="3324663"/>
                  </a:lnTo>
                  <a:lnTo>
                    <a:pt x="1461053" y="3264009"/>
                  </a:lnTo>
                  <a:lnTo>
                    <a:pt x="1475522" y="3203355"/>
                  </a:lnTo>
                  <a:lnTo>
                    <a:pt x="1489991" y="3142702"/>
                  </a:lnTo>
                  <a:lnTo>
                    <a:pt x="1504460" y="3082048"/>
                  </a:lnTo>
                  <a:lnTo>
                    <a:pt x="1518929" y="3021394"/>
                  </a:lnTo>
                  <a:lnTo>
                    <a:pt x="1533399" y="2960740"/>
                  </a:lnTo>
                  <a:lnTo>
                    <a:pt x="1547868" y="2900086"/>
                  </a:lnTo>
                  <a:lnTo>
                    <a:pt x="1562337" y="2839432"/>
                  </a:lnTo>
                  <a:lnTo>
                    <a:pt x="1576806" y="2778778"/>
                  </a:lnTo>
                  <a:lnTo>
                    <a:pt x="1591275" y="2718125"/>
                  </a:lnTo>
                  <a:lnTo>
                    <a:pt x="1605744" y="2657471"/>
                  </a:lnTo>
                  <a:lnTo>
                    <a:pt x="1620213" y="2596817"/>
                  </a:lnTo>
                  <a:lnTo>
                    <a:pt x="1634682" y="2536163"/>
                  </a:lnTo>
                  <a:lnTo>
                    <a:pt x="1649151" y="2475509"/>
                  </a:lnTo>
                  <a:lnTo>
                    <a:pt x="1663620" y="2414855"/>
                  </a:lnTo>
                  <a:lnTo>
                    <a:pt x="1678089" y="2354202"/>
                  </a:lnTo>
                  <a:lnTo>
                    <a:pt x="1692558" y="2293548"/>
                  </a:lnTo>
                  <a:lnTo>
                    <a:pt x="1707027" y="2232894"/>
                  </a:lnTo>
                  <a:lnTo>
                    <a:pt x="1721496" y="2172240"/>
                  </a:lnTo>
                  <a:lnTo>
                    <a:pt x="1735965" y="2111586"/>
                  </a:lnTo>
                  <a:lnTo>
                    <a:pt x="1750434" y="2050932"/>
                  </a:lnTo>
                  <a:lnTo>
                    <a:pt x="1764904" y="1990278"/>
                  </a:lnTo>
                  <a:lnTo>
                    <a:pt x="1779373" y="1929625"/>
                  </a:lnTo>
                  <a:lnTo>
                    <a:pt x="1793842" y="186897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42270" y="28356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30067" y="29196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64296" y="283419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815964" y="28726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63667" y="28356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742565" y="28348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26339" y="28804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752940" y="28424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51036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31704" y="360454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19501" y="36885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51966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605398" y="36415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53102" y="36045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31999" y="36036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615773" y="36493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42374" y="36113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524907" y="46170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99788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687867" y="47010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20332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73765" y="46540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821468" y="46170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00366" y="46161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884140" y="46618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10741" y="46238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5175" y="362227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66891" y="363699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539584" y="36207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53487" y="36672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625828" y="3706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658293" y="36207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811726" y="36592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59429" y="36222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38326" y="36214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22100" y="36670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748701" y="3629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540114" y="283245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627911" y="29164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662141" y="283097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813809" y="28694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761512" y="28324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40409" y="28316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24183" y="28772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50784" y="28392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248880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329548" y="360131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17345" y="36853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449810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603243" y="36383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50946" y="36013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29844" y="36004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613618" y="36461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0218" y="36080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522751" y="46138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597633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85712" y="46978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18177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871609" y="465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819312" y="461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98210" y="461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881984" y="465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808585" y="462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53019" y="36190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464735" y="363377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537428" y="36175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551332" y="36640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23672" y="37030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56137" y="361756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809570" y="36560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57273" y="36190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736171" y="36182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19945" y="36638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746546" y="36258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536888" y="28302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624685" y="29142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58914" y="282881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10583" y="28672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58286" y="28302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737183" y="28294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20957" y="28751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47558" y="2837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45654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326322" y="359916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414119" y="36831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446584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600017" y="36361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547720" y="35991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26617" y="35983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610391" y="36439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536992" y="3605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19525" y="46116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594407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82486" y="469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714951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868383" y="464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16086" y="461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94984" y="461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78758" y="465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805359" y="46184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449793" y="361689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61509" y="363161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534202" y="361541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548106" y="366184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620446" y="37008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652911" y="36154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806344" y="3653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754047" y="3616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732945" y="3616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16719" y="3661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743319" y="3623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533083" y="282954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20879" y="29135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655109" y="282806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806777" y="2866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754480" y="2829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733378" y="2828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817152" y="2874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743753" y="28363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41848" y="359692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22517" y="35984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410314" y="36823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442779" y="359692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596211" y="36353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543914" y="35984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522812" y="35975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606586" y="36432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533187" y="36051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515720" y="46109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590601" y="46094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78680" y="46948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11145" y="46094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864578" y="46478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812281" y="46109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791179" y="46100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874953" y="46557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801553" y="46176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445988" y="36161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7703" y="36308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530397" y="361465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544300" y="36610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616641" y="3700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649106" y="361465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802538" y="36531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750242" y="3616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729139" y="3615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812913" y="36609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739514" y="3622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529277" y="28302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617074" y="29142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51303" y="282881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02972" y="28672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50675" y="28302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29572" y="28294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813346" y="28751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739947" y="2837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38043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318711" y="359916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06508" y="36831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38973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92406" y="36361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540109" y="35991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519007" y="35983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02780" y="36439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529381" y="3605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511914" y="46116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586796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674875" y="469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707340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860772" y="464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808475" y="461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787373" y="461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871147" y="465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797748" y="46184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442182" y="361689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453898" y="363161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26591" y="361541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540495" y="366184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612835" y="37008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645300" y="36154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798733" y="3653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746436" y="3616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725334" y="3616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809108" y="3661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735708" y="3623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526051" y="283245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613848" y="29164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648077" y="283097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799746" y="28694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747449" y="28324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726346" y="28316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810120" y="28772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736721" y="28392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34817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315485" y="360131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403282" y="36853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435747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589180" y="36383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36883" y="36013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15780" y="36004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99554" y="36461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26155" y="36080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508688" y="46138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583570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671649" y="46978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704114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57546" y="465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805249" y="461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784147" y="461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867921" y="465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794522" y="462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438956" y="36190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450672" y="363377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523365" y="36175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537269" y="36640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609609" y="37030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642074" y="361756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795507" y="36560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743210" y="36190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722108" y="36182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805882" y="36638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732482" y="36258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523895" y="28356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611692" y="29196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645922" y="283419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797590" y="28726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745293" y="28356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724191" y="28348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807965" y="28804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734565" y="28424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232661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313330" y="360454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401126" y="36885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433591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587024" y="36415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534727" y="36045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513625" y="36036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597399" y="36493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23999" y="36113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06533" y="46170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81414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669493" y="47010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701958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855391" y="46540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803094" y="46170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81991" y="46161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65765" y="46618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792366" y="46238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436800" y="362227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448516" y="363699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521210" y="36207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535113" y="36672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607454" y="3706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639919" y="36207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793351" y="36592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741054" y="36222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719952" y="36214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803726" y="36670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730327" y="3629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23139" y="28394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610935" y="2923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645165" y="28380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96833" y="2876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44536" y="2839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723434" y="28386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807208" y="2884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733808" y="28462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231904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12573" y="36083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00369" y="36923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32834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586267" y="36453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33970" y="36083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512868" y="3607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96642" y="36531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523243" y="36151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505776" y="46208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580657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668736" y="4704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701201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854634" y="4657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802337" y="4620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781234" y="4620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865008" y="4665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791609" y="4627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436043" y="36260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447759" y="36408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520453" y="36245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534356" y="36710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606697" y="3710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639162" y="3624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792594" y="3663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740297" y="3626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719195" y="3625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802969" y="3670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729570" y="3632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523895" y="28432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611692" y="2927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645922" y="28418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797590" y="28802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745293" y="28432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724191" y="28424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807965" y="28881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734565" y="28500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232661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13330" y="361215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401126" y="36961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433591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587024" y="36491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534727" y="36121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513625" y="36113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597399" y="36569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523999" y="36189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06533" y="462465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581414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669493" y="47086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701958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855391" y="4661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803094" y="4624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781991" y="46238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865765" y="4669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792366" y="46314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436800" y="362988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448516" y="364460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521210" y="362840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535113" y="367484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607454" y="37138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39919" y="362840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793351" y="36668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741054" y="362988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719952" y="362903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803726" y="36747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730327" y="36366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526051" y="28465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613848" y="29305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648077" y="284503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799746" y="28835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747449" y="28465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726346" y="28456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810120" y="28913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736721" y="28532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234817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315485" y="36153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403282" y="36993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435747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589180" y="36523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536883" y="36153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515780" y="36145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599554" y="36601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526155" y="36221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508688" y="46278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583570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671649" y="47118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704114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857546" y="46648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805249" y="46278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784147" y="46270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867921" y="46726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794522" y="46346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438956" y="363311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450672" y="364783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523365" y="363162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537269" y="367806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09609" y="3717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42074" y="36316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795507" y="36700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743210" y="36331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722108" y="36322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805882" y="36779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732482" y="3639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529277" y="284867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617074" y="29326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651303" y="284719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802972" y="28856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750675" y="28486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729572" y="28478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813346" y="28934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739947" y="28554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238043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318711" y="36175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406508" y="37015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438973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592406" y="36545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540109" y="36175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519007" y="36166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602780" y="36623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529381" y="36243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511914" y="46300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586796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674875" y="4714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707340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860772" y="4667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808475" y="4630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787373" y="4629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871147" y="4674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797748" y="4636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442182" y="36352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453898" y="36499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526591" y="36337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540495" y="36802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612835" y="37192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645300" y="36337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798733" y="36722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746436" y="36352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725334" y="36344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809108" y="36800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735708" y="36420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533083" y="28494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620879" y="29334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655109" y="28479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806777" y="28864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754480" y="28494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33378" y="28485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817152" y="28942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743753" y="28562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241848" y="36168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322517" y="36182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410314" y="37022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442779" y="36168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596211" y="36552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543914" y="36182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522812" y="36174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606586" y="36631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533187" y="36250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15720" y="463079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590601" y="4629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678680" y="47147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711145" y="4629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864578" y="46677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812281" y="46307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791179" y="46299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874953" y="46756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801553" y="46375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445988" y="363602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457703" y="365074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530397" y="363454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544300" y="368098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616641" y="37200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649106" y="36345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802538" y="36730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50242" y="36360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29139" y="36351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812913" y="36808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739514" y="36427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536888" y="284867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624685" y="29326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658914" y="284719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810583" y="28856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758286" y="28486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737183" y="28478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820957" y="28934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747558" y="28554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245654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326322" y="36175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414119" y="37015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446584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600017" y="36545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547720" y="36175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526617" y="36166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610391" y="36623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536992" y="36243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519525" y="46300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594407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682486" y="4714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714951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868383" y="4667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816086" y="4630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794984" y="4629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878758" y="4674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805359" y="4636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449793" y="36352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461509" y="36499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534202" y="36337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548106" y="36802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620446" y="37192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652911" y="36337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806344" y="36722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754047" y="36352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732945" y="36344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816719" y="36800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743319" y="36420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540114" y="28465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627911" y="29305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662141" y="284503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813809" y="28835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761512" y="28465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740409" y="28456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824183" y="28913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750784" y="28532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248880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329548" y="36153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417345" y="36993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449810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603243" y="36523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550946" y="36153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529844" y="36145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613618" y="36601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540218" y="36221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522751" y="46278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597633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685712" y="47118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718177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871609" y="46648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819312" y="46278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798210" y="46270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881984" y="46726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808585" y="46346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453019" y="363311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464735" y="364783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537428" y="363162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551332" y="367806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623672" y="3717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656137" y="36316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809570" y="36700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757273" y="36331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736171" y="36322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819945" y="36779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746546" y="3639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542270" y="28432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630067" y="2927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664296" y="28418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815964" y="28802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763667" y="28432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742565" y="28424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826339" y="28881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752940" y="28500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5251036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5331704" y="361215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419501" y="36961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451966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605398" y="36491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553102" y="36121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531999" y="36113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615773" y="36569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542374" y="36189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524907" y="462465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599788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4687867" y="47086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720332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873765" y="4661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821468" y="4624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800366" y="46238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884140" y="4669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810741" y="46314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455175" y="362988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466891" y="364460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539584" y="362840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553487" y="367484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625828" y="37138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658293" y="362840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811726" y="36668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759429" y="362988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738326" y="362903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822100" y="36747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748701" y="36366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543027" y="28394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630824" y="2923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665053" y="28380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816721" y="2876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764424" y="2839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743322" y="28386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827096" y="2884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753697" y="28462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251792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332461" y="36083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420258" y="36923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452723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606155" y="36453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553858" y="36083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532756" y="3607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616530" y="36531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543131" y="36151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525664" y="46208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600545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688624" y="4704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721089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874522" y="4657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822225" y="4620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801123" y="4620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884897" y="4665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811497" y="4627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455932" y="36260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467647" y="36408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540341" y="36245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554244" y="36710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626585" y="3710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659050" y="3624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812483" y="3663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760186" y="3626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739083" y="3625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822857" y="3670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749458" y="3632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533083" y="28394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620879" y="2923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655109" y="28380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806777" y="2876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754480" y="2839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733378" y="28386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817152" y="2884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743753" y="28462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241848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322517" y="36083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410314" y="36923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442779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596211" y="36453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543914" y="36083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522812" y="3607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606586" y="36531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533187" y="36151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515720" y="46208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90601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78680" y="4704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711145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864578" y="4657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812281" y="4620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791179" y="4620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874953" y="4665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801553" y="4627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445988" y="36260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457703" y="36408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530397" y="36245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544300" y="36710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16641" y="3710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49106" y="3624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802538" y="3663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750242" y="3626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729139" y="3625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812913" y="3670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739514" y="3632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6886953" y="342289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6886953" y="3642346"/>
              <a:ext cx="201456" cy="2533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6886953" y="3913739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6886953" y="413319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166998" y="3481953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189372" y="349286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242960" y="354842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299604" y="347038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315757" y="349133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324488" y="351011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324488" y="352582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337585" y="354154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424461" y="347606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433192" y="348435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415293" y="352277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423588" y="353063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466371" y="352277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474666" y="353063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522688" y="3471694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554557" y="3471258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573765" y="3497888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573765" y="3519716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573765" y="3542417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633138" y="3471258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745771" y="347693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805144" y="3504436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860150" y="3473440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873247" y="350007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917340" y="350007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872811" y="351229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916904" y="351229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862333" y="3524518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969291" y="352189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999850" y="353717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973220" y="347475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012074" y="348304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987190" y="349919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012074" y="349919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037395" y="349919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089782" y="3471694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081924" y="3504000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111610" y="3477369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193248" y="3471694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223370" y="3476060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240396" y="3483918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240396" y="3502690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251747" y="3543290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177858" y="3667355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7188008" y="3676032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7188008" y="3709701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7244434" y="373349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7299331" y="3656768"/>
              <a:ext cx="38417" cy="100409"/>
            </a:xfrm>
            <a:custGeom>
              <a:avLst/>
              <a:pathLst>
                <a:path w="38417" h="100409">
                  <a:moveTo>
                    <a:pt x="7858" y="4802"/>
                  </a:moveTo>
                  <a:lnTo>
                    <a:pt x="15716" y="7421"/>
                  </a:lnTo>
                  <a:lnTo>
                    <a:pt x="15537" y="8818"/>
                  </a:lnTo>
                  <a:lnTo>
                    <a:pt x="15349" y="10215"/>
                  </a:lnTo>
                  <a:lnTo>
                    <a:pt x="15153" y="11612"/>
                  </a:lnTo>
                  <a:lnTo>
                    <a:pt x="14947" y="13009"/>
                  </a:lnTo>
                  <a:lnTo>
                    <a:pt x="14733" y="14406"/>
                  </a:lnTo>
                  <a:lnTo>
                    <a:pt x="14511" y="15803"/>
                  </a:lnTo>
                  <a:lnTo>
                    <a:pt x="14279" y="17200"/>
                  </a:lnTo>
                  <a:lnTo>
                    <a:pt x="14039" y="18597"/>
                  </a:lnTo>
                  <a:lnTo>
                    <a:pt x="13791" y="19994"/>
                  </a:lnTo>
                  <a:lnTo>
                    <a:pt x="13533" y="21391"/>
                  </a:lnTo>
                  <a:lnTo>
                    <a:pt x="19208" y="21391"/>
                  </a:lnTo>
                  <a:lnTo>
                    <a:pt x="19208" y="0"/>
                  </a:lnTo>
                  <a:lnTo>
                    <a:pt x="28376" y="0"/>
                  </a:lnTo>
                  <a:lnTo>
                    <a:pt x="28376" y="21391"/>
                  </a:lnTo>
                  <a:lnTo>
                    <a:pt x="37107" y="21391"/>
                  </a:lnTo>
                  <a:lnTo>
                    <a:pt x="37107" y="29686"/>
                  </a:lnTo>
                  <a:lnTo>
                    <a:pt x="28376" y="29686"/>
                  </a:lnTo>
                  <a:lnTo>
                    <a:pt x="28376" y="54133"/>
                  </a:lnTo>
                  <a:lnTo>
                    <a:pt x="29249" y="53605"/>
                  </a:lnTo>
                  <a:lnTo>
                    <a:pt x="30122" y="53068"/>
                  </a:lnTo>
                  <a:lnTo>
                    <a:pt x="30995" y="52522"/>
                  </a:lnTo>
                  <a:lnTo>
                    <a:pt x="31869" y="51968"/>
                  </a:lnTo>
                  <a:lnTo>
                    <a:pt x="32742" y="51405"/>
                  </a:lnTo>
                  <a:lnTo>
                    <a:pt x="33615" y="50833"/>
                  </a:lnTo>
                  <a:lnTo>
                    <a:pt x="34488" y="50252"/>
                  </a:lnTo>
                  <a:lnTo>
                    <a:pt x="35361" y="49663"/>
                  </a:lnTo>
                  <a:lnTo>
                    <a:pt x="36234" y="49065"/>
                  </a:lnTo>
                  <a:lnTo>
                    <a:pt x="37107" y="48458"/>
                  </a:lnTo>
                  <a:lnTo>
                    <a:pt x="38417" y="56753"/>
                  </a:lnTo>
                  <a:lnTo>
                    <a:pt x="37452" y="57530"/>
                  </a:lnTo>
                  <a:lnTo>
                    <a:pt x="36479" y="58289"/>
                  </a:lnTo>
                  <a:lnTo>
                    <a:pt x="35496" y="59031"/>
                  </a:lnTo>
                  <a:lnTo>
                    <a:pt x="34505" y="59756"/>
                  </a:lnTo>
                  <a:lnTo>
                    <a:pt x="33506" y="60463"/>
                  </a:lnTo>
                  <a:lnTo>
                    <a:pt x="32497" y="61153"/>
                  </a:lnTo>
                  <a:lnTo>
                    <a:pt x="31480" y="61825"/>
                  </a:lnTo>
                  <a:lnTo>
                    <a:pt x="30454" y="62480"/>
                  </a:lnTo>
                  <a:lnTo>
                    <a:pt x="29419" y="63118"/>
                  </a:lnTo>
                  <a:lnTo>
                    <a:pt x="28376" y="63738"/>
                  </a:lnTo>
                  <a:lnTo>
                    <a:pt x="28376" y="100409"/>
                  </a:lnTo>
                  <a:lnTo>
                    <a:pt x="19208" y="100409"/>
                  </a:lnTo>
                  <a:lnTo>
                    <a:pt x="19208" y="68540"/>
                  </a:lnTo>
                  <a:lnTo>
                    <a:pt x="17807" y="69317"/>
                  </a:lnTo>
                  <a:lnTo>
                    <a:pt x="16397" y="70077"/>
                  </a:lnTo>
                  <a:lnTo>
                    <a:pt x="14978" y="70819"/>
                  </a:lnTo>
                  <a:lnTo>
                    <a:pt x="13550" y="71543"/>
                  </a:lnTo>
                  <a:lnTo>
                    <a:pt x="12114" y="72251"/>
                  </a:lnTo>
                  <a:lnTo>
                    <a:pt x="10669" y="72940"/>
                  </a:lnTo>
                  <a:lnTo>
                    <a:pt x="9215" y="73613"/>
                  </a:lnTo>
                  <a:lnTo>
                    <a:pt x="7753" y="74268"/>
                  </a:lnTo>
                  <a:lnTo>
                    <a:pt x="6282" y="74905"/>
                  </a:lnTo>
                  <a:lnTo>
                    <a:pt x="4802" y="75525"/>
                  </a:lnTo>
                  <a:lnTo>
                    <a:pt x="1309" y="66794"/>
                  </a:lnTo>
                  <a:lnTo>
                    <a:pt x="3217" y="66086"/>
                  </a:lnTo>
                  <a:lnTo>
                    <a:pt x="5099" y="65362"/>
                  </a:lnTo>
                  <a:lnTo>
                    <a:pt x="6954" y="64619"/>
                  </a:lnTo>
                  <a:lnTo>
                    <a:pt x="8783" y="63860"/>
                  </a:lnTo>
                  <a:lnTo>
                    <a:pt x="10586" y="63083"/>
                  </a:lnTo>
                  <a:lnTo>
                    <a:pt x="12363" y="62288"/>
                  </a:lnTo>
                  <a:lnTo>
                    <a:pt x="14114" y="61476"/>
                  </a:lnTo>
                  <a:lnTo>
                    <a:pt x="15838" y="60647"/>
                  </a:lnTo>
                  <a:lnTo>
                    <a:pt x="17536" y="59800"/>
                  </a:lnTo>
                  <a:lnTo>
                    <a:pt x="19208" y="58935"/>
                  </a:lnTo>
                  <a:lnTo>
                    <a:pt x="19208" y="29686"/>
                  </a:lnTo>
                  <a:lnTo>
                    <a:pt x="12223" y="29686"/>
                  </a:lnTo>
                  <a:lnTo>
                    <a:pt x="11778" y="31842"/>
                  </a:lnTo>
                  <a:lnTo>
                    <a:pt x="11315" y="33947"/>
                  </a:lnTo>
                  <a:lnTo>
                    <a:pt x="10835" y="35998"/>
                  </a:lnTo>
                  <a:lnTo>
                    <a:pt x="10337" y="37998"/>
                  </a:lnTo>
                  <a:lnTo>
                    <a:pt x="9822" y="39945"/>
                  </a:lnTo>
                  <a:lnTo>
                    <a:pt x="9290" y="41840"/>
                  </a:lnTo>
                  <a:lnTo>
                    <a:pt x="8739" y="43682"/>
                  </a:lnTo>
                  <a:lnTo>
                    <a:pt x="8172" y="45472"/>
                  </a:lnTo>
                  <a:lnTo>
                    <a:pt x="7587" y="47209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1100" y="39692"/>
                  </a:lnTo>
                  <a:lnTo>
                    <a:pt x="2130" y="36094"/>
                  </a:lnTo>
                  <a:lnTo>
                    <a:pt x="3090" y="32427"/>
                  </a:lnTo>
                  <a:lnTo>
                    <a:pt x="3981" y="28690"/>
                  </a:lnTo>
                  <a:lnTo>
                    <a:pt x="4802" y="24884"/>
                  </a:lnTo>
                  <a:lnTo>
                    <a:pt x="5553" y="21007"/>
                  </a:lnTo>
                  <a:lnTo>
                    <a:pt x="6234" y="17060"/>
                  </a:lnTo>
                  <a:lnTo>
                    <a:pt x="6845" y="13044"/>
                  </a:lnTo>
                  <a:lnTo>
                    <a:pt x="7386" y="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7340368" y="3656332"/>
              <a:ext cx="60682" cy="42346"/>
            </a:xfrm>
            <a:custGeom>
              <a:avLst/>
              <a:pathLst>
                <a:path w="60682" h="42346">
                  <a:moveTo>
                    <a:pt x="5238" y="13096"/>
                  </a:moveTo>
                  <a:lnTo>
                    <a:pt x="26630" y="13096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3096"/>
                  </a:lnTo>
                  <a:lnTo>
                    <a:pt x="57189" y="13096"/>
                  </a:lnTo>
                  <a:lnTo>
                    <a:pt x="57189" y="20954"/>
                  </a:lnTo>
                  <a:lnTo>
                    <a:pt x="35361" y="20954"/>
                  </a:lnTo>
                  <a:lnTo>
                    <a:pt x="35361" y="34051"/>
                  </a:lnTo>
                  <a:lnTo>
                    <a:pt x="60682" y="34051"/>
                  </a:lnTo>
                  <a:lnTo>
                    <a:pt x="6068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6630" y="34051"/>
                  </a:lnTo>
                  <a:lnTo>
                    <a:pt x="26630" y="20954"/>
                  </a:lnTo>
                  <a:lnTo>
                    <a:pt x="5238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7340805" y="3701734"/>
              <a:ext cx="60682" cy="55443"/>
            </a:xfrm>
            <a:custGeom>
              <a:avLst/>
              <a:pathLst>
                <a:path w="60682" h="55443">
                  <a:moveTo>
                    <a:pt x="0" y="9604"/>
                  </a:moveTo>
                  <a:lnTo>
                    <a:pt x="40600" y="9604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9604"/>
                  </a:lnTo>
                  <a:lnTo>
                    <a:pt x="60682" y="9604"/>
                  </a:lnTo>
                  <a:lnTo>
                    <a:pt x="60682" y="17899"/>
                  </a:lnTo>
                  <a:lnTo>
                    <a:pt x="49331" y="17899"/>
                  </a:lnTo>
                  <a:lnTo>
                    <a:pt x="49331" y="44092"/>
                  </a:lnTo>
                  <a:lnTo>
                    <a:pt x="49307" y="45280"/>
                  </a:lnTo>
                  <a:lnTo>
                    <a:pt x="49235" y="46397"/>
                  </a:lnTo>
                  <a:lnTo>
                    <a:pt x="49115" y="47445"/>
                  </a:lnTo>
                  <a:lnTo>
                    <a:pt x="48947" y="48423"/>
                  </a:lnTo>
                  <a:lnTo>
                    <a:pt x="48731" y="49331"/>
                  </a:lnTo>
                  <a:lnTo>
                    <a:pt x="48467" y="50169"/>
                  </a:lnTo>
                  <a:lnTo>
                    <a:pt x="48155" y="50938"/>
                  </a:lnTo>
                  <a:lnTo>
                    <a:pt x="47794" y="51636"/>
                  </a:lnTo>
                  <a:lnTo>
                    <a:pt x="47386" y="52265"/>
                  </a:lnTo>
                  <a:lnTo>
                    <a:pt x="46930" y="52824"/>
                  </a:lnTo>
                  <a:lnTo>
                    <a:pt x="46400" y="53321"/>
                  </a:lnTo>
                  <a:lnTo>
                    <a:pt x="45769" y="53767"/>
                  </a:lnTo>
                  <a:lnTo>
                    <a:pt x="45037" y="54159"/>
                  </a:lnTo>
                  <a:lnTo>
                    <a:pt x="44206" y="54500"/>
                  </a:lnTo>
                  <a:lnTo>
                    <a:pt x="43274" y="54788"/>
                  </a:lnTo>
                  <a:lnTo>
                    <a:pt x="42241" y="55024"/>
                  </a:lnTo>
                  <a:lnTo>
                    <a:pt x="41108" y="55207"/>
                  </a:lnTo>
                  <a:lnTo>
                    <a:pt x="39875" y="55338"/>
                  </a:lnTo>
                  <a:lnTo>
                    <a:pt x="38541" y="55417"/>
                  </a:lnTo>
                  <a:lnTo>
                    <a:pt x="37107" y="55443"/>
                  </a:lnTo>
                  <a:lnTo>
                    <a:pt x="35894" y="55430"/>
                  </a:lnTo>
                  <a:lnTo>
                    <a:pt x="34697" y="55391"/>
                  </a:lnTo>
                  <a:lnTo>
                    <a:pt x="33519" y="55325"/>
                  </a:lnTo>
                  <a:lnTo>
                    <a:pt x="32358" y="55233"/>
                  </a:lnTo>
                  <a:lnTo>
                    <a:pt x="31214" y="55116"/>
                  </a:lnTo>
                  <a:lnTo>
                    <a:pt x="30087" y="54971"/>
                  </a:lnTo>
                  <a:lnTo>
                    <a:pt x="28979" y="54801"/>
                  </a:lnTo>
                  <a:lnTo>
                    <a:pt x="27887" y="54605"/>
                  </a:lnTo>
                  <a:lnTo>
                    <a:pt x="26813" y="54382"/>
                  </a:lnTo>
                  <a:lnTo>
                    <a:pt x="25757" y="54133"/>
                  </a:lnTo>
                  <a:lnTo>
                    <a:pt x="24010" y="44965"/>
                  </a:lnTo>
                  <a:lnTo>
                    <a:pt x="25320" y="45297"/>
                  </a:lnTo>
                  <a:lnTo>
                    <a:pt x="26630" y="45594"/>
                  </a:lnTo>
                  <a:lnTo>
                    <a:pt x="27940" y="45856"/>
                  </a:lnTo>
                  <a:lnTo>
                    <a:pt x="29249" y="46083"/>
                  </a:lnTo>
                  <a:lnTo>
                    <a:pt x="30559" y="46275"/>
                  </a:lnTo>
                  <a:lnTo>
                    <a:pt x="31869" y="46432"/>
                  </a:lnTo>
                  <a:lnTo>
                    <a:pt x="33178" y="46555"/>
                  </a:lnTo>
                  <a:lnTo>
                    <a:pt x="34488" y="46642"/>
                  </a:lnTo>
                  <a:lnTo>
                    <a:pt x="35798" y="46694"/>
                  </a:lnTo>
                  <a:lnTo>
                    <a:pt x="37107" y="46712"/>
                  </a:lnTo>
                  <a:lnTo>
                    <a:pt x="37771" y="46668"/>
                  </a:lnTo>
                  <a:lnTo>
                    <a:pt x="38365" y="46537"/>
                  </a:lnTo>
                  <a:lnTo>
                    <a:pt x="38888" y="46319"/>
                  </a:lnTo>
                  <a:lnTo>
                    <a:pt x="39343" y="46013"/>
                  </a:lnTo>
                  <a:lnTo>
                    <a:pt x="39727" y="45620"/>
                  </a:lnTo>
                  <a:lnTo>
                    <a:pt x="40041" y="45140"/>
                  </a:lnTo>
                  <a:lnTo>
                    <a:pt x="40285" y="44573"/>
                  </a:lnTo>
                  <a:lnTo>
                    <a:pt x="40460" y="43918"/>
                  </a:lnTo>
                  <a:lnTo>
                    <a:pt x="40565" y="43176"/>
                  </a:lnTo>
                  <a:lnTo>
                    <a:pt x="40600" y="42346"/>
                  </a:lnTo>
                  <a:lnTo>
                    <a:pt x="40600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7349099" y="3723999"/>
              <a:ext cx="15716" cy="19208"/>
            </a:xfrm>
            <a:custGeom>
              <a:avLst/>
              <a:pathLst>
                <a:path w="15716" h="19208">
                  <a:moveTo>
                    <a:pt x="7858" y="0"/>
                  </a:moveTo>
                  <a:lnTo>
                    <a:pt x="8722" y="1410"/>
                  </a:lnTo>
                  <a:lnTo>
                    <a:pt x="9569" y="2846"/>
                  </a:lnTo>
                  <a:lnTo>
                    <a:pt x="10398" y="4308"/>
                  </a:lnTo>
                  <a:lnTo>
                    <a:pt x="11210" y="5797"/>
                  </a:lnTo>
                  <a:lnTo>
                    <a:pt x="12005" y="7312"/>
                  </a:lnTo>
                  <a:lnTo>
                    <a:pt x="12782" y="8853"/>
                  </a:lnTo>
                  <a:lnTo>
                    <a:pt x="13542" y="10420"/>
                  </a:lnTo>
                  <a:lnTo>
                    <a:pt x="14284" y="12014"/>
                  </a:lnTo>
                  <a:lnTo>
                    <a:pt x="15009" y="13633"/>
                  </a:lnTo>
                  <a:lnTo>
                    <a:pt x="15716" y="15279"/>
                  </a:lnTo>
                  <a:lnTo>
                    <a:pt x="7421" y="19208"/>
                  </a:lnTo>
                  <a:lnTo>
                    <a:pt x="6797" y="17479"/>
                  </a:lnTo>
                  <a:lnTo>
                    <a:pt x="6146" y="15786"/>
                  </a:lnTo>
                  <a:lnTo>
                    <a:pt x="5470" y="14127"/>
                  </a:lnTo>
                  <a:lnTo>
                    <a:pt x="4767" y="12503"/>
                  </a:lnTo>
                  <a:lnTo>
                    <a:pt x="4038" y="10914"/>
                  </a:lnTo>
                  <a:lnTo>
                    <a:pt x="3282" y="9359"/>
                  </a:lnTo>
                  <a:lnTo>
                    <a:pt x="2501" y="7840"/>
                  </a:lnTo>
                  <a:lnTo>
                    <a:pt x="1693" y="6356"/>
                  </a:lnTo>
                  <a:lnTo>
                    <a:pt x="860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7416330" y="3655895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7413274" y="3687764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7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522851" y="3655895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7524598" y="3675540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7550355" y="3677723"/>
              <a:ext cx="75088" cy="79890"/>
            </a:xfrm>
            <a:custGeom>
              <a:avLst/>
              <a:pathLst>
                <a:path w="75088" h="79890">
                  <a:moveTo>
                    <a:pt x="21391" y="0"/>
                  </a:moveTo>
                  <a:lnTo>
                    <a:pt x="29249" y="2182"/>
                  </a:lnTo>
                  <a:lnTo>
                    <a:pt x="28983" y="3047"/>
                  </a:lnTo>
                  <a:lnTo>
                    <a:pt x="28708" y="3894"/>
                  </a:lnTo>
                  <a:lnTo>
                    <a:pt x="28424" y="4723"/>
                  </a:lnTo>
                  <a:lnTo>
                    <a:pt x="28132" y="5535"/>
                  </a:lnTo>
                  <a:lnTo>
                    <a:pt x="27830" y="6330"/>
                  </a:lnTo>
                  <a:lnTo>
                    <a:pt x="27520" y="7107"/>
                  </a:lnTo>
                  <a:lnTo>
                    <a:pt x="27202" y="7866"/>
                  </a:lnTo>
                  <a:lnTo>
                    <a:pt x="26874" y="8609"/>
                  </a:lnTo>
                  <a:lnTo>
                    <a:pt x="26538" y="9333"/>
                  </a:lnTo>
                  <a:lnTo>
                    <a:pt x="26193" y="10040"/>
                  </a:lnTo>
                  <a:lnTo>
                    <a:pt x="68103" y="10040"/>
                  </a:lnTo>
                  <a:lnTo>
                    <a:pt x="68103" y="18335"/>
                  </a:lnTo>
                  <a:lnTo>
                    <a:pt x="44092" y="18335"/>
                  </a:lnTo>
                  <a:lnTo>
                    <a:pt x="44084" y="20400"/>
                  </a:lnTo>
                  <a:lnTo>
                    <a:pt x="44057" y="22404"/>
                  </a:lnTo>
                  <a:lnTo>
                    <a:pt x="44014" y="24347"/>
                  </a:lnTo>
                  <a:lnTo>
                    <a:pt x="43953" y="26228"/>
                  </a:lnTo>
                  <a:lnTo>
                    <a:pt x="43874" y="28049"/>
                  </a:lnTo>
                  <a:lnTo>
                    <a:pt x="43778" y="29808"/>
                  </a:lnTo>
                  <a:lnTo>
                    <a:pt x="43664" y="31506"/>
                  </a:lnTo>
                  <a:lnTo>
                    <a:pt x="43534" y="33143"/>
                  </a:lnTo>
                  <a:lnTo>
                    <a:pt x="43385" y="34719"/>
                  </a:lnTo>
                  <a:lnTo>
                    <a:pt x="43219" y="36234"/>
                  </a:lnTo>
                  <a:lnTo>
                    <a:pt x="72032" y="36234"/>
                  </a:lnTo>
                  <a:lnTo>
                    <a:pt x="72032" y="44529"/>
                  </a:lnTo>
                  <a:lnTo>
                    <a:pt x="44965" y="44529"/>
                  </a:lnTo>
                  <a:lnTo>
                    <a:pt x="46681" y="48170"/>
                  </a:lnTo>
                  <a:lnTo>
                    <a:pt x="48685" y="51584"/>
                  </a:lnTo>
                  <a:lnTo>
                    <a:pt x="50977" y="54771"/>
                  </a:lnTo>
                  <a:lnTo>
                    <a:pt x="53557" y="57731"/>
                  </a:lnTo>
                  <a:lnTo>
                    <a:pt x="56425" y="60463"/>
                  </a:lnTo>
                  <a:lnTo>
                    <a:pt x="59582" y="62969"/>
                  </a:lnTo>
                  <a:lnTo>
                    <a:pt x="63026" y="65248"/>
                  </a:lnTo>
                  <a:lnTo>
                    <a:pt x="66759" y="67300"/>
                  </a:lnTo>
                  <a:lnTo>
                    <a:pt x="70779" y="69125"/>
                  </a:lnTo>
                  <a:lnTo>
                    <a:pt x="75088" y="70723"/>
                  </a:lnTo>
                  <a:lnTo>
                    <a:pt x="70286" y="79890"/>
                  </a:lnTo>
                  <a:lnTo>
                    <a:pt x="66287" y="78275"/>
                  </a:lnTo>
                  <a:lnTo>
                    <a:pt x="62498" y="76398"/>
                  </a:lnTo>
                  <a:lnTo>
                    <a:pt x="58918" y="74259"/>
                  </a:lnTo>
                  <a:lnTo>
                    <a:pt x="55548" y="71858"/>
                  </a:lnTo>
                  <a:lnTo>
                    <a:pt x="52387" y="69195"/>
                  </a:lnTo>
                  <a:lnTo>
                    <a:pt x="49436" y="66270"/>
                  </a:lnTo>
                  <a:lnTo>
                    <a:pt x="46694" y="63083"/>
                  </a:lnTo>
                  <a:lnTo>
                    <a:pt x="44162" y="59634"/>
                  </a:lnTo>
                  <a:lnTo>
                    <a:pt x="41840" y="55923"/>
                  </a:lnTo>
                  <a:lnTo>
                    <a:pt x="39727" y="51950"/>
                  </a:lnTo>
                  <a:lnTo>
                    <a:pt x="37959" y="55452"/>
                  </a:lnTo>
                  <a:lnTo>
                    <a:pt x="35798" y="58796"/>
                  </a:lnTo>
                  <a:lnTo>
                    <a:pt x="33244" y="61983"/>
                  </a:lnTo>
                  <a:lnTo>
                    <a:pt x="30297" y="65012"/>
                  </a:lnTo>
                  <a:lnTo>
                    <a:pt x="26957" y="67885"/>
                  </a:lnTo>
                  <a:lnTo>
                    <a:pt x="23225" y="70600"/>
                  </a:lnTo>
                  <a:lnTo>
                    <a:pt x="19099" y="73159"/>
                  </a:lnTo>
                  <a:lnTo>
                    <a:pt x="14581" y="75560"/>
                  </a:lnTo>
                  <a:lnTo>
                    <a:pt x="9669" y="77804"/>
                  </a:lnTo>
                  <a:lnTo>
                    <a:pt x="4365" y="79890"/>
                  </a:lnTo>
                  <a:lnTo>
                    <a:pt x="0" y="72032"/>
                  </a:lnTo>
                  <a:lnTo>
                    <a:pt x="5116" y="70107"/>
                  </a:lnTo>
                  <a:lnTo>
                    <a:pt x="9813" y="67998"/>
                  </a:lnTo>
                  <a:lnTo>
                    <a:pt x="14092" y="65707"/>
                  </a:lnTo>
                  <a:lnTo>
                    <a:pt x="17951" y="63231"/>
                  </a:lnTo>
                  <a:lnTo>
                    <a:pt x="21391" y="60573"/>
                  </a:lnTo>
                  <a:lnTo>
                    <a:pt x="24412" y="57731"/>
                  </a:lnTo>
                  <a:lnTo>
                    <a:pt x="27014" y="54705"/>
                  </a:lnTo>
                  <a:lnTo>
                    <a:pt x="29197" y="51496"/>
                  </a:lnTo>
                  <a:lnTo>
                    <a:pt x="30961" y="48104"/>
                  </a:lnTo>
                  <a:lnTo>
                    <a:pt x="32305" y="44529"/>
                  </a:lnTo>
                  <a:lnTo>
                    <a:pt x="5675" y="44529"/>
                  </a:lnTo>
                  <a:lnTo>
                    <a:pt x="5675" y="36234"/>
                  </a:lnTo>
                  <a:lnTo>
                    <a:pt x="34051" y="36234"/>
                  </a:lnTo>
                  <a:lnTo>
                    <a:pt x="34300" y="34719"/>
                  </a:lnTo>
                  <a:lnTo>
                    <a:pt x="34523" y="33143"/>
                  </a:lnTo>
                  <a:lnTo>
                    <a:pt x="34719" y="31506"/>
                  </a:lnTo>
                  <a:lnTo>
                    <a:pt x="34890" y="29808"/>
                  </a:lnTo>
                  <a:lnTo>
                    <a:pt x="35034" y="28049"/>
                  </a:lnTo>
                  <a:lnTo>
                    <a:pt x="35152" y="26228"/>
                  </a:lnTo>
                  <a:lnTo>
                    <a:pt x="35243" y="24347"/>
                  </a:lnTo>
                  <a:lnTo>
                    <a:pt x="35309" y="22404"/>
                  </a:lnTo>
                  <a:lnTo>
                    <a:pt x="35348" y="20400"/>
                  </a:lnTo>
                  <a:lnTo>
                    <a:pt x="35361" y="18335"/>
                  </a:lnTo>
                  <a:lnTo>
                    <a:pt x="22701" y="18335"/>
                  </a:lnTo>
                  <a:lnTo>
                    <a:pt x="21902" y="19889"/>
                  </a:lnTo>
                  <a:lnTo>
                    <a:pt x="21077" y="21409"/>
                  </a:lnTo>
                  <a:lnTo>
                    <a:pt x="20225" y="22893"/>
                  </a:lnTo>
                  <a:lnTo>
                    <a:pt x="19348" y="24342"/>
                  </a:lnTo>
                  <a:lnTo>
                    <a:pt x="18444" y="25757"/>
                  </a:lnTo>
                  <a:lnTo>
                    <a:pt x="17514" y="27136"/>
                  </a:lnTo>
                  <a:lnTo>
                    <a:pt x="16558" y="28481"/>
                  </a:lnTo>
                  <a:lnTo>
                    <a:pt x="15576" y="29791"/>
                  </a:lnTo>
                  <a:lnTo>
                    <a:pt x="14568" y="31065"/>
                  </a:lnTo>
                  <a:lnTo>
                    <a:pt x="13533" y="32305"/>
                  </a:lnTo>
                  <a:lnTo>
                    <a:pt x="6548" y="26630"/>
                  </a:lnTo>
                  <a:lnTo>
                    <a:pt x="8582" y="24085"/>
                  </a:lnTo>
                  <a:lnTo>
                    <a:pt x="10494" y="21513"/>
                  </a:lnTo>
                  <a:lnTo>
                    <a:pt x="12284" y="18916"/>
                  </a:lnTo>
                  <a:lnTo>
                    <a:pt x="13952" y="16292"/>
                  </a:lnTo>
                  <a:lnTo>
                    <a:pt x="15497" y="13642"/>
                  </a:lnTo>
                  <a:lnTo>
                    <a:pt x="16921" y="10966"/>
                  </a:lnTo>
                  <a:lnTo>
                    <a:pt x="18222" y="8264"/>
                  </a:lnTo>
                  <a:lnTo>
                    <a:pt x="19400" y="5535"/>
                  </a:lnTo>
                  <a:lnTo>
                    <a:pt x="20457" y="2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7634175" y="3655459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5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7635484" y="3675104"/>
              <a:ext cx="13970" cy="21828"/>
            </a:xfrm>
            <a:custGeom>
              <a:avLst/>
              <a:pathLst>
                <a:path w="13970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70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7664298" y="3682962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79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7789154" y="365720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7803561" y="370042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7751610" y="365676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759468" y="367946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759468" y="371308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860314" y="3655895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875594" y="3678160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884325" y="3685581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863807" y="3706973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885198" y="3720943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893493" y="3727928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971638" y="3657641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9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70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8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989537" y="3671175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4" y="64174"/>
                  </a:lnTo>
                  <a:lnTo>
                    <a:pt x="62864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991283" y="3713521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2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034503" y="3734476"/>
              <a:ext cx="34925" cy="23574"/>
            </a:xfrm>
            <a:custGeom>
              <a:avLst/>
              <a:pathLst>
                <a:path w="34925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5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096494" y="3658951"/>
              <a:ext cx="73342" cy="29249"/>
            </a:xfrm>
            <a:custGeom>
              <a:avLst/>
              <a:pathLst>
                <a:path w="73342" h="29249">
                  <a:moveTo>
                    <a:pt x="0" y="0"/>
                  </a:moveTo>
                  <a:lnTo>
                    <a:pt x="73342" y="0"/>
                  </a:lnTo>
                  <a:lnTo>
                    <a:pt x="73342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105226" y="3665499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8105226" y="3676414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8085144" y="3692566"/>
              <a:ext cx="96480" cy="6548"/>
            </a:xfrm>
            <a:custGeom>
              <a:avLst/>
              <a:pathLst>
                <a:path w="96480" h="6548">
                  <a:moveTo>
                    <a:pt x="0" y="0"/>
                  </a:moveTo>
                  <a:lnTo>
                    <a:pt x="96480" y="0"/>
                  </a:lnTo>
                  <a:lnTo>
                    <a:pt x="9648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8082961" y="3703480"/>
              <a:ext cx="100845" cy="51514"/>
            </a:xfrm>
            <a:custGeom>
              <a:avLst/>
              <a:pathLst>
                <a:path w="100845" h="51514">
                  <a:moveTo>
                    <a:pt x="13096" y="0"/>
                  </a:moveTo>
                  <a:lnTo>
                    <a:pt x="87749" y="0"/>
                  </a:lnTo>
                  <a:lnTo>
                    <a:pt x="87749" y="28813"/>
                  </a:lnTo>
                  <a:lnTo>
                    <a:pt x="55006" y="28813"/>
                  </a:lnTo>
                  <a:lnTo>
                    <a:pt x="55006" y="33178"/>
                  </a:lnTo>
                  <a:lnTo>
                    <a:pt x="91678" y="33178"/>
                  </a:lnTo>
                  <a:lnTo>
                    <a:pt x="91678" y="39727"/>
                  </a:lnTo>
                  <a:lnTo>
                    <a:pt x="55006" y="39727"/>
                  </a:lnTo>
                  <a:lnTo>
                    <a:pt x="55006" y="44092"/>
                  </a:lnTo>
                  <a:lnTo>
                    <a:pt x="100845" y="44092"/>
                  </a:lnTo>
                  <a:lnTo>
                    <a:pt x="100845" y="51514"/>
                  </a:lnTo>
                  <a:lnTo>
                    <a:pt x="0" y="51514"/>
                  </a:lnTo>
                  <a:lnTo>
                    <a:pt x="0" y="44092"/>
                  </a:lnTo>
                  <a:lnTo>
                    <a:pt x="45839" y="44092"/>
                  </a:lnTo>
                  <a:lnTo>
                    <a:pt x="45839" y="39727"/>
                  </a:lnTo>
                  <a:lnTo>
                    <a:pt x="9604" y="39727"/>
                  </a:lnTo>
                  <a:lnTo>
                    <a:pt x="9604" y="33178"/>
                  </a:lnTo>
                  <a:lnTo>
                    <a:pt x="45839" y="33178"/>
                  </a:lnTo>
                  <a:lnTo>
                    <a:pt x="45839" y="28813"/>
                  </a:lnTo>
                  <a:lnTo>
                    <a:pt x="13096" y="28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104789" y="3710465"/>
              <a:ext cx="24010" cy="4802"/>
            </a:xfrm>
            <a:custGeom>
              <a:avLst/>
              <a:pathLst>
                <a:path w="24010" h="4802">
                  <a:moveTo>
                    <a:pt x="0" y="4802"/>
                  </a:moveTo>
                  <a:lnTo>
                    <a:pt x="24010" y="4802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137968" y="3710465"/>
              <a:ext cx="24010" cy="4802"/>
            </a:xfrm>
            <a:custGeom>
              <a:avLst/>
              <a:pathLst>
                <a:path w="24010" h="4802">
                  <a:moveTo>
                    <a:pt x="0" y="0"/>
                  </a:moveTo>
                  <a:lnTo>
                    <a:pt x="0" y="4802"/>
                  </a:lnTo>
                  <a:lnTo>
                    <a:pt x="24010" y="4802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104789" y="3720943"/>
              <a:ext cx="24010" cy="4365"/>
            </a:xfrm>
            <a:custGeom>
              <a:avLst/>
              <a:pathLst>
                <a:path w="24010" h="4365">
                  <a:moveTo>
                    <a:pt x="0" y="4365"/>
                  </a:moveTo>
                  <a:lnTo>
                    <a:pt x="24010" y="4365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137968" y="3720943"/>
              <a:ext cx="24010" cy="4365"/>
            </a:xfrm>
            <a:custGeom>
              <a:avLst/>
              <a:pathLst>
                <a:path w="24010" h="4365">
                  <a:moveTo>
                    <a:pt x="0" y="0"/>
                  </a:moveTo>
                  <a:lnTo>
                    <a:pt x="0" y="4365"/>
                  </a:lnTo>
                  <a:lnTo>
                    <a:pt x="24010" y="4365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18295" y="3658514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199087" y="3667682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229646" y="3656768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258023" y="3685145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237504" y="3706100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246235" y="3714394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268064" y="3714394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305608" y="3656332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325690" y="3679469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287490" y="3784454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307571" y="3826801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325907" y="3781835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352537" y="3790129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403179" y="3776159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459495" y="3797551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406671" y="3797551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401869" y="3813704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173820" y="397198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242415" y="403926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301241" y="3961670"/>
              <a:ext cx="96480" cy="102592"/>
            </a:xfrm>
            <a:custGeom>
              <a:avLst/>
              <a:pathLst>
                <a:path w="96480" h="102592">
                  <a:moveTo>
                    <a:pt x="4802" y="17025"/>
                  </a:moveTo>
                  <a:lnTo>
                    <a:pt x="43219" y="17025"/>
                  </a:lnTo>
                  <a:lnTo>
                    <a:pt x="43219" y="0"/>
                  </a:lnTo>
                  <a:lnTo>
                    <a:pt x="51950" y="0"/>
                  </a:lnTo>
                  <a:lnTo>
                    <a:pt x="51950" y="17025"/>
                  </a:lnTo>
                  <a:lnTo>
                    <a:pt x="91678" y="17025"/>
                  </a:lnTo>
                  <a:lnTo>
                    <a:pt x="91678" y="25320"/>
                  </a:lnTo>
                  <a:lnTo>
                    <a:pt x="51950" y="25320"/>
                  </a:lnTo>
                  <a:lnTo>
                    <a:pt x="51950" y="40163"/>
                  </a:lnTo>
                  <a:lnTo>
                    <a:pt x="86875" y="40163"/>
                  </a:lnTo>
                  <a:lnTo>
                    <a:pt x="86875" y="48458"/>
                  </a:lnTo>
                  <a:lnTo>
                    <a:pt x="51950" y="48458"/>
                  </a:lnTo>
                  <a:lnTo>
                    <a:pt x="51950" y="64174"/>
                  </a:lnTo>
                  <a:lnTo>
                    <a:pt x="96480" y="64174"/>
                  </a:lnTo>
                  <a:lnTo>
                    <a:pt x="96480" y="72469"/>
                  </a:lnTo>
                  <a:lnTo>
                    <a:pt x="51950" y="72469"/>
                  </a:lnTo>
                  <a:lnTo>
                    <a:pt x="51950" y="102592"/>
                  </a:lnTo>
                  <a:lnTo>
                    <a:pt x="43219" y="102592"/>
                  </a:lnTo>
                  <a:lnTo>
                    <a:pt x="43219" y="72469"/>
                  </a:lnTo>
                  <a:lnTo>
                    <a:pt x="0" y="72469"/>
                  </a:lnTo>
                  <a:lnTo>
                    <a:pt x="0" y="64174"/>
                  </a:lnTo>
                  <a:lnTo>
                    <a:pt x="43219" y="64174"/>
                  </a:lnTo>
                  <a:lnTo>
                    <a:pt x="43219" y="48458"/>
                  </a:lnTo>
                  <a:lnTo>
                    <a:pt x="8731" y="48458"/>
                  </a:lnTo>
                  <a:lnTo>
                    <a:pt x="8731" y="40163"/>
                  </a:lnTo>
                  <a:lnTo>
                    <a:pt x="43219" y="40163"/>
                  </a:lnTo>
                  <a:lnTo>
                    <a:pt x="4321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413438" y="396167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426098" y="3985681"/>
              <a:ext cx="69413" cy="7421"/>
            </a:xfrm>
            <a:custGeom>
              <a:avLst/>
              <a:pathLst>
                <a:path w="69413" h="7421">
                  <a:moveTo>
                    <a:pt x="0" y="0"/>
                  </a:moveTo>
                  <a:lnTo>
                    <a:pt x="69413" y="0"/>
                  </a:lnTo>
                  <a:lnTo>
                    <a:pt x="6941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428281" y="3998341"/>
              <a:ext cx="65047" cy="19645"/>
            </a:xfrm>
            <a:custGeom>
              <a:avLst/>
              <a:pathLst>
                <a:path w="65047" h="19645">
                  <a:moveTo>
                    <a:pt x="0" y="0"/>
                  </a:moveTo>
                  <a:lnTo>
                    <a:pt x="65047" y="0"/>
                  </a:lnTo>
                  <a:lnTo>
                    <a:pt x="65047" y="19645"/>
                  </a:lnTo>
                  <a:lnTo>
                    <a:pt x="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437449" y="4004890"/>
              <a:ext cx="47148" cy="6548"/>
            </a:xfrm>
            <a:custGeom>
              <a:avLst/>
              <a:pathLst>
                <a:path w="47148" h="6548">
                  <a:moveTo>
                    <a:pt x="0" y="6548"/>
                  </a:moveTo>
                  <a:lnTo>
                    <a:pt x="47148" y="654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419113" y="4023662"/>
              <a:ext cx="83820" cy="39290"/>
            </a:xfrm>
            <a:custGeom>
              <a:avLst/>
              <a:pathLst>
                <a:path w="83820" h="39290">
                  <a:moveTo>
                    <a:pt x="83820" y="0"/>
                  </a:moveTo>
                  <a:lnTo>
                    <a:pt x="83820" y="39290"/>
                  </a:lnTo>
                  <a:lnTo>
                    <a:pt x="75088" y="39290"/>
                  </a:lnTo>
                  <a:lnTo>
                    <a:pt x="75088" y="35361"/>
                  </a:lnTo>
                  <a:lnTo>
                    <a:pt x="8731" y="35361"/>
                  </a:lnTo>
                  <a:lnTo>
                    <a:pt x="8731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427844" y="4031083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464952" y="4031083"/>
              <a:ext cx="29249" cy="6548"/>
            </a:xfrm>
            <a:custGeom>
              <a:avLst/>
              <a:pathLst>
                <a:path w="29249" h="6548">
                  <a:moveTo>
                    <a:pt x="0" y="0"/>
                  </a:moveTo>
                  <a:lnTo>
                    <a:pt x="0" y="6548"/>
                  </a:lnTo>
                  <a:lnTo>
                    <a:pt x="29249" y="6548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427844" y="4045053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464952" y="4045053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563615" y="396298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578022" y="400619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526071" y="396254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533929" y="398524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533929" y="401886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635212" y="396254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641760" y="3988300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650491" y="3996158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654857" y="3999651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693274" y="4027591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744789" y="3962543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774912" y="3962543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19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5" y="50641"/>
                  </a:lnTo>
                  <a:lnTo>
                    <a:pt x="6985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856549" y="3962543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4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887108" y="3977823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887108" y="3991793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887108" y="4006636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866590" y="4025408"/>
              <a:ext cx="83820" cy="34488"/>
            </a:xfrm>
            <a:custGeom>
              <a:avLst/>
              <a:pathLst>
                <a:path w="83820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20" y="26630"/>
                  </a:lnTo>
                  <a:lnTo>
                    <a:pt x="83820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968309" y="3969528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988391" y="4011875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015458" y="3962543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4" y="36234"/>
                  </a:lnTo>
                  <a:lnTo>
                    <a:pt x="20954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4" y="87312"/>
                  </a:lnTo>
                  <a:lnTo>
                    <a:pt x="20954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095785" y="3962543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080505" y="3984371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112374" y="3962980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191829" y="3969528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211911" y="4011875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230246" y="3966909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256877" y="3975203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307518" y="3961233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363834" y="3982625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311010" y="3982625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306208" y="3998778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177858" y="4192586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188008" y="420126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251473" y="425872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310737" y="4181126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309427" y="4204700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336930" y="4232204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419004" y="4181126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441705" y="4193350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546044" y="4181999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530764" y="4203827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562633" y="4182436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643834" y="4181126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659113" y="4203391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667845" y="4210812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647326" y="4232204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668718" y="4246174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677012" y="4253159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796194" y="4182436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810601" y="4225655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758650" y="4181999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766508" y="4204700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766508" y="4238316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863861" y="4181999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912320" y="4187238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920614" y="4195096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920614" y="4220853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920614" y="4246610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979550" y="4181563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4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000505" y="4182436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098295" y="4181999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090437" y="4214305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120123" y="4187674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201761" y="4181999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231883" y="4186365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248909" y="4194223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248909" y="4212995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260260" y="4253595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2021-10-19T09:49:12Z</dcterms:modified>
</cp:coreProperties>
</file>