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5557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45557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66116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37290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61122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23445" y="28512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638760" y="28607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636572" y="29046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10748" y="29367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748718" y="28527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896645" y="28897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844349" y="28527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823246" y="28518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907020" y="28975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33621" y="2859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237210" y="3519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317667" y="35192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331570" y="35657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03911" y="36047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36658" y="35207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589808" y="3557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537511" y="3520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16409" y="3519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00183" y="3565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526784" y="3527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30170" y="43277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41886" y="43424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85791" y="43646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33494" y="43277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2391" y="43268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296165" y="43725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222766" y="43344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56896" y="46269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533047" y="4625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45963" y="463576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619856" y="47109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54156" y="46254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668059" y="46718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805754" y="4663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753457" y="46269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732354" y="46260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816128" y="4671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742729" y="46337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546729" y="412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622881" y="41197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35796" y="41300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709689" y="42052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742437" y="41212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895587" y="41582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43290" y="41212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822188" y="41204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905962" y="41660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832562" y="41280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771827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852214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938528" y="312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968806" y="303872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980521" y="30534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24426" y="307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72129" y="303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51027" y="30378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134801" y="308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061402" y="304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621289" y="28480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636604" y="28574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634417" y="290138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708592" y="29334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46562" y="28495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894490" y="28864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842193" y="28495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821091" y="28486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04865" y="28943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831465" y="2856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35054" y="351606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315511" y="35160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29415" y="35625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401755" y="36015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434503" y="35175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587653" y="35545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535356" y="3517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14254" y="3516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98028" y="35623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524628" y="3524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128015" y="43244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39730" y="43392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83635" y="4361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31338" y="4324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210236" y="43236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294010" y="4369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220610" y="43312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454740" y="4623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530892" y="4622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43807" y="4632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17700" y="4707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52000" y="4622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65904" y="4668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803598" y="4660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751301" y="4623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30199" y="4622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13973" y="4668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40573" y="4630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544573" y="4118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20725" y="41165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33640" y="41268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07534" y="4202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740281" y="4118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893431" y="4155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841134" y="4118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820032" y="4117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903806" y="4162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830407" y="41248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769672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50058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36373" y="31194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966650" y="303549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978366" y="305021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122270" y="30724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069973" y="30354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048871" y="30346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132645" y="30803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59246" y="30422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618063" y="28458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633378" y="285533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631190" y="28992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05366" y="29313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743336" y="28473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891264" y="28843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838967" y="28473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817864" y="28465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01638" y="28921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828239" y="28541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231828" y="35139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312285" y="3513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326188" y="3560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98529" y="3599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431276" y="351539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584427" y="3552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32130" y="3515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511027" y="3514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594801" y="3560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21402" y="35221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124788" y="43223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136504" y="43370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280409" y="43593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228112" y="43223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207010" y="43214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290784" y="43671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217384" y="43290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451514" y="46215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527665" y="46200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540581" y="46303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614474" y="4705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48774" y="46200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62678" y="46665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0372" y="4658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48075" y="4621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26973" y="4620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810747" y="4666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37347" y="4628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41347" y="41158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617499" y="41143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630414" y="412470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704307" y="41998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737055" y="41158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890205" y="41528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837908" y="41158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816806" y="41150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00580" y="41606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827181" y="41226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766446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846832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933147" y="31173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963424" y="30333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975139" y="30480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19044" y="30703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066747" y="3033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045645" y="3032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29419" y="30781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56020" y="3040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14258" y="284511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629573" y="2854573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627385" y="289847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701561" y="29305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739531" y="28465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887458" y="28835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835161" y="28465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14059" y="28457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897833" y="28914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824434" y="28533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228023" y="35131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308479" y="351315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322383" y="355959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394724" y="35986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27471" y="35146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80621" y="35516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28324" y="35146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07222" y="35137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90996" y="35594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17597" y="35214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120983" y="432156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132699" y="433628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276603" y="43585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224306" y="43215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203204" y="43207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286978" y="43663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13579" y="43283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7708" y="462080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23860" y="461931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36775" y="462962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10669" y="4704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644969" y="461931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658872" y="466575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796566" y="46577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44269" y="46208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23167" y="46199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06941" y="46656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733542" y="4627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537542" y="41151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613693" y="411363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626609" y="412394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700502" y="419910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733249" y="411512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886400" y="41521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834103" y="41151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813000" y="41142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896774" y="41599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823375" y="412189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762640" y="30311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3843027" y="303110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3929341" y="31165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959618" y="303258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971334" y="304730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115239" y="30695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062942" y="30325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041840" y="30317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125614" y="30773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052214" y="30393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10452" y="284587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25767" y="2855330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23580" y="289922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97755" y="29313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735725" y="284735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883653" y="28843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831356" y="28473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810254" y="28465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894027" y="28921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820628" y="28541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224217" y="35139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304674" y="3513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318578" y="3560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390918" y="359937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423665" y="351539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76816" y="3552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24519" y="3515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503417" y="3514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587190" y="3560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513791" y="35221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17177" y="432232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28893" y="433704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272798" y="43593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20501" y="43223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99399" y="43214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283173" y="43671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209773" y="43290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43903" y="462155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520055" y="46200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532970" y="46303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606863" y="4705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641163" y="462007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55067" y="466651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792761" y="4658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740464" y="4621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719362" y="4620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03136" y="4666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729736" y="46283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533736" y="41158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609888" y="41143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622803" y="412470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696697" y="41998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729444" y="41158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882594" y="41528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830297" y="41158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809195" y="41150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892969" y="41606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819570" y="41226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758835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839221" y="30318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925536" y="31173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55813" y="303334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967529" y="304806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111433" y="30703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059136" y="30333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38034" y="30324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121808" y="30781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048409" y="30401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07226" y="284802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622541" y="285748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620353" y="290138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694529" y="29334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732499" y="284951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880427" y="28864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28130" y="28495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807027" y="28486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890801" y="28943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817402" y="28562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20991" y="351606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01448" y="351606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315351" y="356250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87692" y="36015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20439" y="35175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573590" y="35545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21293" y="35175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500190" y="35166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583964" y="35623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510565" y="3524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13951" y="432447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125667" y="433920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69572" y="4361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17275" y="43244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196173" y="43236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279946" y="4369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206547" y="43312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440677" y="4623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16828" y="4622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29744" y="4632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603637" y="4707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637937" y="4622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651841" y="4668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789535" y="4660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737238" y="4623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716136" y="4622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799909" y="4668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726510" y="4630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530510" y="41180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606662" y="41165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619577" y="41268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693470" y="42020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726218" y="41180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879368" y="41550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827071" y="41180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805969" y="41171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889743" y="41628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816344" y="41248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755609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835995" y="30340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22310" y="31194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52587" y="303549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964302" y="305021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108207" y="30724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055910" y="30354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034808" y="30346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118582" y="30803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045183" y="30422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605071" y="285125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620386" y="286071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618198" y="290461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692373" y="29367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730343" y="28527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78271" y="28897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825974" y="28527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04872" y="28518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888646" y="28975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815246" y="2859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218835" y="351929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299292" y="35192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313196" y="35657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85536" y="36047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418284" y="35207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571434" y="35577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19137" y="35207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498035" y="35199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581809" y="35655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508409" y="35275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111796" y="432770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123511" y="434242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267416" y="43646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215119" y="43277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194017" y="43268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277791" y="43725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204392" y="43344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38521" y="46269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514673" y="4625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527588" y="463576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601481" y="471092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635781" y="462545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649685" y="46718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787379" y="4663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735082" y="46269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713980" y="46260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797754" y="4671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724355" y="46337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528354" y="412125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604506" y="411977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617422" y="413008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691315" y="42052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724062" y="41212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877212" y="41582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824915" y="41212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03813" y="41204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87587" y="41660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814188" y="41280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753453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833839" y="303723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20154" y="31227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950431" y="303872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962147" y="305344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06052" y="30757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053755" y="30387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032652" y="30378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116426" y="30835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043027" y="30454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604314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619629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617441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691616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29586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77514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825217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804115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887889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814490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218078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298535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312439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384779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417527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70677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18380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497278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581052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07653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111039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122754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266659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214362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193260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277034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203635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4437764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513916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4526831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4600725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4635025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4648928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4786622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4734325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4713223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796997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723598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527597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03749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616665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690558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723305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876455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24159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03056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86830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813431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752696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833082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3919397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3949674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3961390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105295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052998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031895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115669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042270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05071" y="28588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620386" y="28683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618198" y="29122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692373" y="29443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730343" y="28603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878271" y="28973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825974" y="28603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804872" y="28595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888646" y="29051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815246" y="28671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218835" y="3526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299292" y="35269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313196" y="35733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385536" y="36123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418284" y="35283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571434" y="3565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519137" y="3528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498035" y="3527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581809" y="35731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508409" y="353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111796" y="43353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123511" y="43500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267416" y="4372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215119" y="4335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194017" y="4334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277791" y="4380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204392" y="4342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438521" y="46345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514673" y="4633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527588" y="46433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601481" y="4718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635781" y="4633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649685" y="46795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787379" y="4671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735082" y="4634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713980" y="46337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797754" y="4679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724355" y="46413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528354" y="4128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604506" y="41273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617422" y="41376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691315" y="4212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724062" y="4128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877212" y="4165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24915" y="4128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03813" y="4128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887587" y="4173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814188" y="4135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753453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833839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920154" y="31303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950431" y="30463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962147" y="306105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106052" y="30833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053755" y="30463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032652" y="30454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116426" y="30911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043027" y="30531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607226" y="28620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622541" y="28715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620353" y="29154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694529" y="29475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732499" y="28635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880427" y="29005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828130" y="28635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807027" y="28627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890801" y="29083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817402" y="28703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220991" y="3530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5301448" y="35301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315351" y="35765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387692" y="3615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5420439" y="35316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5573590" y="3568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521293" y="3531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500190" y="3530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583964" y="3576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510565" y="3538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113951" y="43385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125667" y="43532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269572" y="43755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217275" y="43385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196173" y="43376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279946" y="43833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206547" y="4345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440677" y="46377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16828" y="46362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29744" y="46465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603637" y="47217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637937" y="46362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51841" y="46827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789535" y="46747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737238" y="46377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716136" y="46369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799909" y="4682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726510" y="46445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530510" y="41320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06662" y="41306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19577" y="41409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93470" y="42160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726218" y="41320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879368" y="41690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827071" y="41320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805969" y="41312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889743" y="41769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816344" y="41388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755609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835995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922310" y="31335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952587" y="304955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964302" y="30642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108207" y="3086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055910" y="3049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034808" y="3048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18582" y="3094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045183" y="30563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610452" y="28642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625767" y="28737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623580" y="29176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697755" y="29497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735725" y="286572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883653" y="29027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831356" y="28657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810254" y="28648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894027" y="29105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820628" y="28725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224217" y="35322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304674" y="35322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318578" y="35787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390918" y="36177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423665" y="35337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576816" y="35707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524519" y="35337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503417" y="35329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587190" y="35785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513791" y="3540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117177" y="43406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128893" y="43554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272798" y="43776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220501" y="43406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199399" y="43398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283173" y="43855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209773" y="43474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43903" y="463993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20055" y="46384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532970" y="46487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06863" y="47239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41163" y="463845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55067" y="468488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792761" y="46769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740464" y="46399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719362" y="4639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803136" y="46847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729736" y="46467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533736" y="41342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609888" y="413277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22803" y="414307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96697" y="42182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729444" y="413425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882594" y="41712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830297" y="41342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809195" y="41334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892969" y="41790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819570" y="41410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758835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839221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925536" y="31357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955813" y="305171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967529" y="306643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111433" y="30886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059136" y="30517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038034" y="3050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121808" y="30965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048409" y="3058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614258" y="286500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4629573" y="287446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4627385" y="291835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4701561" y="2950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4739531" y="286648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4887458" y="2903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4835161" y="2866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4814059" y="28656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4897833" y="2911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4824434" y="28732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228023" y="35330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308479" y="35330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322383" y="35794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394724" y="361850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427471" y="35345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580621" y="35715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528324" y="35345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507222" y="35336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590996" y="35793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517597" y="35412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120983" y="4341453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132699" y="435617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276603" y="43784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224306" y="43414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203204" y="43406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286978" y="43862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213579" y="434822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447708" y="464068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523860" y="46392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536775" y="46495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610669" y="47246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644969" y="463920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658872" y="468564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796566" y="46776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744269" y="46406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723167" y="4639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806941" y="46855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733542" y="46474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3537542" y="413500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3613693" y="413352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3626609" y="414383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3700502" y="42189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3733249" y="41350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3886400" y="41719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3834103" y="41350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3813000" y="4134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3896774" y="41798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3823375" y="4141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3762640" y="305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3843027" y="30509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3929341" y="31364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3959618" y="305247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3971334" y="306719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115239" y="30894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062942" y="30524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041840" y="30516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125614" y="30972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052214" y="30592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618063" y="2864247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6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633378" y="287370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631190" y="291760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705366" y="294971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743336" y="286572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891264" y="290271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838967" y="286572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817864" y="286488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901638" y="291054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828239" y="28725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231828" y="353228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312285" y="35322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326188" y="35787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398529" y="36177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431276" y="35337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584427" y="35707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532130" y="35337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511027" y="35329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594801" y="35785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521402" y="35405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24788" y="434069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6504" y="435541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280409" y="43776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228112" y="43406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207010" y="43398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290784" y="43855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217384" y="43474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451514" y="463993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527665" y="463845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540581" y="464875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614474" y="47239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4648774" y="463845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4662678" y="468488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4800372" y="46769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748075" y="46399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726973" y="4639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810747" y="46847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737347" y="46467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3541347" y="41342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617499" y="413277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630414" y="414307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704307" y="42182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737055" y="413425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890205" y="41712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837908" y="41342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816806" y="41334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900580" y="41790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827181" y="41410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3766446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3846832" y="30502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3933147" y="31357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3963424" y="305171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3975139" y="306643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119044" y="30886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066747" y="30517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045645" y="30508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129419" y="30965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056020" y="30584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621289" y="286209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636604" y="287154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634417" y="291544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708592" y="29475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746562" y="286357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894490" y="290055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842193" y="28635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821091" y="28627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904865" y="290838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831465" y="28703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5235054" y="353012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5315511" y="353012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329415" y="357656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401755" y="361559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434503" y="353160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587653" y="35685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535356" y="35316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514254" y="35307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598028" y="35764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524628" y="353838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128015" y="433854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139730" y="435326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283635" y="43755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5231338" y="43385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210236" y="43376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5294010" y="43833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5220610" y="434531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4454740" y="46377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4530892" y="463629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4543807" y="464659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4617700" y="472176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4652000" y="463629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4665904" y="468273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4803598" y="46747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4751301" y="46377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730199" y="46369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813973" y="4682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740573" y="46445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3544573" y="41320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3620725" y="413061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3633640" y="414091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3707534" y="42160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740281" y="41320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3893431" y="41690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3841134" y="41320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3820032" y="41312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3903806" y="41769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3830407" y="41388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3769672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3850058" y="30480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3936373" y="31335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3966650" y="304955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3978366" y="306428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4122270" y="30865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4069973" y="30495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4048871" y="30487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4132645" y="30943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4059246" y="30563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4623445" y="285886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638760" y="286832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636572" y="2912221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710748" y="29443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748718" y="28603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896645" y="28973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844349" y="28603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823246" y="28595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907020" y="29051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833621" y="28671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5237210" y="35269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5317667" y="35269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5331570" y="35733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5403911" y="36123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5436658" y="35283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5589808" y="35653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5537511" y="35283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5516409" y="35275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5600183" y="35731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5526784" y="353515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5130170" y="433531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5141886" y="435003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5285791" y="43722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5233494" y="43353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5212391" y="43344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5296165" y="43801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222766" y="43420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456896" y="46345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533047" y="4633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545963" y="46433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619856" y="47185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654156" y="463306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668059" y="467950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805754" y="4671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753457" y="4634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732354" y="46337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816128" y="4679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742729" y="46413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3546729" y="41288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3622881" y="41273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3635796" y="41376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3709689" y="42128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3742437" y="41288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3895587" y="41658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3843290" y="41288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3822188" y="41280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3905962" y="41736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3832562" y="41356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3771827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3852214" y="30448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3938528" y="31303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3968806" y="304633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3980521" y="3061054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24426" y="30833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072129" y="304633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051027" y="30454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34801" y="30911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061402" y="30531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624202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639517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637329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711505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749475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897402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845105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824003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907777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834378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5237967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5318424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5332327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5404668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5437415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5590565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5538268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5517166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5600940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5527541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5130927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5142643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5286548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5234251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5213148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5296922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5223523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457652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533804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546720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620613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654913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668816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806511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754214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733111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816885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743486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3547486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3623637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3636553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3710446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3743194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3896344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3844047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3822945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3906719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3833319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3772584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3852971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3939285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3969563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3981278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125183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072886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051784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135558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062158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614258" y="2855060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629573" y="2864517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627385" y="290841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701561" y="294052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739531" y="285654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887458" y="2893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4835161" y="2856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814059" y="2855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897833" y="2901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824434" y="28633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5228023" y="35230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5308479" y="352309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5322383" y="356953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5394724" y="36085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5427471" y="352457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5580621" y="35615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5528324" y="35245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5507222" y="35237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5590996" y="35693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5517597" y="353135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5120983" y="4331509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5132699" y="4346231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5276603" y="436849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5224306" y="433150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5203204" y="43306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5286978" y="437632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5213579" y="43382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447708" y="463074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523860" y="462926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536775" y="463956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610669" y="47147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644969" y="462926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658872" y="467570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796566" y="46677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744269" y="46307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723167" y="46298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4806941" y="46755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4733542" y="4637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3537542" y="412506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3613693" y="41235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3626609" y="41338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3700502" y="4209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3733249" y="412506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3886400" y="41620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3834103" y="41250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3813000" y="41242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3896774" y="41698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3823375" y="4131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3762640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3843027" y="30410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3929341" y="31265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3959618" y="304252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3971334" y="305724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4115239" y="30795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4062942" y="30425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4041840" y="30416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4125614" y="30873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4052214" y="30493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rc996"/>
            <p:cNvSpPr/>
            <p:nvPr/>
          </p:nvSpPr>
          <p:spPr>
            <a:xfrm>
              <a:off x="6886953" y="3099560"/>
              <a:ext cx="201456" cy="253392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7"/>
            <p:cNvSpPr/>
            <p:nvPr/>
          </p:nvSpPr>
          <p:spPr>
            <a:xfrm>
              <a:off x="6886953" y="3370953"/>
              <a:ext cx="201456" cy="2533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6886953" y="3642346"/>
              <a:ext cx="201456" cy="2533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6886953" y="3913739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1000"/>
            <p:cNvSpPr/>
            <p:nvPr/>
          </p:nvSpPr>
          <p:spPr>
            <a:xfrm>
              <a:off x="6886953" y="4133195"/>
              <a:ext cx="201456" cy="25339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1"/>
            <p:cNvSpPr/>
            <p:nvPr/>
          </p:nvSpPr>
          <p:spPr>
            <a:xfrm>
              <a:off x="6886953" y="4404588"/>
              <a:ext cx="201456" cy="2533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166998" y="3124241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189372" y="3135156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242960" y="319070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298731" y="311922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358104" y="314672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412237" y="3119658"/>
              <a:ext cx="100845" cy="94734"/>
            </a:xfrm>
            <a:custGeom>
              <a:avLst/>
              <a:pathLst>
                <a:path w="100845" h="94734">
                  <a:moveTo>
                    <a:pt x="10040" y="48458"/>
                  </a:moveTo>
                  <a:lnTo>
                    <a:pt x="10665" y="50519"/>
                  </a:lnTo>
                  <a:lnTo>
                    <a:pt x="11315" y="52509"/>
                  </a:lnTo>
                  <a:lnTo>
                    <a:pt x="11992" y="54430"/>
                  </a:lnTo>
                  <a:lnTo>
                    <a:pt x="12695" y="56281"/>
                  </a:lnTo>
                  <a:lnTo>
                    <a:pt x="13424" y="58062"/>
                  </a:lnTo>
                  <a:lnTo>
                    <a:pt x="14179" y="59774"/>
                  </a:lnTo>
                  <a:lnTo>
                    <a:pt x="14960" y="61415"/>
                  </a:lnTo>
                  <a:lnTo>
                    <a:pt x="15768" y="62987"/>
                  </a:lnTo>
                  <a:lnTo>
                    <a:pt x="16602" y="64489"/>
                  </a:lnTo>
                  <a:lnTo>
                    <a:pt x="17462" y="65920"/>
                  </a:lnTo>
                  <a:lnTo>
                    <a:pt x="18318" y="63921"/>
                  </a:lnTo>
                  <a:lnTo>
                    <a:pt x="19138" y="61764"/>
                  </a:lnTo>
                  <a:lnTo>
                    <a:pt x="19924" y="59451"/>
                  </a:lnTo>
                  <a:lnTo>
                    <a:pt x="20675" y="56980"/>
                  </a:lnTo>
                  <a:lnTo>
                    <a:pt x="21391" y="54352"/>
                  </a:lnTo>
                  <a:lnTo>
                    <a:pt x="22072" y="51566"/>
                  </a:lnTo>
                  <a:lnTo>
                    <a:pt x="22718" y="48624"/>
                  </a:lnTo>
                  <a:lnTo>
                    <a:pt x="23329" y="45524"/>
                  </a:lnTo>
                  <a:lnTo>
                    <a:pt x="23906" y="42267"/>
                  </a:lnTo>
                  <a:lnTo>
                    <a:pt x="24447" y="38854"/>
                  </a:lnTo>
                  <a:lnTo>
                    <a:pt x="6984" y="38854"/>
                  </a:lnTo>
                  <a:lnTo>
                    <a:pt x="6111" y="31432"/>
                  </a:lnTo>
                  <a:lnTo>
                    <a:pt x="21828" y="8731"/>
                  </a:lnTo>
                  <a:lnTo>
                    <a:pt x="436" y="8731"/>
                  </a:lnTo>
                  <a:lnTo>
                    <a:pt x="436" y="0"/>
                  </a:lnTo>
                  <a:lnTo>
                    <a:pt x="31869" y="0"/>
                  </a:lnTo>
                  <a:lnTo>
                    <a:pt x="31869" y="8294"/>
                  </a:lnTo>
                  <a:lnTo>
                    <a:pt x="30306" y="10800"/>
                  </a:lnTo>
                  <a:lnTo>
                    <a:pt x="28760" y="13254"/>
                  </a:lnTo>
                  <a:lnTo>
                    <a:pt x="27232" y="15655"/>
                  </a:lnTo>
                  <a:lnTo>
                    <a:pt x="25722" y="18003"/>
                  </a:lnTo>
                  <a:lnTo>
                    <a:pt x="24229" y="20300"/>
                  </a:lnTo>
                  <a:lnTo>
                    <a:pt x="22753" y="22544"/>
                  </a:lnTo>
                  <a:lnTo>
                    <a:pt x="21295" y="24735"/>
                  </a:lnTo>
                  <a:lnTo>
                    <a:pt x="19854" y="26874"/>
                  </a:lnTo>
                  <a:lnTo>
                    <a:pt x="18431" y="28961"/>
                  </a:lnTo>
                  <a:lnTo>
                    <a:pt x="17025" y="30995"/>
                  </a:lnTo>
                  <a:lnTo>
                    <a:pt x="32742" y="30995"/>
                  </a:lnTo>
                  <a:lnTo>
                    <a:pt x="32410" y="36291"/>
                  </a:lnTo>
                  <a:lnTo>
                    <a:pt x="31938" y="41351"/>
                  </a:lnTo>
                  <a:lnTo>
                    <a:pt x="31327" y="46175"/>
                  </a:lnTo>
                  <a:lnTo>
                    <a:pt x="30576" y="50763"/>
                  </a:lnTo>
                  <a:lnTo>
                    <a:pt x="29686" y="55116"/>
                  </a:lnTo>
                  <a:lnTo>
                    <a:pt x="28655" y="59232"/>
                  </a:lnTo>
                  <a:lnTo>
                    <a:pt x="27485" y="63113"/>
                  </a:lnTo>
                  <a:lnTo>
                    <a:pt x="26176" y="66759"/>
                  </a:lnTo>
                  <a:lnTo>
                    <a:pt x="24726" y="70168"/>
                  </a:lnTo>
                  <a:lnTo>
                    <a:pt x="23137" y="73342"/>
                  </a:lnTo>
                  <a:lnTo>
                    <a:pt x="25080" y="75254"/>
                  </a:lnTo>
                  <a:lnTo>
                    <a:pt x="27590" y="76974"/>
                  </a:lnTo>
                  <a:lnTo>
                    <a:pt x="30668" y="78502"/>
                  </a:lnTo>
                  <a:lnTo>
                    <a:pt x="34313" y="79838"/>
                  </a:lnTo>
                  <a:lnTo>
                    <a:pt x="38526" y="80982"/>
                  </a:lnTo>
                  <a:lnTo>
                    <a:pt x="43307" y="81934"/>
                  </a:lnTo>
                  <a:lnTo>
                    <a:pt x="48654" y="82693"/>
                  </a:lnTo>
                  <a:lnTo>
                    <a:pt x="54570" y="83261"/>
                  </a:lnTo>
                  <a:lnTo>
                    <a:pt x="61053" y="83636"/>
                  </a:lnTo>
                  <a:lnTo>
                    <a:pt x="68103" y="83820"/>
                  </a:lnTo>
                  <a:lnTo>
                    <a:pt x="100845" y="83820"/>
                  </a:lnTo>
                  <a:lnTo>
                    <a:pt x="97790" y="92551"/>
                  </a:lnTo>
                  <a:lnTo>
                    <a:pt x="68103" y="92551"/>
                  </a:lnTo>
                  <a:lnTo>
                    <a:pt x="60848" y="92433"/>
                  </a:lnTo>
                  <a:lnTo>
                    <a:pt x="54098" y="92079"/>
                  </a:lnTo>
                  <a:lnTo>
                    <a:pt x="47855" y="91490"/>
                  </a:lnTo>
                  <a:lnTo>
                    <a:pt x="42119" y="90665"/>
                  </a:lnTo>
                  <a:lnTo>
                    <a:pt x="36889" y="89604"/>
                  </a:lnTo>
                  <a:lnTo>
                    <a:pt x="32165" y="88307"/>
                  </a:lnTo>
                  <a:lnTo>
                    <a:pt x="27948" y="86775"/>
                  </a:lnTo>
                  <a:lnTo>
                    <a:pt x="24237" y="85007"/>
                  </a:lnTo>
                  <a:lnTo>
                    <a:pt x="21033" y="83003"/>
                  </a:lnTo>
                  <a:lnTo>
                    <a:pt x="18335" y="80764"/>
                  </a:lnTo>
                  <a:lnTo>
                    <a:pt x="17178" y="82318"/>
                  </a:lnTo>
                  <a:lnTo>
                    <a:pt x="15978" y="83837"/>
                  </a:lnTo>
                  <a:lnTo>
                    <a:pt x="14733" y="85321"/>
                  </a:lnTo>
                  <a:lnTo>
                    <a:pt x="13446" y="86771"/>
                  </a:lnTo>
                  <a:lnTo>
                    <a:pt x="12114" y="88185"/>
                  </a:lnTo>
                  <a:lnTo>
                    <a:pt x="10739" y="89565"/>
                  </a:lnTo>
                  <a:lnTo>
                    <a:pt x="9320" y="90909"/>
                  </a:lnTo>
                  <a:lnTo>
                    <a:pt x="7858" y="92219"/>
                  </a:lnTo>
                  <a:lnTo>
                    <a:pt x="6351" y="93494"/>
                  </a:lnTo>
                  <a:lnTo>
                    <a:pt x="4802" y="94734"/>
                  </a:lnTo>
                  <a:lnTo>
                    <a:pt x="0" y="87749"/>
                  </a:lnTo>
                  <a:lnTo>
                    <a:pt x="1462" y="86513"/>
                  </a:lnTo>
                  <a:lnTo>
                    <a:pt x="2881" y="85251"/>
                  </a:lnTo>
                  <a:lnTo>
                    <a:pt x="4256" y="83964"/>
                  </a:lnTo>
                  <a:lnTo>
                    <a:pt x="5588" y="82650"/>
                  </a:lnTo>
                  <a:lnTo>
                    <a:pt x="6875" y="81309"/>
                  </a:lnTo>
                  <a:lnTo>
                    <a:pt x="8120" y="79943"/>
                  </a:lnTo>
                  <a:lnTo>
                    <a:pt x="9320" y="78550"/>
                  </a:lnTo>
                  <a:lnTo>
                    <a:pt x="10477" y="77131"/>
                  </a:lnTo>
                  <a:lnTo>
                    <a:pt x="11590" y="75686"/>
                  </a:lnTo>
                  <a:lnTo>
                    <a:pt x="12660" y="74215"/>
                  </a:lnTo>
                  <a:lnTo>
                    <a:pt x="11381" y="72416"/>
                  </a:lnTo>
                  <a:lnTo>
                    <a:pt x="10163" y="70513"/>
                  </a:lnTo>
                  <a:lnTo>
                    <a:pt x="9006" y="68505"/>
                  </a:lnTo>
                  <a:lnTo>
                    <a:pt x="7910" y="66392"/>
                  </a:lnTo>
                  <a:lnTo>
                    <a:pt x="6875" y="64174"/>
                  </a:lnTo>
                  <a:lnTo>
                    <a:pt x="5902" y="61852"/>
                  </a:lnTo>
                  <a:lnTo>
                    <a:pt x="4989" y="59424"/>
                  </a:lnTo>
                  <a:lnTo>
                    <a:pt x="4138" y="56892"/>
                  </a:lnTo>
                  <a:lnTo>
                    <a:pt x="3348" y="54255"/>
                  </a:lnTo>
                  <a:lnTo>
                    <a:pt x="2619" y="51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443233" y="3113982"/>
              <a:ext cx="68103" cy="85566"/>
            </a:xfrm>
            <a:custGeom>
              <a:avLst/>
              <a:pathLst>
                <a:path w="68103" h="85566">
                  <a:moveTo>
                    <a:pt x="9604" y="7858"/>
                  </a:moveTo>
                  <a:lnTo>
                    <a:pt x="28813" y="7858"/>
                  </a:lnTo>
                  <a:lnTo>
                    <a:pt x="28813" y="0"/>
                  </a:lnTo>
                  <a:lnTo>
                    <a:pt x="37107" y="0"/>
                  </a:lnTo>
                  <a:lnTo>
                    <a:pt x="37107" y="7858"/>
                  </a:lnTo>
                  <a:lnTo>
                    <a:pt x="61118" y="7858"/>
                  </a:lnTo>
                  <a:lnTo>
                    <a:pt x="61118" y="22701"/>
                  </a:lnTo>
                  <a:lnTo>
                    <a:pt x="68103" y="22701"/>
                  </a:lnTo>
                  <a:lnTo>
                    <a:pt x="68103" y="30559"/>
                  </a:lnTo>
                  <a:lnTo>
                    <a:pt x="61118" y="30559"/>
                  </a:lnTo>
                  <a:lnTo>
                    <a:pt x="61118" y="45402"/>
                  </a:lnTo>
                  <a:lnTo>
                    <a:pt x="37107" y="45402"/>
                  </a:lnTo>
                  <a:lnTo>
                    <a:pt x="37107" y="52824"/>
                  </a:lnTo>
                  <a:lnTo>
                    <a:pt x="61991" y="52824"/>
                  </a:lnTo>
                  <a:lnTo>
                    <a:pt x="61991" y="60245"/>
                  </a:lnTo>
                  <a:lnTo>
                    <a:pt x="37107" y="60245"/>
                  </a:lnTo>
                  <a:lnTo>
                    <a:pt x="37107" y="68103"/>
                  </a:lnTo>
                  <a:lnTo>
                    <a:pt x="68103" y="68103"/>
                  </a:lnTo>
                  <a:lnTo>
                    <a:pt x="68103" y="76398"/>
                  </a:lnTo>
                  <a:lnTo>
                    <a:pt x="37107" y="76398"/>
                  </a:lnTo>
                  <a:lnTo>
                    <a:pt x="37107" y="85566"/>
                  </a:lnTo>
                  <a:lnTo>
                    <a:pt x="28813" y="85566"/>
                  </a:lnTo>
                  <a:lnTo>
                    <a:pt x="28813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28813" y="68103"/>
                  </a:lnTo>
                  <a:lnTo>
                    <a:pt x="28813" y="60245"/>
                  </a:lnTo>
                  <a:lnTo>
                    <a:pt x="5238" y="60245"/>
                  </a:lnTo>
                  <a:lnTo>
                    <a:pt x="5238" y="52824"/>
                  </a:lnTo>
                  <a:lnTo>
                    <a:pt x="28813" y="52824"/>
                  </a:lnTo>
                  <a:lnTo>
                    <a:pt x="28813" y="45402"/>
                  </a:lnTo>
                  <a:lnTo>
                    <a:pt x="9167" y="45402"/>
                  </a:lnTo>
                  <a:lnTo>
                    <a:pt x="9167" y="37980"/>
                  </a:lnTo>
                  <a:lnTo>
                    <a:pt x="28813" y="37980"/>
                  </a:lnTo>
                  <a:lnTo>
                    <a:pt x="28813" y="30559"/>
                  </a:lnTo>
                  <a:lnTo>
                    <a:pt x="1309" y="30559"/>
                  </a:lnTo>
                  <a:lnTo>
                    <a:pt x="1309" y="22701"/>
                  </a:lnTo>
                  <a:lnTo>
                    <a:pt x="28813" y="22701"/>
                  </a:lnTo>
                  <a:lnTo>
                    <a:pt x="28813" y="15279"/>
                  </a:lnTo>
                  <a:lnTo>
                    <a:pt x="9604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480341" y="3129262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480341" y="3144542"/>
              <a:ext cx="15716" cy="7421"/>
            </a:xfrm>
            <a:custGeom>
              <a:avLst/>
              <a:pathLst>
                <a:path w="15716" h="7421">
                  <a:moveTo>
                    <a:pt x="0" y="0"/>
                  </a:moveTo>
                  <a:lnTo>
                    <a:pt x="0" y="7421"/>
                  </a:lnTo>
                  <a:lnTo>
                    <a:pt x="15716" y="7421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7531855" y="311398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7523124" y="314628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7578131" y="3113982"/>
              <a:ext cx="18772" cy="26193"/>
            </a:xfrm>
            <a:custGeom>
              <a:avLst/>
              <a:pathLst>
                <a:path w="18772" h="26193">
                  <a:moveTo>
                    <a:pt x="8294" y="0"/>
                  </a:moveTo>
                  <a:lnTo>
                    <a:pt x="9813" y="2357"/>
                  </a:lnTo>
                  <a:lnTo>
                    <a:pt x="11228" y="4714"/>
                  </a:lnTo>
                  <a:lnTo>
                    <a:pt x="12538" y="7072"/>
                  </a:lnTo>
                  <a:lnTo>
                    <a:pt x="13742" y="9429"/>
                  </a:lnTo>
                  <a:lnTo>
                    <a:pt x="14843" y="11787"/>
                  </a:lnTo>
                  <a:lnTo>
                    <a:pt x="15838" y="14144"/>
                  </a:lnTo>
                  <a:lnTo>
                    <a:pt x="16729" y="16502"/>
                  </a:lnTo>
                  <a:lnTo>
                    <a:pt x="17514" y="18859"/>
                  </a:lnTo>
                  <a:lnTo>
                    <a:pt x="18195" y="21216"/>
                  </a:lnTo>
                  <a:lnTo>
                    <a:pt x="18772" y="23574"/>
                  </a:lnTo>
                  <a:lnTo>
                    <a:pt x="10040" y="26193"/>
                  </a:lnTo>
                  <a:lnTo>
                    <a:pt x="9469" y="23591"/>
                  </a:lnTo>
                  <a:lnTo>
                    <a:pt x="8801" y="21024"/>
                  </a:lnTo>
                  <a:lnTo>
                    <a:pt x="8037" y="18492"/>
                  </a:lnTo>
                  <a:lnTo>
                    <a:pt x="7177" y="15995"/>
                  </a:lnTo>
                  <a:lnTo>
                    <a:pt x="6221" y="13533"/>
                  </a:lnTo>
                  <a:lnTo>
                    <a:pt x="5168" y="11106"/>
                  </a:lnTo>
                  <a:lnTo>
                    <a:pt x="4020" y="8713"/>
                  </a:lnTo>
                  <a:lnTo>
                    <a:pt x="2776" y="6356"/>
                  </a:lnTo>
                  <a:lnTo>
                    <a:pt x="1436" y="4033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7556303" y="3128389"/>
              <a:ext cx="68103" cy="86439"/>
            </a:xfrm>
            <a:custGeom>
              <a:avLst/>
              <a:pathLst>
                <a:path w="68103" h="86439">
                  <a:moveTo>
                    <a:pt x="13096" y="2182"/>
                  </a:moveTo>
                  <a:lnTo>
                    <a:pt x="14175" y="7294"/>
                  </a:lnTo>
                  <a:lnTo>
                    <a:pt x="15489" y="12328"/>
                  </a:lnTo>
                  <a:lnTo>
                    <a:pt x="17039" y="17283"/>
                  </a:lnTo>
                  <a:lnTo>
                    <a:pt x="18824" y="22159"/>
                  </a:lnTo>
                  <a:lnTo>
                    <a:pt x="20845" y="26957"/>
                  </a:lnTo>
                  <a:lnTo>
                    <a:pt x="23102" y="31676"/>
                  </a:lnTo>
                  <a:lnTo>
                    <a:pt x="25595" y="36317"/>
                  </a:lnTo>
                  <a:lnTo>
                    <a:pt x="28324" y="40879"/>
                  </a:lnTo>
                  <a:lnTo>
                    <a:pt x="31288" y="45363"/>
                  </a:lnTo>
                  <a:lnTo>
                    <a:pt x="34488" y="49768"/>
                  </a:lnTo>
                  <a:lnTo>
                    <a:pt x="37343" y="46048"/>
                  </a:lnTo>
                  <a:lnTo>
                    <a:pt x="39971" y="42049"/>
                  </a:lnTo>
                  <a:lnTo>
                    <a:pt x="42372" y="37771"/>
                  </a:lnTo>
                  <a:lnTo>
                    <a:pt x="44546" y="33213"/>
                  </a:lnTo>
                  <a:lnTo>
                    <a:pt x="46493" y="28376"/>
                  </a:lnTo>
                  <a:lnTo>
                    <a:pt x="48213" y="23260"/>
                  </a:lnTo>
                  <a:lnTo>
                    <a:pt x="49707" y="17864"/>
                  </a:lnTo>
                  <a:lnTo>
                    <a:pt x="50973" y="12188"/>
                  </a:lnTo>
                  <a:lnTo>
                    <a:pt x="52012" y="6234"/>
                  </a:lnTo>
                  <a:lnTo>
                    <a:pt x="52824" y="0"/>
                  </a:lnTo>
                  <a:lnTo>
                    <a:pt x="61991" y="873"/>
                  </a:lnTo>
                  <a:lnTo>
                    <a:pt x="61075" y="8041"/>
                  </a:lnTo>
                  <a:lnTo>
                    <a:pt x="59896" y="14878"/>
                  </a:lnTo>
                  <a:lnTo>
                    <a:pt x="58455" y="21382"/>
                  </a:lnTo>
                  <a:lnTo>
                    <a:pt x="56753" y="27555"/>
                  </a:lnTo>
                  <a:lnTo>
                    <a:pt x="54788" y="33397"/>
                  </a:lnTo>
                  <a:lnTo>
                    <a:pt x="52562" y="38906"/>
                  </a:lnTo>
                  <a:lnTo>
                    <a:pt x="50073" y="44084"/>
                  </a:lnTo>
                  <a:lnTo>
                    <a:pt x="47323" y="48929"/>
                  </a:lnTo>
                  <a:lnTo>
                    <a:pt x="44311" y="53443"/>
                  </a:lnTo>
                  <a:lnTo>
                    <a:pt x="41036" y="57626"/>
                  </a:lnTo>
                  <a:lnTo>
                    <a:pt x="43193" y="59870"/>
                  </a:lnTo>
                  <a:lnTo>
                    <a:pt x="45472" y="62061"/>
                  </a:lnTo>
                  <a:lnTo>
                    <a:pt x="47873" y="64200"/>
                  </a:lnTo>
                  <a:lnTo>
                    <a:pt x="50396" y="66287"/>
                  </a:lnTo>
                  <a:lnTo>
                    <a:pt x="53042" y="68322"/>
                  </a:lnTo>
                  <a:lnTo>
                    <a:pt x="55810" y="70304"/>
                  </a:lnTo>
                  <a:lnTo>
                    <a:pt x="58700" y="72233"/>
                  </a:lnTo>
                  <a:lnTo>
                    <a:pt x="61712" y="74110"/>
                  </a:lnTo>
                  <a:lnTo>
                    <a:pt x="64846" y="75935"/>
                  </a:lnTo>
                  <a:lnTo>
                    <a:pt x="68103" y="77708"/>
                  </a:lnTo>
                  <a:lnTo>
                    <a:pt x="63301" y="86439"/>
                  </a:lnTo>
                  <a:lnTo>
                    <a:pt x="60110" y="84728"/>
                  </a:lnTo>
                  <a:lnTo>
                    <a:pt x="56997" y="82911"/>
                  </a:lnTo>
                  <a:lnTo>
                    <a:pt x="53963" y="80991"/>
                  </a:lnTo>
                  <a:lnTo>
                    <a:pt x="51007" y="78965"/>
                  </a:lnTo>
                  <a:lnTo>
                    <a:pt x="48131" y="76835"/>
                  </a:lnTo>
                  <a:lnTo>
                    <a:pt x="45332" y="74599"/>
                  </a:lnTo>
                  <a:lnTo>
                    <a:pt x="42612" y="72259"/>
                  </a:lnTo>
                  <a:lnTo>
                    <a:pt x="39971" y="69815"/>
                  </a:lnTo>
                  <a:lnTo>
                    <a:pt x="37409" y="67265"/>
                  </a:lnTo>
                  <a:lnTo>
                    <a:pt x="34925" y="64611"/>
                  </a:lnTo>
                  <a:lnTo>
                    <a:pt x="32515" y="67029"/>
                  </a:lnTo>
                  <a:lnTo>
                    <a:pt x="30000" y="69395"/>
                  </a:lnTo>
                  <a:lnTo>
                    <a:pt x="27381" y="71709"/>
                  </a:lnTo>
                  <a:lnTo>
                    <a:pt x="24657" y="73971"/>
                  </a:lnTo>
                  <a:lnTo>
                    <a:pt x="21828" y="76180"/>
                  </a:lnTo>
                  <a:lnTo>
                    <a:pt x="18894" y="78336"/>
                  </a:lnTo>
                  <a:lnTo>
                    <a:pt x="15855" y="80441"/>
                  </a:lnTo>
                  <a:lnTo>
                    <a:pt x="12712" y="82492"/>
                  </a:lnTo>
                  <a:lnTo>
                    <a:pt x="9464" y="84492"/>
                  </a:lnTo>
                  <a:lnTo>
                    <a:pt x="6111" y="86439"/>
                  </a:lnTo>
                  <a:lnTo>
                    <a:pt x="0" y="78144"/>
                  </a:lnTo>
                  <a:lnTo>
                    <a:pt x="3269" y="76280"/>
                  </a:lnTo>
                  <a:lnTo>
                    <a:pt x="6443" y="74355"/>
                  </a:lnTo>
                  <a:lnTo>
                    <a:pt x="9521" y="72368"/>
                  </a:lnTo>
                  <a:lnTo>
                    <a:pt x="12503" y="70321"/>
                  </a:lnTo>
                  <a:lnTo>
                    <a:pt x="15388" y="68212"/>
                  </a:lnTo>
                  <a:lnTo>
                    <a:pt x="18178" y="66043"/>
                  </a:lnTo>
                  <a:lnTo>
                    <a:pt x="20872" y="63812"/>
                  </a:lnTo>
                  <a:lnTo>
                    <a:pt x="23469" y="61520"/>
                  </a:lnTo>
                  <a:lnTo>
                    <a:pt x="25971" y="59167"/>
                  </a:lnTo>
                  <a:lnTo>
                    <a:pt x="28376" y="56753"/>
                  </a:lnTo>
                  <a:lnTo>
                    <a:pt x="24918" y="52138"/>
                  </a:lnTo>
                  <a:lnTo>
                    <a:pt x="21705" y="47375"/>
                  </a:lnTo>
                  <a:lnTo>
                    <a:pt x="18737" y="42464"/>
                  </a:lnTo>
                  <a:lnTo>
                    <a:pt x="16013" y="37404"/>
                  </a:lnTo>
                  <a:lnTo>
                    <a:pt x="13533" y="32196"/>
                  </a:lnTo>
                  <a:lnTo>
                    <a:pt x="11298" y="26839"/>
                  </a:lnTo>
                  <a:lnTo>
                    <a:pt x="9307" y="21334"/>
                  </a:lnTo>
                  <a:lnTo>
                    <a:pt x="7561" y="15681"/>
                  </a:lnTo>
                  <a:lnTo>
                    <a:pt x="6059" y="9879"/>
                  </a:lnTo>
                  <a:lnTo>
                    <a:pt x="4802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7636194" y="3116602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7634448" y="315283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7687272" y="3113546"/>
              <a:ext cx="17025" cy="17025"/>
            </a:xfrm>
            <a:custGeom>
              <a:avLst/>
              <a:pathLst>
                <a:path w="17025" h="17025">
                  <a:moveTo>
                    <a:pt x="8731" y="0"/>
                  </a:moveTo>
                  <a:lnTo>
                    <a:pt x="9835" y="1239"/>
                  </a:lnTo>
                  <a:lnTo>
                    <a:pt x="10879" y="2514"/>
                  </a:lnTo>
                  <a:lnTo>
                    <a:pt x="11861" y="3824"/>
                  </a:lnTo>
                  <a:lnTo>
                    <a:pt x="12782" y="5168"/>
                  </a:lnTo>
                  <a:lnTo>
                    <a:pt x="13642" y="6548"/>
                  </a:lnTo>
                  <a:lnTo>
                    <a:pt x="14441" y="7962"/>
                  </a:lnTo>
                  <a:lnTo>
                    <a:pt x="15179" y="9412"/>
                  </a:lnTo>
                  <a:lnTo>
                    <a:pt x="15855" y="10896"/>
                  </a:lnTo>
                  <a:lnTo>
                    <a:pt x="16471" y="12415"/>
                  </a:lnTo>
                  <a:lnTo>
                    <a:pt x="17025" y="13970"/>
                  </a:lnTo>
                  <a:lnTo>
                    <a:pt x="8294" y="17025"/>
                  </a:lnTo>
                  <a:lnTo>
                    <a:pt x="7661" y="15467"/>
                  </a:lnTo>
                  <a:lnTo>
                    <a:pt x="6985" y="13935"/>
                  </a:lnTo>
                  <a:lnTo>
                    <a:pt x="6264" y="12428"/>
                  </a:lnTo>
                  <a:lnTo>
                    <a:pt x="5500" y="10948"/>
                  </a:lnTo>
                  <a:lnTo>
                    <a:pt x="4693" y="9495"/>
                  </a:lnTo>
                  <a:lnTo>
                    <a:pt x="3841" y="8067"/>
                  </a:lnTo>
                  <a:lnTo>
                    <a:pt x="2946" y="6666"/>
                  </a:lnTo>
                  <a:lnTo>
                    <a:pt x="2008" y="5291"/>
                  </a:lnTo>
                  <a:lnTo>
                    <a:pt x="102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7665444" y="3131881"/>
              <a:ext cx="65920" cy="62864"/>
            </a:xfrm>
            <a:custGeom>
              <a:avLst/>
              <a:pathLst>
                <a:path w="65920" h="62864">
                  <a:moveTo>
                    <a:pt x="1309" y="0"/>
                  </a:moveTo>
                  <a:lnTo>
                    <a:pt x="65920" y="0"/>
                  </a:lnTo>
                  <a:lnTo>
                    <a:pt x="65920" y="8294"/>
                  </a:lnTo>
                  <a:lnTo>
                    <a:pt x="51950" y="8294"/>
                  </a:lnTo>
                  <a:lnTo>
                    <a:pt x="51632" y="12049"/>
                  </a:lnTo>
                  <a:lnTo>
                    <a:pt x="51200" y="15628"/>
                  </a:lnTo>
                  <a:lnTo>
                    <a:pt x="50654" y="19034"/>
                  </a:lnTo>
                  <a:lnTo>
                    <a:pt x="49995" y="22264"/>
                  </a:lnTo>
                  <a:lnTo>
                    <a:pt x="49222" y="25320"/>
                  </a:lnTo>
                  <a:lnTo>
                    <a:pt x="48336" y="28201"/>
                  </a:lnTo>
                  <a:lnTo>
                    <a:pt x="47336" y="30908"/>
                  </a:lnTo>
                  <a:lnTo>
                    <a:pt x="46223" y="33440"/>
                  </a:lnTo>
                  <a:lnTo>
                    <a:pt x="44996" y="35798"/>
                  </a:lnTo>
                  <a:lnTo>
                    <a:pt x="43656" y="37980"/>
                  </a:lnTo>
                  <a:lnTo>
                    <a:pt x="45651" y="39731"/>
                  </a:lnTo>
                  <a:lnTo>
                    <a:pt x="47620" y="41490"/>
                  </a:lnTo>
                  <a:lnTo>
                    <a:pt x="49562" y="43258"/>
                  </a:lnTo>
                  <a:lnTo>
                    <a:pt x="51479" y="45035"/>
                  </a:lnTo>
                  <a:lnTo>
                    <a:pt x="53369" y="46821"/>
                  </a:lnTo>
                  <a:lnTo>
                    <a:pt x="55233" y="48615"/>
                  </a:lnTo>
                  <a:lnTo>
                    <a:pt x="57071" y="50418"/>
                  </a:lnTo>
                  <a:lnTo>
                    <a:pt x="58883" y="52230"/>
                  </a:lnTo>
                  <a:lnTo>
                    <a:pt x="60669" y="54050"/>
                  </a:lnTo>
                  <a:lnTo>
                    <a:pt x="62428" y="55879"/>
                  </a:lnTo>
                  <a:lnTo>
                    <a:pt x="55443" y="62864"/>
                  </a:lnTo>
                  <a:lnTo>
                    <a:pt x="53775" y="61035"/>
                  </a:lnTo>
                  <a:lnTo>
                    <a:pt x="52090" y="59215"/>
                  </a:lnTo>
                  <a:lnTo>
                    <a:pt x="50388" y="57403"/>
                  </a:lnTo>
                  <a:lnTo>
                    <a:pt x="48667" y="55600"/>
                  </a:lnTo>
                  <a:lnTo>
                    <a:pt x="46930" y="53806"/>
                  </a:lnTo>
                  <a:lnTo>
                    <a:pt x="45175" y="52020"/>
                  </a:lnTo>
                  <a:lnTo>
                    <a:pt x="43403" y="50243"/>
                  </a:lnTo>
                  <a:lnTo>
                    <a:pt x="41613" y="48475"/>
                  </a:lnTo>
                  <a:lnTo>
                    <a:pt x="39805" y="46716"/>
                  </a:lnTo>
                  <a:lnTo>
                    <a:pt x="37980" y="44965"/>
                  </a:lnTo>
                  <a:lnTo>
                    <a:pt x="35379" y="47497"/>
                  </a:lnTo>
                  <a:lnTo>
                    <a:pt x="32637" y="49855"/>
                  </a:lnTo>
                  <a:lnTo>
                    <a:pt x="29756" y="52038"/>
                  </a:lnTo>
                  <a:lnTo>
                    <a:pt x="26735" y="54046"/>
                  </a:lnTo>
                  <a:lnTo>
                    <a:pt x="23574" y="55880"/>
                  </a:lnTo>
                  <a:lnTo>
                    <a:pt x="20273" y="57538"/>
                  </a:lnTo>
                  <a:lnTo>
                    <a:pt x="16833" y="59023"/>
                  </a:lnTo>
                  <a:lnTo>
                    <a:pt x="13254" y="60332"/>
                  </a:lnTo>
                  <a:lnTo>
                    <a:pt x="9534" y="61467"/>
                  </a:lnTo>
                  <a:lnTo>
                    <a:pt x="5675" y="62428"/>
                  </a:lnTo>
                  <a:lnTo>
                    <a:pt x="0" y="54133"/>
                  </a:lnTo>
                  <a:lnTo>
                    <a:pt x="4003" y="53116"/>
                  </a:lnTo>
                  <a:lnTo>
                    <a:pt x="7805" y="51985"/>
                  </a:lnTo>
                  <a:lnTo>
                    <a:pt x="11407" y="50741"/>
                  </a:lnTo>
                  <a:lnTo>
                    <a:pt x="14808" y="49383"/>
                  </a:lnTo>
                  <a:lnTo>
                    <a:pt x="18008" y="47912"/>
                  </a:lnTo>
                  <a:lnTo>
                    <a:pt x="21007" y="46328"/>
                  </a:lnTo>
                  <a:lnTo>
                    <a:pt x="23805" y="44629"/>
                  </a:lnTo>
                  <a:lnTo>
                    <a:pt x="26403" y="42818"/>
                  </a:lnTo>
                  <a:lnTo>
                    <a:pt x="28800" y="40892"/>
                  </a:lnTo>
                  <a:lnTo>
                    <a:pt x="30995" y="38854"/>
                  </a:lnTo>
                  <a:lnTo>
                    <a:pt x="28708" y="36854"/>
                  </a:lnTo>
                  <a:lnTo>
                    <a:pt x="26385" y="34872"/>
                  </a:lnTo>
                  <a:lnTo>
                    <a:pt x="24028" y="32908"/>
                  </a:lnTo>
                  <a:lnTo>
                    <a:pt x="21636" y="30961"/>
                  </a:lnTo>
                  <a:lnTo>
                    <a:pt x="19208" y="29031"/>
                  </a:lnTo>
                  <a:lnTo>
                    <a:pt x="16746" y="27119"/>
                  </a:lnTo>
                  <a:lnTo>
                    <a:pt x="14249" y="25224"/>
                  </a:lnTo>
                  <a:lnTo>
                    <a:pt x="11717" y="23347"/>
                  </a:lnTo>
                  <a:lnTo>
                    <a:pt x="9150" y="21487"/>
                  </a:lnTo>
                  <a:lnTo>
                    <a:pt x="6548" y="19645"/>
                  </a:lnTo>
                  <a:lnTo>
                    <a:pt x="13096" y="14843"/>
                  </a:lnTo>
                  <a:lnTo>
                    <a:pt x="15607" y="16506"/>
                  </a:lnTo>
                  <a:lnTo>
                    <a:pt x="18073" y="18178"/>
                  </a:lnTo>
                  <a:lnTo>
                    <a:pt x="20496" y="19859"/>
                  </a:lnTo>
                  <a:lnTo>
                    <a:pt x="22875" y="21548"/>
                  </a:lnTo>
                  <a:lnTo>
                    <a:pt x="25211" y="23246"/>
                  </a:lnTo>
                  <a:lnTo>
                    <a:pt x="27503" y="24953"/>
                  </a:lnTo>
                  <a:lnTo>
                    <a:pt x="29751" y="26669"/>
                  </a:lnTo>
                  <a:lnTo>
                    <a:pt x="31956" y="28394"/>
                  </a:lnTo>
                  <a:lnTo>
                    <a:pt x="34117" y="30127"/>
                  </a:lnTo>
                  <a:lnTo>
                    <a:pt x="36234" y="31869"/>
                  </a:lnTo>
                  <a:lnTo>
                    <a:pt x="37326" y="30297"/>
                  </a:lnTo>
                  <a:lnTo>
                    <a:pt x="38330" y="28551"/>
                  </a:lnTo>
                  <a:lnTo>
                    <a:pt x="39246" y="26630"/>
                  </a:lnTo>
                  <a:lnTo>
                    <a:pt x="40076" y="24534"/>
                  </a:lnTo>
                  <a:lnTo>
                    <a:pt x="40818" y="22264"/>
                  </a:lnTo>
                  <a:lnTo>
                    <a:pt x="41473" y="19819"/>
                  </a:lnTo>
                  <a:lnTo>
                    <a:pt x="42040" y="17200"/>
                  </a:lnTo>
                  <a:lnTo>
                    <a:pt x="42521" y="14406"/>
                  </a:lnTo>
                  <a:lnTo>
                    <a:pt x="42914" y="11437"/>
                  </a:lnTo>
                  <a:lnTo>
                    <a:pt x="43219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7747517" y="3119221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3" y="54570"/>
                  </a:lnTo>
                  <a:lnTo>
                    <a:pt x="70090" y="55880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09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4" y="95607"/>
                  </a:lnTo>
                  <a:lnTo>
                    <a:pt x="6984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7789864" y="3127516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7910792" y="3113982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7912101" y="3145851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7859277" y="3113982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7864080" y="3153709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7858404" y="3168989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7894639" y="3180776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4" y="20518"/>
                  </a:lnTo>
                  <a:lnTo>
                    <a:pt x="6443" y="18619"/>
                  </a:lnTo>
                  <a:lnTo>
                    <a:pt x="5867" y="16764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7858404" y="3181213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7976713" y="3114855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7969291" y="3136684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7995921" y="3137120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8095021" y="3118348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8103752" y="3126643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8085853" y="3165060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8094148" y="3172918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8136931" y="3165060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8145226" y="3172918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8198923" y="3117475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8215512" y="313799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8221188" y="315851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8229919" y="316680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8347791" y="3113982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8352593" y="3152400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8308064" y="3122277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8316358" y="3130135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8316358" y="3161568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7288363" y="323468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7320232" y="323424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7339441" y="326087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7339441" y="3282705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7339441" y="330540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7398813" y="3234246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7177858" y="3395962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7188008" y="3404639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7188008" y="3438308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7244434" y="346210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7329454" y="3391051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7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7352155" y="3388868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7347353" y="3422483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0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79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7377039" y="3461337"/>
              <a:ext cx="24447" cy="24447"/>
            </a:xfrm>
            <a:custGeom>
              <a:avLst/>
              <a:pathLst>
                <a:path w="24447" h="24447">
                  <a:moveTo>
                    <a:pt x="6984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70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7299768" y="3385375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7419386" y="3384939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7441214" y="3423356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7449509" y="3431214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7525907" y="3391924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7660369" y="3384502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7638104" y="3384502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7657313" y="3409386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7690928" y="3409386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7657313" y="3429031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7690928" y="3429031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7747244" y="3384939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7" y="31751"/>
                  </a:lnTo>
                  <a:lnTo>
                    <a:pt x="2794" y="30699"/>
                  </a:lnTo>
                  <a:lnTo>
                    <a:pt x="4191" y="29585"/>
                  </a:lnTo>
                  <a:lnTo>
                    <a:pt x="5588" y="28411"/>
                  </a:lnTo>
                  <a:lnTo>
                    <a:pt x="6985" y="27176"/>
                  </a:lnTo>
                  <a:lnTo>
                    <a:pt x="8382" y="25879"/>
                  </a:lnTo>
                  <a:lnTo>
                    <a:pt x="9778" y="24521"/>
                  </a:lnTo>
                  <a:lnTo>
                    <a:pt x="11176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8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7782606" y="3385375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19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79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89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7797013" y="3411569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7820150" y="3411569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7886944" y="3385375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4" y="14406"/>
                  </a:lnTo>
                  <a:lnTo>
                    <a:pt x="62864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4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5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4" y="60559"/>
                  </a:lnTo>
                  <a:lnTo>
                    <a:pt x="18335" y="57268"/>
                  </a:lnTo>
                  <a:lnTo>
                    <a:pt x="19557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7861187" y="3387995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7859441" y="3424229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7971201" y="3385375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89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8003507" y="3388868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8022715" y="3396726"/>
              <a:ext cx="29686" cy="16152"/>
            </a:xfrm>
            <a:custGeom>
              <a:avLst/>
              <a:pathLst>
                <a:path w="29686" h="16152">
                  <a:moveTo>
                    <a:pt x="13969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8004816" y="3430341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8082524" y="3387121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8123561" y="3384939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8119632" y="3407203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8128364" y="3407640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5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8124434" y="3446057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8133602" y="3454352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8196031" y="3385375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8196467" y="3409823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79"/>
                  </a:lnTo>
                  <a:lnTo>
                    <a:pt x="0" y="55879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8252347" y="3409823"/>
              <a:ext cx="41909" cy="75961"/>
            </a:xfrm>
            <a:custGeom>
              <a:avLst/>
              <a:pathLst>
                <a:path w="41909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09" y="48021"/>
                  </a:lnTo>
                  <a:lnTo>
                    <a:pt x="41909" y="55879"/>
                  </a:lnTo>
                  <a:lnTo>
                    <a:pt x="8294" y="55879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8305608" y="3384502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8320451" y="3395416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8368036" y="3416371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8368036" y="3431214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8331365" y="3448240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7325907" y="3516554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7401869" y="3506076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7439850" y="3534453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4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7456439" y="3562829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7402306" y="3533143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7403179" y="3590333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7525416" y="351044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7534147" y="351873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7516248" y="355715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7524543" y="356501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7567326" y="355715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7575621" y="356501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7648090" y="3516554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7173820" y="3666209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7242415" y="373349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7327435" y="3662444"/>
              <a:ext cx="23137" cy="83383"/>
            </a:xfrm>
            <a:custGeom>
              <a:avLst/>
              <a:pathLst>
                <a:path w="23137" h="83383">
                  <a:moveTo>
                    <a:pt x="7858" y="32305"/>
                  </a:moveTo>
                  <a:lnTo>
                    <a:pt x="7858" y="72905"/>
                  </a:lnTo>
                  <a:lnTo>
                    <a:pt x="8984" y="72203"/>
                  </a:lnTo>
                  <a:lnTo>
                    <a:pt x="10093" y="71491"/>
                  </a:lnTo>
                  <a:lnTo>
                    <a:pt x="11184" y="70771"/>
                  </a:lnTo>
                  <a:lnTo>
                    <a:pt x="12258" y="70042"/>
                  </a:lnTo>
                  <a:lnTo>
                    <a:pt x="13315" y="69304"/>
                  </a:lnTo>
                  <a:lnTo>
                    <a:pt x="14354" y="68557"/>
                  </a:lnTo>
                  <a:lnTo>
                    <a:pt x="15375" y="67802"/>
                  </a:lnTo>
                  <a:lnTo>
                    <a:pt x="16379" y="67038"/>
                  </a:lnTo>
                  <a:lnTo>
                    <a:pt x="17366" y="66265"/>
                  </a:lnTo>
                  <a:lnTo>
                    <a:pt x="18335" y="65484"/>
                  </a:lnTo>
                  <a:lnTo>
                    <a:pt x="21828" y="72032"/>
                  </a:lnTo>
                  <a:lnTo>
                    <a:pt x="20326" y="73167"/>
                  </a:lnTo>
                  <a:lnTo>
                    <a:pt x="18789" y="74302"/>
                  </a:lnTo>
                  <a:lnTo>
                    <a:pt x="17218" y="75437"/>
                  </a:lnTo>
                  <a:lnTo>
                    <a:pt x="15611" y="76573"/>
                  </a:lnTo>
                  <a:lnTo>
                    <a:pt x="13970" y="77708"/>
                  </a:lnTo>
                  <a:lnTo>
                    <a:pt x="12293" y="78843"/>
                  </a:lnTo>
                  <a:lnTo>
                    <a:pt x="10582" y="79978"/>
                  </a:lnTo>
                  <a:lnTo>
                    <a:pt x="8836" y="81113"/>
                  </a:lnTo>
                  <a:lnTo>
                    <a:pt x="7054" y="82248"/>
                  </a:lnTo>
                  <a:lnTo>
                    <a:pt x="5238" y="83383"/>
                  </a:lnTo>
                  <a:lnTo>
                    <a:pt x="0" y="77708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24447"/>
                  </a:lnTo>
                  <a:lnTo>
                    <a:pt x="23137" y="24447"/>
                  </a:lnTo>
                  <a:lnTo>
                    <a:pt x="23137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7350136" y="3660261"/>
              <a:ext cx="47585" cy="73779"/>
            </a:xfrm>
            <a:custGeom>
              <a:avLst/>
              <a:pathLst>
                <a:path w="47585" h="73779">
                  <a:moveTo>
                    <a:pt x="44529" y="16589"/>
                  </a:moveTo>
                  <a:lnTo>
                    <a:pt x="44529" y="73342"/>
                  </a:lnTo>
                  <a:lnTo>
                    <a:pt x="36234" y="73342"/>
                  </a:lnTo>
                  <a:lnTo>
                    <a:pt x="36234" y="24447"/>
                  </a:lnTo>
                  <a:lnTo>
                    <a:pt x="12223" y="24447"/>
                  </a:lnTo>
                  <a:lnTo>
                    <a:pt x="12223" y="73779"/>
                  </a:lnTo>
                  <a:lnTo>
                    <a:pt x="3492" y="73779"/>
                  </a:lnTo>
                  <a:lnTo>
                    <a:pt x="3492" y="16589"/>
                  </a:lnTo>
                  <a:lnTo>
                    <a:pt x="17462" y="16589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7411" y="8731"/>
                  </a:lnTo>
                  <a:lnTo>
                    <a:pt x="27311" y="9604"/>
                  </a:lnTo>
                  <a:lnTo>
                    <a:pt x="27202" y="10477"/>
                  </a:lnTo>
                  <a:lnTo>
                    <a:pt x="27084" y="11350"/>
                  </a:lnTo>
                  <a:lnTo>
                    <a:pt x="26957" y="12223"/>
                  </a:lnTo>
                  <a:lnTo>
                    <a:pt x="26822" y="13096"/>
                  </a:lnTo>
                  <a:lnTo>
                    <a:pt x="26678" y="13970"/>
                  </a:lnTo>
                  <a:lnTo>
                    <a:pt x="26525" y="14843"/>
                  </a:lnTo>
                  <a:lnTo>
                    <a:pt x="26364" y="15716"/>
                  </a:lnTo>
                  <a:lnTo>
                    <a:pt x="26193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7345334" y="3693876"/>
              <a:ext cx="33178" cy="63301"/>
            </a:xfrm>
            <a:custGeom>
              <a:avLst/>
              <a:pathLst>
                <a:path w="33178" h="63301">
                  <a:moveTo>
                    <a:pt x="24884" y="0"/>
                  </a:moveTo>
                  <a:lnTo>
                    <a:pt x="33178" y="0"/>
                  </a:lnTo>
                  <a:lnTo>
                    <a:pt x="33156" y="5391"/>
                  </a:lnTo>
                  <a:lnTo>
                    <a:pt x="33091" y="10390"/>
                  </a:lnTo>
                  <a:lnTo>
                    <a:pt x="32982" y="14995"/>
                  </a:lnTo>
                  <a:lnTo>
                    <a:pt x="32829" y="19208"/>
                  </a:lnTo>
                  <a:lnTo>
                    <a:pt x="32633" y="23028"/>
                  </a:lnTo>
                  <a:lnTo>
                    <a:pt x="32392" y="26455"/>
                  </a:lnTo>
                  <a:lnTo>
                    <a:pt x="32109" y="29489"/>
                  </a:lnTo>
                  <a:lnTo>
                    <a:pt x="31781" y="32131"/>
                  </a:lnTo>
                  <a:lnTo>
                    <a:pt x="31410" y="34379"/>
                  </a:lnTo>
                  <a:lnTo>
                    <a:pt x="30995" y="36234"/>
                  </a:lnTo>
                  <a:lnTo>
                    <a:pt x="30520" y="37880"/>
                  </a:lnTo>
                  <a:lnTo>
                    <a:pt x="29965" y="39500"/>
                  </a:lnTo>
                  <a:lnTo>
                    <a:pt x="29332" y="41093"/>
                  </a:lnTo>
                  <a:lnTo>
                    <a:pt x="28621" y="42660"/>
                  </a:lnTo>
                  <a:lnTo>
                    <a:pt x="27830" y="44201"/>
                  </a:lnTo>
                  <a:lnTo>
                    <a:pt x="26962" y="45716"/>
                  </a:lnTo>
                  <a:lnTo>
                    <a:pt x="26014" y="47205"/>
                  </a:lnTo>
                  <a:lnTo>
                    <a:pt x="24988" y="48667"/>
                  </a:lnTo>
                  <a:lnTo>
                    <a:pt x="23884" y="50104"/>
                  </a:lnTo>
                  <a:lnTo>
                    <a:pt x="22701" y="51514"/>
                  </a:lnTo>
                  <a:lnTo>
                    <a:pt x="21430" y="52889"/>
                  </a:lnTo>
                  <a:lnTo>
                    <a:pt x="20064" y="54221"/>
                  </a:lnTo>
                  <a:lnTo>
                    <a:pt x="18601" y="55508"/>
                  </a:lnTo>
                  <a:lnTo>
                    <a:pt x="17043" y="56753"/>
                  </a:lnTo>
                  <a:lnTo>
                    <a:pt x="15388" y="57953"/>
                  </a:lnTo>
                  <a:lnTo>
                    <a:pt x="13638" y="59110"/>
                  </a:lnTo>
                  <a:lnTo>
                    <a:pt x="11791" y="60223"/>
                  </a:lnTo>
                  <a:lnTo>
                    <a:pt x="9848" y="61293"/>
                  </a:lnTo>
                  <a:lnTo>
                    <a:pt x="7810" y="62319"/>
                  </a:lnTo>
                  <a:lnTo>
                    <a:pt x="5675" y="63301"/>
                  </a:lnTo>
                  <a:lnTo>
                    <a:pt x="0" y="55880"/>
                  </a:lnTo>
                  <a:lnTo>
                    <a:pt x="1962" y="54991"/>
                  </a:lnTo>
                  <a:lnTo>
                    <a:pt x="3833" y="54072"/>
                  </a:lnTo>
                  <a:lnTo>
                    <a:pt x="5612" y="53123"/>
                  </a:lnTo>
                  <a:lnTo>
                    <a:pt x="7299" y="52143"/>
                  </a:lnTo>
                  <a:lnTo>
                    <a:pt x="8894" y="51132"/>
                  </a:lnTo>
                  <a:lnTo>
                    <a:pt x="10398" y="50091"/>
                  </a:lnTo>
                  <a:lnTo>
                    <a:pt x="11811" y="49019"/>
                  </a:lnTo>
                  <a:lnTo>
                    <a:pt x="13131" y="47917"/>
                  </a:lnTo>
                  <a:lnTo>
                    <a:pt x="14360" y="46784"/>
                  </a:lnTo>
                  <a:lnTo>
                    <a:pt x="15497" y="45620"/>
                  </a:lnTo>
                  <a:lnTo>
                    <a:pt x="16554" y="44426"/>
                  </a:lnTo>
                  <a:lnTo>
                    <a:pt x="17541" y="43202"/>
                  </a:lnTo>
                  <a:lnTo>
                    <a:pt x="18457" y="41947"/>
                  </a:lnTo>
                  <a:lnTo>
                    <a:pt x="19304" y="40661"/>
                  </a:lnTo>
                  <a:lnTo>
                    <a:pt x="20081" y="39345"/>
                  </a:lnTo>
                  <a:lnTo>
                    <a:pt x="20789" y="37998"/>
                  </a:lnTo>
                  <a:lnTo>
                    <a:pt x="21426" y="36621"/>
                  </a:lnTo>
                  <a:lnTo>
                    <a:pt x="21994" y="35213"/>
                  </a:lnTo>
                  <a:lnTo>
                    <a:pt x="22491" y="33774"/>
                  </a:lnTo>
                  <a:lnTo>
                    <a:pt x="22919" y="32305"/>
                  </a:lnTo>
                  <a:lnTo>
                    <a:pt x="23292" y="30646"/>
                  </a:lnTo>
                  <a:lnTo>
                    <a:pt x="23626" y="28638"/>
                  </a:lnTo>
                  <a:lnTo>
                    <a:pt x="23921" y="26281"/>
                  </a:lnTo>
                  <a:lnTo>
                    <a:pt x="24176" y="23574"/>
                  </a:lnTo>
                  <a:lnTo>
                    <a:pt x="24392" y="20518"/>
                  </a:lnTo>
                  <a:lnTo>
                    <a:pt x="24569" y="17113"/>
                  </a:lnTo>
                  <a:lnTo>
                    <a:pt x="24707" y="13358"/>
                  </a:lnTo>
                  <a:lnTo>
                    <a:pt x="24805" y="9255"/>
                  </a:lnTo>
                  <a:lnTo>
                    <a:pt x="24864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7375020" y="3732730"/>
              <a:ext cx="24447" cy="24447"/>
            </a:xfrm>
            <a:custGeom>
              <a:avLst/>
              <a:pathLst>
                <a:path w="24447" h="24447">
                  <a:moveTo>
                    <a:pt x="6985" y="0"/>
                  </a:moveTo>
                  <a:lnTo>
                    <a:pt x="8731" y="1510"/>
                  </a:lnTo>
                  <a:lnTo>
                    <a:pt x="10477" y="3073"/>
                  </a:lnTo>
                  <a:lnTo>
                    <a:pt x="12223" y="4688"/>
                  </a:lnTo>
                  <a:lnTo>
                    <a:pt x="13970" y="6356"/>
                  </a:lnTo>
                  <a:lnTo>
                    <a:pt x="15716" y="8076"/>
                  </a:lnTo>
                  <a:lnTo>
                    <a:pt x="17462" y="9848"/>
                  </a:lnTo>
                  <a:lnTo>
                    <a:pt x="19208" y="11673"/>
                  </a:lnTo>
                  <a:lnTo>
                    <a:pt x="20955" y="13550"/>
                  </a:lnTo>
                  <a:lnTo>
                    <a:pt x="22701" y="15480"/>
                  </a:lnTo>
                  <a:lnTo>
                    <a:pt x="24447" y="17462"/>
                  </a:lnTo>
                  <a:lnTo>
                    <a:pt x="17899" y="24447"/>
                  </a:lnTo>
                  <a:lnTo>
                    <a:pt x="16305" y="22443"/>
                  </a:lnTo>
                  <a:lnTo>
                    <a:pt x="14668" y="20448"/>
                  </a:lnTo>
                  <a:lnTo>
                    <a:pt x="12987" y="18462"/>
                  </a:lnTo>
                  <a:lnTo>
                    <a:pt x="11263" y="16484"/>
                  </a:lnTo>
                  <a:lnTo>
                    <a:pt x="9495" y="14515"/>
                  </a:lnTo>
                  <a:lnTo>
                    <a:pt x="7683" y="12555"/>
                  </a:lnTo>
                  <a:lnTo>
                    <a:pt x="5828" y="10604"/>
                  </a:lnTo>
                  <a:lnTo>
                    <a:pt x="3929" y="8661"/>
                  </a:lnTo>
                  <a:lnTo>
                    <a:pt x="1986" y="672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7297749" y="3656768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4" y="22264"/>
                  </a:lnTo>
                  <a:lnTo>
                    <a:pt x="20954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7417367" y="3656332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7439195" y="3694749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7447490" y="3702607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7523888" y="3663317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7658349" y="3655895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7636085" y="3655895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7655294" y="3680779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7688909" y="3680779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7655294" y="3700424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7688909" y="3700424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7745225" y="3656332"/>
              <a:ext cx="36234" cy="100845"/>
            </a:xfrm>
            <a:custGeom>
              <a:avLst/>
              <a:pathLst>
                <a:path w="36234" h="100845">
                  <a:moveTo>
                    <a:pt x="28813" y="0"/>
                  </a:moveTo>
                  <a:lnTo>
                    <a:pt x="36234" y="4365"/>
                  </a:lnTo>
                  <a:lnTo>
                    <a:pt x="35331" y="6111"/>
                  </a:lnTo>
                  <a:lnTo>
                    <a:pt x="34366" y="7858"/>
                  </a:lnTo>
                  <a:lnTo>
                    <a:pt x="33340" y="9604"/>
                  </a:lnTo>
                  <a:lnTo>
                    <a:pt x="32253" y="11350"/>
                  </a:lnTo>
                  <a:lnTo>
                    <a:pt x="31105" y="13096"/>
                  </a:lnTo>
                  <a:lnTo>
                    <a:pt x="29895" y="14843"/>
                  </a:lnTo>
                  <a:lnTo>
                    <a:pt x="28625" y="16589"/>
                  </a:lnTo>
                  <a:lnTo>
                    <a:pt x="27293" y="18335"/>
                  </a:lnTo>
                  <a:lnTo>
                    <a:pt x="25901" y="20081"/>
                  </a:lnTo>
                  <a:lnTo>
                    <a:pt x="24447" y="21828"/>
                  </a:lnTo>
                  <a:lnTo>
                    <a:pt x="25857" y="25049"/>
                  </a:lnTo>
                  <a:lnTo>
                    <a:pt x="27119" y="28428"/>
                  </a:lnTo>
                  <a:lnTo>
                    <a:pt x="28232" y="31965"/>
                  </a:lnTo>
                  <a:lnTo>
                    <a:pt x="29197" y="35658"/>
                  </a:lnTo>
                  <a:lnTo>
                    <a:pt x="30013" y="39508"/>
                  </a:lnTo>
                  <a:lnTo>
                    <a:pt x="30681" y="43516"/>
                  </a:lnTo>
                  <a:lnTo>
                    <a:pt x="31201" y="47681"/>
                  </a:lnTo>
                  <a:lnTo>
                    <a:pt x="31572" y="52003"/>
                  </a:lnTo>
                  <a:lnTo>
                    <a:pt x="31794" y="56482"/>
                  </a:lnTo>
                  <a:lnTo>
                    <a:pt x="31869" y="61118"/>
                  </a:lnTo>
                  <a:lnTo>
                    <a:pt x="31831" y="65032"/>
                  </a:lnTo>
                  <a:lnTo>
                    <a:pt x="31720" y="68741"/>
                  </a:lnTo>
                  <a:lnTo>
                    <a:pt x="31535" y="72244"/>
                  </a:lnTo>
                  <a:lnTo>
                    <a:pt x="31275" y="75542"/>
                  </a:lnTo>
                  <a:lnTo>
                    <a:pt x="30941" y="78635"/>
                  </a:lnTo>
                  <a:lnTo>
                    <a:pt x="30533" y="81523"/>
                  </a:lnTo>
                  <a:lnTo>
                    <a:pt x="30050" y="84206"/>
                  </a:lnTo>
                  <a:lnTo>
                    <a:pt x="29494" y="86683"/>
                  </a:lnTo>
                  <a:lnTo>
                    <a:pt x="28863" y="88956"/>
                  </a:lnTo>
                  <a:lnTo>
                    <a:pt x="28158" y="91023"/>
                  </a:lnTo>
                  <a:lnTo>
                    <a:pt x="27379" y="92889"/>
                  </a:lnTo>
                  <a:lnTo>
                    <a:pt x="26525" y="94559"/>
                  </a:lnTo>
                  <a:lnTo>
                    <a:pt x="25597" y="96032"/>
                  </a:lnTo>
                  <a:lnTo>
                    <a:pt x="24595" y="97309"/>
                  </a:lnTo>
                  <a:lnTo>
                    <a:pt x="23519" y="98390"/>
                  </a:lnTo>
                  <a:lnTo>
                    <a:pt x="22369" y="99274"/>
                  </a:lnTo>
                  <a:lnTo>
                    <a:pt x="21144" y="99961"/>
                  </a:lnTo>
                  <a:lnTo>
                    <a:pt x="19846" y="100453"/>
                  </a:lnTo>
                  <a:lnTo>
                    <a:pt x="18473" y="100747"/>
                  </a:lnTo>
                  <a:lnTo>
                    <a:pt x="17025" y="100845"/>
                  </a:lnTo>
                  <a:lnTo>
                    <a:pt x="16209" y="100824"/>
                  </a:lnTo>
                  <a:lnTo>
                    <a:pt x="15332" y="100758"/>
                  </a:lnTo>
                  <a:lnTo>
                    <a:pt x="14393" y="100649"/>
                  </a:lnTo>
                  <a:lnTo>
                    <a:pt x="13393" y="100496"/>
                  </a:lnTo>
                  <a:lnTo>
                    <a:pt x="12332" y="100300"/>
                  </a:lnTo>
                  <a:lnTo>
                    <a:pt x="11210" y="100060"/>
                  </a:lnTo>
                  <a:lnTo>
                    <a:pt x="10027" y="99776"/>
                  </a:lnTo>
                  <a:lnTo>
                    <a:pt x="8783" y="99448"/>
                  </a:lnTo>
                  <a:lnTo>
                    <a:pt x="7478" y="99077"/>
                  </a:lnTo>
                  <a:lnTo>
                    <a:pt x="6111" y="98663"/>
                  </a:lnTo>
                  <a:lnTo>
                    <a:pt x="3929" y="89495"/>
                  </a:lnTo>
                  <a:lnTo>
                    <a:pt x="5317" y="89910"/>
                  </a:lnTo>
                  <a:lnTo>
                    <a:pt x="6688" y="90281"/>
                  </a:lnTo>
                  <a:lnTo>
                    <a:pt x="8041" y="90608"/>
                  </a:lnTo>
                  <a:lnTo>
                    <a:pt x="9377" y="90892"/>
                  </a:lnTo>
                  <a:lnTo>
                    <a:pt x="10695" y="91132"/>
                  </a:lnTo>
                  <a:lnTo>
                    <a:pt x="11996" y="91328"/>
                  </a:lnTo>
                  <a:lnTo>
                    <a:pt x="13280" y="91481"/>
                  </a:lnTo>
                  <a:lnTo>
                    <a:pt x="14546" y="91590"/>
                  </a:lnTo>
                  <a:lnTo>
                    <a:pt x="15794" y="91656"/>
                  </a:lnTo>
                  <a:lnTo>
                    <a:pt x="17025" y="91678"/>
                  </a:lnTo>
                  <a:lnTo>
                    <a:pt x="17621" y="91601"/>
                  </a:lnTo>
                  <a:lnTo>
                    <a:pt x="18187" y="91372"/>
                  </a:lnTo>
                  <a:lnTo>
                    <a:pt x="18721" y="90990"/>
                  </a:lnTo>
                  <a:lnTo>
                    <a:pt x="19226" y="90455"/>
                  </a:lnTo>
                  <a:lnTo>
                    <a:pt x="19699" y="89768"/>
                  </a:lnTo>
                  <a:lnTo>
                    <a:pt x="20142" y="88927"/>
                  </a:lnTo>
                  <a:lnTo>
                    <a:pt x="20555" y="87934"/>
                  </a:lnTo>
                  <a:lnTo>
                    <a:pt x="20937" y="86788"/>
                  </a:lnTo>
                  <a:lnTo>
                    <a:pt x="21288" y="85489"/>
                  </a:lnTo>
                  <a:lnTo>
                    <a:pt x="21609" y="84038"/>
                  </a:lnTo>
                  <a:lnTo>
                    <a:pt x="21900" y="82433"/>
                  </a:lnTo>
                  <a:lnTo>
                    <a:pt x="22159" y="80676"/>
                  </a:lnTo>
                  <a:lnTo>
                    <a:pt x="22389" y="78766"/>
                  </a:lnTo>
                  <a:lnTo>
                    <a:pt x="22587" y="76704"/>
                  </a:lnTo>
                  <a:lnTo>
                    <a:pt x="22755" y="74488"/>
                  </a:lnTo>
                  <a:lnTo>
                    <a:pt x="22893" y="72120"/>
                  </a:lnTo>
                  <a:lnTo>
                    <a:pt x="23000" y="69598"/>
                  </a:lnTo>
                  <a:lnTo>
                    <a:pt x="23076" y="66925"/>
                  </a:lnTo>
                  <a:lnTo>
                    <a:pt x="23122" y="64098"/>
                  </a:lnTo>
                  <a:lnTo>
                    <a:pt x="23137" y="61118"/>
                  </a:lnTo>
                  <a:lnTo>
                    <a:pt x="23133" y="60332"/>
                  </a:lnTo>
                  <a:lnTo>
                    <a:pt x="23120" y="59547"/>
                  </a:lnTo>
                  <a:lnTo>
                    <a:pt x="23098" y="58761"/>
                  </a:lnTo>
                  <a:lnTo>
                    <a:pt x="23067" y="57975"/>
                  </a:lnTo>
                  <a:lnTo>
                    <a:pt x="23028" y="57189"/>
                  </a:lnTo>
                  <a:lnTo>
                    <a:pt x="22980" y="56403"/>
                  </a:lnTo>
                  <a:lnTo>
                    <a:pt x="22923" y="55618"/>
                  </a:lnTo>
                  <a:lnTo>
                    <a:pt x="22858" y="54832"/>
                  </a:lnTo>
                  <a:lnTo>
                    <a:pt x="22784" y="54046"/>
                  </a:lnTo>
                  <a:lnTo>
                    <a:pt x="22701" y="53260"/>
                  </a:lnTo>
                  <a:lnTo>
                    <a:pt x="21103" y="55910"/>
                  </a:lnTo>
                  <a:lnTo>
                    <a:pt x="19453" y="58446"/>
                  </a:lnTo>
                  <a:lnTo>
                    <a:pt x="17750" y="60869"/>
                  </a:lnTo>
                  <a:lnTo>
                    <a:pt x="15995" y="63179"/>
                  </a:lnTo>
                  <a:lnTo>
                    <a:pt x="14188" y="65375"/>
                  </a:lnTo>
                  <a:lnTo>
                    <a:pt x="12328" y="67457"/>
                  </a:lnTo>
                  <a:lnTo>
                    <a:pt x="10416" y="69426"/>
                  </a:lnTo>
                  <a:lnTo>
                    <a:pt x="8451" y="71281"/>
                  </a:lnTo>
                  <a:lnTo>
                    <a:pt x="6434" y="73023"/>
                  </a:lnTo>
                  <a:lnTo>
                    <a:pt x="4365" y="74652"/>
                  </a:lnTo>
                  <a:lnTo>
                    <a:pt x="0" y="66357"/>
                  </a:lnTo>
                  <a:lnTo>
                    <a:pt x="2414" y="64528"/>
                  </a:lnTo>
                  <a:lnTo>
                    <a:pt x="4767" y="62533"/>
                  </a:lnTo>
                  <a:lnTo>
                    <a:pt x="7059" y="60372"/>
                  </a:lnTo>
                  <a:lnTo>
                    <a:pt x="9290" y="58045"/>
                  </a:lnTo>
                  <a:lnTo>
                    <a:pt x="11459" y="55552"/>
                  </a:lnTo>
                  <a:lnTo>
                    <a:pt x="13568" y="52893"/>
                  </a:lnTo>
                  <a:lnTo>
                    <a:pt x="15615" y="50069"/>
                  </a:lnTo>
                  <a:lnTo>
                    <a:pt x="17602" y="47078"/>
                  </a:lnTo>
                  <a:lnTo>
                    <a:pt x="19527" y="43922"/>
                  </a:lnTo>
                  <a:lnTo>
                    <a:pt x="21391" y="40600"/>
                  </a:lnTo>
                  <a:lnTo>
                    <a:pt x="21125" y="39299"/>
                  </a:lnTo>
                  <a:lnTo>
                    <a:pt x="20850" y="38015"/>
                  </a:lnTo>
                  <a:lnTo>
                    <a:pt x="20566" y="36749"/>
                  </a:lnTo>
                  <a:lnTo>
                    <a:pt x="20273" y="35501"/>
                  </a:lnTo>
                  <a:lnTo>
                    <a:pt x="19972" y="34270"/>
                  </a:lnTo>
                  <a:lnTo>
                    <a:pt x="19662" y="33056"/>
                  </a:lnTo>
                  <a:lnTo>
                    <a:pt x="19344" y="31860"/>
                  </a:lnTo>
                  <a:lnTo>
                    <a:pt x="19016" y="30681"/>
                  </a:lnTo>
                  <a:lnTo>
                    <a:pt x="18680" y="29520"/>
                  </a:lnTo>
                  <a:lnTo>
                    <a:pt x="18335" y="28376"/>
                  </a:lnTo>
                  <a:lnTo>
                    <a:pt x="16790" y="29900"/>
                  </a:lnTo>
                  <a:lnTo>
                    <a:pt x="15297" y="31327"/>
                  </a:lnTo>
                  <a:lnTo>
                    <a:pt x="13856" y="32659"/>
                  </a:lnTo>
                  <a:lnTo>
                    <a:pt x="12468" y="33894"/>
                  </a:lnTo>
                  <a:lnTo>
                    <a:pt x="11132" y="35034"/>
                  </a:lnTo>
                  <a:lnTo>
                    <a:pt x="9848" y="36077"/>
                  </a:lnTo>
                  <a:lnTo>
                    <a:pt x="8617" y="37024"/>
                  </a:lnTo>
                  <a:lnTo>
                    <a:pt x="7439" y="37876"/>
                  </a:lnTo>
                  <a:lnTo>
                    <a:pt x="6312" y="38631"/>
                  </a:lnTo>
                  <a:lnTo>
                    <a:pt x="5238" y="39290"/>
                  </a:lnTo>
                  <a:lnTo>
                    <a:pt x="0" y="32742"/>
                  </a:lnTo>
                  <a:lnTo>
                    <a:pt x="1397" y="31751"/>
                  </a:lnTo>
                  <a:lnTo>
                    <a:pt x="2794" y="30699"/>
                  </a:lnTo>
                  <a:lnTo>
                    <a:pt x="4191" y="29585"/>
                  </a:lnTo>
                  <a:lnTo>
                    <a:pt x="5588" y="28411"/>
                  </a:lnTo>
                  <a:lnTo>
                    <a:pt x="6984" y="27176"/>
                  </a:lnTo>
                  <a:lnTo>
                    <a:pt x="8382" y="25879"/>
                  </a:lnTo>
                  <a:lnTo>
                    <a:pt x="9778" y="24521"/>
                  </a:lnTo>
                  <a:lnTo>
                    <a:pt x="11176" y="23102"/>
                  </a:lnTo>
                  <a:lnTo>
                    <a:pt x="12573" y="21622"/>
                  </a:lnTo>
                  <a:lnTo>
                    <a:pt x="13969" y="20081"/>
                  </a:lnTo>
                  <a:lnTo>
                    <a:pt x="12987" y="18518"/>
                  </a:lnTo>
                  <a:lnTo>
                    <a:pt x="11961" y="16973"/>
                  </a:lnTo>
                  <a:lnTo>
                    <a:pt x="10892" y="15445"/>
                  </a:lnTo>
                  <a:lnTo>
                    <a:pt x="9779" y="13935"/>
                  </a:lnTo>
                  <a:lnTo>
                    <a:pt x="8622" y="12442"/>
                  </a:lnTo>
                  <a:lnTo>
                    <a:pt x="7421" y="10966"/>
                  </a:lnTo>
                  <a:lnTo>
                    <a:pt x="6177" y="9508"/>
                  </a:lnTo>
                  <a:lnTo>
                    <a:pt x="4889" y="8067"/>
                  </a:lnTo>
                  <a:lnTo>
                    <a:pt x="3557" y="6644"/>
                  </a:lnTo>
                  <a:lnTo>
                    <a:pt x="2182" y="5238"/>
                  </a:lnTo>
                  <a:lnTo>
                    <a:pt x="9604" y="1309"/>
                  </a:lnTo>
                  <a:lnTo>
                    <a:pt x="10726" y="2453"/>
                  </a:lnTo>
                  <a:lnTo>
                    <a:pt x="11822" y="3614"/>
                  </a:lnTo>
                  <a:lnTo>
                    <a:pt x="12891" y="4793"/>
                  </a:lnTo>
                  <a:lnTo>
                    <a:pt x="13935" y="5989"/>
                  </a:lnTo>
                  <a:lnTo>
                    <a:pt x="14952" y="7203"/>
                  </a:lnTo>
                  <a:lnTo>
                    <a:pt x="15943" y="8434"/>
                  </a:lnTo>
                  <a:lnTo>
                    <a:pt x="16908" y="9682"/>
                  </a:lnTo>
                  <a:lnTo>
                    <a:pt x="17846" y="10948"/>
                  </a:lnTo>
                  <a:lnTo>
                    <a:pt x="18759" y="12232"/>
                  </a:lnTo>
                  <a:lnTo>
                    <a:pt x="19645" y="13533"/>
                  </a:lnTo>
                  <a:lnTo>
                    <a:pt x="20758" y="12219"/>
                  </a:lnTo>
                  <a:lnTo>
                    <a:pt x="21828" y="10896"/>
                  </a:lnTo>
                  <a:lnTo>
                    <a:pt x="22854" y="9565"/>
                  </a:lnTo>
                  <a:lnTo>
                    <a:pt x="23836" y="8224"/>
                  </a:lnTo>
                  <a:lnTo>
                    <a:pt x="24774" y="6875"/>
                  </a:lnTo>
                  <a:lnTo>
                    <a:pt x="25669" y="5518"/>
                  </a:lnTo>
                  <a:lnTo>
                    <a:pt x="26521" y="4151"/>
                  </a:lnTo>
                  <a:lnTo>
                    <a:pt x="27328" y="2776"/>
                  </a:lnTo>
                  <a:lnTo>
                    <a:pt x="28092" y="1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7780587" y="3656768"/>
              <a:ext cx="67230" cy="100409"/>
            </a:xfrm>
            <a:custGeom>
              <a:avLst/>
              <a:pathLst>
                <a:path w="67230" h="100409">
                  <a:moveTo>
                    <a:pt x="61118" y="17899"/>
                  </a:moveTo>
                  <a:lnTo>
                    <a:pt x="61118" y="61118"/>
                  </a:lnTo>
                  <a:lnTo>
                    <a:pt x="37544" y="61118"/>
                  </a:lnTo>
                  <a:lnTo>
                    <a:pt x="37544" y="86439"/>
                  </a:lnTo>
                  <a:lnTo>
                    <a:pt x="39111" y="86256"/>
                  </a:lnTo>
                  <a:lnTo>
                    <a:pt x="40670" y="86055"/>
                  </a:lnTo>
                  <a:lnTo>
                    <a:pt x="42219" y="85836"/>
                  </a:lnTo>
                  <a:lnTo>
                    <a:pt x="43761" y="85601"/>
                  </a:lnTo>
                  <a:lnTo>
                    <a:pt x="45293" y="85347"/>
                  </a:lnTo>
                  <a:lnTo>
                    <a:pt x="46816" y="85077"/>
                  </a:lnTo>
                  <a:lnTo>
                    <a:pt x="48331" y="84789"/>
                  </a:lnTo>
                  <a:lnTo>
                    <a:pt x="49837" y="84483"/>
                  </a:lnTo>
                  <a:lnTo>
                    <a:pt x="51335" y="84160"/>
                  </a:lnTo>
                  <a:lnTo>
                    <a:pt x="52824" y="83820"/>
                  </a:lnTo>
                  <a:lnTo>
                    <a:pt x="52291" y="82431"/>
                  </a:lnTo>
                  <a:lnTo>
                    <a:pt x="51741" y="81060"/>
                  </a:lnTo>
                  <a:lnTo>
                    <a:pt x="51173" y="79707"/>
                  </a:lnTo>
                  <a:lnTo>
                    <a:pt x="50588" y="78371"/>
                  </a:lnTo>
                  <a:lnTo>
                    <a:pt x="49986" y="77053"/>
                  </a:lnTo>
                  <a:lnTo>
                    <a:pt x="49366" y="75752"/>
                  </a:lnTo>
                  <a:lnTo>
                    <a:pt x="48729" y="74468"/>
                  </a:lnTo>
                  <a:lnTo>
                    <a:pt x="48074" y="73202"/>
                  </a:lnTo>
                  <a:lnTo>
                    <a:pt x="47401" y="71954"/>
                  </a:lnTo>
                  <a:lnTo>
                    <a:pt x="46712" y="70723"/>
                  </a:lnTo>
                  <a:lnTo>
                    <a:pt x="54570" y="67230"/>
                  </a:lnTo>
                  <a:lnTo>
                    <a:pt x="56032" y="69959"/>
                  </a:lnTo>
                  <a:lnTo>
                    <a:pt x="57451" y="72731"/>
                  </a:lnTo>
                  <a:lnTo>
                    <a:pt x="58826" y="75547"/>
                  </a:lnTo>
                  <a:lnTo>
                    <a:pt x="60158" y="78406"/>
                  </a:lnTo>
                  <a:lnTo>
                    <a:pt x="61446" y="81309"/>
                  </a:lnTo>
                  <a:lnTo>
                    <a:pt x="62690" y="84256"/>
                  </a:lnTo>
                  <a:lnTo>
                    <a:pt x="63890" y="87247"/>
                  </a:lnTo>
                  <a:lnTo>
                    <a:pt x="65047" y="90281"/>
                  </a:lnTo>
                  <a:lnTo>
                    <a:pt x="66161" y="93358"/>
                  </a:lnTo>
                  <a:lnTo>
                    <a:pt x="67230" y="96480"/>
                  </a:lnTo>
                  <a:lnTo>
                    <a:pt x="58499" y="100409"/>
                  </a:lnTo>
                  <a:lnTo>
                    <a:pt x="55880" y="92114"/>
                  </a:lnTo>
                  <a:lnTo>
                    <a:pt x="51099" y="92957"/>
                  </a:lnTo>
                  <a:lnTo>
                    <a:pt x="46188" y="93738"/>
                  </a:lnTo>
                  <a:lnTo>
                    <a:pt x="41146" y="94459"/>
                  </a:lnTo>
                  <a:lnTo>
                    <a:pt x="35972" y="95118"/>
                  </a:lnTo>
                  <a:lnTo>
                    <a:pt x="30668" y="95716"/>
                  </a:lnTo>
                  <a:lnTo>
                    <a:pt x="25233" y="96253"/>
                  </a:lnTo>
                  <a:lnTo>
                    <a:pt x="19667" y="96729"/>
                  </a:lnTo>
                  <a:lnTo>
                    <a:pt x="13970" y="97143"/>
                  </a:lnTo>
                  <a:lnTo>
                    <a:pt x="8141" y="97497"/>
                  </a:lnTo>
                  <a:lnTo>
                    <a:pt x="2182" y="97790"/>
                  </a:lnTo>
                  <a:lnTo>
                    <a:pt x="0" y="89058"/>
                  </a:lnTo>
                  <a:lnTo>
                    <a:pt x="2964" y="89041"/>
                  </a:lnTo>
                  <a:lnTo>
                    <a:pt x="5919" y="88988"/>
                  </a:lnTo>
                  <a:lnTo>
                    <a:pt x="8866" y="88901"/>
                  </a:lnTo>
                  <a:lnTo>
                    <a:pt x="11804" y="88779"/>
                  </a:lnTo>
                  <a:lnTo>
                    <a:pt x="14733" y="88622"/>
                  </a:lnTo>
                  <a:lnTo>
                    <a:pt x="17654" y="88430"/>
                  </a:lnTo>
                  <a:lnTo>
                    <a:pt x="20566" y="88203"/>
                  </a:lnTo>
                  <a:lnTo>
                    <a:pt x="23469" y="87941"/>
                  </a:lnTo>
                  <a:lnTo>
                    <a:pt x="26364" y="87644"/>
                  </a:lnTo>
                  <a:lnTo>
                    <a:pt x="29249" y="87312"/>
                  </a:lnTo>
                  <a:lnTo>
                    <a:pt x="29249" y="61118"/>
                  </a:lnTo>
                  <a:lnTo>
                    <a:pt x="14406" y="61118"/>
                  </a:lnTo>
                  <a:lnTo>
                    <a:pt x="14406" y="68976"/>
                  </a:lnTo>
                  <a:lnTo>
                    <a:pt x="5675" y="68976"/>
                  </a:lnTo>
                  <a:lnTo>
                    <a:pt x="5675" y="17899"/>
                  </a:lnTo>
                  <a:lnTo>
                    <a:pt x="29249" y="17899"/>
                  </a:lnTo>
                  <a:lnTo>
                    <a:pt x="29249" y="0"/>
                  </a:lnTo>
                  <a:lnTo>
                    <a:pt x="37544" y="0"/>
                  </a:lnTo>
                  <a:lnTo>
                    <a:pt x="37544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7794994" y="3682962"/>
              <a:ext cx="14843" cy="26630"/>
            </a:xfrm>
            <a:custGeom>
              <a:avLst/>
              <a:pathLst>
                <a:path w="14843" h="26630">
                  <a:moveTo>
                    <a:pt x="0" y="26630"/>
                  </a:moveTo>
                  <a:lnTo>
                    <a:pt x="14843" y="26630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7818131" y="3682962"/>
              <a:ext cx="14843" cy="26630"/>
            </a:xfrm>
            <a:custGeom>
              <a:avLst/>
              <a:pathLst>
                <a:path w="14843" h="26630">
                  <a:moveTo>
                    <a:pt x="0" y="0"/>
                  </a:moveTo>
                  <a:lnTo>
                    <a:pt x="0" y="26630"/>
                  </a:lnTo>
                  <a:lnTo>
                    <a:pt x="14843" y="26630"/>
                  </a:lnTo>
                  <a:lnTo>
                    <a:pt x="148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7884925" y="3656768"/>
              <a:ext cx="71159" cy="82073"/>
            </a:xfrm>
            <a:custGeom>
              <a:avLst/>
              <a:pathLst>
                <a:path w="71159" h="82073">
                  <a:moveTo>
                    <a:pt x="14843" y="2182"/>
                  </a:moveTo>
                  <a:lnTo>
                    <a:pt x="22701" y="4365"/>
                  </a:lnTo>
                  <a:lnTo>
                    <a:pt x="22434" y="5409"/>
                  </a:lnTo>
                  <a:lnTo>
                    <a:pt x="22159" y="6443"/>
                  </a:lnTo>
                  <a:lnTo>
                    <a:pt x="21876" y="7469"/>
                  </a:lnTo>
                  <a:lnTo>
                    <a:pt x="21583" y="8486"/>
                  </a:lnTo>
                  <a:lnTo>
                    <a:pt x="21282" y="9495"/>
                  </a:lnTo>
                  <a:lnTo>
                    <a:pt x="20972" y="10494"/>
                  </a:lnTo>
                  <a:lnTo>
                    <a:pt x="20653" y="11485"/>
                  </a:lnTo>
                  <a:lnTo>
                    <a:pt x="20326" y="12468"/>
                  </a:lnTo>
                  <a:lnTo>
                    <a:pt x="19990" y="13441"/>
                  </a:lnTo>
                  <a:lnTo>
                    <a:pt x="19645" y="14406"/>
                  </a:lnTo>
                  <a:lnTo>
                    <a:pt x="31869" y="14406"/>
                  </a:lnTo>
                  <a:lnTo>
                    <a:pt x="31869" y="0"/>
                  </a:lnTo>
                  <a:lnTo>
                    <a:pt x="40600" y="0"/>
                  </a:lnTo>
                  <a:lnTo>
                    <a:pt x="40600" y="14406"/>
                  </a:lnTo>
                  <a:lnTo>
                    <a:pt x="62865" y="14406"/>
                  </a:lnTo>
                  <a:lnTo>
                    <a:pt x="62865" y="22701"/>
                  </a:lnTo>
                  <a:lnTo>
                    <a:pt x="40600" y="22701"/>
                  </a:lnTo>
                  <a:lnTo>
                    <a:pt x="40600" y="37107"/>
                  </a:lnTo>
                  <a:lnTo>
                    <a:pt x="69850" y="37107"/>
                  </a:lnTo>
                  <a:lnTo>
                    <a:pt x="69850" y="45402"/>
                  </a:lnTo>
                  <a:lnTo>
                    <a:pt x="46712" y="45402"/>
                  </a:lnTo>
                  <a:lnTo>
                    <a:pt x="46712" y="71159"/>
                  </a:lnTo>
                  <a:lnTo>
                    <a:pt x="46755" y="71740"/>
                  </a:lnTo>
                  <a:lnTo>
                    <a:pt x="46886" y="72259"/>
                  </a:lnTo>
                  <a:lnTo>
                    <a:pt x="47105" y="72718"/>
                  </a:lnTo>
                  <a:lnTo>
                    <a:pt x="47410" y="73115"/>
                  </a:lnTo>
                  <a:lnTo>
                    <a:pt x="47803" y="73451"/>
                  </a:lnTo>
                  <a:lnTo>
                    <a:pt x="48283" y="73726"/>
                  </a:lnTo>
                  <a:lnTo>
                    <a:pt x="48851" y="73940"/>
                  </a:lnTo>
                  <a:lnTo>
                    <a:pt x="49506" y="74093"/>
                  </a:lnTo>
                  <a:lnTo>
                    <a:pt x="50248" y="74185"/>
                  </a:lnTo>
                  <a:lnTo>
                    <a:pt x="51077" y="74215"/>
                  </a:lnTo>
                  <a:lnTo>
                    <a:pt x="52911" y="74193"/>
                  </a:lnTo>
                  <a:lnTo>
                    <a:pt x="54570" y="74128"/>
                  </a:lnTo>
                  <a:lnTo>
                    <a:pt x="56054" y="74019"/>
                  </a:lnTo>
                  <a:lnTo>
                    <a:pt x="57364" y="73866"/>
                  </a:lnTo>
                  <a:lnTo>
                    <a:pt x="58499" y="73669"/>
                  </a:lnTo>
                  <a:lnTo>
                    <a:pt x="59459" y="73429"/>
                  </a:lnTo>
                  <a:lnTo>
                    <a:pt x="60245" y="73146"/>
                  </a:lnTo>
                  <a:lnTo>
                    <a:pt x="60856" y="72818"/>
                  </a:lnTo>
                  <a:lnTo>
                    <a:pt x="61293" y="72447"/>
                  </a:lnTo>
                  <a:lnTo>
                    <a:pt x="61555" y="72032"/>
                  </a:lnTo>
                  <a:lnTo>
                    <a:pt x="61804" y="71460"/>
                  </a:lnTo>
                  <a:lnTo>
                    <a:pt x="62026" y="70792"/>
                  </a:lnTo>
                  <a:lnTo>
                    <a:pt x="62223" y="70028"/>
                  </a:lnTo>
                  <a:lnTo>
                    <a:pt x="62393" y="69168"/>
                  </a:lnTo>
                  <a:lnTo>
                    <a:pt x="62537" y="68212"/>
                  </a:lnTo>
                  <a:lnTo>
                    <a:pt x="62655" y="67160"/>
                  </a:lnTo>
                  <a:lnTo>
                    <a:pt x="62747" y="66012"/>
                  </a:lnTo>
                  <a:lnTo>
                    <a:pt x="62812" y="64768"/>
                  </a:lnTo>
                  <a:lnTo>
                    <a:pt x="62851" y="63428"/>
                  </a:lnTo>
                  <a:lnTo>
                    <a:pt x="62865" y="61991"/>
                  </a:lnTo>
                  <a:lnTo>
                    <a:pt x="71159" y="64611"/>
                  </a:lnTo>
                  <a:lnTo>
                    <a:pt x="70965" y="66879"/>
                  </a:lnTo>
                  <a:lnTo>
                    <a:pt x="70731" y="68968"/>
                  </a:lnTo>
                  <a:lnTo>
                    <a:pt x="70459" y="70878"/>
                  </a:lnTo>
                  <a:lnTo>
                    <a:pt x="70146" y="72609"/>
                  </a:lnTo>
                  <a:lnTo>
                    <a:pt x="69795" y="74161"/>
                  </a:lnTo>
                  <a:lnTo>
                    <a:pt x="69404" y="75534"/>
                  </a:lnTo>
                  <a:lnTo>
                    <a:pt x="68974" y="76728"/>
                  </a:lnTo>
                  <a:lnTo>
                    <a:pt x="68505" y="77743"/>
                  </a:lnTo>
                  <a:lnTo>
                    <a:pt x="67996" y="78579"/>
                  </a:lnTo>
                  <a:lnTo>
                    <a:pt x="67448" y="79236"/>
                  </a:lnTo>
                  <a:lnTo>
                    <a:pt x="66774" y="79775"/>
                  </a:lnTo>
                  <a:lnTo>
                    <a:pt x="65886" y="80257"/>
                  </a:lnTo>
                  <a:lnTo>
                    <a:pt x="64783" y="80683"/>
                  </a:lnTo>
                  <a:lnTo>
                    <a:pt x="63467" y="81052"/>
                  </a:lnTo>
                  <a:lnTo>
                    <a:pt x="61937" y="81364"/>
                  </a:lnTo>
                  <a:lnTo>
                    <a:pt x="60193" y="81619"/>
                  </a:lnTo>
                  <a:lnTo>
                    <a:pt x="58235" y="81818"/>
                  </a:lnTo>
                  <a:lnTo>
                    <a:pt x="56063" y="81960"/>
                  </a:lnTo>
                  <a:lnTo>
                    <a:pt x="53677" y="82045"/>
                  </a:lnTo>
                  <a:lnTo>
                    <a:pt x="51077" y="82073"/>
                  </a:lnTo>
                  <a:lnTo>
                    <a:pt x="49477" y="82054"/>
                  </a:lnTo>
                  <a:lnTo>
                    <a:pt x="47995" y="81995"/>
                  </a:lnTo>
                  <a:lnTo>
                    <a:pt x="46631" y="81896"/>
                  </a:lnTo>
                  <a:lnTo>
                    <a:pt x="45385" y="81759"/>
                  </a:lnTo>
                  <a:lnTo>
                    <a:pt x="44256" y="81582"/>
                  </a:lnTo>
                  <a:lnTo>
                    <a:pt x="43245" y="81366"/>
                  </a:lnTo>
                  <a:lnTo>
                    <a:pt x="42353" y="81111"/>
                  </a:lnTo>
                  <a:lnTo>
                    <a:pt x="41578" y="80816"/>
                  </a:lnTo>
                  <a:lnTo>
                    <a:pt x="40921" y="80482"/>
                  </a:lnTo>
                  <a:lnTo>
                    <a:pt x="40382" y="80109"/>
                  </a:lnTo>
                  <a:lnTo>
                    <a:pt x="39925" y="79692"/>
                  </a:lnTo>
                  <a:lnTo>
                    <a:pt x="39517" y="79227"/>
                  </a:lnTo>
                  <a:lnTo>
                    <a:pt x="39157" y="78714"/>
                  </a:lnTo>
                  <a:lnTo>
                    <a:pt x="38845" y="78153"/>
                  </a:lnTo>
                  <a:lnTo>
                    <a:pt x="38581" y="77544"/>
                  </a:lnTo>
                  <a:lnTo>
                    <a:pt x="38365" y="76887"/>
                  </a:lnTo>
                  <a:lnTo>
                    <a:pt x="38197" y="76182"/>
                  </a:lnTo>
                  <a:lnTo>
                    <a:pt x="38076" y="75429"/>
                  </a:lnTo>
                  <a:lnTo>
                    <a:pt x="38004" y="74628"/>
                  </a:lnTo>
                  <a:lnTo>
                    <a:pt x="37980" y="73779"/>
                  </a:lnTo>
                  <a:lnTo>
                    <a:pt x="37980" y="45402"/>
                  </a:lnTo>
                  <a:lnTo>
                    <a:pt x="29249" y="45402"/>
                  </a:lnTo>
                  <a:lnTo>
                    <a:pt x="28621" y="51191"/>
                  </a:lnTo>
                  <a:lnTo>
                    <a:pt x="27608" y="56508"/>
                  </a:lnTo>
                  <a:lnTo>
                    <a:pt x="26211" y="61354"/>
                  </a:lnTo>
                  <a:lnTo>
                    <a:pt x="24430" y="65728"/>
                  </a:lnTo>
                  <a:lnTo>
                    <a:pt x="22264" y="69631"/>
                  </a:lnTo>
                  <a:lnTo>
                    <a:pt x="19715" y="73063"/>
                  </a:lnTo>
                  <a:lnTo>
                    <a:pt x="16781" y="76022"/>
                  </a:lnTo>
                  <a:lnTo>
                    <a:pt x="13463" y="78511"/>
                  </a:lnTo>
                  <a:lnTo>
                    <a:pt x="9761" y="80528"/>
                  </a:lnTo>
                  <a:lnTo>
                    <a:pt x="5675" y="82073"/>
                  </a:lnTo>
                  <a:lnTo>
                    <a:pt x="0" y="73342"/>
                  </a:lnTo>
                  <a:lnTo>
                    <a:pt x="3667" y="72041"/>
                  </a:lnTo>
                  <a:lnTo>
                    <a:pt x="6984" y="70408"/>
                  </a:lnTo>
                  <a:lnTo>
                    <a:pt x="9953" y="68444"/>
                  </a:lnTo>
                  <a:lnTo>
                    <a:pt x="12573" y="66147"/>
                  </a:lnTo>
                  <a:lnTo>
                    <a:pt x="14843" y="63519"/>
                  </a:lnTo>
                  <a:lnTo>
                    <a:pt x="16764" y="60559"/>
                  </a:lnTo>
                  <a:lnTo>
                    <a:pt x="18335" y="57268"/>
                  </a:lnTo>
                  <a:lnTo>
                    <a:pt x="19558" y="53644"/>
                  </a:lnTo>
                  <a:lnTo>
                    <a:pt x="20431" y="49689"/>
                  </a:lnTo>
                  <a:lnTo>
                    <a:pt x="20954" y="45402"/>
                  </a:lnTo>
                  <a:lnTo>
                    <a:pt x="436" y="45402"/>
                  </a:lnTo>
                  <a:lnTo>
                    <a:pt x="436" y="37107"/>
                  </a:lnTo>
                  <a:lnTo>
                    <a:pt x="31869" y="37107"/>
                  </a:lnTo>
                  <a:lnTo>
                    <a:pt x="31869" y="22701"/>
                  </a:lnTo>
                  <a:lnTo>
                    <a:pt x="16152" y="22701"/>
                  </a:lnTo>
                  <a:lnTo>
                    <a:pt x="15615" y="23997"/>
                  </a:lnTo>
                  <a:lnTo>
                    <a:pt x="15052" y="25268"/>
                  </a:lnTo>
                  <a:lnTo>
                    <a:pt x="14463" y="26512"/>
                  </a:lnTo>
                  <a:lnTo>
                    <a:pt x="13847" y="27730"/>
                  </a:lnTo>
                  <a:lnTo>
                    <a:pt x="13206" y="28922"/>
                  </a:lnTo>
                  <a:lnTo>
                    <a:pt x="12538" y="30087"/>
                  </a:lnTo>
                  <a:lnTo>
                    <a:pt x="11843" y="31227"/>
                  </a:lnTo>
                  <a:lnTo>
                    <a:pt x="11123" y="32340"/>
                  </a:lnTo>
                  <a:lnTo>
                    <a:pt x="10377" y="33427"/>
                  </a:lnTo>
                  <a:lnTo>
                    <a:pt x="9604" y="34488"/>
                  </a:lnTo>
                  <a:lnTo>
                    <a:pt x="2619" y="28813"/>
                  </a:lnTo>
                  <a:lnTo>
                    <a:pt x="4313" y="26267"/>
                  </a:lnTo>
                  <a:lnTo>
                    <a:pt x="5902" y="23696"/>
                  </a:lnTo>
                  <a:lnTo>
                    <a:pt x="7386" y="21099"/>
                  </a:lnTo>
                  <a:lnTo>
                    <a:pt x="8766" y="18475"/>
                  </a:lnTo>
                  <a:lnTo>
                    <a:pt x="10040" y="15825"/>
                  </a:lnTo>
                  <a:lnTo>
                    <a:pt x="11210" y="13149"/>
                  </a:lnTo>
                  <a:lnTo>
                    <a:pt x="12276" y="10446"/>
                  </a:lnTo>
                  <a:lnTo>
                    <a:pt x="13236" y="7718"/>
                  </a:lnTo>
                  <a:lnTo>
                    <a:pt x="14092" y="4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7859168" y="3659388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7857422" y="3695622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3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7969182" y="3656768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90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8001488" y="3660261"/>
              <a:ext cx="67230" cy="44965"/>
            </a:xfrm>
            <a:custGeom>
              <a:avLst/>
              <a:pathLst>
                <a:path w="67230" h="44965">
                  <a:moveTo>
                    <a:pt x="10040" y="7858"/>
                  </a:moveTo>
                  <a:lnTo>
                    <a:pt x="4365" y="7858"/>
                  </a:lnTo>
                  <a:lnTo>
                    <a:pt x="4365" y="0"/>
                  </a:lnTo>
                  <a:lnTo>
                    <a:pt x="59372" y="0"/>
                  </a:lnTo>
                  <a:lnTo>
                    <a:pt x="59372" y="6111"/>
                  </a:lnTo>
                  <a:lnTo>
                    <a:pt x="57857" y="8932"/>
                  </a:lnTo>
                  <a:lnTo>
                    <a:pt x="56281" y="11630"/>
                  </a:lnTo>
                  <a:lnTo>
                    <a:pt x="54644" y="14205"/>
                  </a:lnTo>
                  <a:lnTo>
                    <a:pt x="52946" y="16659"/>
                  </a:lnTo>
                  <a:lnTo>
                    <a:pt x="51186" y="18990"/>
                  </a:lnTo>
                  <a:lnTo>
                    <a:pt x="49366" y="21199"/>
                  </a:lnTo>
                  <a:lnTo>
                    <a:pt x="47484" y="23286"/>
                  </a:lnTo>
                  <a:lnTo>
                    <a:pt x="45542" y="25250"/>
                  </a:lnTo>
                  <a:lnTo>
                    <a:pt x="43538" y="27093"/>
                  </a:lnTo>
                  <a:lnTo>
                    <a:pt x="41473" y="28813"/>
                  </a:lnTo>
                  <a:lnTo>
                    <a:pt x="43616" y="29834"/>
                  </a:lnTo>
                  <a:lnTo>
                    <a:pt x="45856" y="30803"/>
                  </a:lnTo>
                  <a:lnTo>
                    <a:pt x="48192" y="31720"/>
                  </a:lnTo>
                  <a:lnTo>
                    <a:pt x="50623" y="32585"/>
                  </a:lnTo>
                  <a:lnTo>
                    <a:pt x="53151" y="33397"/>
                  </a:lnTo>
                  <a:lnTo>
                    <a:pt x="55775" y="34156"/>
                  </a:lnTo>
                  <a:lnTo>
                    <a:pt x="58495" y="34863"/>
                  </a:lnTo>
                  <a:lnTo>
                    <a:pt x="61310" y="35518"/>
                  </a:lnTo>
                  <a:lnTo>
                    <a:pt x="64222" y="36121"/>
                  </a:lnTo>
                  <a:lnTo>
                    <a:pt x="67230" y="36671"/>
                  </a:lnTo>
                  <a:lnTo>
                    <a:pt x="64174" y="44965"/>
                  </a:lnTo>
                  <a:lnTo>
                    <a:pt x="60647" y="44385"/>
                  </a:lnTo>
                  <a:lnTo>
                    <a:pt x="57224" y="43691"/>
                  </a:lnTo>
                  <a:lnTo>
                    <a:pt x="53906" y="42883"/>
                  </a:lnTo>
                  <a:lnTo>
                    <a:pt x="50693" y="41962"/>
                  </a:lnTo>
                  <a:lnTo>
                    <a:pt x="47585" y="40927"/>
                  </a:lnTo>
                  <a:lnTo>
                    <a:pt x="44581" y="39779"/>
                  </a:lnTo>
                  <a:lnTo>
                    <a:pt x="41682" y="38517"/>
                  </a:lnTo>
                  <a:lnTo>
                    <a:pt x="38888" y="37142"/>
                  </a:lnTo>
                  <a:lnTo>
                    <a:pt x="36199" y="35654"/>
                  </a:lnTo>
                  <a:lnTo>
                    <a:pt x="33615" y="34051"/>
                  </a:lnTo>
                  <a:lnTo>
                    <a:pt x="31048" y="35496"/>
                  </a:lnTo>
                  <a:lnTo>
                    <a:pt x="28411" y="36863"/>
                  </a:lnTo>
                  <a:lnTo>
                    <a:pt x="25704" y="38151"/>
                  </a:lnTo>
                  <a:lnTo>
                    <a:pt x="22928" y="39360"/>
                  </a:lnTo>
                  <a:lnTo>
                    <a:pt x="20081" y="40491"/>
                  </a:lnTo>
                  <a:lnTo>
                    <a:pt x="17165" y="41543"/>
                  </a:lnTo>
                  <a:lnTo>
                    <a:pt x="14179" y="42516"/>
                  </a:lnTo>
                  <a:lnTo>
                    <a:pt x="11123" y="43411"/>
                  </a:lnTo>
                  <a:lnTo>
                    <a:pt x="7997" y="44228"/>
                  </a:lnTo>
                  <a:lnTo>
                    <a:pt x="4802" y="44965"/>
                  </a:lnTo>
                  <a:lnTo>
                    <a:pt x="0" y="36671"/>
                  </a:lnTo>
                  <a:lnTo>
                    <a:pt x="3007" y="36038"/>
                  </a:lnTo>
                  <a:lnTo>
                    <a:pt x="5919" y="35361"/>
                  </a:lnTo>
                  <a:lnTo>
                    <a:pt x="8735" y="34641"/>
                  </a:lnTo>
                  <a:lnTo>
                    <a:pt x="11455" y="33877"/>
                  </a:lnTo>
                  <a:lnTo>
                    <a:pt x="14079" y="33069"/>
                  </a:lnTo>
                  <a:lnTo>
                    <a:pt x="16606" y="32218"/>
                  </a:lnTo>
                  <a:lnTo>
                    <a:pt x="19038" y="31323"/>
                  </a:lnTo>
                  <a:lnTo>
                    <a:pt x="21374" y="30384"/>
                  </a:lnTo>
                  <a:lnTo>
                    <a:pt x="23613" y="29402"/>
                  </a:lnTo>
                  <a:lnTo>
                    <a:pt x="25757" y="28376"/>
                  </a:lnTo>
                  <a:lnTo>
                    <a:pt x="23949" y="26756"/>
                  </a:lnTo>
                  <a:lnTo>
                    <a:pt x="22194" y="25041"/>
                  </a:lnTo>
                  <a:lnTo>
                    <a:pt x="20492" y="23229"/>
                  </a:lnTo>
                  <a:lnTo>
                    <a:pt x="18842" y="21321"/>
                  </a:lnTo>
                  <a:lnTo>
                    <a:pt x="17244" y="19317"/>
                  </a:lnTo>
                  <a:lnTo>
                    <a:pt x="15698" y="17218"/>
                  </a:lnTo>
                  <a:lnTo>
                    <a:pt x="14205" y="15022"/>
                  </a:lnTo>
                  <a:lnTo>
                    <a:pt x="12765" y="12730"/>
                  </a:lnTo>
                  <a:lnTo>
                    <a:pt x="11376" y="10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8020696" y="3668119"/>
              <a:ext cx="29686" cy="16152"/>
            </a:xfrm>
            <a:custGeom>
              <a:avLst/>
              <a:pathLst>
                <a:path w="29686" h="16152">
                  <a:moveTo>
                    <a:pt x="13970" y="16152"/>
                  </a:moveTo>
                  <a:lnTo>
                    <a:pt x="15934" y="14812"/>
                  </a:lnTo>
                  <a:lnTo>
                    <a:pt x="17811" y="13411"/>
                  </a:lnTo>
                  <a:lnTo>
                    <a:pt x="19601" y="11948"/>
                  </a:lnTo>
                  <a:lnTo>
                    <a:pt x="21304" y="10425"/>
                  </a:lnTo>
                  <a:lnTo>
                    <a:pt x="22919" y="8840"/>
                  </a:lnTo>
                  <a:lnTo>
                    <a:pt x="24447" y="7194"/>
                  </a:lnTo>
                  <a:lnTo>
                    <a:pt x="25888" y="5487"/>
                  </a:lnTo>
                  <a:lnTo>
                    <a:pt x="27241" y="3719"/>
                  </a:lnTo>
                  <a:lnTo>
                    <a:pt x="28507" y="1890"/>
                  </a:lnTo>
                  <a:lnTo>
                    <a:pt x="29686" y="0"/>
                  </a:lnTo>
                  <a:lnTo>
                    <a:pt x="0" y="0"/>
                  </a:lnTo>
                  <a:lnTo>
                    <a:pt x="1239" y="1968"/>
                  </a:lnTo>
                  <a:lnTo>
                    <a:pt x="2514" y="3859"/>
                  </a:lnTo>
                  <a:lnTo>
                    <a:pt x="3824" y="5670"/>
                  </a:lnTo>
                  <a:lnTo>
                    <a:pt x="5168" y="7404"/>
                  </a:lnTo>
                  <a:lnTo>
                    <a:pt x="6548" y="9058"/>
                  </a:lnTo>
                  <a:lnTo>
                    <a:pt x="7962" y="10634"/>
                  </a:lnTo>
                  <a:lnTo>
                    <a:pt x="9412" y="12132"/>
                  </a:lnTo>
                  <a:lnTo>
                    <a:pt x="10896" y="13550"/>
                  </a:lnTo>
                  <a:lnTo>
                    <a:pt x="12415" y="148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8002797" y="3701734"/>
              <a:ext cx="64611" cy="55443"/>
            </a:xfrm>
            <a:custGeom>
              <a:avLst/>
              <a:pathLst>
                <a:path w="64611" h="55443">
                  <a:moveTo>
                    <a:pt x="6111" y="10477"/>
                  </a:moveTo>
                  <a:lnTo>
                    <a:pt x="27503" y="10477"/>
                  </a:lnTo>
                  <a:lnTo>
                    <a:pt x="27503" y="0"/>
                  </a:lnTo>
                  <a:lnTo>
                    <a:pt x="36234" y="0"/>
                  </a:lnTo>
                  <a:lnTo>
                    <a:pt x="36234" y="10477"/>
                  </a:lnTo>
                  <a:lnTo>
                    <a:pt x="59809" y="10477"/>
                  </a:lnTo>
                  <a:lnTo>
                    <a:pt x="59809" y="18335"/>
                  </a:lnTo>
                  <a:lnTo>
                    <a:pt x="36234" y="18335"/>
                  </a:lnTo>
                  <a:lnTo>
                    <a:pt x="36234" y="29249"/>
                  </a:lnTo>
                  <a:lnTo>
                    <a:pt x="64611" y="29249"/>
                  </a:lnTo>
                  <a:lnTo>
                    <a:pt x="64611" y="37544"/>
                  </a:lnTo>
                  <a:lnTo>
                    <a:pt x="36234" y="37544"/>
                  </a:lnTo>
                  <a:lnTo>
                    <a:pt x="36234" y="55443"/>
                  </a:lnTo>
                  <a:lnTo>
                    <a:pt x="27503" y="55443"/>
                  </a:lnTo>
                  <a:lnTo>
                    <a:pt x="27503" y="37544"/>
                  </a:lnTo>
                  <a:lnTo>
                    <a:pt x="0" y="37544"/>
                  </a:lnTo>
                  <a:lnTo>
                    <a:pt x="0" y="29249"/>
                  </a:lnTo>
                  <a:lnTo>
                    <a:pt x="27503" y="29249"/>
                  </a:lnTo>
                  <a:lnTo>
                    <a:pt x="27503" y="18335"/>
                  </a:lnTo>
                  <a:lnTo>
                    <a:pt x="6111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8081379" y="3715704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8100587" y="372356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8124162" y="3723562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8147299" y="372356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8097531" y="3655459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8087490" y="3656332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8081379" y="3688637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8143370" y="3688637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8194448" y="3656768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8305772" y="365676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8312320" y="368252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8321051" y="369038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8325417" y="369387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8363834" y="372181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7288799" y="3776159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7304952" y="3797114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7313683" y="381588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7313683" y="383160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7326780" y="384731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7413656" y="378183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7422387" y="379012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7404488" y="382854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7412783" y="383640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7455566" y="382854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7463861" y="383640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7177858" y="3973130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7188008" y="3981806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7251473" y="4039269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7307681" y="396254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7339550" y="3962107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7358758" y="3988737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7358758" y="4010565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7358758" y="403326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7420750" y="396254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7419877" y="3983062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7451746" y="4007072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7580096" y="3962980"/>
              <a:ext cx="18772" cy="19645"/>
            </a:xfrm>
            <a:custGeom>
              <a:avLst/>
              <a:pathLst>
                <a:path w="18772" h="19645">
                  <a:moveTo>
                    <a:pt x="6985" y="0"/>
                  </a:moveTo>
                  <a:lnTo>
                    <a:pt x="8360" y="1410"/>
                  </a:lnTo>
                  <a:lnTo>
                    <a:pt x="9691" y="2846"/>
                  </a:lnTo>
                  <a:lnTo>
                    <a:pt x="10979" y="4308"/>
                  </a:lnTo>
                  <a:lnTo>
                    <a:pt x="12223" y="5797"/>
                  </a:lnTo>
                  <a:lnTo>
                    <a:pt x="13424" y="7312"/>
                  </a:lnTo>
                  <a:lnTo>
                    <a:pt x="14581" y="8853"/>
                  </a:lnTo>
                  <a:lnTo>
                    <a:pt x="15694" y="10420"/>
                  </a:lnTo>
                  <a:lnTo>
                    <a:pt x="16764" y="12014"/>
                  </a:lnTo>
                  <a:lnTo>
                    <a:pt x="17789" y="13633"/>
                  </a:lnTo>
                  <a:lnTo>
                    <a:pt x="18772" y="15279"/>
                  </a:lnTo>
                  <a:lnTo>
                    <a:pt x="10914" y="19645"/>
                  </a:lnTo>
                  <a:lnTo>
                    <a:pt x="10097" y="18078"/>
                  </a:lnTo>
                  <a:lnTo>
                    <a:pt x="9220" y="16519"/>
                  </a:lnTo>
                  <a:lnTo>
                    <a:pt x="8281" y="14969"/>
                  </a:lnTo>
                  <a:lnTo>
                    <a:pt x="7281" y="13428"/>
                  </a:lnTo>
                  <a:lnTo>
                    <a:pt x="6221" y="11896"/>
                  </a:lnTo>
                  <a:lnTo>
                    <a:pt x="5099" y="10372"/>
                  </a:lnTo>
                  <a:lnTo>
                    <a:pt x="3915" y="8857"/>
                  </a:lnTo>
                  <a:lnTo>
                    <a:pt x="2671" y="7351"/>
                  </a:lnTo>
                  <a:lnTo>
                    <a:pt x="1366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7570928" y="3962980"/>
              <a:ext cx="62428" cy="99972"/>
            </a:xfrm>
            <a:custGeom>
              <a:avLst/>
              <a:pathLst>
                <a:path w="62428" h="99972">
                  <a:moveTo>
                    <a:pt x="5675" y="21828"/>
                  </a:moveTo>
                  <a:lnTo>
                    <a:pt x="36234" y="21828"/>
                  </a:lnTo>
                  <a:lnTo>
                    <a:pt x="37256" y="19645"/>
                  </a:lnTo>
                  <a:lnTo>
                    <a:pt x="38225" y="17462"/>
                  </a:lnTo>
                  <a:lnTo>
                    <a:pt x="39142" y="15279"/>
                  </a:lnTo>
                  <a:lnTo>
                    <a:pt x="40006" y="13096"/>
                  </a:lnTo>
                  <a:lnTo>
                    <a:pt x="40818" y="10914"/>
                  </a:lnTo>
                  <a:lnTo>
                    <a:pt x="41578" y="8731"/>
                  </a:lnTo>
                  <a:lnTo>
                    <a:pt x="42285" y="6548"/>
                  </a:lnTo>
                  <a:lnTo>
                    <a:pt x="42940" y="4365"/>
                  </a:lnTo>
                  <a:lnTo>
                    <a:pt x="43542" y="2182"/>
                  </a:lnTo>
                  <a:lnTo>
                    <a:pt x="44092" y="0"/>
                  </a:lnTo>
                  <a:lnTo>
                    <a:pt x="53697" y="2182"/>
                  </a:lnTo>
                  <a:lnTo>
                    <a:pt x="52985" y="4343"/>
                  </a:lnTo>
                  <a:lnTo>
                    <a:pt x="52247" y="6461"/>
                  </a:lnTo>
                  <a:lnTo>
                    <a:pt x="51483" y="8534"/>
                  </a:lnTo>
                  <a:lnTo>
                    <a:pt x="50693" y="10564"/>
                  </a:lnTo>
                  <a:lnTo>
                    <a:pt x="49877" y="12551"/>
                  </a:lnTo>
                  <a:lnTo>
                    <a:pt x="49034" y="14493"/>
                  </a:lnTo>
                  <a:lnTo>
                    <a:pt x="48165" y="16392"/>
                  </a:lnTo>
                  <a:lnTo>
                    <a:pt x="47270" y="18248"/>
                  </a:lnTo>
                  <a:lnTo>
                    <a:pt x="46349" y="20060"/>
                  </a:lnTo>
                  <a:lnTo>
                    <a:pt x="45402" y="21828"/>
                  </a:lnTo>
                  <a:lnTo>
                    <a:pt x="58062" y="21828"/>
                  </a:lnTo>
                  <a:lnTo>
                    <a:pt x="58062" y="30122"/>
                  </a:lnTo>
                  <a:lnTo>
                    <a:pt x="35798" y="30122"/>
                  </a:lnTo>
                  <a:lnTo>
                    <a:pt x="35798" y="44529"/>
                  </a:lnTo>
                  <a:lnTo>
                    <a:pt x="35798" y="48895"/>
                  </a:lnTo>
                  <a:lnTo>
                    <a:pt x="61118" y="48895"/>
                  </a:lnTo>
                  <a:lnTo>
                    <a:pt x="61118" y="57189"/>
                  </a:lnTo>
                  <a:lnTo>
                    <a:pt x="37980" y="57189"/>
                  </a:lnTo>
                  <a:lnTo>
                    <a:pt x="39954" y="61529"/>
                  </a:lnTo>
                  <a:lnTo>
                    <a:pt x="42032" y="65641"/>
                  </a:lnTo>
                  <a:lnTo>
                    <a:pt x="44215" y="69526"/>
                  </a:lnTo>
                  <a:lnTo>
                    <a:pt x="46502" y="73185"/>
                  </a:lnTo>
                  <a:lnTo>
                    <a:pt x="48895" y="76616"/>
                  </a:lnTo>
                  <a:lnTo>
                    <a:pt x="51392" y="79821"/>
                  </a:lnTo>
                  <a:lnTo>
                    <a:pt x="53994" y="82798"/>
                  </a:lnTo>
                  <a:lnTo>
                    <a:pt x="56700" y="85548"/>
                  </a:lnTo>
                  <a:lnTo>
                    <a:pt x="59512" y="88072"/>
                  </a:lnTo>
                  <a:lnTo>
                    <a:pt x="62428" y="90368"/>
                  </a:lnTo>
                  <a:lnTo>
                    <a:pt x="57626" y="99972"/>
                  </a:lnTo>
                  <a:lnTo>
                    <a:pt x="54705" y="97414"/>
                  </a:lnTo>
                  <a:lnTo>
                    <a:pt x="51881" y="94629"/>
                  </a:lnTo>
                  <a:lnTo>
                    <a:pt x="49152" y="91617"/>
                  </a:lnTo>
                  <a:lnTo>
                    <a:pt x="46520" y="88377"/>
                  </a:lnTo>
                  <a:lnTo>
                    <a:pt x="43983" y="84911"/>
                  </a:lnTo>
                  <a:lnTo>
                    <a:pt x="41543" y="81218"/>
                  </a:lnTo>
                  <a:lnTo>
                    <a:pt x="39198" y="77297"/>
                  </a:lnTo>
                  <a:lnTo>
                    <a:pt x="36950" y="73150"/>
                  </a:lnTo>
                  <a:lnTo>
                    <a:pt x="34798" y="68776"/>
                  </a:lnTo>
                  <a:lnTo>
                    <a:pt x="32742" y="64174"/>
                  </a:lnTo>
                  <a:lnTo>
                    <a:pt x="31205" y="68378"/>
                  </a:lnTo>
                  <a:lnTo>
                    <a:pt x="29389" y="72434"/>
                  </a:lnTo>
                  <a:lnTo>
                    <a:pt x="27293" y="76341"/>
                  </a:lnTo>
                  <a:lnTo>
                    <a:pt x="24918" y="80100"/>
                  </a:lnTo>
                  <a:lnTo>
                    <a:pt x="22264" y="83710"/>
                  </a:lnTo>
                  <a:lnTo>
                    <a:pt x="19330" y="87172"/>
                  </a:lnTo>
                  <a:lnTo>
                    <a:pt x="16117" y="90486"/>
                  </a:lnTo>
                  <a:lnTo>
                    <a:pt x="12625" y="93651"/>
                  </a:lnTo>
                  <a:lnTo>
                    <a:pt x="8853" y="96668"/>
                  </a:lnTo>
                  <a:lnTo>
                    <a:pt x="4802" y="99536"/>
                  </a:lnTo>
                  <a:lnTo>
                    <a:pt x="0" y="92114"/>
                  </a:lnTo>
                  <a:lnTo>
                    <a:pt x="4029" y="89172"/>
                  </a:lnTo>
                  <a:lnTo>
                    <a:pt x="7735" y="86107"/>
                  </a:lnTo>
                  <a:lnTo>
                    <a:pt x="11119" y="82920"/>
                  </a:lnTo>
                  <a:lnTo>
                    <a:pt x="14179" y="79611"/>
                  </a:lnTo>
                  <a:lnTo>
                    <a:pt x="16916" y="76180"/>
                  </a:lnTo>
                  <a:lnTo>
                    <a:pt x="19330" y="72626"/>
                  </a:lnTo>
                  <a:lnTo>
                    <a:pt x="21422" y="68950"/>
                  </a:lnTo>
                  <a:lnTo>
                    <a:pt x="23190" y="65152"/>
                  </a:lnTo>
                  <a:lnTo>
                    <a:pt x="24635" y="61232"/>
                  </a:lnTo>
                  <a:lnTo>
                    <a:pt x="25757" y="57189"/>
                  </a:lnTo>
                  <a:lnTo>
                    <a:pt x="3055" y="57189"/>
                  </a:lnTo>
                  <a:lnTo>
                    <a:pt x="3055" y="48895"/>
                  </a:lnTo>
                  <a:lnTo>
                    <a:pt x="27066" y="48895"/>
                  </a:lnTo>
                  <a:lnTo>
                    <a:pt x="27066" y="30122"/>
                  </a:lnTo>
                  <a:lnTo>
                    <a:pt x="5675" y="30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7530327" y="3966036"/>
              <a:ext cx="45402" cy="96916"/>
            </a:xfrm>
            <a:custGeom>
              <a:avLst/>
              <a:pathLst>
                <a:path w="45402" h="96916">
                  <a:moveTo>
                    <a:pt x="1309" y="0"/>
                  </a:moveTo>
                  <a:lnTo>
                    <a:pt x="45402" y="0"/>
                  </a:lnTo>
                  <a:lnTo>
                    <a:pt x="45402" y="8294"/>
                  </a:lnTo>
                  <a:lnTo>
                    <a:pt x="38854" y="8294"/>
                  </a:lnTo>
                  <a:lnTo>
                    <a:pt x="38854" y="59372"/>
                  </a:lnTo>
                  <a:lnTo>
                    <a:pt x="42346" y="57626"/>
                  </a:lnTo>
                  <a:lnTo>
                    <a:pt x="44092" y="65047"/>
                  </a:lnTo>
                  <a:lnTo>
                    <a:pt x="38854" y="67667"/>
                  </a:lnTo>
                  <a:lnTo>
                    <a:pt x="38854" y="96916"/>
                  </a:lnTo>
                  <a:lnTo>
                    <a:pt x="30122" y="96916"/>
                  </a:lnTo>
                  <a:lnTo>
                    <a:pt x="30122" y="71596"/>
                  </a:lnTo>
                  <a:lnTo>
                    <a:pt x="27573" y="72635"/>
                  </a:lnTo>
                  <a:lnTo>
                    <a:pt x="24988" y="73656"/>
                  </a:lnTo>
                  <a:lnTo>
                    <a:pt x="22369" y="74660"/>
                  </a:lnTo>
                  <a:lnTo>
                    <a:pt x="19715" y="75647"/>
                  </a:lnTo>
                  <a:lnTo>
                    <a:pt x="17025" y="76616"/>
                  </a:lnTo>
                  <a:lnTo>
                    <a:pt x="14301" y="77568"/>
                  </a:lnTo>
                  <a:lnTo>
                    <a:pt x="11542" y="78502"/>
                  </a:lnTo>
                  <a:lnTo>
                    <a:pt x="8748" y="79419"/>
                  </a:lnTo>
                  <a:lnTo>
                    <a:pt x="5919" y="80318"/>
                  </a:lnTo>
                  <a:lnTo>
                    <a:pt x="3055" y="81200"/>
                  </a:lnTo>
                  <a:lnTo>
                    <a:pt x="0" y="72032"/>
                  </a:lnTo>
                  <a:lnTo>
                    <a:pt x="6984" y="70286"/>
                  </a:lnTo>
                  <a:lnTo>
                    <a:pt x="6984" y="8294"/>
                  </a:lnTo>
                  <a:lnTo>
                    <a:pt x="130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7546044" y="3974330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7546044" y="3996158"/>
              <a:ext cx="14406" cy="13969"/>
            </a:xfrm>
            <a:custGeom>
              <a:avLst/>
              <a:pathLst>
                <a:path w="14406" h="13969">
                  <a:moveTo>
                    <a:pt x="0" y="13969"/>
                  </a:moveTo>
                  <a:lnTo>
                    <a:pt x="14406" y="13969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7546044" y="4017987"/>
              <a:ext cx="14406" cy="15716"/>
            </a:xfrm>
            <a:custGeom>
              <a:avLst/>
              <a:pathLst>
                <a:path w="14406" h="15716">
                  <a:moveTo>
                    <a:pt x="0" y="15716"/>
                  </a:moveTo>
                  <a:lnTo>
                    <a:pt x="14406" y="10477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7642087" y="3961233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10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7660423" y="3998778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7656057" y="4019296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7664789" y="4027591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7753847" y="396254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7779168" y="3962107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5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g1185"/>
            <p:cNvSpPr/>
            <p:nvPr/>
          </p:nvSpPr>
          <p:spPr>
            <a:xfrm>
              <a:off x="7796194" y="3998778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g1186"/>
            <p:cNvSpPr/>
            <p:nvPr/>
          </p:nvSpPr>
          <p:spPr>
            <a:xfrm>
              <a:off x="7824134" y="3998778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g1187"/>
            <p:cNvSpPr/>
            <p:nvPr/>
          </p:nvSpPr>
          <p:spPr>
            <a:xfrm>
              <a:off x="7866044" y="396778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g1188"/>
            <p:cNvSpPr/>
            <p:nvPr/>
          </p:nvSpPr>
          <p:spPr>
            <a:xfrm>
              <a:off x="7886562" y="3976077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g1189"/>
            <p:cNvSpPr/>
            <p:nvPr/>
          </p:nvSpPr>
          <p:spPr>
            <a:xfrm>
              <a:off x="7923234" y="397607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g1190"/>
            <p:cNvSpPr/>
            <p:nvPr/>
          </p:nvSpPr>
          <p:spPr>
            <a:xfrm>
              <a:off x="7886126" y="4002270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g1191"/>
            <p:cNvSpPr/>
            <p:nvPr/>
          </p:nvSpPr>
          <p:spPr>
            <a:xfrm>
              <a:off x="7923234" y="400227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g1192"/>
            <p:cNvSpPr/>
            <p:nvPr/>
          </p:nvSpPr>
          <p:spPr>
            <a:xfrm>
              <a:off x="7177858" y="4158204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234011" y="422434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7290218" y="4147617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7322087" y="4147181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7341296" y="4173811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7341296" y="4195639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7341296" y="4218340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7403288" y="414761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7402415" y="4168136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7434284" y="4192147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7512865" y="4147617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7538186" y="4147181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4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555212" y="4183852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583152" y="4183852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7625062" y="4152856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7645580" y="4161151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7682251" y="416115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7645143" y="4187344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7682251" y="4187344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7741187" y="4189091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7847708" y="4147617"/>
              <a:ext cx="49768" cy="100409"/>
            </a:xfrm>
            <a:custGeom>
              <a:avLst/>
              <a:pathLst>
                <a:path w="49768" h="100409">
                  <a:moveTo>
                    <a:pt x="43219" y="0"/>
                  </a:moveTo>
                  <a:lnTo>
                    <a:pt x="49768" y="6984"/>
                  </a:lnTo>
                  <a:lnTo>
                    <a:pt x="46856" y="7748"/>
                  </a:lnTo>
                  <a:lnTo>
                    <a:pt x="43883" y="8469"/>
                  </a:lnTo>
                  <a:lnTo>
                    <a:pt x="40849" y="9145"/>
                  </a:lnTo>
                  <a:lnTo>
                    <a:pt x="37753" y="9779"/>
                  </a:lnTo>
                  <a:lnTo>
                    <a:pt x="34597" y="10368"/>
                  </a:lnTo>
                  <a:lnTo>
                    <a:pt x="31380" y="10914"/>
                  </a:lnTo>
                  <a:lnTo>
                    <a:pt x="28101" y="11416"/>
                  </a:lnTo>
                  <a:lnTo>
                    <a:pt x="24761" y="11874"/>
                  </a:lnTo>
                  <a:lnTo>
                    <a:pt x="21361" y="12289"/>
                  </a:lnTo>
                  <a:lnTo>
                    <a:pt x="17899" y="12660"/>
                  </a:lnTo>
                  <a:lnTo>
                    <a:pt x="17899" y="25757"/>
                  </a:lnTo>
                  <a:lnTo>
                    <a:pt x="44092" y="25757"/>
                  </a:lnTo>
                  <a:lnTo>
                    <a:pt x="44092" y="33615"/>
                  </a:lnTo>
                  <a:lnTo>
                    <a:pt x="17899" y="33615"/>
                  </a:lnTo>
                  <a:lnTo>
                    <a:pt x="17899" y="47585"/>
                  </a:lnTo>
                  <a:lnTo>
                    <a:pt x="44092" y="47585"/>
                  </a:lnTo>
                  <a:lnTo>
                    <a:pt x="44092" y="55443"/>
                  </a:lnTo>
                  <a:lnTo>
                    <a:pt x="17899" y="55443"/>
                  </a:lnTo>
                  <a:lnTo>
                    <a:pt x="17899" y="71596"/>
                  </a:lnTo>
                  <a:lnTo>
                    <a:pt x="21020" y="71150"/>
                  </a:lnTo>
                  <a:lnTo>
                    <a:pt x="24098" y="70688"/>
                  </a:lnTo>
                  <a:lnTo>
                    <a:pt x="27132" y="70207"/>
                  </a:lnTo>
                  <a:lnTo>
                    <a:pt x="30122" y="69710"/>
                  </a:lnTo>
                  <a:lnTo>
                    <a:pt x="33069" y="69195"/>
                  </a:lnTo>
                  <a:lnTo>
                    <a:pt x="35972" y="68662"/>
                  </a:lnTo>
                  <a:lnTo>
                    <a:pt x="38832" y="68112"/>
                  </a:lnTo>
                  <a:lnTo>
                    <a:pt x="41648" y="67544"/>
                  </a:lnTo>
                  <a:lnTo>
                    <a:pt x="44420" y="66959"/>
                  </a:lnTo>
                  <a:lnTo>
                    <a:pt x="47148" y="66357"/>
                  </a:lnTo>
                  <a:lnTo>
                    <a:pt x="48458" y="73779"/>
                  </a:lnTo>
                  <a:lnTo>
                    <a:pt x="45638" y="74556"/>
                  </a:lnTo>
                  <a:lnTo>
                    <a:pt x="42765" y="75315"/>
                  </a:lnTo>
                  <a:lnTo>
                    <a:pt x="39840" y="76057"/>
                  </a:lnTo>
                  <a:lnTo>
                    <a:pt x="36863" y="76782"/>
                  </a:lnTo>
                  <a:lnTo>
                    <a:pt x="33833" y="77489"/>
                  </a:lnTo>
                  <a:lnTo>
                    <a:pt x="30751" y="78179"/>
                  </a:lnTo>
                  <a:lnTo>
                    <a:pt x="27616" y="78851"/>
                  </a:lnTo>
                  <a:lnTo>
                    <a:pt x="24430" y="79506"/>
                  </a:lnTo>
                  <a:lnTo>
                    <a:pt x="21190" y="80144"/>
                  </a:lnTo>
                  <a:lnTo>
                    <a:pt x="17899" y="80764"/>
                  </a:lnTo>
                  <a:lnTo>
                    <a:pt x="17899" y="100409"/>
                  </a:lnTo>
                  <a:lnTo>
                    <a:pt x="9167" y="100409"/>
                  </a:lnTo>
                  <a:lnTo>
                    <a:pt x="9167" y="82510"/>
                  </a:lnTo>
                  <a:lnTo>
                    <a:pt x="3055" y="83383"/>
                  </a:lnTo>
                  <a:lnTo>
                    <a:pt x="0" y="74652"/>
                  </a:lnTo>
                  <a:lnTo>
                    <a:pt x="9167" y="73342"/>
                  </a:lnTo>
                  <a:lnTo>
                    <a:pt x="9167" y="6111"/>
                  </a:lnTo>
                  <a:lnTo>
                    <a:pt x="13123" y="5657"/>
                  </a:lnTo>
                  <a:lnTo>
                    <a:pt x="16956" y="5168"/>
                  </a:lnTo>
                  <a:lnTo>
                    <a:pt x="20666" y="4645"/>
                  </a:lnTo>
                  <a:lnTo>
                    <a:pt x="24255" y="4086"/>
                  </a:lnTo>
                  <a:lnTo>
                    <a:pt x="27721" y="3492"/>
                  </a:lnTo>
                  <a:lnTo>
                    <a:pt x="31065" y="2863"/>
                  </a:lnTo>
                  <a:lnTo>
                    <a:pt x="34287" y="2200"/>
                  </a:lnTo>
                  <a:lnTo>
                    <a:pt x="37387" y="1501"/>
                  </a:lnTo>
                  <a:lnTo>
                    <a:pt x="40364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7899659" y="4151110"/>
              <a:ext cx="48458" cy="41473"/>
            </a:xfrm>
            <a:custGeom>
              <a:avLst/>
              <a:pathLst>
                <a:path w="48458" h="41473">
                  <a:moveTo>
                    <a:pt x="38854" y="0"/>
                  </a:moveTo>
                  <a:lnTo>
                    <a:pt x="38854" y="26193"/>
                  </a:lnTo>
                  <a:lnTo>
                    <a:pt x="38884" y="27106"/>
                  </a:lnTo>
                  <a:lnTo>
                    <a:pt x="38976" y="27922"/>
                  </a:lnTo>
                  <a:lnTo>
                    <a:pt x="39129" y="28642"/>
                  </a:lnTo>
                  <a:lnTo>
                    <a:pt x="39343" y="29267"/>
                  </a:lnTo>
                  <a:lnTo>
                    <a:pt x="39618" y="29795"/>
                  </a:lnTo>
                  <a:lnTo>
                    <a:pt x="39954" y="30227"/>
                  </a:lnTo>
                  <a:lnTo>
                    <a:pt x="40351" y="30563"/>
                  </a:lnTo>
                  <a:lnTo>
                    <a:pt x="40809" y="30803"/>
                  </a:lnTo>
                  <a:lnTo>
                    <a:pt x="41329" y="30947"/>
                  </a:lnTo>
                  <a:lnTo>
                    <a:pt x="41909" y="30995"/>
                  </a:lnTo>
                  <a:lnTo>
                    <a:pt x="48458" y="30995"/>
                  </a:lnTo>
                  <a:lnTo>
                    <a:pt x="48458" y="38417"/>
                  </a:lnTo>
                  <a:lnTo>
                    <a:pt x="39727" y="38417"/>
                  </a:lnTo>
                  <a:lnTo>
                    <a:pt x="38790" y="38395"/>
                  </a:lnTo>
                  <a:lnTo>
                    <a:pt x="37902" y="38330"/>
                  </a:lnTo>
                  <a:lnTo>
                    <a:pt x="37061" y="38221"/>
                  </a:lnTo>
                  <a:lnTo>
                    <a:pt x="36269" y="38068"/>
                  </a:lnTo>
                  <a:lnTo>
                    <a:pt x="35525" y="37871"/>
                  </a:lnTo>
                  <a:lnTo>
                    <a:pt x="34828" y="37631"/>
                  </a:lnTo>
                  <a:lnTo>
                    <a:pt x="34180" y="37347"/>
                  </a:lnTo>
                  <a:lnTo>
                    <a:pt x="33580" y="37020"/>
                  </a:lnTo>
                  <a:lnTo>
                    <a:pt x="33028" y="36649"/>
                  </a:lnTo>
                  <a:lnTo>
                    <a:pt x="32523" y="36234"/>
                  </a:lnTo>
                  <a:lnTo>
                    <a:pt x="32067" y="35771"/>
                  </a:lnTo>
                  <a:lnTo>
                    <a:pt x="31659" y="35256"/>
                  </a:lnTo>
                  <a:lnTo>
                    <a:pt x="31299" y="34689"/>
                  </a:lnTo>
                  <a:lnTo>
                    <a:pt x="30987" y="34069"/>
                  </a:lnTo>
                  <a:lnTo>
                    <a:pt x="30723" y="33397"/>
                  </a:lnTo>
                  <a:lnTo>
                    <a:pt x="30506" y="32672"/>
                  </a:lnTo>
                  <a:lnTo>
                    <a:pt x="30338" y="31895"/>
                  </a:lnTo>
                  <a:lnTo>
                    <a:pt x="30218" y="31065"/>
                  </a:lnTo>
                  <a:lnTo>
                    <a:pt x="30146" y="30183"/>
                  </a:lnTo>
                  <a:lnTo>
                    <a:pt x="30122" y="29249"/>
                  </a:lnTo>
                  <a:lnTo>
                    <a:pt x="30122" y="8294"/>
                  </a:lnTo>
                  <a:lnTo>
                    <a:pt x="16152" y="8294"/>
                  </a:lnTo>
                  <a:lnTo>
                    <a:pt x="16045" y="11424"/>
                  </a:lnTo>
                  <a:lnTo>
                    <a:pt x="15899" y="14354"/>
                  </a:lnTo>
                  <a:lnTo>
                    <a:pt x="15714" y="17082"/>
                  </a:lnTo>
                  <a:lnTo>
                    <a:pt x="15489" y="19610"/>
                  </a:lnTo>
                  <a:lnTo>
                    <a:pt x="15225" y="21937"/>
                  </a:lnTo>
                  <a:lnTo>
                    <a:pt x="14921" y="24063"/>
                  </a:lnTo>
                  <a:lnTo>
                    <a:pt x="14579" y="25988"/>
                  </a:lnTo>
                  <a:lnTo>
                    <a:pt x="14197" y="27712"/>
                  </a:lnTo>
                  <a:lnTo>
                    <a:pt x="13775" y="29236"/>
                  </a:lnTo>
                  <a:lnTo>
                    <a:pt x="13315" y="30559"/>
                  </a:lnTo>
                  <a:lnTo>
                    <a:pt x="12806" y="31768"/>
                  </a:lnTo>
                  <a:lnTo>
                    <a:pt x="12241" y="32951"/>
                  </a:lnTo>
                  <a:lnTo>
                    <a:pt x="11619" y="34108"/>
                  </a:lnTo>
                  <a:lnTo>
                    <a:pt x="10940" y="35239"/>
                  </a:lnTo>
                  <a:lnTo>
                    <a:pt x="10204" y="36343"/>
                  </a:lnTo>
                  <a:lnTo>
                    <a:pt x="9412" y="37422"/>
                  </a:lnTo>
                  <a:lnTo>
                    <a:pt x="8563" y="38474"/>
                  </a:lnTo>
                  <a:lnTo>
                    <a:pt x="7657" y="39500"/>
                  </a:lnTo>
                  <a:lnTo>
                    <a:pt x="6694" y="40499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927" y="33953"/>
                  </a:lnTo>
                  <a:lnTo>
                    <a:pt x="1789" y="32960"/>
                  </a:lnTo>
                  <a:lnTo>
                    <a:pt x="2586" y="31945"/>
                  </a:lnTo>
                  <a:lnTo>
                    <a:pt x="3317" y="30908"/>
                  </a:lnTo>
                  <a:lnTo>
                    <a:pt x="3983" y="29849"/>
                  </a:lnTo>
                  <a:lnTo>
                    <a:pt x="4583" y="28769"/>
                  </a:lnTo>
                  <a:lnTo>
                    <a:pt x="5118" y="27667"/>
                  </a:lnTo>
                  <a:lnTo>
                    <a:pt x="5588" y="26543"/>
                  </a:lnTo>
                  <a:lnTo>
                    <a:pt x="5991" y="25397"/>
                  </a:lnTo>
                  <a:lnTo>
                    <a:pt x="6330" y="24229"/>
                  </a:lnTo>
                  <a:lnTo>
                    <a:pt x="6620" y="22926"/>
                  </a:lnTo>
                  <a:lnTo>
                    <a:pt x="6880" y="21374"/>
                  </a:lnTo>
                  <a:lnTo>
                    <a:pt x="7109" y="19573"/>
                  </a:lnTo>
                  <a:lnTo>
                    <a:pt x="7308" y="17523"/>
                  </a:lnTo>
                  <a:lnTo>
                    <a:pt x="7476" y="15225"/>
                  </a:lnTo>
                  <a:lnTo>
                    <a:pt x="7613" y="12677"/>
                  </a:lnTo>
                  <a:lnTo>
                    <a:pt x="7720" y="9881"/>
                  </a:lnTo>
                  <a:lnTo>
                    <a:pt x="7797" y="6836"/>
                  </a:lnTo>
                  <a:lnTo>
                    <a:pt x="7842" y="354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7897477" y="4194766"/>
              <a:ext cx="53260" cy="53697"/>
            </a:xfrm>
            <a:custGeom>
              <a:avLst/>
              <a:pathLst>
                <a:path w="53260" h="53697">
                  <a:moveTo>
                    <a:pt x="3492" y="0"/>
                  </a:moveTo>
                  <a:lnTo>
                    <a:pt x="46712" y="0"/>
                  </a:lnTo>
                  <a:lnTo>
                    <a:pt x="46349" y="4038"/>
                  </a:lnTo>
                  <a:lnTo>
                    <a:pt x="45786" y="7945"/>
                  </a:lnTo>
                  <a:lnTo>
                    <a:pt x="45022" y="11721"/>
                  </a:lnTo>
                  <a:lnTo>
                    <a:pt x="44057" y="15367"/>
                  </a:lnTo>
                  <a:lnTo>
                    <a:pt x="42892" y="18881"/>
                  </a:lnTo>
                  <a:lnTo>
                    <a:pt x="41525" y="22264"/>
                  </a:lnTo>
                  <a:lnTo>
                    <a:pt x="39958" y="25517"/>
                  </a:lnTo>
                  <a:lnTo>
                    <a:pt x="38190" y="28638"/>
                  </a:lnTo>
                  <a:lnTo>
                    <a:pt x="36221" y="31628"/>
                  </a:lnTo>
                  <a:lnTo>
                    <a:pt x="34051" y="34488"/>
                  </a:lnTo>
                  <a:lnTo>
                    <a:pt x="35265" y="35457"/>
                  </a:lnTo>
                  <a:lnTo>
                    <a:pt x="36636" y="36444"/>
                  </a:lnTo>
                  <a:lnTo>
                    <a:pt x="38164" y="37448"/>
                  </a:lnTo>
                  <a:lnTo>
                    <a:pt x="39849" y="38469"/>
                  </a:lnTo>
                  <a:lnTo>
                    <a:pt x="41691" y="39508"/>
                  </a:lnTo>
                  <a:lnTo>
                    <a:pt x="43691" y="40565"/>
                  </a:lnTo>
                  <a:lnTo>
                    <a:pt x="45847" y="41639"/>
                  </a:lnTo>
                  <a:lnTo>
                    <a:pt x="48161" y="42730"/>
                  </a:lnTo>
                  <a:lnTo>
                    <a:pt x="50632" y="43839"/>
                  </a:lnTo>
                  <a:lnTo>
                    <a:pt x="53260" y="44965"/>
                  </a:lnTo>
                  <a:lnTo>
                    <a:pt x="48458" y="53697"/>
                  </a:lnTo>
                  <a:lnTo>
                    <a:pt x="46362" y="52784"/>
                  </a:lnTo>
                  <a:lnTo>
                    <a:pt x="44267" y="51793"/>
                  </a:lnTo>
                  <a:lnTo>
                    <a:pt x="42171" y="50724"/>
                  </a:lnTo>
                  <a:lnTo>
                    <a:pt x="40076" y="49576"/>
                  </a:lnTo>
                  <a:lnTo>
                    <a:pt x="37980" y="48349"/>
                  </a:lnTo>
                  <a:lnTo>
                    <a:pt x="35885" y="47043"/>
                  </a:lnTo>
                  <a:lnTo>
                    <a:pt x="33789" y="45660"/>
                  </a:lnTo>
                  <a:lnTo>
                    <a:pt x="31694" y="44197"/>
                  </a:lnTo>
                  <a:lnTo>
                    <a:pt x="29598" y="42656"/>
                  </a:lnTo>
                  <a:lnTo>
                    <a:pt x="27503" y="41036"/>
                  </a:lnTo>
                  <a:lnTo>
                    <a:pt x="25621" y="42577"/>
                  </a:lnTo>
                  <a:lnTo>
                    <a:pt x="23644" y="44057"/>
                  </a:lnTo>
                  <a:lnTo>
                    <a:pt x="21570" y="45476"/>
                  </a:lnTo>
                  <a:lnTo>
                    <a:pt x="19400" y="46834"/>
                  </a:lnTo>
                  <a:lnTo>
                    <a:pt x="17135" y="48131"/>
                  </a:lnTo>
                  <a:lnTo>
                    <a:pt x="14773" y="49366"/>
                  </a:lnTo>
                  <a:lnTo>
                    <a:pt x="12315" y="50540"/>
                  </a:lnTo>
                  <a:lnTo>
                    <a:pt x="9761" y="51654"/>
                  </a:lnTo>
                  <a:lnTo>
                    <a:pt x="7111" y="52706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2409" y="44586"/>
                  </a:lnTo>
                  <a:lnTo>
                    <a:pt x="4749" y="43708"/>
                  </a:lnTo>
                  <a:lnTo>
                    <a:pt x="7019" y="42770"/>
                  </a:lnTo>
                  <a:lnTo>
                    <a:pt x="9220" y="41770"/>
                  </a:lnTo>
                  <a:lnTo>
                    <a:pt x="11350" y="40709"/>
                  </a:lnTo>
                  <a:lnTo>
                    <a:pt x="13411" y="39587"/>
                  </a:lnTo>
                  <a:lnTo>
                    <a:pt x="15401" y="38404"/>
                  </a:lnTo>
                  <a:lnTo>
                    <a:pt x="17322" y="37160"/>
                  </a:lnTo>
                  <a:lnTo>
                    <a:pt x="19173" y="35854"/>
                  </a:lnTo>
                  <a:lnTo>
                    <a:pt x="20954" y="34488"/>
                  </a:lnTo>
                  <a:lnTo>
                    <a:pt x="19095" y="32257"/>
                  </a:lnTo>
                  <a:lnTo>
                    <a:pt x="17357" y="29930"/>
                  </a:lnTo>
                  <a:lnTo>
                    <a:pt x="15742" y="27507"/>
                  </a:lnTo>
                  <a:lnTo>
                    <a:pt x="14249" y="24988"/>
                  </a:lnTo>
                  <a:lnTo>
                    <a:pt x="12878" y="22373"/>
                  </a:lnTo>
                  <a:lnTo>
                    <a:pt x="11630" y="19662"/>
                  </a:lnTo>
                  <a:lnTo>
                    <a:pt x="10503" y="16855"/>
                  </a:lnTo>
                  <a:lnTo>
                    <a:pt x="9499" y="13952"/>
                  </a:lnTo>
                  <a:lnTo>
                    <a:pt x="8617" y="10953"/>
                  </a:lnTo>
                  <a:lnTo>
                    <a:pt x="7858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7913629" y="4202624"/>
              <a:ext cx="20081" cy="20518"/>
            </a:xfrm>
            <a:custGeom>
              <a:avLst/>
              <a:pathLst>
                <a:path w="20081" h="20518">
                  <a:moveTo>
                    <a:pt x="0" y="0"/>
                  </a:moveTo>
                  <a:lnTo>
                    <a:pt x="820" y="2405"/>
                  </a:lnTo>
                  <a:lnTo>
                    <a:pt x="1711" y="4732"/>
                  </a:lnTo>
                  <a:lnTo>
                    <a:pt x="2671" y="6980"/>
                  </a:lnTo>
                  <a:lnTo>
                    <a:pt x="3702" y="9150"/>
                  </a:lnTo>
                  <a:lnTo>
                    <a:pt x="4802" y="11241"/>
                  </a:lnTo>
                  <a:lnTo>
                    <a:pt x="5972" y="13254"/>
                  </a:lnTo>
                  <a:lnTo>
                    <a:pt x="7212" y="15188"/>
                  </a:lnTo>
                  <a:lnTo>
                    <a:pt x="8521" y="17043"/>
                  </a:lnTo>
                  <a:lnTo>
                    <a:pt x="9901" y="18820"/>
                  </a:lnTo>
                  <a:lnTo>
                    <a:pt x="11350" y="20518"/>
                  </a:lnTo>
                  <a:lnTo>
                    <a:pt x="12616" y="18663"/>
                  </a:lnTo>
                  <a:lnTo>
                    <a:pt x="13795" y="16764"/>
                  </a:lnTo>
                  <a:lnTo>
                    <a:pt x="14886" y="14821"/>
                  </a:lnTo>
                  <a:lnTo>
                    <a:pt x="15890" y="12834"/>
                  </a:lnTo>
                  <a:lnTo>
                    <a:pt x="16807" y="10804"/>
                  </a:lnTo>
                  <a:lnTo>
                    <a:pt x="17637" y="8731"/>
                  </a:lnTo>
                  <a:lnTo>
                    <a:pt x="18379" y="6613"/>
                  </a:lnTo>
                  <a:lnTo>
                    <a:pt x="19034" y="4452"/>
                  </a:lnTo>
                  <a:lnTo>
                    <a:pt x="19601" y="2248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8003561" y="4147617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8008363" y="4186035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7963834" y="4155912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972129" y="4163770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972129" y="4195202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8087818" y="4146307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8114012" y="4151546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09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8078650" y="4167262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8103097" y="4176430"/>
              <a:ext cx="39727" cy="51950"/>
            </a:xfrm>
            <a:custGeom>
              <a:avLst/>
              <a:pathLst>
                <a:path w="39727" h="51950">
                  <a:moveTo>
                    <a:pt x="39727" y="0"/>
                  </a:moveTo>
                  <a:lnTo>
                    <a:pt x="39727" y="51950"/>
                  </a:lnTo>
                  <a:lnTo>
                    <a:pt x="0" y="5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8111392" y="4184288"/>
              <a:ext cx="23137" cy="13969"/>
            </a:xfrm>
            <a:custGeom>
              <a:avLst/>
              <a:pathLst>
                <a:path w="23137" h="13969">
                  <a:moveTo>
                    <a:pt x="23137" y="13969"/>
                  </a:moveTo>
                  <a:lnTo>
                    <a:pt x="23137" y="0"/>
                  </a:lnTo>
                  <a:lnTo>
                    <a:pt x="0" y="0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8111392" y="4206553"/>
              <a:ext cx="23137" cy="14406"/>
            </a:xfrm>
            <a:custGeom>
              <a:avLst/>
              <a:pathLst>
                <a:path w="23137" h="14406">
                  <a:moveTo>
                    <a:pt x="0" y="0"/>
                  </a:moveTo>
                  <a:lnTo>
                    <a:pt x="0" y="14406"/>
                  </a:lnTo>
                  <a:lnTo>
                    <a:pt x="23137" y="14406"/>
                  </a:lnTo>
                  <a:lnTo>
                    <a:pt x="231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8183862" y="4149363"/>
              <a:ext cx="34925" cy="82073"/>
            </a:xfrm>
            <a:custGeom>
              <a:avLst/>
              <a:pathLst>
                <a:path w="34925" h="82073">
                  <a:moveTo>
                    <a:pt x="1309" y="24010"/>
                  </a:moveTo>
                  <a:lnTo>
                    <a:pt x="13970" y="24010"/>
                  </a:lnTo>
                  <a:lnTo>
                    <a:pt x="13970" y="0"/>
                  </a:lnTo>
                  <a:lnTo>
                    <a:pt x="22264" y="0"/>
                  </a:lnTo>
                  <a:lnTo>
                    <a:pt x="22264" y="24010"/>
                  </a:lnTo>
                  <a:lnTo>
                    <a:pt x="34925" y="24010"/>
                  </a:lnTo>
                  <a:lnTo>
                    <a:pt x="34925" y="32305"/>
                  </a:lnTo>
                  <a:lnTo>
                    <a:pt x="22264" y="32305"/>
                  </a:lnTo>
                  <a:lnTo>
                    <a:pt x="22264" y="66794"/>
                  </a:lnTo>
                  <a:lnTo>
                    <a:pt x="33178" y="62428"/>
                  </a:lnTo>
                  <a:lnTo>
                    <a:pt x="34488" y="70286"/>
                  </a:lnTo>
                  <a:lnTo>
                    <a:pt x="31489" y="71661"/>
                  </a:lnTo>
                  <a:lnTo>
                    <a:pt x="28428" y="72993"/>
                  </a:lnTo>
                  <a:lnTo>
                    <a:pt x="25307" y="74281"/>
                  </a:lnTo>
                  <a:lnTo>
                    <a:pt x="22124" y="75525"/>
                  </a:lnTo>
                  <a:lnTo>
                    <a:pt x="18881" y="76725"/>
                  </a:lnTo>
                  <a:lnTo>
                    <a:pt x="15576" y="77882"/>
                  </a:lnTo>
                  <a:lnTo>
                    <a:pt x="12210" y="78995"/>
                  </a:lnTo>
                  <a:lnTo>
                    <a:pt x="8783" y="80065"/>
                  </a:lnTo>
                  <a:lnTo>
                    <a:pt x="5295" y="81091"/>
                  </a:lnTo>
                  <a:lnTo>
                    <a:pt x="1746" y="82073"/>
                  </a:lnTo>
                  <a:lnTo>
                    <a:pt x="0" y="73342"/>
                  </a:lnTo>
                  <a:lnTo>
                    <a:pt x="1475" y="72988"/>
                  </a:lnTo>
                  <a:lnTo>
                    <a:pt x="2933" y="72626"/>
                  </a:lnTo>
                  <a:lnTo>
                    <a:pt x="4374" y="72255"/>
                  </a:lnTo>
                  <a:lnTo>
                    <a:pt x="5797" y="71875"/>
                  </a:lnTo>
                  <a:lnTo>
                    <a:pt x="7203" y="71487"/>
                  </a:lnTo>
                  <a:lnTo>
                    <a:pt x="8591" y="71089"/>
                  </a:lnTo>
                  <a:lnTo>
                    <a:pt x="9962" y="70683"/>
                  </a:lnTo>
                  <a:lnTo>
                    <a:pt x="11315" y="70269"/>
                  </a:lnTo>
                  <a:lnTo>
                    <a:pt x="12651" y="69845"/>
                  </a:lnTo>
                  <a:lnTo>
                    <a:pt x="13970" y="69413"/>
                  </a:lnTo>
                  <a:lnTo>
                    <a:pt x="13970" y="32305"/>
                  </a:lnTo>
                  <a:lnTo>
                    <a:pt x="1309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224898" y="4147181"/>
              <a:ext cx="54133" cy="18772"/>
            </a:xfrm>
            <a:custGeom>
              <a:avLst/>
              <a:pathLst>
                <a:path w="54133" h="18772">
                  <a:moveTo>
                    <a:pt x="0" y="10477"/>
                  </a:moveTo>
                  <a:lnTo>
                    <a:pt x="21828" y="10477"/>
                  </a:lnTo>
                  <a:lnTo>
                    <a:pt x="21561" y="9613"/>
                  </a:lnTo>
                  <a:lnTo>
                    <a:pt x="21286" y="8766"/>
                  </a:lnTo>
                  <a:lnTo>
                    <a:pt x="21003" y="7936"/>
                  </a:lnTo>
                  <a:lnTo>
                    <a:pt x="20710" y="7124"/>
                  </a:lnTo>
                  <a:lnTo>
                    <a:pt x="20409" y="6330"/>
                  </a:lnTo>
                  <a:lnTo>
                    <a:pt x="20099" y="5553"/>
                  </a:lnTo>
                  <a:lnTo>
                    <a:pt x="19780" y="4793"/>
                  </a:lnTo>
                  <a:lnTo>
                    <a:pt x="19453" y="4051"/>
                  </a:lnTo>
                  <a:lnTo>
                    <a:pt x="19117" y="3326"/>
                  </a:lnTo>
                  <a:lnTo>
                    <a:pt x="18772" y="2619"/>
                  </a:lnTo>
                  <a:lnTo>
                    <a:pt x="27066" y="0"/>
                  </a:lnTo>
                  <a:lnTo>
                    <a:pt x="27582" y="969"/>
                  </a:lnTo>
                  <a:lnTo>
                    <a:pt x="28079" y="1955"/>
                  </a:lnTo>
                  <a:lnTo>
                    <a:pt x="28559" y="2959"/>
                  </a:lnTo>
                  <a:lnTo>
                    <a:pt x="29022" y="3981"/>
                  </a:lnTo>
                  <a:lnTo>
                    <a:pt x="29467" y="5020"/>
                  </a:lnTo>
                  <a:lnTo>
                    <a:pt x="29895" y="6076"/>
                  </a:lnTo>
                  <a:lnTo>
                    <a:pt x="30306" y="7150"/>
                  </a:lnTo>
                  <a:lnTo>
                    <a:pt x="30699" y="8242"/>
                  </a:lnTo>
                  <a:lnTo>
                    <a:pt x="31074" y="9351"/>
                  </a:lnTo>
                  <a:lnTo>
                    <a:pt x="31432" y="10477"/>
                  </a:lnTo>
                  <a:lnTo>
                    <a:pt x="54133" y="10477"/>
                  </a:lnTo>
                  <a:lnTo>
                    <a:pt x="54133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220969" y="4169445"/>
              <a:ext cx="63738" cy="28376"/>
            </a:xfrm>
            <a:custGeom>
              <a:avLst/>
              <a:pathLst>
                <a:path w="63738" h="28376">
                  <a:moveTo>
                    <a:pt x="44092" y="0"/>
                  </a:moveTo>
                  <a:lnTo>
                    <a:pt x="53260" y="2619"/>
                  </a:lnTo>
                  <a:lnTo>
                    <a:pt x="52557" y="4601"/>
                  </a:lnTo>
                  <a:lnTo>
                    <a:pt x="51846" y="6530"/>
                  </a:lnTo>
                  <a:lnTo>
                    <a:pt x="51125" y="8408"/>
                  </a:lnTo>
                  <a:lnTo>
                    <a:pt x="50396" y="10233"/>
                  </a:lnTo>
                  <a:lnTo>
                    <a:pt x="49658" y="12005"/>
                  </a:lnTo>
                  <a:lnTo>
                    <a:pt x="48912" y="13725"/>
                  </a:lnTo>
                  <a:lnTo>
                    <a:pt x="48157" y="15393"/>
                  </a:lnTo>
                  <a:lnTo>
                    <a:pt x="47393" y="17008"/>
                  </a:lnTo>
                  <a:lnTo>
                    <a:pt x="46620" y="18571"/>
                  </a:lnTo>
                  <a:lnTo>
                    <a:pt x="45839" y="20081"/>
                  </a:lnTo>
                  <a:lnTo>
                    <a:pt x="63738" y="20081"/>
                  </a:lnTo>
                  <a:lnTo>
                    <a:pt x="63738" y="28376"/>
                  </a:lnTo>
                  <a:lnTo>
                    <a:pt x="0" y="28376"/>
                  </a:lnTo>
                  <a:lnTo>
                    <a:pt x="0" y="20081"/>
                  </a:lnTo>
                  <a:lnTo>
                    <a:pt x="36671" y="20081"/>
                  </a:lnTo>
                  <a:lnTo>
                    <a:pt x="37531" y="18152"/>
                  </a:lnTo>
                  <a:lnTo>
                    <a:pt x="38365" y="16205"/>
                  </a:lnTo>
                  <a:lnTo>
                    <a:pt x="39172" y="14240"/>
                  </a:lnTo>
                  <a:lnTo>
                    <a:pt x="39954" y="12258"/>
                  </a:lnTo>
                  <a:lnTo>
                    <a:pt x="40709" y="10259"/>
                  </a:lnTo>
                  <a:lnTo>
                    <a:pt x="41438" y="8242"/>
                  </a:lnTo>
                  <a:lnTo>
                    <a:pt x="42141" y="6207"/>
                  </a:lnTo>
                  <a:lnTo>
                    <a:pt x="42818" y="4156"/>
                  </a:lnTo>
                  <a:lnTo>
                    <a:pt x="43468" y="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8229701" y="4169882"/>
              <a:ext cx="15279" cy="17462"/>
            </a:xfrm>
            <a:custGeom>
              <a:avLst/>
              <a:pathLst>
                <a:path w="15279" h="17462">
                  <a:moveTo>
                    <a:pt x="7858" y="0"/>
                  </a:moveTo>
                  <a:lnTo>
                    <a:pt x="8796" y="1327"/>
                  </a:lnTo>
                  <a:lnTo>
                    <a:pt x="9691" y="2689"/>
                  </a:lnTo>
                  <a:lnTo>
                    <a:pt x="10542" y="4086"/>
                  </a:lnTo>
                  <a:lnTo>
                    <a:pt x="11350" y="5518"/>
                  </a:lnTo>
                  <a:lnTo>
                    <a:pt x="12114" y="6985"/>
                  </a:lnTo>
                  <a:lnTo>
                    <a:pt x="12834" y="8486"/>
                  </a:lnTo>
                  <a:lnTo>
                    <a:pt x="13511" y="10023"/>
                  </a:lnTo>
                  <a:lnTo>
                    <a:pt x="14144" y="11595"/>
                  </a:lnTo>
                  <a:lnTo>
                    <a:pt x="14733" y="13201"/>
                  </a:lnTo>
                  <a:lnTo>
                    <a:pt x="15279" y="14843"/>
                  </a:lnTo>
                  <a:lnTo>
                    <a:pt x="6984" y="17462"/>
                  </a:lnTo>
                  <a:lnTo>
                    <a:pt x="6522" y="15821"/>
                  </a:lnTo>
                  <a:lnTo>
                    <a:pt x="6007" y="14214"/>
                  </a:lnTo>
                  <a:lnTo>
                    <a:pt x="5439" y="12642"/>
                  </a:lnTo>
                  <a:lnTo>
                    <a:pt x="4819" y="11106"/>
                  </a:lnTo>
                  <a:lnTo>
                    <a:pt x="4147" y="9604"/>
                  </a:lnTo>
                  <a:lnTo>
                    <a:pt x="3422" y="8137"/>
                  </a:lnTo>
                  <a:lnTo>
                    <a:pt x="2645" y="6705"/>
                  </a:lnTo>
                  <a:lnTo>
                    <a:pt x="1816" y="5308"/>
                  </a:lnTo>
                  <a:lnTo>
                    <a:pt x="934" y="3946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8225772" y="4208299"/>
              <a:ext cx="51514" cy="39727"/>
            </a:xfrm>
            <a:custGeom>
              <a:avLst/>
              <a:pathLst>
                <a:path w="51514" h="39727">
                  <a:moveTo>
                    <a:pt x="51514" y="0"/>
                  </a:moveTo>
                  <a:lnTo>
                    <a:pt x="51514" y="39727"/>
                  </a:lnTo>
                  <a:lnTo>
                    <a:pt x="42783" y="39727"/>
                  </a:lnTo>
                  <a:lnTo>
                    <a:pt x="42783" y="35361"/>
                  </a:lnTo>
                  <a:lnTo>
                    <a:pt x="9167" y="35361"/>
                  </a:lnTo>
                  <a:lnTo>
                    <a:pt x="9167" y="39727"/>
                  </a:lnTo>
                  <a:lnTo>
                    <a:pt x="0" y="39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8234939" y="4216594"/>
              <a:ext cx="33615" cy="18772"/>
            </a:xfrm>
            <a:custGeom>
              <a:avLst/>
              <a:pathLst>
                <a:path w="33615" h="18772">
                  <a:moveTo>
                    <a:pt x="0" y="18772"/>
                  </a:moveTo>
                  <a:lnTo>
                    <a:pt x="33615" y="18772"/>
                  </a:lnTo>
                  <a:lnTo>
                    <a:pt x="33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8297368" y="414761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8297804" y="4172065"/>
              <a:ext cx="40600" cy="75961"/>
            </a:xfrm>
            <a:custGeom>
              <a:avLst/>
              <a:pathLst>
                <a:path w="40600" h="75961">
                  <a:moveTo>
                    <a:pt x="32305" y="0"/>
                  </a:moveTo>
                  <a:lnTo>
                    <a:pt x="40600" y="0"/>
                  </a:lnTo>
                  <a:lnTo>
                    <a:pt x="40600" y="75961"/>
                  </a:lnTo>
                  <a:lnTo>
                    <a:pt x="32305" y="75961"/>
                  </a:lnTo>
                  <a:lnTo>
                    <a:pt x="32305" y="55880"/>
                  </a:lnTo>
                  <a:lnTo>
                    <a:pt x="0" y="55880"/>
                  </a:lnTo>
                  <a:lnTo>
                    <a:pt x="0" y="48021"/>
                  </a:lnTo>
                  <a:lnTo>
                    <a:pt x="32305" y="48021"/>
                  </a:lnTo>
                  <a:lnTo>
                    <a:pt x="32305" y="36671"/>
                  </a:lnTo>
                  <a:lnTo>
                    <a:pt x="5238" y="36671"/>
                  </a:lnTo>
                  <a:lnTo>
                    <a:pt x="5238" y="28813"/>
                  </a:lnTo>
                  <a:lnTo>
                    <a:pt x="32305" y="28813"/>
                  </a:lnTo>
                  <a:lnTo>
                    <a:pt x="32305" y="17462"/>
                  </a:lnTo>
                  <a:lnTo>
                    <a:pt x="2619" y="17462"/>
                  </a:lnTo>
                  <a:lnTo>
                    <a:pt x="2619" y="9604"/>
                  </a:lnTo>
                  <a:lnTo>
                    <a:pt x="32305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8353684" y="4172065"/>
              <a:ext cx="41909" cy="75961"/>
            </a:xfrm>
            <a:custGeom>
              <a:avLst/>
              <a:pathLst>
                <a:path w="41909" h="75961">
                  <a:moveTo>
                    <a:pt x="0" y="0"/>
                  </a:moveTo>
                  <a:lnTo>
                    <a:pt x="8294" y="0"/>
                  </a:lnTo>
                  <a:lnTo>
                    <a:pt x="8294" y="9604"/>
                  </a:lnTo>
                  <a:lnTo>
                    <a:pt x="39290" y="9604"/>
                  </a:lnTo>
                  <a:lnTo>
                    <a:pt x="39290" y="17462"/>
                  </a:lnTo>
                  <a:lnTo>
                    <a:pt x="8294" y="17462"/>
                  </a:lnTo>
                  <a:lnTo>
                    <a:pt x="8294" y="28813"/>
                  </a:lnTo>
                  <a:lnTo>
                    <a:pt x="36671" y="28813"/>
                  </a:lnTo>
                  <a:lnTo>
                    <a:pt x="36671" y="36671"/>
                  </a:lnTo>
                  <a:lnTo>
                    <a:pt x="8294" y="36671"/>
                  </a:lnTo>
                  <a:lnTo>
                    <a:pt x="8294" y="48021"/>
                  </a:lnTo>
                  <a:lnTo>
                    <a:pt x="41909" y="48021"/>
                  </a:lnTo>
                  <a:lnTo>
                    <a:pt x="41909" y="55880"/>
                  </a:lnTo>
                  <a:lnTo>
                    <a:pt x="8294" y="55880"/>
                  </a:lnTo>
                  <a:lnTo>
                    <a:pt x="8294" y="75961"/>
                  </a:lnTo>
                  <a:lnTo>
                    <a:pt x="0" y="75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287490" y="4267445"/>
              <a:ext cx="100409" cy="101282"/>
            </a:xfrm>
            <a:custGeom>
              <a:avLst/>
              <a:pathLst>
                <a:path w="100409" h="101282">
                  <a:moveTo>
                    <a:pt x="53697" y="0"/>
                  </a:moveTo>
                  <a:lnTo>
                    <a:pt x="54295" y="615"/>
                  </a:lnTo>
                  <a:lnTo>
                    <a:pt x="54867" y="1239"/>
                  </a:lnTo>
                  <a:lnTo>
                    <a:pt x="55412" y="1872"/>
                  </a:lnTo>
                  <a:lnTo>
                    <a:pt x="55932" y="2514"/>
                  </a:lnTo>
                  <a:lnTo>
                    <a:pt x="56425" y="3165"/>
                  </a:lnTo>
                  <a:lnTo>
                    <a:pt x="56892" y="3824"/>
                  </a:lnTo>
                  <a:lnTo>
                    <a:pt x="57333" y="4492"/>
                  </a:lnTo>
                  <a:lnTo>
                    <a:pt x="57748" y="5168"/>
                  </a:lnTo>
                  <a:lnTo>
                    <a:pt x="58137" y="5854"/>
                  </a:lnTo>
                  <a:lnTo>
                    <a:pt x="58499" y="6548"/>
                  </a:lnTo>
                  <a:lnTo>
                    <a:pt x="100409" y="6548"/>
                  </a:lnTo>
                  <a:lnTo>
                    <a:pt x="100409" y="14406"/>
                  </a:lnTo>
                  <a:lnTo>
                    <a:pt x="17462" y="14406"/>
                  </a:lnTo>
                  <a:lnTo>
                    <a:pt x="17462" y="49331"/>
                  </a:lnTo>
                  <a:lnTo>
                    <a:pt x="17366" y="55194"/>
                  </a:lnTo>
                  <a:lnTo>
                    <a:pt x="17078" y="60909"/>
                  </a:lnTo>
                  <a:lnTo>
                    <a:pt x="16598" y="66475"/>
                  </a:lnTo>
                  <a:lnTo>
                    <a:pt x="15925" y="71893"/>
                  </a:lnTo>
                  <a:lnTo>
                    <a:pt x="15061" y="77162"/>
                  </a:lnTo>
                  <a:lnTo>
                    <a:pt x="14004" y="82283"/>
                  </a:lnTo>
                  <a:lnTo>
                    <a:pt x="12756" y="87255"/>
                  </a:lnTo>
                  <a:lnTo>
                    <a:pt x="11315" y="92079"/>
                  </a:lnTo>
                  <a:lnTo>
                    <a:pt x="9682" y="96755"/>
                  </a:lnTo>
                  <a:lnTo>
                    <a:pt x="7858" y="101282"/>
                  </a:lnTo>
                  <a:lnTo>
                    <a:pt x="0" y="96480"/>
                  </a:lnTo>
                  <a:lnTo>
                    <a:pt x="1741" y="91822"/>
                  </a:lnTo>
                  <a:lnTo>
                    <a:pt x="3300" y="87102"/>
                  </a:lnTo>
                  <a:lnTo>
                    <a:pt x="4675" y="82322"/>
                  </a:lnTo>
                  <a:lnTo>
                    <a:pt x="5867" y="77481"/>
                  </a:lnTo>
                  <a:lnTo>
                    <a:pt x="6875" y="72578"/>
                  </a:lnTo>
                  <a:lnTo>
                    <a:pt x="7700" y="67614"/>
                  </a:lnTo>
                  <a:lnTo>
                    <a:pt x="8342" y="62589"/>
                  </a:lnTo>
                  <a:lnTo>
                    <a:pt x="8801" y="57504"/>
                  </a:lnTo>
                  <a:lnTo>
                    <a:pt x="9076" y="52356"/>
                  </a:lnTo>
                  <a:lnTo>
                    <a:pt x="9167" y="47148"/>
                  </a:lnTo>
                  <a:lnTo>
                    <a:pt x="9167" y="6548"/>
                  </a:lnTo>
                  <a:lnTo>
                    <a:pt x="48458" y="6548"/>
                  </a:lnTo>
                  <a:lnTo>
                    <a:pt x="48192" y="6116"/>
                  </a:lnTo>
                  <a:lnTo>
                    <a:pt x="47917" y="5692"/>
                  </a:lnTo>
                  <a:lnTo>
                    <a:pt x="47633" y="5278"/>
                  </a:lnTo>
                  <a:lnTo>
                    <a:pt x="47340" y="4872"/>
                  </a:lnTo>
                  <a:lnTo>
                    <a:pt x="47039" y="4474"/>
                  </a:lnTo>
                  <a:lnTo>
                    <a:pt x="46729" y="4086"/>
                  </a:lnTo>
                  <a:lnTo>
                    <a:pt x="46410" y="3706"/>
                  </a:lnTo>
                  <a:lnTo>
                    <a:pt x="46083" y="3335"/>
                  </a:lnTo>
                  <a:lnTo>
                    <a:pt x="45747" y="2972"/>
                  </a:lnTo>
                  <a:lnTo>
                    <a:pt x="45402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302333" y="4278359"/>
              <a:ext cx="87312" cy="90368"/>
            </a:xfrm>
            <a:custGeom>
              <a:avLst/>
              <a:pathLst>
                <a:path w="87312" h="90368">
                  <a:moveTo>
                    <a:pt x="10914" y="13096"/>
                  </a:moveTo>
                  <a:lnTo>
                    <a:pt x="38854" y="13096"/>
                  </a:lnTo>
                  <a:lnTo>
                    <a:pt x="38854" y="0"/>
                  </a:lnTo>
                  <a:lnTo>
                    <a:pt x="47585" y="0"/>
                  </a:lnTo>
                  <a:lnTo>
                    <a:pt x="47585" y="13096"/>
                  </a:lnTo>
                  <a:lnTo>
                    <a:pt x="78144" y="13096"/>
                  </a:lnTo>
                  <a:lnTo>
                    <a:pt x="78144" y="27939"/>
                  </a:lnTo>
                  <a:lnTo>
                    <a:pt x="87312" y="27939"/>
                  </a:lnTo>
                  <a:lnTo>
                    <a:pt x="87312" y="35798"/>
                  </a:lnTo>
                  <a:lnTo>
                    <a:pt x="78144" y="35798"/>
                  </a:lnTo>
                  <a:lnTo>
                    <a:pt x="78144" y="51077"/>
                  </a:lnTo>
                  <a:lnTo>
                    <a:pt x="47585" y="51077"/>
                  </a:lnTo>
                  <a:lnTo>
                    <a:pt x="47585" y="55006"/>
                  </a:lnTo>
                  <a:lnTo>
                    <a:pt x="48558" y="56133"/>
                  </a:lnTo>
                  <a:lnTo>
                    <a:pt x="49558" y="57242"/>
                  </a:lnTo>
                  <a:lnTo>
                    <a:pt x="50584" y="58333"/>
                  </a:lnTo>
                  <a:lnTo>
                    <a:pt x="51636" y="59407"/>
                  </a:lnTo>
                  <a:lnTo>
                    <a:pt x="52714" y="60463"/>
                  </a:lnTo>
                  <a:lnTo>
                    <a:pt x="53819" y="61502"/>
                  </a:lnTo>
                  <a:lnTo>
                    <a:pt x="54950" y="62524"/>
                  </a:lnTo>
                  <a:lnTo>
                    <a:pt x="56107" y="63528"/>
                  </a:lnTo>
                  <a:lnTo>
                    <a:pt x="57290" y="64515"/>
                  </a:lnTo>
                  <a:lnTo>
                    <a:pt x="58499" y="65484"/>
                  </a:lnTo>
                  <a:lnTo>
                    <a:pt x="60053" y="64497"/>
                  </a:lnTo>
                  <a:lnTo>
                    <a:pt x="61572" y="63458"/>
                  </a:lnTo>
                  <a:lnTo>
                    <a:pt x="63057" y="62367"/>
                  </a:lnTo>
                  <a:lnTo>
                    <a:pt x="64506" y="61223"/>
                  </a:lnTo>
                  <a:lnTo>
                    <a:pt x="65920" y="60027"/>
                  </a:lnTo>
                  <a:lnTo>
                    <a:pt x="67300" y="58778"/>
                  </a:lnTo>
                  <a:lnTo>
                    <a:pt x="68645" y="57477"/>
                  </a:lnTo>
                  <a:lnTo>
                    <a:pt x="69954" y="56124"/>
                  </a:lnTo>
                  <a:lnTo>
                    <a:pt x="71229" y="54718"/>
                  </a:lnTo>
                  <a:lnTo>
                    <a:pt x="72469" y="53260"/>
                  </a:lnTo>
                  <a:lnTo>
                    <a:pt x="79890" y="58935"/>
                  </a:lnTo>
                  <a:lnTo>
                    <a:pt x="78725" y="60228"/>
                  </a:lnTo>
                  <a:lnTo>
                    <a:pt x="77498" y="61485"/>
                  </a:lnTo>
                  <a:lnTo>
                    <a:pt x="76210" y="62707"/>
                  </a:lnTo>
                  <a:lnTo>
                    <a:pt x="74861" y="63895"/>
                  </a:lnTo>
                  <a:lnTo>
                    <a:pt x="73451" y="65047"/>
                  </a:lnTo>
                  <a:lnTo>
                    <a:pt x="71980" y="66165"/>
                  </a:lnTo>
                  <a:lnTo>
                    <a:pt x="70448" y="67248"/>
                  </a:lnTo>
                  <a:lnTo>
                    <a:pt x="68854" y="68295"/>
                  </a:lnTo>
                  <a:lnTo>
                    <a:pt x="67200" y="69308"/>
                  </a:lnTo>
                  <a:lnTo>
                    <a:pt x="65484" y="70286"/>
                  </a:lnTo>
                  <a:lnTo>
                    <a:pt x="67344" y="71399"/>
                  </a:lnTo>
                  <a:lnTo>
                    <a:pt x="69256" y="72469"/>
                  </a:lnTo>
                  <a:lnTo>
                    <a:pt x="71220" y="73495"/>
                  </a:lnTo>
                  <a:lnTo>
                    <a:pt x="73237" y="74477"/>
                  </a:lnTo>
                  <a:lnTo>
                    <a:pt x="75307" y="75416"/>
                  </a:lnTo>
                  <a:lnTo>
                    <a:pt x="77428" y="76311"/>
                  </a:lnTo>
                  <a:lnTo>
                    <a:pt x="79602" y="77162"/>
                  </a:lnTo>
                  <a:lnTo>
                    <a:pt x="81829" y="77970"/>
                  </a:lnTo>
                  <a:lnTo>
                    <a:pt x="84108" y="78734"/>
                  </a:lnTo>
                  <a:lnTo>
                    <a:pt x="86439" y="79454"/>
                  </a:lnTo>
                  <a:lnTo>
                    <a:pt x="82073" y="88185"/>
                  </a:lnTo>
                  <a:lnTo>
                    <a:pt x="77878" y="86544"/>
                  </a:lnTo>
                  <a:lnTo>
                    <a:pt x="73848" y="84762"/>
                  </a:lnTo>
                  <a:lnTo>
                    <a:pt x="69985" y="82842"/>
                  </a:lnTo>
                  <a:lnTo>
                    <a:pt x="66287" y="80781"/>
                  </a:lnTo>
                  <a:lnTo>
                    <a:pt x="62755" y="78581"/>
                  </a:lnTo>
                  <a:lnTo>
                    <a:pt x="59389" y="76241"/>
                  </a:lnTo>
                  <a:lnTo>
                    <a:pt x="56189" y="73761"/>
                  </a:lnTo>
                  <a:lnTo>
                    <a:pt x="53155" y="71142"/>
                  </a:lnTo>
                  <a:lnTo>
                    <a:pt x="50287" y="68383"/>
                  </a:lnTo>
                  <a:lnTo>
                    <a:pt x="47585" y="65484"/>
                  </a:lnTo>
                  <a:lnTo>
                    <a:pt x="47585" y="79454"/>
                  </a:lnTo>
                  <a:lnTo>
                    <a:pt x="47565" y="80639"/>
                  </a:lnTo>
                  <a:lnTo>
                    <a:pt x="47506" y="81750"/>
                  </a:lnTo>
                  <a:lnTo>
                    <a:pt x="47408" y="82787"/>
                  </a:lnTo>
                  <a:lnTo>
                    <a:pt x="47270" y="83750"/>
                  </a:lnTo>
                  <a:lnTo>
                    <a:pt x="47094" y="84638"/>
                  </a:lnTo>
                  <a:lnTo>
                    <a:pt x="46878" y="85452"/>
                  </a:lnTo>
                  <a:lnTo>
                    <a:pt x="46622" y="86192"/>
                  </a:lnTo>
                  <a:lnTo>
                    <a:pt x="46328" y="86858"/>
                  </a:lnTo>
                  <a:lnTo>
                    <a:pt x="45994" y="87450"/>
                  </a:lnTo>
                  <a:lnTo>
                    <a:pt x="45620" y="87967"/>
                  </a:lnTo>
                  <a:lnTo>
                    <a:pt x="45182" y="88423"/>
                  </a:lnTo>
                  <a:lnTo>
                    <a:pt x="44651" y="88831"/>
                  </a:lnTo>
                  <a:lnTo>
                    <a:pt x="44029" y="89191"/>
                  </a:lnTo>
                  <a:lnTo>
                    <a:pt x="43315" y="89504"/>
                  </a:lnTo>
                  <a:lnTo>
                    <a:pt x="42510" y="89768"/>
                  </a:lnTo>
                  <a:lnTo>
                    <a:pt x="41613" y="89984"/>
                  </a:lnTo>
                  <a:lnTo>
                    <a:pt x="40624" y="90152"/>
                  </a:lnTo>
                  <a:lnTo>
                    <a:pt x="39543" y="90272"/>
                  </a:lnTo>
                  <a:lnTo>
                    <a:pt x="38371" y="90344"/>
                  </a:lnTo>
                  <a:lnTo>
                    <a:pt x="37107" y="90368"/>
                  </a:lnTo>
                  <a:lnTo>
                    <a:pt x="35811" y="90359"/>
                  </a:lnTo>
                  <a:lnTo>
                    <a:pt x="34540" y="90333"/>
                  </a:lnTo>
                  <a:lnTo>
                    <a:pt x="33296" y="90289"/>
                  </a:lnTo>
                  <a:lnTo>
                    <a:pt x="32078" y="90228"/>
                  </a:lnTo>
                  <a:lnTo>
                    <a:pt x="30886" y="90150"/>
                  </a:lnTo>
                  <a:lnTo>
                    <a:pt x="29721" y="90054"/>
                  </a:lnTo>
                  <a:lnTo>
                    <a:pt x="28581" y="89940"/>
                  </a:lnTo>
                  <a:lnTo>
                    <a:pt x="27468" y="89809"/>
                  </a:lnTo>
                  <a:lnTo>
                    <a:pt x="26381" y="89661"/>
                  </a:lnTo>
                  <a:lnTo>
                    <a:pt x="25320" y="89495"/>
                  </a:lnTo>
                  <a:lnTo>
                    <a:pt x="23574" y="80764"/>
                  </a:lnTo>
                  <a:lnTo>
                    <a:pt x="24967" y="81012"/>
                  </a:lnTo>
                  <a:lnTo>
                    <a:pt x="26350" y="81235"/>
                  </a:lnTo>
                  <a:lnTo>
                    <a:pt x="27726" y="81432"/>
                  </a:lnTo>
                  <a:lnTo>
                    <a:pt x="29092" y="81602"/>
                  </a:lnTo>
                  <a:lnTo>
                    <a:pt x="30450" y="81746"/>
                  </a:lnTo>
                  <a:lnTo>
                    <a:pt x="31799" y="81864"/>
                  </a:lnTo>
                  <a:lnTo>
                    <a:pt x="33139" y="81955"/>
                  </a:lnTo>
                  <a:lnTo>
                    <a:pt x="34470" y="82021"/>
                  </a:lnTo>
                  <a:lnTo>
                    <a:pt x="35793" y="82060"/>
                  </a:lnTo>
                  <a:lnTo>
                    <a:pt x="37107" y="82073"/>
                  </a:lnTo>
                  <a:lnTo>
                    <a:pt x="37439" y="82034"/>
                  </a:lnTo>
                  <a:lnTo>
                    <a:pt x="37736" y="81916"/>
                  </a:lnTo>
                  <a:lnTo>
                    <a:pt x="37998" y="81720"/>
                  </a:lnTo>
                  <a:lnTo>
                    <a:pt x="38225" y="81445"/>
                  </a:lnTo>
                  <a:lnTo>
                    <a:pt x="38417" y="81091"/>
                  </a:lnTo>
                  <a:lnTo>
                    <a:pt x="38574" y="80659"/>
                  </a:lnTo>
                  <a:lnTo>
                    <a:pt x="38696" y="80148"/>
                  </a:lnTo>
                  <a:lnTo>
                    <a:pt x="38784" y="79559"/>
                  </a:lnTo>
                  <a:lnTo>
                    <a:pt x="38836" y="78891"/>
                  </a:lnTo>
                  <a:lnTo>
                    <a:pt x="38854" y="78144"/>
                  </a:lnTo>
                  <a:lnTo>
                    <a:pt x="38854" y="69850"/>
                  </a:lnTo>
                  <a:lnTo>
                    <a:pt x="35134" y="71722"/>
                  </a:lnTo>
                  <a:lnTo>
                    <a:pt x="31484" y="73499"/>
                  </a:lnTo>
                  <a:lnTo>
                    <a:pt x="27905" y="75180"/>
                  </a:lnTo>
                  <a:lnTo>
                    <a:pt x="24395" y="76765"/>
                  </a:lnTo>
                  <a:lnTo>
                    <a:pt x="20955" y="78253"/>
                  </a:lnTo>
                  <a:lnTo>
                    <a:pt x="17584" y="79646"/>
                  </a:lnTo>
                  <a:lnTo>
                    <a:pt x="14284" y="80943"/>
                  </a:lnTo>
                  <a:lnTo>
                    <a:pt x="11053" y="82143"/>
                  </a:lnTo>
                  <a:lnTo>
                    <a:pt x="7893" y="83248"/>
                  </a:lnTo>
                  <a:lnTo>
                    <a:pt x="4802" y="84256"/>
                  </a:lnTo>
                  <a:lnTo>
                    <a:pt x="873" y="76398"/>
                  </a:lnTo>
                  <a:lnTo>
                    <a:pt x="5417" y="74997"/>
                  </a:lnTo>
                  <a:lnTo>
                    <a:pt x="9796" y="73586"/>
                  </a:lnTo>
                  <a:lnTo>
                    <a:pt x="14009" y="72168"/>
                  </a:lnTo>
                  <a:lnTo>
                    <a:pt x="18056" y="70740"/>
                  </a:lnTo>
                  <a:lnTo>
                    <a:pt x="21937" y="69304"/>
                  </a:lnTo>
                  <a:lnTo>
                    <a:pt x="25652" y="67859"/>
                  </a:lnTo>
                  <a:lnTo>
                    <a:pt x="29201" y="66405"/>
                  </a:lnTo>
                  <a:lnTo>
                    <a:pt x="32585" y="64943"/>
                  </a:lnTo>
                  <a:lnTo>
                    <a:pt x="35802" y="63471"/>
                  </a:lnTo>
                  <a:lnTo>
                    <a:pt x="38854" y="61991"/>
                  </a:lnTo>
                  <a:lnTo>
                    <a:pt x="38854" y="51077"/>
                  </a:lnTo>
                  <a:lnTo>
                    <a:pt x="10914" y="51077"/>
                  </a:lnTo>
                  <a:lnTo>
                    <a:pt x="10914" y="43219"/>
                  </a:lnTo>
                  <a:lnTo>
                    <a:pt x="38854" y="43219"/>
                  </a:lnTo>
                  <a:lnTo>
                    <a:pt x="38854" y="35798"/>
                  </a:lnTo>
                  <a:lnTo>
                    <a:pt x="0" y="35798"/>
                  </a:lnTo>
                  <a:lnTo>
                    <a:pt x="0" y="27939"/>
                  </a:lnTo>
                  <a:lnTo>
                    <a:pt x="38854" y="27939"/>
                  </a:lnTo>
                  <a:lnTo>
                    <a:pt x="38854" y="20954"/>
                  </a:lnTo>
                  <a:lnTo>
                    <a:pt x="10914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349918" y="4299314"/>
              <a:ext cx="21828" cy="6985"/>
            </a:xfrm>
            <a:custGeom>
              <a:avLst/>
              <a:pathLst>
                <a:path w="21828" h="6985">
                  <a:moveTo>
                    <a:pt x="0" y="0"/>
                  </a:moveTo>
                  <a:lnTo>
                    <a:pt x="0" y="6985"/>
                  </a:lnTo>
                  <a:lnTo>
                    <a:pt x="21828" y="6985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349918" y="4314157"/>
              <a:ext cx="21828" cy="7421"/>
            </a:xfrm>
            <a:custGeom>
              <a:avLst/>
              <a:pathLst>
                <a:path w="21828" h="7421">
                  <a:moveTo>
                    <a:pt x="0" y="0"/>
                  </a:moveTo>
                  <a:lnTo>
                    <a:pt x="0" y="7421"/>
                  </a:lnTo>
                  <a:lnTo>
                    <a:pt x="21828" y="7421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313247" y="4331183"/>
              <a:ext cx="14843" cy="14406"/>
            </a:xfrm>
            <a:custGeom>
              <a:avLst/>
              <a:pathLst>
                <a:path w="14843" h="14406">
                  <a:moveTo>
                    <a:pt x="6111" y="0"/>
                  </a:moveTo>
                  <a:lnTo>
                    <a:pt x="6985" y="803"/>
                  </a:lnTo>
                  <a:lnTo>
                    <a:pt x="7858" y="1641"/>
                  </a:lnTo>
                  <a:lnTo>
                    <a:pt x="8731" y="2514"/>
                  </a:lnTo>
                  <a:lnTo>
                    <a:pt x="9604" y="3422"/>
                  </a:lnTo>
                  <a:lnTo>
                    <a:pt x="10477" y="4365"/>
                  </a:lnTo>
                  <a:lnTo>
                    <a:pt x="11350" y="5343"/>
                  </a:lnTo>
                  <a:lnTo>
                    <a:pt x="12223" y="6356"/>
                  </a:lnTo>
                  <a:lnTo>
                    <a:pt x="13096" y="7404"/>
                  </a:lnTo>
                  <a:lnTo>
                    <a:pt x="13970" y="8486"/>
                  </a:lnTo>
                  <a:lnTo>
                    <a:pt x="14843" y="9604"/>
                  </a:lnTo>
                  <a:lnTo>
                    <a:pt x="8731" y="14406"/>
                  </a:lnTo>
                  <a:lnTo>
                    <a:pt x="7936" y="13358"/>
                  </a:lnTo>
                  <a:lnTo>
                    <a:pt x="7124" y="12311"/>
                  </a:lnTo>
                  <a:lnTo>
                    <a:pt x="6295" y="11263"/>
                  </a:lnTo>
                  <a:lnTo>
                    <a:pt x="5448" y="10215"/>
                  </a:lnTo>
                  <a:lnTo>
                    <a:pt x="4583" y="9167"/>
                  </a:lnTo>
                  <a:lnTo>
                    <a:pt x="3702" y="8120"/>
                  </a:lnTo>
                  <a:lnTo>
                    <a:pt x="2802" y="7072"/>
                  </a:lnTo>
                  <a:lnTo>
                    <a:pt x="1885" y="6024"/>
                  </a:lnTo>
                  <a:lnTo>
                    <a:pt x="951" y="4976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399250" y="4269191"/>
              <a:ext cx="99099" cy="99099"/>
            </a:xfrm>
            <a:custGeom>
              <a:avLst/>
              <a:pathLst>
                <a:path w="99099" h="99099">
                  <a:moveTo>
                    <a:pt x="88622" y="0"/>
                  </a:moveTo>
                  <a:lnTo>
                    <a:pt x="92987" y="7858"/>
                  </a:lnTo>
                  <a:lnTo>
                    <a:pt x="86854" y="8709"/>
                  </a:lnTo>
                  <a:lnTo>
                    <a:pt x="80502" y="9517"/>
                  </a:lnTo>
                  <a:lnTo>
                    <a:pt x="73931" y="10281"/>
                  </a:lnTo>
                  <a:lnTo>
                    <a:pt x="67143" y="11001"/>
                  </a:lnTo>
                  <a:lnTo>
                    <a:pt x="60136" y="11678"/>
                  </a:lnTo>
                  <a:lnTo>
                    <a:pt x="52911" y="12311"/>
                  </a:lnTo>
                  <a:lnTo>
                    <a:pt x="45467" y="12900"/>
                  </a:lnTo>
                  <a:lnTo>
                    <a:pt x="37806" y="13446"/>
                  </a:lnTo>
                  <a:lnTo>
                    <a:pt x="29926" y="13948"/>
                  </a:lnTo>
                  <a:lnTo>
                    <a:pt x="21828" y="14406"/>
                  </a:lnTo>
                  <a:lnTo>
                    <a:pt x="21828" y="27939"/>
                  </a:lnTo>
                  <a:lnTo>
                    <a:pt x="99099" y="27939"/>
                  </a:lnTo>
                  <a:lnTo>
                    <a:pt x="99099" y="36234"/>
                  </a:lnTo>
                  <a:lnTo>
                    <a:pt x="21828" y="36234"/>
                  </a:lnTo>
                  <a:lnTo>
                    <a:pt x="21797" y="41831"/>
                  </a:lnTo>
                  <a:lnTo>
                    <a:pt x="21705" y="47096"/>
                  </a:lnTo>
                  <a:lnTo>
                    <a:pt x="21553" y="52029"/>
                  </a:lnTo>
                  <a:lnTo>
                    <a:pt x="21339" y="56630"/>
                  </a:lnTo>
                  <a:lnTo>
                    <a:pt x="21064" y="60900"/>
                  </a:lnTo>
                  <a:lnTo>
                    <a:pt x="20727" y="64838"/>
                  </a:lnTo>
                  <a:lnTo>
                    <a:pt x="20330" y="68444"/>
                  </a:lnTo>
                  <a:lnTo>
                    <a:pt x="19872" y="71718"/>
                  </a:lnTo>
                  <a:lnTo>
                    <a:pt x="19352" y="74660"/>
                  </a:lnTo>
                  <a:lnTo>
                    <a:pt x="18772" y="77271"/>
                  </a:lnTo>
                  <a:lnTo>
                    <a:pt x="18112" y="79690"/>
                  </a:lnTo>
                  <a:lnTo>
                    <a:pt x="17357" y="82056"/>
                  </a:lnTo>
                  <a:lnTo>
                    <a:pt x="16506" y="84370"/>
                  </a:lnTo>
                  <a:lnTo>
                    <a:pt x="15559" y="86631"/>
                  </a:lnTo>
                  <a:lnTo>
                    <a:pt x="14515" y="88840"/>
                  </a:lnTo>
                  <a:lnTo>
                    <a:pt x="13376" y="90997"/>
                  </a:lnTo>
                  <a:lnTo>
                    <a:pt x="12140" y="93101"/>
                  </a:lnTo>
                  <a:lnTo>
                    <a:pt x="10809" y="95153"/>
                  </a:lnTo>
                  <a:lnTo>
                    <a:pt x="9381" y="97152"/>
                  </a:lnTo>
                  <a:lnTo>
                    <a:pt x="7858" y="99099"/>
                  </a:lnTo>
                  <a:lnTo>
                    <a:pt x="0" y="92551"/>
                  </a:lnTo>
                  <a:lnTo>
                    <a:pt x="1355" y="90942"/>
                  </a:lnTo>
                  <a:lnTo>
                    <a:pt x="2628" y="89259"/>
                  </a:lnTo>
                  <a:lnTo>
                    <a:pt x="3817" y="87502"/>
                  </a:lnTo>
                  <a:lnTo>
                    <a:pt x="4924" y="85671"/>
                  </a:lnTo>
                  <a:lnTo>
                    <a:pt x="5948" y="83765"/>
                  </a:lnTo>
                  <a:lnTo>
                    <a:pt x="6888" y="81785"/>
                  </a:lnTo>
                  <a:lnTo>
                    <a:pt x="7746" y="79731"/>
                  </a:lnTo>
                  <a:lnTo>
                    <a:pt x="8521" y="77603"/>
                  </a:lnTo>
                  <a:lnTo>
                    <a:pt x="9213" y="75400"/>
                  </a:lnTo>
                  <a:lnTo>
                    <a:pt x="9822" y="73124"/>
                  </a:lnTo>
                  <a:lnTo>
                    <a:pt x="10361" y="70629"/>
                  </a:lnTo>
                  <a:lnTo>
                    <a:pt x="10844" y="67771"/>
                  </a:lnTo>
                  <a:lnTo>
                    <a:pt x="11269" y="64552"/>
                  </a:lnTo>
                  <a:lnTo>
                    <a:pt x="11638" y="60970"/>
                  </a:lnTo>
                  <a:lnTo>
                    <a:pt x="11950" y="57025"/>
                  </a:lnTo>
                  <a:lnTo>
                    <a:pt x="12206" y="52719"/>
                  </a:lnTo>
                  <a:lnTo>
                    <a:pt x="12404" y="48050"/>
                  </a:lnTo>
                  <a:lnTo>
                    <a:pt x="12546" y="43018"/>
                  </a:lnTo>
                  <a:lnTo>
                    <a:pt x="12631" y="37625"/>
                  </a:lnTo>
                  <a:lnTo>
                    <a:pt x="12660" y="31869"/>
                  </a:lnTo>
                  <a:lnTo>
                    <a:pt x="12660" y="6985"/>
                  </a:lnTo>
                  <a:lnTo>
                    <a:pt x="21828" y="6443"/>
                  </a:lnTo>
                  <a:lnTo>
                    <a:pt x="30646" y="5867"/>
                  </a:lnTo>
                  <a:lnTo>
                    <a:pt x="39116" y="5256"/>
                  </a:lnTo>
                  <a:lnTo>
                    <a:pt x="47236" y="4610"/>
                  </a:lnTo>
                  <a:lnTo>
                    <a:pt x="55006" y="3929"/>
                  </a:lnTo>
                  <a:lnTo>
                    <a:pt x="62428" y="3213"/>
                  </a:lnTo>
                  <a:lnTo>
                    <a:pt x="69500" y="2462"/>
                  </a:lnTo>
                  <a:lnTo>
                    <a:pt x="76223" y="1676"/>
                  </a:lnTo>
                  <a:lnTo>
                    <a:pt x="82597" y="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429809" y="4320705"/>
              <a:ext cx="61118" cy="48021"/>
            </a:xfrm>
            <a:custGeom>
              <a:avLst/>
              <a:pathLst>
                <a:path w="61118" h="48021">
                  <a:moveTo>
                    <a:pt x="61118" y="0"/>
                  </a:moveTo>
                  <a:lnTo>
                    <a:pt x="61118" y="47585"/>
                  </a:lnTo>
                  <a:lnTo>
                    <a:pt x="52387" y="47585"/>
                  </a:lnTo>
                  <a:lnTo>
                    <a:pt x="52387" y="40163"/>
                  </a:lnTo>
                  <a:lnTo>
                    <a:pt x="8731" y="40163"/>
                  </a:lnTo>
                  <a:lnTo>
                    <a:pt x="8731" y="48021"/>
                  </a:lnTo>
                  <a:lnTo>
                    <a:pt x="0" y="48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438540" y="4329000"/>
              <a:ext cx="43656" cy="23574"/>
            </a:xfrm>
            <a:custGeom>
              <a:avLst/>
              <a:pathLst>
                <a:path w="43656" h="23574">
                  <a:moveTo>
                    <a:pt x="0" y="23574"/>
                  </a:moveTo>
                  <a:lnTo>
                    <a:pt x="43656" y="23574"/>
                  </a:lnTo>
                  <a:lnTo>
                    <a:pt x="43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511883" y="4273120"/>
              <a:ext cx="101282" cy="95607"/>
            </a:xfrm>
            <a:custGeom>
              <a:avLst/>
              <a:pathLst>
                <a:path w="101282" h="95607">
                  <a:moveTo>
                    <a:pt x="3929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55006" y="8294"/>
                  </a:lnTo>
                  <a:lnTo>
                    <a:pt x="55006" y="19208"/>
                  </a:lnTo>
                  <a:lnTo>
                    <a:pt x="89931" y="19208"/>
                  </a:lnTo>
                  <a:lnTo>
                    <a:pt x="89931" y="60245"/>
                  </a:lnTo>
                  <a:lnTo>
                    <a:pt x="101282" y="60245"/>
                  </a:lnTo>
                  <a:lnTo>
                    <a:pt x="101282" y="68540"/>
                  </a:lnTo>
                  <a:lnTo>
                    <a:pt x="89931" y="68540"/>
                  </a:lnTo>
                  <a:lnTo>
                    <a:pt x="89931" y="85129"/>
                  </a:lnTo>
                  <a:lnTo>
                    <a:pt x="89896" y="86151"/>
                  </a:lnTo>
                  <a:lnTo>
                    <a:pt x="89792" y="87120"/>
                  </a:lnTo>
                  <a:lnTo>
                    <a:pt x="89617" y="88037"/>
                  </a:lnTo>
                  <a:lnTo>
                    <a:pt x="89373" y="88901"/>
                  </a:lnTo>
                  <a:lnTo>
                    <a:pt x="89058" y="89713"/>
                  </a:lnTo>
                  <a:lnTo>
                    <a:pt x="88674" y="90473"/>
                  </a:lnTo>
                  <a:lnTo>
                    <a:pt x="88220" y="91180"/>
                  </a:lnTo>
                  <a:lnTo>
                    <a:pt x="87696" y="91835"/>
                  </a:lnTo>
                  <a:lnTo>
                    <a:pt x="87102" y="92437"/>
                  </a:lnTo>
                  <a:lnTo>
                    <a:pt x="86439" y="92987"/>
                  </a:lnTo>
                  <a:lnTo>
                    <a:pt x="85710" y="93485"/>
                  </a:lnTo>
                  <a:lnTo>
                    <a:pt x="84920" y="93930"/>
                  </a:lnTo>
                  <a:lnTo>
                    <a:pt x="84068" y="94323"/>
                  </a:lnTo>
                  <a:lnTo>
                    <a:pt x="83156" y="94664"/>
                  </a:lnTo>
                  <a:lnTo>
                    <a:pt x="82182" y="94952"/>
                  </a:lnTo>
                  <a:lnTo>
                    <a:pt x="81148" y="95188"/>
                  </a:lnTo>
                  <a:lnTo>
                    <a:pt x="80052" y="95371"/>
                  </a:lnTo>
                  <a:lnTo>
                    <a:pt x="78895" y="95502"/>
                  </a:lnTo>
                  <a:lnTo>
                    <a:pt x="77677" y="95580"/>
                  </a:lnTo>
                  <a:lnTo>
                    <a:pt x="76398" y="95607"/>
                  </a:lnTo>
                  <a:lnTo>
                    <a:pt x="75158" y="95589"/>
                  </a:lnTo>
                  <a:lnTo>
                    <a:pt x="73883" y="95537"/>
                  </a:lnTo>
                  <a:lnTo>
                    <a:pt x="72574" y="95450"/>
                  </a:lnTo>
                  <a:lnTo>
                    <a:pt x="71229" y="95327"/>
                  </a:lnTo>
                  <a:lnTo>
                    <a:pt x="69850" y="95170"/>
                  </a:lnTo>
                  <a:lnTo>
                    <a:pt x="68435" y="94978"/>
                  </a:lnTo>
                  <a:lnTo>
                    <a:pt x="66986" y="94751"/>
                  </a:lnTo>
                  <a:lnTo>
                    <a:pt x="65501" y="94489"/>
                  </a:lnTo>
                  <a:lnTo>
                    <a:pt x="63982" y="94192"/>
                  </a:lnTo>
                  <a:lnTo>
                    <a:pt x="62428" y="93860"/>
                  </a:lnTo>
                  <a:lnTo>
                    <a:pt x="60245" y="85566"/>
                  </a:lnTo>
                  <a:lnTo>
                    <a:pt x="62288" y="85898"/>
                  </a:lnTo>
                  <a:lnTo>
                    <a:pt x="64227" y="86194"/>
                  </a:lnTo>
                  <a:lnTo>
                    <a:pt x="66060" y="86456"/>
                  </a:lnTo>
                  <a:lnTo>
                    <a:pt x="67789" y="86683"/>
                  </a:lnTo>
                  <a:lnTo>
                    <a:pt x="69413" y="86875"/>
                  </a:lnTo>
                  <a:lnTo>
                    <a:pt x="70932" y="87033"/>
                  </a:lnTo>
                  <a:lnTo>
                    <a:pt x="72347" y="87155"/>
                  </a:lnTo>
                  <a:lnTo>
                    <a:pt x="73656" y="87242"/>
                  </a:lnTo>
                  <a:lnTo>
                    <a:pt x="74861" y="87295"/>
                  </a:lnTo>
                  <a:lnTo>
                    <a:pt x="75961" y="87312"/>
                  </a:lnTo>
                  <a:lnTo>
                    <a:pt x="76957" y="87268"/>
                  </a:lnTo>
                  <a:lnTo>
                    <a:pt x="77847" y="87137"/>
                  </a:lnTo>
                  <a:lnTo>
                    <a:pt x="78633" y="86919"/>
                  </a:lnTo>
                  <a:lnTo>
                    <a:pt x="79314" y="86614"/>
                  </a:lnTo>
                  <a:lnTo>
                    <a:pt x="79890" y="86221"/>
                  </a:lnTo>
                  <a:lnTo>
                    <a:pt x="80362" y="85740"/>
                  </a:lnTo>
                  <a:lnTo>
                    <a:pt x="80729" y="85173"/>
                  </a:lnTo>
                  <a:lnTo>
                    <a:pt x="80991" y="84518"/>
                  </a:lnTo>
                  <a:lnTo>
                    <a:pt x="81148" y="83776"/>
                  </a:lnTo>
                  <a:lnTo>
                    <a:pt x="81200" y="82946"/>
                  </a:lnTo>
                  <a:lnTo>
                    <a:pt x="81200" y="68540"/>
                  </a:lnTo>
                  <a:lnTo>
                    <a:pt x="19645" y="68540"/>
                  </a:lnTo>
                  <a:lnTo>
                    <a:pt x="19645" y="95607"/>
                  </a:lnTo>
                  <a:lnTo>
                    <a:pt x="10914" y="95607"/>
                  </a:lnTo>
                  <a:lnTo>
                    <a:pt x="10914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914" y="60245"/>
                  </a:lnTo>
                  <a:lnTo>
                    <a:pt x="10914" y="19208"/>
                  </a:lnTo>
                  <a:lnTo>
                    <a:pt x="45839" y="19208"/>
                  </a:lnTo>
                  <a:lnTo>
                    <a:pt x="4583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31528" y="4300624"/>
              <a:ext cx="26193" cy="12660"/>
            </a:xfrm>
            <a:custGeom>
              <a:avLst/>
              <a:pathLst>
                <a:path w="26193" h="12660">
                  <a:moveTo>
                    <a:pt x="0" y="12660"/>
                  </a:moveTo>
                  <a:lnTo>
                    <a:pt x="26193" y="12660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66890" y="4300624"/>
              <a:ext cx="26193" cy="12660"/>
            </a:xfrm>
            <a:custGeom>
              <a:avLst/>
              <a:pathLst>
                <a:path w="26193" h="12660">
                  <a:moveTo>
                    <a:pt x="0" y="0"/>
                  </a:moveTo>
                  <a:lnTo>
                    <a:pt x="0" y="12660"/>
                  </a:lnTo>
                  <a:lnTo>
                    <a:pt x="26193" y="12660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531528" y="4321142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566890" y="4321142"/>
              <a:ext cx="26193" cy="12223"/>
            </a:xfrm>
            <a:custGeom>
              <a:avLst/>
              <a:pathLst>
                <a:path w="26193" h="12223">
                  <a:moveTo>
                    <a:pt x="0" y="12223"/>
                  </a:moveTo>
                  <a:lnTo>
                    <a:pt x="26193" y="12223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22770" y="4268318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48090" y="4267881"/>
              <a:ext cx="76398" cy="100409"/>
            </a:xfrm>
            <a:custGeom>
              <a:avLst/>
              <a:pathLst>
                <a:path w="76398" h="100409">
                  <a:moveTo>
                    <a:pt x="5675" y="10040"/>
                  </a:moveTo>
                  <a:lnTo>
                    <a:pt x="36234" y="10040"/>
                  </a:lnTo>
                  <a:lnTo>
                    <a:pt x="36234" y="0"/>
                  </a:lnTo>
                  <a:lnTo>
                    <a:pt x="44965" y="0"/>
                  </a:lnTo>
                  <a:lnTo>
                    <a:pt x="44965" y="10040"/>
                  </a:lnTo>
                  <a:lnTo>
                    <a:pt x="76398" y="10040"/>
                  </a:lnTo>
                  <a:lnTo>
                    <a:pt x="76398" y="18335"/>
                  </a:lnTo>
                  <a:lnTo>
                    <a:pt x="44965" y="18335"/>
                  </a:lnTo>
                  <a:lnTo>
                    <a:pt x="44965" y="28376"/>
                  </a:lnTo>
                  <a:lnTo>
                    <a:pt x="72469" y="28376"/>
                  </a:lnTo>
                  <a:lnTo>
                    <a:pt x="72469" y="60682"/>
                  </a:lnTo>
                  <a:lnTo>
                    <a:pt x="44092" y="60682"/>
                  </a:lnTo>
                  <a:lnTo>
                    <a:pt x="43713" y="62995"/>
                  </a:lnTo>
                  <a:lnTo>
                    <a:pt x="43272" y="65222"/>
                  </a:lnTo>
                  <a:lnTo>
                    <a:pt x="42770" y="67361"/>
                  </a:lnTo>
                  <a:lnTo>
                    <a:pt x="42206" y="69413"/>
                  </a:lnTo>
                  <a:lnTo>
                    <a:pt x="41582" y="71377"/>
                  </a:lnTo>
                  <a:lnTo>
                    <a:pt x="40897" y="73255"/>
                  </a:lnTo>
                  <a:lnTo>
                    <a:pt x="40150" y="75045"/>
                  </a:lnTo>
                  <a:lnTo>
                    <a:pt x="39343" y="76747"/>
                  </a:lnTo>
                  <a:lnTo>
                    <a:pt x="38474" y="78362"/>
                  </a:lnTo>
                  <a:lnTo>
                    <a:pt x="37544" y="79890"/>
                  </a:lnTo>
                  <a:lnTo>
                    <a:pt x="40447" y="81340"/>
                  </a:lnTo>
                  <a:lnTo>
                    <a:pt x="43568" y="82719"/>
                  </a:lnTo>
                  <a:lnTo>
                    <a:pt x="46908" y="84029"/>
                  </a:lnTo>
                  <a:lnTo>
                    <a:pt x="50466" y="85269"/>
                  </a:lnTo>
                  <a:lnTo>
                    <a:pt x="54242" y="86439"/>
                  </a:lnTo>
                  <a:lnTo>
                    <a:pt x="58237" y="87539"/>
                  </a:lnTo>
                  <a:lnTo>
                    <a:pt x="62450" y="88569"/>
                  </a:lnTo>
                  <a:lnTo>
                    <a:pt x="66881" y="89530"/>
                  </a:lnTo>
                  <a:lnTo>
                    <a:pt x="71530" y="90420"/>
                  </a:lnTo>
                  <a:lnTo>
                    <a:pt x="76398" y="91241"/>
                  </a:lnTo>
                  <a:lnTo>
                    <a:pt x="72032" y="100409"/>
                  </a:lnTo>
                  <a:lnTo>
                    <a:pt x="67392" y="99488"/>
                  </a:lnTo>
                  <a:lnTo>
                    <a:pt x="62899" y="98471"/>
                  </a:lnTo>
                  <a:lnTo>
                    <a:pt x="58556" y="97357"/>
                  </a:lnTo>
                  <a:lnTo>
                    <a:pt x="54360" y="96148"/>
                  </a:lnTo>
                  <a:lnTo>
                    <a:pt x="50313" y="94843"/>
                  </a:lnTo>
                  <a:lnTo>
                    <a:pt x="46415" y="93441"/>
                  </a:lnTo>
                  <a:lnTo>
                    <a:pt x="42665" y="91944"/>
                  </a:lnTo>
                  <a:lnTo>
                    <a:pt x="39063" y="90350"/>
                  </a:lnTo>
                  <a:lnTo>
                    <a:pt x="35610" y="88661"/>
                  </a:lnTo>
                  <a:lnTo>
                    <a:pt x="32305" y="86875"/>
                  </a:lnTo>
                  <a:lnTo>
                    <a:pt x="30297" y="88818"/>
                  </a:lnTo>
                  <a:lnTo>
                    <a:pt x="28114" y="90630"/>
                  </a:lnTo>
                  <a:lnTo>
                    <a:pt x="25757" y="92311"/>
                  </a:lnTo>
                  <a:lnTo>
                    <a:pt x="23225" y="93860"/>
                  </a:lnTo>
                  <a:lnTo>
                    <a:pt x="20518" y="95279"/>
                  </a:lnTo>
                  <a:lnTo>
                    <a:pt x="17637" y="96567"/>
                  </a:lnTo>
                  <a:lnTo>
                    <a:pt x="14581" y="97724"/>
                  </a:lnTo>
                  <a:lnTo>
                    <a:pt x="11350" y="98750"/>
                  </a:lnTo>
                  <a:lnTo>
                    <a:pt x="7945" y="99645"/>
                  </a:lnTo>
                  <a:lnTo>
                    <a:pt x="4365" y="100409"/>
                  </a:lnTo>
                  <a:lnTo>
                    <a:pt x="0" y="91678"/>
                  </a:lnTo>
                  <a:lnTo>
                    <a:pt x="3069" y="91023"/>
                  </a:lnTo>
                  <a:lnTo>
                    <a:pt x="5989" y="90281"/>
                  </a:lnTo>
                  <a:lnTo>
                    <a:pt x="8761" y="89451"/>
                  </a:lnTo>
                  <a:lnTo>
                    <a:pt x="11385" y="88534"/>
                  </a:lnTo>
                  <a:lnTo>
                    <a:pt x="13860" y="87530"/>
                  </a:lnTo>
                  <a:lnTo>
                    <a:pt x="16187" y="86439"/>
                  </a:lnTo>
                  <a:lnTo>
                    <a:pt x="18366" y="85260"/>
                  </a:lnTo>
                  <a:lnTo>
                    <a:pt x="20396" y="83994"/>
                  </a:lnTo>
                  <a:lnTo>
                    <a:pt x="22277" y="82641"/>
                  </a:lnTo>
                  <a:lnTo>
                    <a:pt x="24010" y="81200"/>
                  </a:lnTo>
                  <a:lnTo>
                    <a:pt x="22295" y="79973"/>
                  </a:lnTo>
                  <a:lnTo>
                    <a:pt x="20640" y="78738"/>
                  </a:lnTo>
                  <a:lnTo>
                    <a:pt x="19047" y="77494"/>
                  </a:lnTo>
                  <a:lnTo>
                    <a:pt x="17514" y="76241"/>
                  </a:lnTo>
                  <a:lnTo>
                    <a:pt x="16043" y="74979"/>
                  </a:lnTo>
                  <a:lnTo>
                    <a:pt x="14633" y="73709"/>
                  </a:lnTo>
                  <a:lnTo>
                    <a:pt x="13284" y="72430"/>
                  </a:lnTo>
                  <a:lnTo>
                    <a:pt x="11996" y="71142"/>
                  </a:lnTo>
                  <a:lnTo>
                    <a:pt x="10769" y="69845"/>
                  </a:lnTo>
                  <a:lnTo>
                    <a:pt x="9604" y="68540"/>
                  </a:lnTo>
                  <a:lnTo>
                    <a:pt x="14843" y="62865"/>
                  </a:lnTo>
                  <a:lnTo>
                    <a:pt x="16091" y="64165"/>
                  </a:lnTo>
                  <a:lnTo>
                    <a:pt x="17392" y="65449"/>
                  </a:lnTo>
                  <a:lnTo>
                    <a:pt x="18745" y="66715"/>
                  </a:lnTo>
                  <a:lnTo>
                    <a:pt x="20151" y="67964"/>
                  </a:lnTo>
                  <a:lnTo>
                    <a:pt x="21609" y="69195"/>
                  </a:lnTo>
                  <a:lnTo>
                    <a:pt x="23120" y="70408"/>
                  </a:lnTo>
                  <a:lnTo>
                    <a:pt x="24683" y="71604"/>
                  </a:lnTo>
                  <a:lnTo>
                    <a:pt x="26298" y="72783"/>
                  </a:lnTo>
                  <a:lnTo>
                    <a:pt x="27966" y="73944"/>
                  </a:lnTo>
                  <a:lnTo>
                    <a:pt x="29686" y="75088"/>
                  </a:lnTo>
                  <a:lnTo>
                    <a:pt x="30367" y="73923"/>
                  </a:lnTo>
                  <a:lnTo>
                    <a:pt x="31013" y="72696"/>
                  </a:lnTo>
                  <a:lnTo>
                    <a:pt x="31624" y="71408"/>
                  </a:lnTo>
                  <a:lnTo>
                    <a:pt x="32200" y="70059"/>
                  </a:lnTo>
                  <a:lnTo>
                    <a:pt x="32742" y="68649"/>
                  </a:lnTo>
                  <a:lnTo>
                    <a:pt x="33248" y="67178"/>
                  </a:lnTo>
                  <a:lnTo>
                    <a:pt x="33720" y="65645"/>
                  </a:lnTo>
                  <a:lnTo>
                    <a:pt x="34156" y="64052"/>
                  </a:lnTo>
                  <a:lnTo>
                    <a:pt x="34558" y="62397"/>
                  </a:lnTo>
                  <a:lnTo>
                    <a:pt x="34925" y="60682"/>
                  </a:lnTo>
                  <a:lnTo>
                    <a:pt x="8294" y="60682"/>
                  </a:lnTo>
                  <a:lnTo>
                    <a:pt x="8294" y="28376"/>
                  </a:lnTo>
                  <a:lnTo>
                    <a:pt x="36234" y="28376"/>
                  </a:lnTo>
                  <a:lnTo>
                    <a:pt x="36234" y="18335"/>
                  </a:lnTo>
                  <a:lnTo>
                    <a:pt x="5675" y="183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65116" y="4304553"/>
              <a:ext cx="19208" cy="15716"/>
            </a:xfrm>
            <a:custGeom>
              <a:avLst/>
              <a:pathLst>
                <a:path w="19208" h="15716">
                  <a:moveTo>
                    <a:pt x="0" y="15716"/>
                  </a:moveTo>
                  <a:lnTo>
                    <a:pt x="18772" y="15716"/>
                  </a:lnTo>
                  <a:lnTo>
                    <a:pt x="18855" y="15100"/>
                  </a:lnTo>
                  <a:lnTo>
                    <a:pt x="18929" y="14476"/>
                  </a:lnTo>
                  <a:lnTo>
                    <a:pt x="18994" y="13843"/>
                  </a:lnTo>
                  <a:lnTo>
                    <a:pt x="19051" y="13201"/>
                  </a:lnTo>
                  <a:lnTo>
                    <a:pt x="19099" y="12551"/>
                  </a:lnTo>
                  <a:lnTo>
                    <a:pt x="19138" y="11891"/>
                  </a:lnTo>
                  <a:lnTo>
                    <a:pt x="19169" y="11224"/>
                  </a:lnTo>
                  <a:lnTo>
                    <a:pt x="19191" y="10547"/>
                  </a:lnTo>
                  <a:lnTo>
                    <a:pt x="19204" y="9861"/>
                  </a:lnTo>
                  <a:lnTo>
                    <a:pt x="19208" y="9167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693056" y="4304553"/>
              <a:ext cx="18772" cy="15716"/>
            </a:xfrm>
            <a:custGeom>
              <a:avLst/>
              <a:pathLst>
                <a:path w="18772" h="15716">
                  <a:moveTo>
                    <a:pt x="0" y="0"/>
                  </a:moveTo>
                  <a:lnTo>
                    <a:pt x="0" y="9167"/>
                  </a:lnTo>
                  <a:lnTo>
                    <a:pt x="0" y="15716"/>
                  </a:lnTo>
                  <a:lnTo>
                    <a:pt x="18772" y="1571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34966" y="4273557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55485" y="4281851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92156" y="428185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755048" y="4308045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792156" y="430804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47599" y="4327254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66808" y="433511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90382" y="4335112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913520" y="4335112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863752" y="4267008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853711" y="4267881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847599" y="4300187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909591" y="4300187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960669" y="4268318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8071992" y="426831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078541" y="429407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087272" y="4301933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8091638" y="430542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8130055" y="4333366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182879" y="4267008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199032" y="4287963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207763" y="430673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207763" y="432245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20860" y="4338168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07736" y="427268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16467" y="428097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298568" y="431939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306863" y="432725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349646" y="431939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357941" y="432725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7177858" y="4429597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7229918" y="449573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7285252" y="4419010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40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8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7325853" y="4421629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79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7334584" y="4429924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7334584" y="4450879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7397885" y="4419010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7428008" y="4423376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7445034" y="4431234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7445034" y="4450006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7456385" y="4490606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7510955" y="4424249"/>
              <a:ext cx="98663" cy="95607"/>
            </a:xfrm>
            <a:custGeom>
              <a:avLst/>
              <a:pathLst>
                <a:path w="98663" h="95607">
                  <a:moveTo>
                    <a:pt x="92114" y="24884"/>
                  </a:moveTo>
                  <a:lnTo>
                    <a:pt x="92114" y="85129"/>
                  </a:lnTo>
                  <a:lnTo>
                    <a:pt x="92084" y="86151"/>
                  </a:lnTo>
                  <a:lnTo>
                    <a:pt x="91992" y="87120"/>
                  </a:lnTo>
                  <a:lnTo>
                    <a:pt x="91839" y="88037"/>
                  </a:lnTo>
                  <a:lnTo>
                    <a:pt x="91625" y="88901"/>
                  </a:lnTo>
                  <a:lnTo>
                    <a:pt x="91350" y="89713"/>
                  </a:lnTo>
                  <a:lnTo>
                    <a:pt x="91014" y="90473"/>
                  </a:lnTo>
                  <a:lnTo>
                    <a:pt x="90617" y="91180"/>
                  </a:lnTo>
                  <a:lnTo>
                    <a:pt x="90158" y="91835"/>
                  </a:lnTo>
                  <a:lnTo>
                    <a:pt x="89639" y="92437"/>
                  </a:lnTo>
                  <a:lnTo>
                    <a:pt x="89058" y="92987"/>
                  </a:lnTo>
                  <a:lnTo>
                    <a:pt x="88421" y="93485"/>
                  </a:lnTo>
                  <a:lnTo>
                    <a:pt x="87731" y="93930"/>
                  </a:lnTo>
                  <a:lnTo>
                    <a:pt x="86989" y="94323"/>
                  </a:lnTo>
                  <a:lnTo>
                    <a:pt x="86194" y="94664"/>
                  </a:lnTo>
                  <a:lnTo>
                    <a:pt x="85347" y="94952"/>
                  </a:lnTo>
                  <a:lnTo>
                    <a:pt x="84448" y="95188"/>
                  </a:lnTo>
                  <a:lnTo>
                    <a:pt x="83496" y="95371"/>
                  </a:lnTo>
                  <a:lnTo>
                    <a:pt x="82492" y="95502"/>
                  </a:lnTo>
                  <a:lnTo>
                    <a:pt x="81436" y="95580"/>
                  </a:lnTo>
                  <a:lnTo>
                    <a:pt x="80327" y="95607"/>
                  </a:lnTo>
                  <a:lnTo>
                    <a:pt x="79441" y="95602"/>
                  </a:lnTo>
                  <a:lnTo>
                    <a:pt x="78528" y="95589"/>
                  </a:lnTo>
                  <a:lnTo>
                    <a:pt x="77590" y="95567"/>
                  </a:lnTo>
                  <a:lnTo>
                    <a:pt x="76625" y="95537"/>
                  </a:lnTo>
                  <a:lnTo>
                    <a:pt x="75634" y="95498"/>
                  </a:lnTo>
                  <a:lnTo>
                    <a:pt x="74617" y="95450"/>
                  </a:lnTo>
                  <a:lnTo>
                    <a:pt x="73573" y="95393"/>
                  </a:lnTo>
                  <a:lnTo>
                    <a:pt x="72504" y="95327"/>
                  </a:lnTo>
                  <a:lnTo>
                    <a:pt x="71408" y="95253"/>
                  </a:lnTo>
                  <a:lnTo>
                    <a:pt x="70286" y="95170"/>
                  </a:lnTo>
                  <a:lnTo>
                    <a:pt x="68103" y="86875"/>
                  </a:lnTo>
                  <a:lnTo>
                    <a:pt x="69636" y="86958"/>
                  </a:lnTo>
                  <a:lnTo>
                    <a:pt x="71089" y="87033"/>
                  </a:lnTo>
                  <a:lnTo>
                    <a:pt x="72465" y="87098"/>
                  </a:lnTo>
                  <a:lnTo>
                    <a:pt x="73761" y="87155"/>
                  </a:lnTo>
                  <a:lnTo>
                    <a:pt x="74979" y="87203"/>
                  </a:lnTo>
                  <a:lnTo>
                    <a:pt x="76119" y="87242"/>
                  </a:lnTo>
                  <a:lnTo>
                    <a:pt x="77179" y="87273"/>
                  </a:lnTo>
                  <a:lnTo>
                    <a:pt x="78162" y="87295"/>
                  </a:lnTo>
                  <a:lnTo>
                    <a:pt x="79065" y="87308"/>
                  </a:lnTo>
                  <a:lnTo>
                    <a:pt x="79890" y="87312"/>
                  </a:lnTo>
                  <a:lnTo>
                    <a:pt x="80554" y="87268"/>
                  </a:lnTo>
                  <a:lnTo>
                    <a:pt x="81148" y="87137"/>
                  </a:lnTo>
                  <a:lnTo>
                    <a:pt x="81672" y="86919"/>
                  </a:lnTo>
                  <a:lnTo>
                    <a:pt x="82126" y="86614"/>
                  </a:lnTo>
                  <a:lnTo>
                    <a:pt x="82510" y="86221"/>
                  </a:lnTo>
                  <a:lnTo>
                    <a:pt x="82824" y="85740"/>
                  </a:lnTo>
                  <a:lnTo>
                    <a:pt x="83069" y="85173"/>
                  </a:lnTo>
                  <a:lnTo>
                    <a:pt x="83243" y="84518"/>
                  </a:lnTo>
                  <a:lnTo>
                    <a:pt x="83348" y="83776"/>
                  </a:lnTo>
                  <a:lnTo>
                    <a:pt x="83383" y="82946"/>
                  </a:lnTo>
                  <a:lnTo>
                    <a:pt x="83383" y="33178"/>
                  </a:lnTo>
                  <a:lnTo>
                    <a:pt x="67667" y="33178"/>
                  </a:lnTo>
                  <a:lnTo>
                    <a:pt x="67483" y="35252"/>
                  </a:lnTo>
                  <a:lnTo>
                    <a:pt x="67283" y="37282"/>
                  </a:lnTo>
                  <a:lnTo>
                    <a:pt x="67064" y="39268"/>
                  </a:lnTo>
                  <a:lnTo>
                    <a:pt x="66828" y="41211"/>
                  </a:lnTo>
                  <a:lnTo>
                    <a:pt x="66575" y="43110"/>
                  </a:lnTo>
                  <a:lnTo>
                    <a:pt x="66305" y="44965"/>
                  </a:lnTo>
                  <a:lnTo>
                    <a:pt x="66016" y="46777"/>
                  </a:lnTo>
                  <a:lnTo>
                    <a:pt x="65711" y="48545"/>
                  </a:lnTo>
                  <a:lnTo>
                    <a:pt x="65388" y="50270"/>
                  </a:lnTo>
                  <a:lnTo>
                    <a:pt x="65047" y="51950"/>
                  </a:lnTo>
                  <a:lnTo>
                    <a:pt x="66772" y="53260"/>
                  </a:lnTo>
                  <a:lnTo>
                    <a:pt x="68452" y="54570"/>
                  </a:lnTo>
                  <a:lnTo>
                    <a:pt x="70090" y="55879"/>
                  </a:lnTo>
                  <a:lnTo>
                    <a:pt x="71683" y="57189"/>
                  </a:lnTo>
                  <a:lnTo>
                    <a:pt x="73233" y="58499"/>
                  </a:lnTo>
                  <a:lnTo>
                    <a:pt x="74739" y="59809"/>
                  </a:lnTo>
                  <a:lnTo>
                    <a:pt x="76201" y="61118"/>
                  </a:lnTo>
                  <a:lnTo>
                    <a:pt x="77620" y="62428"/>
                  </a:lnTo>
                  <a:lnTo>
                    <a:pt x="78995" y="63738"/>
                  </a:lnTo>
                  <a:lnTo>
                    <a:pt x="80327" y="65047"/>
                  </a:lnTo>
                  <a:lnTo>
                    <a:pt x="74652" y="72905"/>
                  </a:lnTo>
                  <a:lnTo>
                    <a:pt x="73517" y="71434"/>
                  </a:lnTo>
                  <a:lnTo>
                    <a:pt x="72382" y="69989"/>
                  </a:lnTo>
                  <a:lnTo>
                    <a:pt x="71247" y="68570"/>
                  </a:lnTo>
                  <a:lnTo>
                    <a:pt x="70111" y="67178"/>
                  </a:lnTo>
                  <a:lnTo>
                    <a:pt x="68976" y="65811"/>
                  </a:lnTo>
                  <a:lnTo>
                    <a:pt x="67841" y="64471"/>
                  </a:lnTo>
                  <a:lnTo>
                    <a:pt x="66706" y="63157"/>
                  </a:lnTo>
                  <a:lnTo>
                    <a:pt x="65571" y="61869"/>
                  </a:lnTo>
                  <a:lnTo>
                    <a:pt x="64436" y="60607"/>
                  </a:lnTo>
                  <a:lnTo>
                    <a:pt x="63301" y="59372"/>
                  </a:lnTo>
                  <a:lnTo>
                    <a:pt x="62633" y="61782"/>
                  </a:lnTo>
                  <a:lnTo>
                    <a:pt x="61852" y="64122"/>
                  </a:lnTo>
                  <a:lnTo>
                    <a:pt x="60957" y="66392"/>
                  </a:lnTo>
                  <a:lnTo>
                    <a:pt x="59948" y="68592"/>
                  </a:lnTo>
                  <a:lnTo>
                    <a:pt x="58826" y="70723"/>
                  </a:lnTo>
                  <a:lnTo>
                    <a:pt x="57591" y="72783"/>
                  </a:lnTo>
                  <a:lnTo>
                    <a:pt x="56242" y="74774"/>
                  </a:lnTo>
                  <a:lnTo>
                    <a:pt x="54779" y="76695"/>
                  </a:lnTo>
                  <a:lnTo>
                    <a:pt x="53203" y="78546"/>
                  </a:lnTo>
                  <a:lnTo>
                    <a:pt x="51514" y="80327"/>
                  </a:lnTo>
                  <a:lnTo>
                    <a:pt x="45402" y="74215"/>
                  </a:lnTo>
                  <a:lnTo>
                    <a:pt x="47655" y="71526"/>
                  </a:lnTo>
                  <a:lnTo>
                    <a:pt x="49698" y="68522"/>
                  </a:lnTo>
                  <a:lnTo>
                    <a:pt x="51531" y="65204"/>
                  </a:lnTo>
                  <a:lnTo>
                    <a:pt x="53155" y="61572"/>
                  </a:lnTo>
                  <a:lnTo>
                    <a:pt x="54570" y="57626"/>
                  </a:lnTo>
                  <a:lnTo>
                    <a:pt x="55775" y="53365"/>
                  </a:lnTo>
                  <a:lnTo>
                    <a:pt x="56770" y="48790"/>
                  </a:lnTo>
                  <a:lnTo>
                    <a:pt x="57556" y="43900"/>
                  </a:lnTo>
                  <a:lnTo>
                    <a:pt x="58132" y="38696"/>
                  </a:lnTo>
                  <a:lnTo>
                    <a:pt x="58499" y="33178"/>
                  </a:lnTo>
                  <a:lnTo>
                    <a:pt x="41909" y="33178"/>
                  </a:lnTo>
                  <a:lnTo>
                    <a:pt x="41813" y="34649"/>
                  </a:lnTo>
                  <a:lnTo>
                    <a:pt x="41700" y="36094"/>
                  </a:lnTo>
                  <a:lnTo>
                    <a:pt x="41569" y="37513"/>
                  </a:lnTo>
                  <a:lnTo>
                    <a:pt x="41421" y="38906"/>
                  </a:lnTo>
                  <a:lnTo>
                    <a:pt x="41255" y="40272"/>
                  </a:lnTo>
                  <a:lnTo>
                    <a:pt x="41071" y="41613"/>
                  </a:lnTo>
                  <a:lnTo>
                    <a:pt x="40870" y="42927"/>
                  </a:lnTo>
                  <a:lnTo>
                    <a:pt x="40652" y="44215"/>
                  </a:lnTo>
                  <a:lnTo>
                    <a:pt x="40416" y="45476"/>
                  </a:lnTo>
                  <a:lnTo>
                    <a:pt x="40163" y="46712"/>
                  </a:lnTo>
                  <a:lnTo>
                    <a:pt x="41626" y="47755"/>
                  </a:lnTo>
                  <a:lnTo>
                    <a:pt x="43045" y="48790"/>
                  </a:lnTo>
                  <a:lnTo>
                    <a:pt x="44420" y="49816"/>
                  </a:lnTo>
                  <a:lnTo>
                    <a:pt x="45751" y="50833"/>
                  </a:lnTo>
                  <a:lnTo>
                    <a:pt x="47039" y="51841"/>
                  </a:lnTo>
                  <a:lnTo>
                    <a:pt x="48283" y="52841"/>
                  </a:lnTo>
                  <a:lnTo>
                    <a:pt x="49484" y="53832"/>
                  </a:lnTo>
                  <a:lnTo>
                    <a:pt x="50641" y="54814"/>
                  </a:lnTo>
                  <a:lnTo>
                    <a:pt x="51754" y="55788"/>
                  </a:lnTo>
                  <a:lnTo>
                    <a:pt x="52824" y="56753"/>
                  </a:lnTo>
                  <a:lnTo>
                    <a:pt x="47148" y="64611"/>
                  </a:lnTo>
                  <a:lnTo>
                    <a:pt x="46271" y="63484"/>
                  </a:lnTo>
                  <a:lnTo>
                    <a:pt x="45385" y="62376"/>
                  </a:lnTo>
                  <a:lnTo>
                    <a:pt x="44490" y="61284"/>
                  </a:lnTo>
                  <a:lnTo>
                    <a:pt x="43586" y="60210"/>
                  </a:lnTo>
                  <a:lnTo>
                    <a:pt x="42673" y="59154"/>
                  </a:lnTo>
                  <a:lnTo>
                    <a:pt x="41752" y="58115"/>
                  </a:lnTo>
                  <a:lnTo>
                    <a:pt x="40822" y="57093"/>
                  </a:lnTo>
                  <a:lnTo>
                    <a:pt x="39884" y="56089"/>
                  </a:lnTo>
                  <a:lnTo>
                    <a:pt x="38937" y="55102"/>
                  </a:lnTo>
                  <a:lnTo>
                    <a:pt x="37980" y="54133"/>
                  </a:lnTo>
                  <a:lnTo>
                    <a:pt x="37216" y="56709"/>
                  </a:lnTo>
                  <a:lnTo>
                    <a:pt x="36322" y="59197"/>
                  </a:lnTo>
                  <a:lnTo>
                    <a:pt x="35296" y="61598"/>
                  </a:lnTo>
                  <a:lnTo>
                    <a:pt x="34139" y="63912"/>
                  </a:lnTo>
                  <a:lnTo>
                    <a:pt x="32851" y="66139"/>
                  </a:lnTo>
                  <a:lnTo>
                    <a:pt x="31432" y="68278"/>
                  </a:lnTo>
                  <a:lnTo>
                    <a:pt x="29882" y="70330"/>
                  </a:lnTo>
                  <a:lnTo>
                    <a:pt x="28201" y="72294"/>
                  </a:lnTo>
                  <a:lnTo>
                    <a:pt x="26390" y="74171"/>
                  </a:lnTo>
                  <a:lnTo>
                    <a:pt x="24447" y="75961"/>
                  </a:lnTo>
                  <a:lnTo>
                    <a:pt x="18335" y="69850"/>
                  </a:lnTo>
                  <a:lnTo>
                    <a:pt x="20841" y="67361"/>
                  </a:lnTo>
                  <a:lnTo>
                    <a:pt x="23120" y="64611"/>
                  </a:lnTo>
                  <a:lnTo>
                    <a:pt x="25172" y="61598"/>
                  </a:lnTo>
                  <a:lnTo>
                    <a:pt x="26997" y="58324"/>
                  </a:lnTo>
                  <a:lnTo>
                    <a:pt x="28594" y="54788"/>
                  </a:lnTo>
                  <a:lnTo>
                    <a:pt x="29965" y="50990"/>
                  </a:lnTo>
                  <a:lnTo>
                    <a:pt x="31109" y="46930"/>
                  </a:lnTo>
                  <a:lnTo>
                    <a:pt x="32026" y="42608"/>
                  </a:lnTo>
                  <a:lnTo>
                    <a:pt x="32715" y="38024"/>
                  </a:lnTo>
                  <a:lnTo>
                    <a:pt x="33178" y="33178"/>
                  </a:lnTo>
                  <a:lnTo>
                    <a:pt x="15716" y="33178"/>
                  </a:lnTo>
                  <a:lnTo>
                    <a:pt x="15716" y="95607"/>
                  </a:lnTo>
                  <a:lnTo>
                    <a:pt x="6984" y="95607"/>
                  </a:lnTo>
                  <a:lnTo>
                    <a:pt x="6984" y="24884"/>
                  </a:lnTo>
                  <a:lnTo>
                    <a:pt x="33615" y="24884"/>
                  </a:lnTo>
                  <a:lnTo>
                    <a:pt x="33615" y="8294"/>
                  </a:lnTo>
                  <a:lnTo>
                    <a:pt x="0" y="8294"/>
                  </a:lnTo>
                  <a:lnTo>
                    <a:pt x="0" y="0"/>
                  </a:lnTo>
                  <a:lnTo>
                    <a:pt x="98663" y="0"/>
                  </a:lnTo>
                  <a:lnTo>
                    <a:pt x="98663" y="8294"/>
                  </a:lnTo>
                  <a:lnTo>
                    <a:pt x="67667" y="8294"/>
                  </a:lnTo>
                  <a:lnTo>
                    <a:pt x="67667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7553302" y="4432544"/>
              <a:ext cx="16589" cy="16589"/>
            </a:xfrm>
            <a:custGeom>
              <a:avLst/>
              <a:pathLst>
                <a:path w="16589" h="16589">
                  <a:moveTo>
                    <a:pt x="16589" y="0"/>
                  </a:moveTo>
                  <a:lnTo>
                    <a:pt x="0" y="0"/>
                  </a:lnTo>
                  <a:lnTo>
                    <a:pt x="0" y="16589"/>
                  </a:lnTo>
                  <a:lnTo>
                    <a:pt x="16589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7674229" y="4419010"/>
              <a:ext cx="46275" cy="46275"/>
            </a:xfrm>
            <a:custGeom>
              <a:avLst/>
              <a:pathLst>
                <a:path w="46275" h="46275">
                  <a:moveTo>
                    <a:pt x="13533" y="0"/>
                  </a:moveTo>
                  <a:lnTo>
                    <a:pt x="22264" y="1746"/>
                  </a:lnTo>
                  <a:lnTo>
                    <a:pt x="21998" y="3304"/>
                  </a:lnTo>
                  <a:lnTo>
                    <a:pt x="21723" y="4837"/>
                  </a:lnTo>
                  <a:lnTo>
                    <a:pt x="21439" y="6343"/>
                  </a:lnTo>
                  <a:lnTo>
                    <a:pt x="21147" y="7823"/>
                  </a:lnTo>
                  <a:lnTo>
                    <a:pt x="20845" y="9276"/>
                  </a:lnTo>
                  <a:lnTo>
                    <a:pt x="20535" y="10704"/>
                  </a:lnTo>
                  <a:lnTo>
                    <a:pt x="20217" y="12105"/>
                  </a:lnTo>
                  <a:lnTo>
                    <a:pt x="19889" y="13481"/>
                  </a:lnTo>
                  <a:lnTo>
                    <a:pt x="19553" y="14830"/>
                  </a:lnTo>
                  <a:lnTo>
                    <a:pt x="19208" y="16152"/>
                  </a:lnTo>
                  <a:lnTo>
                    <a:pt x="46275" y="16152"/>
                  </a:lnTo>
                  <a:lnTo>
                    <a:pt x="46275" y="23137"/>
                  </a:lnTo>
                  <a:lnTo>
                    <a:pt x="46253" y="23292"/>
                  </a:lnTo>
                  <a:lnTo>
                    <a:pt x="46188" y="23583"/>
                  </a:lnTo>
                  <a:lnTo>
                    <a:pt x="46079" y="24008"/>
                  </a:lnTo>
                  <a:lnTo>
                    <a:pt x="45926" y="24569"/>
                  </a:lnTo>
                  <a:lnTo>
                    <a:pt x="45729" y="25266"/>
                  </a:lnTo>
                  <a:lnTo>
                    <a:pt x="45489" y="26097"/>
                  </a:lnTo>
                  <a:lnTo>
                    <a:pt x="45206" y="27064"/>
                  </a:lnTo>
                  <a:lnTo>
                    <a:pt x="44878" y="28167"/>
                  </a:lnTo>
                  <a:lnTo>
                    <a:pt x="44507" y="29404"/>
                  </a:lnTo>
                  <a:lnTo>
                    <a:pt x="44092" y="30777"/>
                  </a:lnTo>
                  <a:lnTo>
                    <a:pt x="43651" y="32203"/>
                  </a:lnTo>
                  <a:lnTo>
                    <a:pt x="43202" y="33597"/>
                  </a:lnTo>
                  <a:lnTo>
                    <a:pt x="42743" y="34962"/>
                  </a:lnTo>
                  <a:lnTo>
                    <a:pt x="42276" y="36295"/>
                  </a:lnTo>
                  <a:lnTo>
                    <a:pt x="41800" y="37598"/>
                  </a:lnTo>
                  <a:lnTo>
                    <a:pt x="41316" y="38871"/>
                  </a:lnTo>
                  <a:lnTo>
                    <a:pt x="40822" y="40113"/>
                  </a:lnTo>
                  <a:lnTo>
                    <a:pt x="40320" y="41325"/>
                  </a:lnTo>
                  <a:lnTo>
                    <a:pt x="39810" y="42505"/>
                  </a:lnTo>
                  <a:lnTo>
                    <a:pt x="39290" y="43656"/>
                  </a:lnTo>
                  <a:lnTo>
                    <a:pt x="30559" y="41473"/>
                  </a:lnTo>
                  <a:lnTo>
                    <a:pt x="31332" y="39801"/>
                  </a:lnTo>
                  <a:lnTo>
                    <a:pt x="32078" y="38103"/>
                  </a:lnTo>
                  <a:lnTo>
                    <a:pt x="32798" y="36378"/>
                  </a:lnTo>
                  <a:lnTo>
                    <a:pt x="33493" y="34628"/>
                  </a:lnTo>
                  <a:lnTo>
                    <a:pt x="34161" y="32851"/>
                  </a:lnTo>
                  <a:lnTo>
                    <a:pt x="34802" y="31048"/>
                  </a:lnTo>
                  <a:lnTo>
                    <a:pt x="35418" y="29219"/>
                  </a:lnTo>
                  <a:lnTo>
                    <a:pt x="36007" y="27363"/>
                  </a:lnTo>
                  <a:lnTo>
                    <a:pt x="36570" y="25482"/>
                  </a:lnTo>
                  <a:lnTo>
                    <a:pt x="37107" y="23574"/>
                  </a:lnTo>
                  <a:lnTo>
                    <a:pt x="17462" y="23574"/>
                  </a:lnTo>
                  <a:lnTo>
                    <a:pt x="16571" y="26237"/>
                  </a:lnTo>
                  <a:lnTo>
                    <a:pt x="15646" y="28813"/>
                  </a:lnTo>
                  <a:lnTo>
                    <a:pt x="14685" y="31301"/>
                  </a:lnTo>
                  <a:lnTo>
                    <a:pt x="13690" y="33702"/>
                  </a:lnTo>
                  <a:lnTo>
                    <a:pt x="12660" y="36016"/>
                  </a:lnTo>
                  <a:lnTo>
                    <a:pt x="11595" y="38242"/>
                  </a:lnTo>
                  <a:lnTo>
                    <a:pt x="10494" y="40382"/>
                  </a:lnTo>
                  <a:lnTo>
                    <a:pt x="9359" y="42433"/>
                  </a:lnTo>
                  <a:lnTo>
                    <a:pt x="8189" y="44398"/>
                  </a:lnTo>
                  <a:lnTo>
                    <a:pt x="6985" y="46275"/>
                  </a:lnTo>
                  <a:lnTo>
                    <a:pt x="0" y="40600"/>
                  </a:lnTo>
                  <a:lnTo>
                    <a:pt x="1864" y="37522"/>
                  </a:lnTo>
                  <a:lnTo>
                    <a:pt x="3614" y="34226"/>
                  </a:lnTo>
                  <a:lnTo>
                    <a:pt x="5251" y="30712"/>
                  </a:lnTo>
                  <a:lnTo>
                    <a:pt x="6775" y="26979"/>
                  </a:lnTo>
                  <a:lnTo>
                    <a:pt x="8185" y="23028"/>
                  </a:lnTo>
                  <a:lnTo>
                    <a:pt x="9482" y="18859"/>
                  </a:lnTo>
                  <a:lnTo>
                    <a:pt x="10665" y="14472"/>
                  </a:lnTo>
                  <a:lnTo>
                    <a:pt x="11734" y="9866"/>
                  </a:lnTo>
                  <a:lnTo>
                    <a:pt x="1269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7675539" y="4450879"/>
              <a:ext cx="47585" cy="68540"/>
            </a:xfrm>
            <a:custGeom>
              <a:avLst/>
              <a:pathLst>
                <a:path w="47585" h="68540">
                  <a:moveTo>
                    <a:pt x="22701" y="35361"/>
                  </a:moveTo>
                  <a:lnTo>
                    <a:pt x="21670" y="39229"/>
                  </a:lnTo>
                  <a:lnTo>
                    <a:pt x="20500" y="42975"/>
                  </a:lnTo>
                  <a:lnTo>
                    <a:pt x="19191" y="46598"/>
                  </a:lnTo>
                  <a:lnTo>
                    <a:pt x="17741" y="50099"/>
                  </a:lnTo>
                  <a:lnTo>
                    <a:pt x="16152" y="53478"/>
                  </a:lnTo>
                  <a:lnTo>
                    <a:pt x="14424" y="56735"/>
                  </a:lnTo>
                  <a:lnTo>
                    <a:pt x="12555" y="59870"/>
                  </a:lnTo>
                  <a:lnTo>
                    <a:pt x="10547" y="62882"/>
                  </a:lnTo>
                  <a:lnTo>
                    <a:pt x="8399" y="65772"/>
                  </a:lnTo>
                  <a:lnTo>
                    <a:pt x="6111" y="68540"/>
                  </a:lnTo>
                  <a:lnTo>
                    <a:pt x="0" y="61555"/>
                  </a:lnTo>
                  <a:lnTo>
                    <a:pt x="3400" y="57010"/>
                  </a:lnTo>
                  <a:lnTo>
                    <a:pt x="6443" y="52108"/>
                  </a:lnTo>
                  <a:lnTo>
                    <a:pt x="9128" y="46847"/>
                  </a:lnTo>
                  <a:lnTo>
                    <a:pt x="11455" y="41228"/>
                  </a:lnTo>
                  <a:lnTo>
                    <a:pt x="13424" y="35252"/>
                  </a:lnTo>
                  <a:lnTo>
                    <a:pt x="15035" y="28917"/>
                  </a:lnTo>
                  <a:lnTo>
                    <a:pt x="16288" y="22225"/>
                  </a:lnTo>
                  <a:lnTo>
                    <a:pt x="17183" y="15174"/>
                  </a:lnTo>
                  <a:lnTo>
                    <a:pt x="17720" y="7766"/>
                  </a:lnTo>
                  <a:lnTo>
                    <a:pt x="17899" y="0"/>
                  </a:lnTo>
                  <a:lnTo>
                    <a:pt x="26193" y="436"/>
                  </a:lnTo>
                  <a:lnTo>
                    <a:pt x="25320" y="19208"/>
                  </a:lnTo>
                  <a:lnTo>
                    <a:pt x="25377" y="20003"/>
                  </a:lnTo>
                  <a:lnTo>
                    <a:pt x="25547" y="20989"/>
                  </a:lnTo>
                  <a:lnTo>
                    <a:pt x="25831" y="22168"/>
                  </a:lnTo>
                  <a:lnTo>
                    <a:pt x="26228" y="23539"/>
                  </a:lnTo>
                  <a:lnTo>
                    <a:pt x="26739" y="25102"/>
                  </a:lnTo>
                  <a:lnTo>
                    <a:pt x="27363" y="26857"/>
                  </a:lnTo>
                  <a:lnTo>
                    <a:pt x="28101" y="28804"/>
                  </a:lnTo>
                  <a:lnTo>
                    <a:pt x="28952" y="30943"/>
                  </a:lnTo>
                  <a:lnTo>
                    <a:pt x="29917" y="33274"/>
                  </a:lnTo>
                  <a:lnTo>
                    <a:pt x="30995" y="35798"/>
                  </a:lnTo>
                  <a:lnTo>
                    <a:pt x="31620" y="37352"/>
                  </a:lnTo>
                  <a:lnTo>
                    <a:pt x="32270" y="38871"/>
                  </a:lnTo>
                  <a:lnTo>
                    <a:pt x="32947" y="40355"/>
                  </a:lnTo>
                  <a:lnTo>
                    <a:pt x="33650" y="41805"/>
                  </a:lnTo>
                  <a:lnTo>
                    <a:pt x="34379" y="43219"/>
                  </a:lnTo>
                  <a:lnTo>
                    <a:pt x="35134" y="44599"/>
                  </a:lnTo>
                  <a:lnTo>
                    <a:pt x="35915" y="45943"/>
                  </a:lnTo>
                  <a:lnTo>
                    <a:pt x="36723" y="47253"/>
                  </a:lnTo>
                  <a:lnTo>
                    <a:pt x="37557" y="48528"/>
                  </a:lnTo>
                  <a:lnTo>
                    <a:pt x="38417" y="49768"/>
                  </a:lnTo>
                  <a:lnTo>
                    <a:pt x="39294" y="50973"/>
                  </a:lnTo>
                  <a:lnTo>
                    <a:pt x="40181" y="52143"/>
                  </a:lnTo>
                  <a:lnTo>
                    <a:pt x="41076" y="53278"/>
                  </a:lnTo>
                  <a:lnTo>
                    <a:pt x="41979" y="54378"/>
                  </a:lnTo>
                  <a:lnTo>
                    <a:pt x="42892" y="55443"/>
                  </a:lnTo>
                  <a:lnTo>
                    <a:pt x="43813" y="56473"/>
                  </a:lnTo>
                  <a:lnTo>
                    <a:pt x="44743" y="57469"/>
                  </a:lnTo>
                  <a:lnTo>
                    <a:pt x="45681" y="58429"/>
                  </a:lnTo>
                  <a:lnTo>
                    <a:pt x="46629" y="59355"/>
                  </a:lnTo>
                  <a:lnTo>
                    <a:pt x="47585" y="60245"/>
                  </a:lnTo>
                  <a:lnTo>
                    <a:pt x="41473" y="68103"/>
                  </a:lnTo>
                  <a:lnTo>
                    <a:pt x="39164" y="65576"/>
                  </a:lnTo>
                  <a:lnTo>
                    <a:pt x="36950" y="62882"/>
                  </a:lnTo>
                  <a:lnTo>
                    <a:pt x="34833" y="60022"/>
                  </a:lnTo>
                  <a:lnTo>
                    <a:pt x="32812" y="56997"/>
                  </a:lnTo>
                  <a:lnTo>
                    <a:pt x="30886" y="53806"/>
                  </a:lnTo>
                  <a:lnTo>
                    <a:pt x="29057" y="50449"/>
                  </a:lnTo>
                  <a:lnTo>
                    <a:pt x="27324" y="46926"/>
                  </a:lnTo>
                  <a:lnTo>
                    <a:pt x="25687" y="43237"/>
                  </a:lnTo>
                  <a:lnTo>
                    <a:pt x="24146" y="393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7622715" y="4419010"/>
              <a:ext cx="52824" cy="31869"/>
            </a:xfrm>
            <a:custGeom>
              <a:avLst/>
              <a:pathLst>
                <a:path w="52824" h="31869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30559" y="0"/>
                  </a:lnTo>
                  <a:lnTo>
                    <a:pt x="30559" y="7858"/>
                  </a:lnTo>
                  <a:lnTo>
                    <a:pt x="52824" y="7858"/>
                  </a:lnTo>
                  <a:lnTo>
                    <a:pt x="52824" y="16152"/>
                  </a:lnTo>
                  <a:lnTo>
                    <a:pt x="30559" y="16152"/>
                  </a:lnTo>
                  <a:lnTo>
                    <a:pt x="30559" y="24010"/>
                  </a:lnTo>
                  <a:lnTo>
                    <a:pt x="49331" y="24010"/>
                  </a:lnTo>
                  <a:lnTo>
                    <a:pt x="49331" y="31869"/>
                  </a:lnTo>
                  <a:lnTo>
                    <a:pt x="3492" y="31869"/>
                  </a:lnTo>
                  <a:lnTo>
                    <a:pt x="3492" y="24010"/>
                  </a:lnTo>
                  <a:lnTo>
                    <a:pt x="21828" y="24010"/>
                  </a:lnTo>
                  <a:lnTo>
                    <a:pt x="21828" y="16152"/>
                  </a:lnTo>
                  <a:lnTo>
                    <a:pt x="0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7627517" y="4458737"/>
              <a:ext cx="42783" cy="7858"/>
            </a:xfrm>
            <a:custGeom>
              <a:avLst/>
              <a:pathLst>
                <a:path w="42783" h="7858">
                  <a:moveTo>
                    <a:pt x="0" y="0"/>
                  </a:moveTo>
                  <a:lnTo>
                    <a:pt x="42783" y="0"/>
                  </a:lnTo>
                  <a:lnTo>
                    <a:pt x="42783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621842" y="4474017"/>
              <a:ext cx="52387" cy="45402"/>
            </a:xfrm>
            <a:custGeom>
              <a:avLst/>
              <a:pathLst>
                <a:path w="52387" h="45402">
                  <a:moveTo>
                    <a:pt x="0" y="0"/>
                  </a:moveTo>
                  <a:lnTo>
                    <a:pt x="52387" y="0"/>
                  </a:lnTo>
                  <a:lnTo>
                    <a:pt x="52387" y="8294"/>
                  </a:lnTo>
                  <a:lnTo>
                    <a:pt x="31432" y="8294"/>
                  </a:lnTo>
                  <a:lnTo>
                    <a:pt x="31432" y="34051"/>
                  </a:lnTo>
                  <a:lnTo>
                    <a:pt x="31410" y="35239"/>
                  </a:lnTo>
                  <a:lnTo>
                    <a:pt x="31345" y="36356"/>
                  </a:lnTo>
                  <a:lnTo>
                    <a:pt x="31236" y="37404"/>
                  </a:lnTo>
                  <a:lnTo>
                    <a:pt x="31083" y="38382"/>
                  </a:lnTo>
                  <a:lnTo>
                    <a:pt x="30886" y="39290"/>
                  </a:lnTo>
                  <a:lnTo>
                    <a:pt x="30646" y="40128"/>
                  </a:lnTo>
                  <a:lnTo>
                    <a:pt x="30362" y="40897"/>
                  </a:lnTo>
                  <a:lnTo>
                    <a:pt x="30035" y="41595"/>
                  </a:lnTo>
                  <a:lnTo>
                    <a:pt x="29664" y="42224"/>
                  </a:lnTo>
                  <a:lnTo>
                    <a:pt x="29249" y="42783"/>
                  </a:lnTo>
                  <a:lnTo>
                    <a:pt x="28769" y="43280"/>
                  </a:lnTo>
                  <a:lnTo>
                    <a:pt x="28201" y="43726"/>
                  </a:lnTo>
                  <a:lnTo>
                    <a:pt x="27547" y="44119"/>
                  </a:lnTo>
                  <a:lnTo>
                    <a:pt x="26804" y="44459"/>
                  </a:lnTo>
                  <a:lnTo>
                    <a:pt x="25975" y="44747"/>
                  </a:lnTo>
                  <a:lnTo>
                    <a:pt x="25058" y="44983"/>
                  </a:lnTo>
                  <a:lnTo>
                    <a:pt x="24054" y="45166"/>
                  </a:lnTo>
                  <a:lnTo>
                    <a:pt x="22963" y="45297"/>
                  </a:lnTo>
                  <a:lnTo>
                    <a:pt x="21784" y="45376"/>
                  </a:lnTo>
                  <a:lnTo>
                    <a:pt x="20518" y="45402"/>
                  </a:lnTo>
                  <a:lnTo>
                    <a:pt x="19736" y="45398"/>
                  </a:lnTo>
                  <a:lnTo>
                    <a:pt x="18964" y="45385"/>
                  </a:lnTo>
                  <a:lnTo>
                    <a:pt x="18200" y="45363"/>
                  </a:lnTo>
                  <a:lnTo>
                    <a:pt x="17445" y="45332"/>
                  </a:lnTo>
                  <a:lnTo>
                    <a:pt x="16698" y="45293"/>
                  </a:lnTo>
                  <a:lnTo>
                    <a:pt x="15960" y="45245"/>
                  </a:lnTo>
                  <a:lnTo>
                    <a:pt x="15231" y="45188"/>
                  </a:lnTo>
                  <a:lnTo>
                    <a:pt x="14511" y="45123"/>
                  </a:lnTo>
                  <a:lnTo>
                    <a:pt x="13799" y="45048"/>
                  </a:lnTo>
                  <a:lnTo>
                    <a:pt x="13096" y="44965"/>
                  </a:lnTo>
                  <a:lnTo>
                    <a:pt x="11787" y="35798"/>
                  </a:lnTo>
                  <a:lnTo>
                    <a:pt x="12660" y="35964"/>
                  </a:lnTo>
                  <a:lnTo>
                    <a:pt x="13533" y="36112"/>
                  </a:lnTo>
                  <a:lnTo>
                    <a:pt x="14406" y="36243"/>
                  </a:lnTo>
                  <a:lnTo>
                    <a:pt x="15279" y="36356"/>
                  </a:lnTo>
                  <a:lnTo>
                    <a:pt x="16152" y="36452"/>
                  </a:lnTo>
                  <a:lnTo>
                    <a:pt x="17025" y="36531"/>
                  </a:lnTo>
                  <a:lnTo>
                    <a:pt x="17899" y="36592"/>
                  </a:lnTo>
                  <a:lnTo>
                    <a:pt x="18772" y="36636"/>
                  </a:lnTo>
                  <a:lnTo>
                    <a:pt x="19645" y="36662"/>
                  </a:lnTo>
                  <a:lnTo>
                    <a:pt x="20518" y="36671"/>
                  </a:lnTo>
                  <a:lnTo>
                    <a:pt x="20933" y="36627"/>
                  </a:lnTo>
                  <a:lnTo>
                    <a:pt x="21304" y="36496"/>
                  </a:lnTo>
                  <a:lnTo>
                    <a:pt x="21631" y="36278"/>
                  </a:lnTo>
                  <a:lnTo>
                    <a:pt x="21915" y="35972"/>
                  </a:lnTo>
                  <a:lnTo>
                    <a:pt x="22155" y="35579"/>
                  </a:lnTo>
                  <a:lnTo>
                    <a:pt x="22352" y="35099"/>
                  </a:lnTo>
                  <a:lnTo>
                    <a:pt x="22504" y="34532"/>
                  </a:lnTo>
                  <a:lnTo>
                    <a:pt x="22613" y="33877"/>
                  </a:lnTo>
                  <a:lnTo>
                    <a:pt x="22679" y="33135"/>
                  </a:lnTo>
                  <a:lnTo>
                    <a:pt x="22701" y="32305"/>
                  </a:lnTo>
                  <a:lnTo>
                    <a:pt x="227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7658077" y="4485804"/>
              <a:ext cx="15279" cy="20518"/>
            </a:xfrm>
            <a:custGeom>
              <a:avLst/>
              <a:pathLst>
                <a:path w="15279" h="20518">
                  <a:moveTo>
                    <a:pt x="7421" y="0"/>
                  </a:moveTo>
                  <a:lnTo>
                    <a:pt x="8364" y="1501"/>
                  </a:lnTo>
                  <a:lnTo>
                    <a:pt x="9272" y="3038"/>
                  </a:lnTo>
                  <a:lnTo>
                    <a:pt x="10145" y="4610"/>
                  </a:lnTo>
                  <a:lnTo>
                    <a:pt x="10983" y="6216"/>
                  </a:lnTo>
                  <a:lnTo>
                    <a:pt x="11787" y="7858"/>
                  </a:lnTo>
                  <a:lnTo>
                    <a:pt x="12555" y="9534"/>
                  </a:lnTo>
                  <a:lnTo>
                    <a:pt x="13288" y="11245"/>
                  </a:lnTo>
                  <a:lnTo>
                    <a:pt x="13987" y="12992"/>
                  </a:lnTo>
                  <a:lnTo>
                    <a:pt x="14651" y="14773"/>
                  </a:lnTo>
                  <a:lnTo>
                    <a:pt x="15279" y="16589"/>
                  </a:lnTo>
                  <a:lnTo>
                    <a:pt x="6984" y="20518"/>
                  </a:lnTo>
                  <a:lnTo>
                    <a:pt x="6443" y="18619"/>
                  </a:lnTo>
                  <a:lnTo>
                    <a:pt x="5867" y="16764"/>
                  </a:lnTo>
                  <a:lnTo>
                    <a:pt x="5256" y="14952"/>
                  </a:lnTo>
                  <a:lnTo>
                    <a:pt x="4610" y="13184"/>
                  </a:lnTo>
                  <a:lnTo>
                    <a:pt x="3929" y="11459"/>
                  </a:lnTo>
                  <a:lnTo>
                    <a:pt x="3213" y="9779"/>
                  </a:lnTo>
                  <a:lnTo>
                    <a:pt x="2462" y="8141"/>
                  </a:lnTo>
                  <a:lnTo>
                    <a:pt x="1676" y="6548"/>
                  </a:lnTo>
                  <a:lnTo>
                    <a:pt x="855" y="4998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7621842" y="4486241"/>
              <a:ext cx="16589" cy="24447"/>
            </a:xfrm>
            <a:custGeom>
              <a:avLst/>
              <a:pathLst>
                <a:path w="16589" h="24447">
                  <a:moveTo>
                    <a:pt x="8294" y="0"/>
                  </a:moveTo>
                  <a:lnTo>
                    <a:pt x="16589" y="3055"/>
                  </a:lnTo>
                  <a:lnTo>
                    <a:pt x="15794" y="5548"/>
                  </a:lnTo>
                  <a:lnTo>
                    <a:pt x="14982" y="7962"/>
                  </a:lnTo>
                  <a:lnTo>
                    <a:pt x="14153" y="10298"/>
                  </a:lnTo>
                  <a:lnTo>
                    <a:pt x="13306" y="12555"/>
                  </a:lnTo>
                  <a:lnTo>
                    <a:pt x="12442" y="14733"/>
                  </a:lnTo>
                  <a:lnTo>
                    <a:pt x="11560" y="16833"/>
                  </a:lnTo>
                  <a:lnTo>
                    <a:pt x="10660" y="18855"/>
                  </a:lnTo>
                  <a:lnTo>
                    <a:pt x="9744" y="20797"/>
                  </a:lnTo>
                  <a:lnTo>
                    <a:pt x="8809" y="22661"/>
                  </a:lnTo>
                  <a:lnTo>
                    <a:pt x="7858" y="24447"/>
                  </a:lnTo>
                  <a:lnTo>
                    <a:pt x="0" y="20081"/>
                  </a:lnTo>
                  <a:lnTo>
                    <a:pt x="1104" y="18073"/>
                  </a:lnTo>
                  <a:lnTo>
                    <a:pt x="2147" y="16065"/>
                  </a:lnTo>
                  <a:lnTo>
                    <a:pt x="3130" y="14057"/>
                  </a:lnTo>
                  <a:lnTo>
                    <a:pt x="4051" y="12049"/>
                  </a:lnTo>
                  <a:lnTo>
                    <a:pt x="4911" y="10040"/>
                  </a:lnTo>
                  <a:lnTo>
                    <a:pt x="5710" y="8032"/>
                  </a:lnTo>
                  <a:lnTo>
                    <a:pt x="6448" y="6024"/>
                  </a:lnTo>
                  <a:lnTo>
                    <a:pt x="7124" y="4016"/>
                  </a:lnTo>
                  <a:lnTo>
                    <a:pt x="7740" y="2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7740150" y="4419883"/>
              <a:ext cx="89931" cy="19645"/>
            </a:xfrm>
            <a:custGeom>
              <a:avLst/>
              <a:pathLst>
                <a:path w="89931" h="19645">
                  <a:moveTo>
                    <a:pt x="44092" y="0"/>
                  </a:moveTo>
                  <a:lnTo>
                    <a:pt x="44686" y="1135"/>
                  </a:lnTo>
                  <a:lnTo>
                    <a:pt x="45245" y="2270"/>
                  </a:lnTo>
                  <a:lnTo>
                    <a:pt x="45769" y="3405"/>
                  </a:lnTo>
                  <a:lnTo>
                    <a:pt x="46258" y="4540"/>
                  </a:lnTo>
                  <a:lnTo>
                    <a:pt x="46712" y="5675"/>
                  </a:lnTo>
                  <a:lnTo>
                    <a:pt x="47131" y="6810"/>
                  </a:lnTo>
                  <a:lnTo>
                    <a:pt x="47515" y="7945"/>
                  </a:lnTo>
                  <a:lnTo>
                    <a:pt x="47864" y="9080"/>
                  </a:lnTo>
                  <a:lnTo>
                    <a:pt x="48179" y="10215"/>
                  </a:lnTo>
                  <a:lnTo>
                    <a:pt x="48458" y="11350"/>
                  </a:lnTo>
                  <a:lnTo>
                    <a:pt x="89931" y="11350"/>
                  </a:lnTo>
                  <a:lnTo>
                    <a:pt x="89931" y="19645"/>
                  </a:lnTo>
                  <a:lnTo>
                    <a:pt x="0" y="19645"/>
                  </a:lnTo>
                  <a:lnTo>
                    <a:pt x="0" y="11350"/>
                  </a:lnTo>
                  <a:lnTo>
                    <a:pt x="38417" y="11350"/>
                  </a:lnTo>
                  <a:lnTo>
                    <a:pt x="38146" y="10394"/>
                  </a:lnTo>
                  <a:lnTo>
                    <a:pt x="37858" y="9447"/>
                  </a:lnTo>
                  <a:lnTo>
                    <a:pt x="37553" y="8508"/>
                  </a:lnTo>
                  <a:lnTo>
                    <a:pt x="37230" y="7578"/>
                  </a:lnTo>
                  <a:lnTo>
                    <a:pt x="36889" y="6657"/>
                  </a:lnTo>
                  <a:lnTo>
                    <a:pt x="36531" y="5745"/>
                  </a:lnTo>
                  <a:lnTo>
                    <a:pt x="36156" y="4841"/>
                  </a:lnTo>
                  <a:lnTo>
                    <a:pt x="35763" y="3946"/>
                  </a:lnTo>
                  <a:lnTo>
                    <a:pt x="35352" y="3060"/>
                  </a:lnTo>
                  <a:lnTo>
                    <a:pt x="34925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7732729" y="4441711"/>
              <a:ext cx="98226" cy="78581"/>
            </a:xfrm>
            <a:custGeom>
              <a:avLst/>
              <a:pathLst>
                <a:path w="98226" h="78581">
                  <a:moveTo>
                    <a:pt x="69413" y="0"/>
                  </a:moveTo>
                  <a:lnTo>
                    <a:pt x="79454" y="3055"/>
                  </a:lnTo>
                  <a:lnTo>
                    <a:pt x="78816" y="4548"/>
                  </a:lnTo>
                  <a:lnTo>
                    <a:pt x="78127" y="6059"/>
                  </a:lnTo>
                  <a:lnTo>
                    <a:pt x="77385" y="7587"/>
                  </a:lnTo>
                  <a:lnTo>
                    <a:pt x="76590" y="9132"/>
                  </a:lnTo>
                  <a:lnTo>
                    <a:pt x="75743" y="10695"/>
                  </a:lnTo>
                  <a:lnTo>
                    <a:pt x="74844" y="12276"/>
                  </a:lnTo>
                  <a:lnTo>
                    <a:pt x="73892" y="13873"/>
                  </a:lnTo>
                  <a:lnTo>
                    <a:pt x="72888" y="15489"/>
                  </a:lnTo>
                  <a:lnTo>
                    <a:pt x="71831" y="17121"/>
                  </a:lnTo>
                  <a:lnTo>
                    <a:pt x="70723" y="18772"/>
                  </a:lnTo>
                  <a:lnTo>
                    <a:pt x="98226" y="18772"/>
                  </a:lnTo>
                  <a:lnTo>
                    <a:pt x="98226" y="27066"/>
                  </a:lnTo>
                  <a:lnTo>
                    <a:pt x="20955" y="27066"/>
                  </a:lnTo>
                  <a:lnTo>
                    <a:pt x="20955" y="48021"/>
                  </a:lnTo>
                  <a:lnTo>
                    <a:pt x="20828" y="51392"/>
                  </a:lnTo>
                  <a:lnTo>
                    <a:pt x="20448" y="54692"/>
                  </a:lnTo>
                  <a:lnTo>
                    <a:pt x="19815" y="57923"/>
                  </a:lnTo>
                  <a:lnTo>
                    <a:pt x="18929" y="61083"/>
                  </a:lnTo>
                  <a:lnTo>
                    <a:pt x="17789" y="64174"/>
                  </a:lnTo>
                  <a:lnTo>
                    <a:pt x="16397" y="67195"/>
                  </a:lnTo>
                  <a:lnTo>
                    <a:pt x="14751" y="70146"/>
                  </a:lnTo>
                  <a:lnTo>
                    <a:pt x="12852" y="73028"/>
                  </a:lnTo>
                  <a:lnTo>
                    <a:pt x="10700" y="75839"/>
                  </a:lnTo>
                  <a:lnTo>
                    <a:pt x="8294" y="78581"/>
                  </a:lnTo>
                  <a:lnTo>
                    <a:pt x="0" y="73779"/>
                  </a:lnTo>
                  <a:lnTo>
                    <a:pt x="2322" y="70958"/>
                  </a:lnTo>
                  <a:lnTo>
                    <a:pt x="4400" y="68086"/>
                  </a:lnTo>
                  <a:lnTo>
                    <a:pt x="6234" y="65161"/>
                  </a:lnTo>
                  <a:lnTo>
                    <a:pt x="7823" y="62183"/>
                  </a:lnTo>
                  <a:lnTo>
                    <a:pt x="9167" y="59154"/>
                  </a:lnTo>
                  <a:lnTo>
                    <a:pt x="10267" y="56072"/>
                  </a:lnTo>
                  <a:lnTo>
                    <a:pt x="11123" y="52937"/>
                  </a:lnTo>
                  <a:lnTo>
                    <a:pt x="11734" y="49750"/>
                  </a:lnTo>
                  <a:lnTo>
                    <a:pt x="12101" y="46511"/>
                  </a:lnTo>
                  <a:lnTo>
                    <a:pt x="12223" y="43219"/>
                  </a:lnTo>
                  <a:lnTo>
                    <a:pt x="12223" y="18772"/>
                  </a:lnTo>
                  <a:lnTo>
                    <a:pt x="60682" y="18772"/>
                  </a:lnTo>
                  <a:lnTo>
                    <a:pt x="61712" y="17170"/>
                  </a:lnTo>
                  <a:lnTo>
                    <a:pt x="62707" y="15506"/>
                  </a:lnTo>
                  <a:lnTo>
                    <a:pt x="63668" y="13782"/>
                  </a:lnTo>
                  <a:lnTo>
                    <a:pt x="64593" y="11996"/>
                  </a:lnTo>
                  <a:lnTo>
                    <a:pt x="65484" y="10150"/>
                  </a:lnTo>
                  <a:lnTo>
                    <a:pt x="66340" y="8242"/>
                  </a:lnTo>
                  <a:lnTo>
                    <a:pt x="67160" y="6273"/>
                  </a:lnTo>
                  <a:lnTo>
                    <a:pt x="67946" y="4243"/>
                  </a:lnTo>
                  <a:lnTo>
                    <a:pt x="68697" y="2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7759359" y="4442148"/>
              <a:ext cx="15716" cy="17025"/>
            </a:xfrm>
            <a:custGeom>
              <a:avLst/>
              <a:pathLst>
                <a:path w="15716" h="17025">
                  <a:moveTo>
                    <a:pt x="8731" y="0"/>
                  </a:moveTo>
                  <a:lnTo>
                    <a:pt x="9665" y="1239"/>
                  </a:lnTo>
                  <a:lnTo>
                    <a:pt x="10547" y="2514"/>
                  </a:lnTo>
                  <a:lnTo>
                    <a:pt x="11376" y="3824"/>
                  </a:lnTo>
                  <a:lnTo>
                    <a:pt x="12153" y="5168"/>
                  </a:lnTo>
                  <a:lnTo>
                    <a:pt x="12878" y="6548"/>
                  </a:lnTo>
                  <a:lnTo>
                    <a:pt x="13550" y="7962"/>
                  </a:lnTo>
                  <a:lnTo>
                    <a:pt x="14170" y="9412"/>
                  </a:lnTo>
                  <a:lnTo>
                    <a:pt x="14738" y="10896"/>
                  </a:lnTo>
                  <a:lnTo>
                    <a:pt x="15253" y="12415"/>
                  </a:lnTo>
                  <a:lnTo>
                    <a:pt x="15716" y="13969"/>
                  </a:lnTo>
                  <a:lnTo>
                    <a:pt x="6985" y="17025"/>
                  </a:lnTo>
                  <a:lnTo>
                    <a:pt x="6443" y="15467"/>
                  </a:lnTo>
                  <a:lnTo>
                    <a:pt x="5867" y="13935"/>
                  </a:lnTo>
                  <a:lnTo>
                    <a:pt x="5256" y="12428"/>
                  </a:lnTo>
                  <a:lnTo>
                    <a:pt x="4610" y="10948"/>
                  </a:lnTo>
                  <a:lnTo>
                    <a:pt x="3929" y="9495"/>
                  </a:lnTo>
                  <a:lnTo>
                    <a:pt x="3213" y="8067"/>
                  </a:lnTo>
                  <a:lnTo>
                    <a:pt x="2462" y="6666"/>
                  </a:lnTo>
                  <a:lnTo>
                    <a:pt x="1676" y="5291"/>
                  </a:lnTo>
                  <a:lnTo>
                    <a:pt x="855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7858459" y="4423376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7867190" y="443167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849291" y="447008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857586" y="4477946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900369" y="447008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908663" y="4477946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998159" y="441944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8012565" y="446266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960614" y="441901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968473" y="444171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968473" y="447532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8068882" y="4419010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8067572" y="4443458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8091583" y="4419883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8125198" y="4465286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8125198" y="448143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8125198" y="449715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8188500" y="4419010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8180642" y="4451316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8210328" y="4424685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8314230" y="4419010"/>
              <a:ext cx="79017" cy="100409"/>
            </a:xfrm>
            <a:custGeom>
              <a:avLst/>
              <a:pathLst>
                <a:path w="79017" h="100409">
                  <a:moveTo>
                    <a:pt x="17899" y="57626"/>
                  </a:moveTo>
                  <a:lnTo>
                    <a:pt x="16755" y="58835"/>
                  </a:lnTo>
                  <a:lnTo>
                    <a:pt x="15594" y="60018"/>
                  </a:lnTo>
                  <a:lnTo>
                    <a:pt x="14415" y="61175"/>
                  </a:lnTo>
                  <a:lnTo>
                    <a:pt x="13219" y="62306"/>
                  </a:lnTo>
                  <a:lnTo>
                    <a:pt x="12005" y="63410"/>
                  </a:lnTo>
                  <a:lnTo>
                    <a:pt x="10774" y="64489"/>
                  </a:lnTo>
                  <a:lnTo>
                    <a:pt x="9525" y="65541"/>
                  </a:lnTo>
                  <a:lnTo>
                    <a:pt x="8259" y="66567"/>
                  </a:lnTo>
                  <a:lnTo>
                    <a:pt x="6976" y="67566"/>
                  </a:lnTo>
                  <a:lnTo>
                    <a:pt x="5675" y="68540"/>
                  </a:lnTo>
                  <a:lnTo>
                    <a:pt x="0" y="61555"/>
                  </a:lnTo>
                  <a:lnTo>
                    <a:pt x="3833" y="58442"/>
                  </a:lnTo>
                  <a:lnTo>
                    <a:pt x="7473" y="55216"/>
                  </a:lnTo>
                  <a:lnTo>
                    <a:pt x="10922" y="51876"/>
                  </a:lnTo>
                  <a:lnTo>
                    <a:pt x="14179" y="48423"/>
                  </a:lnTo>
                  <a:lnTo>
                    <a:pt x="17244" y="44856"/>
                  </a:lnTo>
                  <a:lnTo>
                    <a:pt x="20116" y="41176"/>
                  </a:lnTo>
                  <a:lnTo>
                    <a:pt x="22797" y="37382"/>
                  </a:lnTo>
                  <a:lnTo>
                    <a:pt x="25285" y="33475"/>
                  </a:lnTo>
                  <a:lnTo>
                    <a:pt x="27582" y="29454"/>
                  </a:lnTo>
                  <a:lnTo>
                    <a:pt x="29686" y="25320"/>
                  </a:lnTo>
                  <a:lnTo>
                    <a:pt x="6548" y="25320"/>
                  </a:lnTo>
                  <a:lnTo>
                    <a:pt x="6548" y="17025"/>
                  </a:lnTo>
                  <a:lnTo>
                    <a:pt x="36234" y="17025"/>
                  </a:lnTo>
                  <a:lnTo>
                    <a:pt x="35697" y="15471"/>
                  </a:lnTo>
                  <a:lnTo>
                    <a:pt x="35134" y="13952"/>
                  </a:lnTo>
                  <a:lnTo>
                    <a:pt x="34545" y="12468"/>
                  </a:lnTo>
                  <a:lnTo>
                    <a:pt x="33929" y="11018"/>
                  </a:lnTo>
                  <a:lnTo>
                    <a:pt x="33287" y="9604"/>
                  </a:lnTo>
                  <a:lnTo>
                    <a:pt x="32619" y="8224"/>
                  </a:lnTo>
                  <a:lnTo>
                    <a:pt x="31925" y="6880"/>
                  </a:lnTo>
                  <a:lnTo>
                    <a:pt x="31205" y="5570"/>
                  </a:lnTo>
                  <a:lnTo>
                    <a:pt x="30458" y="4295"/>
                  </a:lnTo>
                  <a:lnTo>
                    <a:pt x="29686" y="3055"/>
                  </a:lnTo>
                  <a:lnTo>
                    <a:pt x="38854" y="0"/>
                  </a:lnTo>
                  <a:lnTo>
                    <a:pt x="39792" y="1584"/>
                  </a:lnTo>
                  <a:lnTo>
                    <a:pt x="40687" y="3195"/>
                  </a:lnTo>
                  <a:lnTo>
                    <a:pt x="41538" y="4832"/>
                  </a:lnTo>
                  <a:lnTo>
                    <a:pt x="42346" y="6496"/>
                  </a:lnTo>
                  <a:lnTo>
                    <a:pt x="43110" y="8185"/>
                  </a:lnTo>
                  <a:lnTo>
                    <a:pt x="43830" y="9901"/>
                  </a:lnTo>
                  <a:lnTo>
                    <a:pt x="44507" y="11643"/>
                  </a:lnTo>
                  <a:lnTo>
                    <a:pt x="45140" y="13411"/>
                  </a:lnTo>
                  <a:lnTo>
                    <a:pt x="45729" y="15205"/>
                  </a:lnTo>
                  <a:lnTo>
                    <a:pt x="46275" y="17025"/>
                  </a:lnTo>
                  <a:lnTo>
                    <a:pt x="77708" y="17025"/>
                  </a:lnTo>
                  <a:lnTo>
                    <a:pt x="77708" y="25320"/>
                  </a:lnTo>
                  <a:lnTo>
                    <a:pt x="48458" y="25320"/>
                  </a:lnTo>
                  <a:lnTo>
                    <a:pt x="48825" y="28420"/>
                  </a:lnTo>
                  <a:lnTo>
                    <a:pt x="49226" y="31432"/>
                  </a:lnTo>
                  <a:lnTo>
                    <a:pt x="49663" y="34357"/>
                  </a:lnTo>
                  <a:lnTo>
                    <a:pt x="50134" y="37195"/>
                  </a:lnTo>
                  <a:lnTo>
                    <a:pt x="50641" y="39945"/>
                  </a:lnTo>
                  <a:lnTo>
                    <a:pt x="51182" y="42608"/>
                  </a:lnTo>
                  <a:lnTo>
                    <a:pt x="51758" y="45184"/>
                  </a:lnTo>
                  <a:lnTo>
                    <a:pt x="52370" y="47672"/>
                  </a:lnTo>
                  <a:lnTo>
                    <a:pt x="53016" y="50073"/>
                  </a:lnTo>
                  <a:lnTo>
                    <a:pt x="53697" y="52387"/>
                  </a:lnTo>
                  <a:lnTo>
                    <a:pt x="55508" y="51217"/>
                  </a:lnTo>
                  <a:lnTo>
                    <a:pt x="57276" y="49977"/>
                  </a:lnTo>
                  <a:lnTo>
                    <a:pt x="59001" y="48667"/>
                  </a:lnTo>
                  <a:lnTo>
                    <a:pt x="60682" y="47288"/>
                  </a:lnTo>
                  <a:lnTo>
                    <a:pt x="62319" y="45839"/>
                  </a:lnTo>
                  <a:lnTo>
                    <a:pt x="63912" y="44319"/>
                  </a:lnTo>
                  <a:lnTo>
                    <a:pt x="65462" y="42730"/>
                  </a:lnTo>
                  <a:lnTo>
                    <a:pt x="66968" y="41071"/>
                  </a:lnTo>
                  <a:lnTo>
                    <a:pt x="68431" y="39343"/>
                  </a:lnTo>
                  <a:lnTo>
                    <a:pt x="69850" y="37544"/>
                  </a:lnTo>
                  <a:lnTo>
                    <a:pt x="76398" y="45402"/>
                  </a:lnTo>
                  <a:lnTo>
                    <a:pt x="74708" y="47209"/>
                  </a:lnTo>
                  <a:lnTo>
                    <a:pt x="72958" y="48964"/>
                  </a:lnTo>
                  <a:lnTo>
                    <a:pt x="71146" y="50667"/>
                  </a:lnTo>
                  <a:lnTo>
                    <a:pt x="69273" y="52317"/>
                  </a:lnTo>
                  <a:lnTo>
                    <a:pt x="67339" y="53915"/>
                  </a:lnTo>
                  <a:lnTo>
                    <a:pt x="65344" y="55460"/>
                  </a:lnTo>
                  <a:lnTo>
                    <a:pt x="63288" y="56953"/>
                  </a:lnTo>
                  <a:lnTo>
                    <a:pt x="61171" y="58394"/>
                  </a:lnTo>
                  <a:lnTo>
                    <a:pt x="58992" y="59782"/>
                  </a:lnTo>
                  <a:lnTo>
                    <a:pt x="56753" y="61118"/>
                  </a:lnTo>
                  <a:lnTo>
                    <a:pt x="58075" y="64091"/>
                  </a:lnTo>
                  <a:lnTo>
                    <a:pt x="59599" y="67073"/>
                  </a:lnTo>
                  <a:lnTo>
                    <a:pt x="61323" y="70063"/>
                  </a:lnTo>
                  <a:lnTo>
                    <a:pt x="63249" y="73063"/>
                  </a:lnTo>
                  <a:lnTo>
                    <a:pt x="65375" y="76071"/>
                  </a:lnTo>
                  <a:lnTo>
                    <a:pt x="67702" y="79087"/>
                  </a:lnTo>
                  <a:lnTo>
                    <a:pt x="70229" y="82113"/>
                  </a:lnTo>
                  <a:lnTo>
                    <a:pt x="72958" y="85147"/>
                  </a:lnTo>
                  <a:lnTo>
                    <a:pt x="75887" y="88189"/>
                  </a:lnTo>
                  <a:lnTo>
                    <a:pt x="79017" y="91241"/>
                  </a:lnTo>
                  <a:lnTo>
                    <a:pt x="72469" y="99536"/>
                  </a:lnTo>
                  <a:lnTo>
                    <a:pt x="69579" y="96724"/>
                  </a:lnTo>
                  <a:lnTo>
                    <a:pt x="66846" y="93878"/>
                  </a:lnTo>
                  <a:lnTo>
                    <a:pt x="64270" y="90997"/>
                  </a:lnTo>
                  <a:lnTo>
                    <a:pt x="61852" y="88080"/>
                  </a:lnTo>
                  <a:lnTo>
                    <a:pt x="59590" y="85129"/>
                  </a:lnTo>
                  <a:lnTo>
                    <a:pt x="57486" y="82143"/>
                  </a:lnTo>
                  <a:lnTo>
                    <a:pt x="55539" y="79122"/>
                  </a:lnTo>
                  <a:lnTo>
                    <a:pt x="53749" y="76066"/>
                  </a:lnTo>
                  <a:lnTo>
                    <a:pt x="52116" y="72975"/>
                  </a:lnTo>
                  <a:lnTo>
                    <a:pt x="50641" y="69850"/>
                  </a:lnTo>
                  <a:lnTo>
                    <a:pt x="49279" y="66575"/>
                  </a:lnTo>
                  <a:lnTo>
                    <a:pt x="47986" y="63039"/>
                  </a:lnTo>
                  <a:lnTo>
                    <a:pt x="46764" y="59241"/>
                  </a:lnTo>
                  <a:lnTo>
                    <a:pt x="45612" y="55181"/>
                  </a:lnTo>
                  <a:lnTo>
                    <a:pt x="44529" y="50859"/>
                  </a:lnTo>
                  <a:lnTo>
                    <a:pt x="43516" y="46275"/>
                  </a:lnTo>
                  <a:lnTo>
                    <a:pt x="42573" y="41429"/>
                  </a:lnTo>
                  <a:lnTo>
                    <a:pt x="41700" y="36322"/>
                  </a:lnTo>
                  <a:lnTo>
                    <a:pt x="40897" y="30952"/>
                  </a:lnTo>
                  <a:lnTo>
                    <a:pt x="40163" y="25320"/>
                  </a:lnTo>
                  <a:lnTo>
                    <a:pt x="38854" y="25320"/>
                  </a:lnTo>
                  <a:lnTo>
                    <a:pt x="37946" y="27503"/>
                  </a:lnTo>
                  <a:lnTo>
                    <a:pt x="36968" y="29686"/>
                  </a:lnTo>
                  <a:lnTo>
                    <a:pt x="35920" y="31869"/>
                  </a:lnTo>
                  <a:lnTo>
                    <a:pt x="34802" y="34051"/>
                  </a:lnTo>
                  <a:lnTo>
                    <a:pt x="33615" y="36234"/>
                  </a:lnTo>
                  <a:lnTo>
                    <a:pt x="32358" y="38417"/>
                  </a:lnTo>
                  <a:lnTo>
                    <a:pt x="31030" y="40600"/>
                  </a:lnTo>
                  <a:lnTo>
                    <a:pt x="29633" y="42783"/>
                  </a:lnTo>
                  <a:lnTo>
                    <a:pt x="28167" y="44965"/>
                  </a:lnTo>
                  <a:lnTo>
                    <a:pt x="26630" y="47148"/>
                  </a:lnTo>
                  <a:lnTo>
                    <a:pt x="26630" y="89495"/>
                  </a:lnTo>
                  <a:lnTo>
                    <a:pt x="28882" y="88622"/>
                  </a:lnTo>
                  <a:lnTo>
                    <a:pt x="31100" y="87749"/>
                  </a:lnTo>
                  <a:lnTo>
                    <a:pt x="33283" y="86875"/>
                  </a:lnTo>
                  <a:lnTo>
                    <a:pt x="35431" y="86002"/>
                  </a:lnTo>
                  <a:lnTo>
                    <a:pt x="37544" y="85129"/>
                  </a:lnTo>
                  <a:lnTo>
                    <a:pt x="39622" y="84256"/>
                  </a:lnTo>
                  <a:lnTo>
                    <a:pt x="41665" y="83383"/>
                  </a:lnTo>
                  <a:lnTo>
                    <a:pt x="43673" y="82510"/>
                  </a:lnTo>
                  <a:lnTo>
                    <a:pt x="45646" y="81637"/>
                  </a:lnTo>
                  <a:lnTo>
                    <a:pt x="47585" y="80764"/>
                  </a:lnTo>
                  <a:lnTo>
                    <a:pt x="49768" y="88185"/>
                  </a:lnTo>
                  <a:lnTo>
                    <a:pt x="46899" y="89643"/>
                  </a:lnTo>
                  <a:lnTo>
                    <a:pt x="44057" y="91049"/>
                  </a:lnTo>
                  <a:lnTo>
                    <a:pt x="41242" y="92402"/>
                  </a:lnTo>
                  <a:lnTo>
                    <a:pt x="38452" y="93703"/>
                  </a:lnTo>
                  <a:lnTo>
                    <a:pt x="35688" y="94952"/>
                  </a:lnTo>
                  <a:lnTo>
                    <a:pt x="32951" y="96148"/>
                  </a:lnTo>
                  <a:lnTo>
                    <a:pt x="30240" y="97292"/>
                  </a:lnTo>
                  <a:lnTo>
                    <a:pt x="27555" y="98383"/>
                  </a:lnTo>
                  <a:lnTo>
                    <a:pt x="24897" y="99422"/>
                  </a:lnTo>
                  <a:lnTo>
                    <a:pt x="22264" y="100409"/>
                  </a:lnTo>
                  <a:lnTo>
                    <a:pt x="17899" y="960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8291092" y="4419010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7288363" y="4539711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7318486" y="4544077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7335511" y="4551935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7335511" y="4570707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7346862" y="4611307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7400123" y="4542767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7425443" y="4551062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7425443" y="4568087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7425443" y="4584677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7425443" y="4601703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7402742" y="4620038"/>
              <a:ext cx="37980" cy="20954"/>
            </a:xfrm>
            <a:custGeom>
              <a:avLst/>
              <a:pathLst>
                <a:path w="37980" h="20954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8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4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7456876" y="4620475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7511010" y="4539711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7536767" y="4539711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7626262" y="4539711"/>
              <a:ext cx="58499" cy="100845"/>
            </a:xfrm>
            <a:custGeom>
              <a:avLst/>
              <a:pathLst>
                <a:path w="58499" h="100845">
                  <a:moveTo>
                    <a:pt x="24010" y="0"/>
                  </a:moveTo>
                  <a:lnTo>
                    <a:pt x="32742" y="0"/>
                  </a:lnTo>
                  <a:lnTo>
                    <a:pt x="32742" y="33615"/>
                  </a:lnTo>
                  <a:lnTo>
                    <a:pt x="56316" y="33615"/>
                  </a:lnTo>
                  <a:lnTo>
                    <a:pt x="56316" y="41910"/>
                  </a:lnTo>
                  <a:lnTo>
                    <a:pt x="32742" y="41910"/>
                  </a:lnTo>
                  <a:lnTo>
                    <a:pt x="32742" y="60245"/>
                  </a:lnTo>
                  <a:lnTo>
                    <a:pt x="58499" y="60245"/>
                  </a:lnTo>
                  <a:lnTo>
                    <a:pt x="58499" y="68540"/>
                  </a:lnTo>
                  <a:lnTo>
                    <a:pt x="31869" y="68540"/>
                  </a:lnTo>
                  <a:lnTo>
                    <a:pt x="31218" y="72399"/>
                  </a:lnTo>
                  <a:lnTo>
                    <a:pt x="30314" y="76119"/>
                  </a:lnTo>
                  <a:lnTo>
                    <a:pt x="29158" y="79698"/>
                  </a:lnTo>
                  <a:lnTo>
                    <a:pt x="27747" y="83138"/>
                  </a:lnTo>
                  <a:lnTo>
                    <a:pt x="26084" y="86439"/>
                  </a:lnTo>
                  <a:lnTo>
                    <a:pt x="24168" y="89600"/>
                  </a:lnTo>
                  <a:lnTo>
                    <a:pt x="21998" y="92621"/>
                  </a:lnTo>
                  <a:lnTo>
                    <a:pt x="19575" y="95502"/>
                  </a:lnTo>
                  <a:lnTo>
                    <a:pt x="16899" y="98244"/>
                  </a:lnTo>
                  <a:lnTo>
                    <a:pt x="13969" y="100845"/>
                  </a:lnTo>
                  <a:lnTo>
                    <a:pt x="6548" y="95170"/>
                  </a:lnTo>
                  <a:lnTo>
                    <a:pt x="9228" y="92782"/>
                  </a:lnTo>
                  <a:lnTo>
                    <a:pt x="11682" y="90333"/>
                  </a:lnTo>
                  <a:lnTo>
                    <a:pt x="13908" y="87823"/>
                  </a:lnTo>
                  <a:lnTo>
                    <a:pt x="15908" y="85251"/>
                  </a:lnTo>
                  <a:lnTo>
                    <a:pt x="17680" y="82619"/>
                  </a:lnTo>
                  <a:lnTo>
                    <a:pt x="19226" y="79925"/>
                  </a:lnTo>
                  <a:lnTo>
                    <a:pt x="20544" y="77171"/>
                  </a:lnTo>
                  <a:lnTo>
                    <a:pt x="21636" y="74355"/>
                  </a:lnTo>
                  <a:lnTo>
                    <a:pt x="22500" y="71478"/>
                  </a:lnTo>
                  <a:lnTo>
                    <a:pt x="23137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24010" y="60245"/>
                  </a:lnTo>
                  <a:lnTo>
                    <a:pt x="24010" y="41910"/>
                  </a:lnTo>
                  <a:lnTo>
                    <a:pt x="2182" y="41910"/>
                  </a:lnTo>
                  <a:lnTo>
                    <a:pt x="2182" y="33615"/>
                  </a:lnTo>
                  <a:lnTo>
                    <a:pt x="24010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7665989" y="4544513"/>
              <a:ext cx="15716" cy="25320"/>
            </a:xfrm>
            <a:custGeom>
              <a:avLst/>
              <a:pathLst>
                <a:path w="15716" h="25320">
                  <a:moveTo>
                    <a:pt x="7421" y="0"/>
                  </a:moveTo>
                  <a:lnTo>
                    <a:pt x="15716" y="3055"/>
                  </a:lnTo>
                  <a:lnTo>
                    <a:pt x="15009" y="5636"/>
                  </a:lnTo>
                  <a:lnTo>
                    <a:pt x="14284" y="8137"/>
                  </a:lnTo>
                  <a:lnTo>
                    <a:pt x="13542" y="10560"/>
                  </a:lnTo>
                  <a:lnTo>
                    <a:pt x="12782" y="12904"/>
                  </a:lnTo>
                  <a:lnTo>
                    <a:pt x="12005" y="15170"/>
                  </a:lnTo>
                  <a:lnTo>
                    <a:pt x="11210" y="17357"/>
                  </a:lnTo>
                  <a:lnTo>
                    <a:pt x="10398" y="19466"/>
                  </a:lnTo>
                  <a:lnTo>
                    <a:pt x="9569" y="21496"/>
                  </a:lnTo>
                  <a:lnTo>
                    <a:pt x="8722" y="23447"/>
                  </a:lnTo>
                  <a:lnTo>
                    <a:pt x="7858" y="25320"/>
                  </a:lnTo>
                  <a:lnTo>
                    <a:pt x="0" y="20955"/>
                  </a:lnTo>
                  <a:lnTo>
                    <a:pt x="938" y="18859"/>
                  </a:lnTo>
                  <a:lnTo>
                    <a:pt x="1833" y="16764"/>
                  </a:lnTo>
                  <a:lnTo>
                    <a:pt x="2684" y="14668"/>
                  </a:lnTo>
                  <a:lnTo>
                    <a:pt x="3492" y="12573"/>
                  </a:lnTo>
                  <a:lnTo>
                    <a:pt x="4256" y="10477"/>
                  </a:lnTo>
                  <a:lnTo>
                    <a:pt x="4976" y="8382"/>
                  </a:lnTo>
                  <a:lnTo>
                    <a:pt x="5653" y="6286"/>
                  </a:lnTo>
                  <a:lnTo>
                    <a:pt x="6286" y="4191"/>
                  </a:lnTo>
                  <a:lnTo>
                    <a:pt x="6875" y="20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7628008" y="4545386"/>
              <a:ext cx="17025" cy="23574"/>
            </a:xfrm>
            <a:custGeom>
              <a:avLst/>
              <a:pathLst>
                <a:path w="17025" h="23574">
                  <a:moveTo>
                    <a:pt x="7421" y="0"/>
                  </a:moveTo>
                  <a:lnTo>
                    <a:pt x="8539" y="1846"/>
                  </a:lnTo>
                  <a:lnTo>
                    <a:pt x="9621" y="3719"/>
                  </a:lnTo>
                  <a:lnTo>
                    <a:pt x="10669" y="5618"/>
                  </a:lnTo>
                  <a:lnTo>
                    <a:pt x="11682" y="7543"/>
                  </a:lnTo>
                  <a:lnTo>
                    <a:pt x="12660" y="9495"/>
                  </a:lnTo>
                  <a:lnTo>
                    <a:pt x="13603" y="11472"/>
                  </a:lnTo>
                  <a:lnTo>
                    <a:pt x="14511" y="13476"/>
                  </a:lnTo>
                  <a:lnTo>
                    <a:pt x="15384" y="15506"/>
                  </a:lnTo>
                  <a:lnTo>
                    <a:pt x="16222" y="17562"/>
                  </a:lnTo>
                  <a:lnTo>
                    <a:pt x="17025" y="19645"/>
                  </a:lnTo>
                  <a:lnTo>
                    <a:pt x="8731" y="23574"/>
                  </a:lnTo>
                  <a:lnTo>
                    <a:pt x="8015" y="21330"/>
                  </a:lnTo>
                  <a:lnTo>
                    <a:pt x="7264" y="19138"/>
                  </a:lnTo>
                  <a:lnTo>
                    <a:pt x="6478" y="16999"/>
                  </a:lnTo>
                  <a:lnTo>
                    <a:pt x="5657" y="14912"/>
                  </a:lnTo>
                  <a:lnTo>
                    <a:pt x="4802" y="12878"/>
                  </a:lnTo>
                  <a:lnTo>
                    <a:pt x="3911" y="10896"/>
                  </a:lnTo>
                  <a:lnTo>
                    <a:pt x="2986" y="8966"/>
                  </a:lnTo>
                  <a:lnTo>
                    <a:pt x="2025" y="7089"/>
                  </a:lnTo>
                  <a:lnTo>
                    <a:pt x="1030" y="526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7693929" y="4540147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7693056" y="4551498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7739332" y="4539711"/>
              <a:ext cx="48894" cy="92987"/>
            </a:xfrm>
            <a:custGeom>
              <a:avLst/>
              <a:pathLst>
                <a:path w="48894" h="92987">
                  <a:moveTo>
                    <a:pt x="0" y="5238"/>
                  </a:moveTo>
                  <a:lnTo>
                    <a:pt x="8294" y="5238"/>
                  </a:lnTo>
                  <a:lnTo>
                    <a:pt x="8294" y="67230"/>
                  </a:lnTo>
                  <a:lnTo>
                    <a:pt x="10259" y="65004"/>
                  </a:lnTo>
                  <a:lnTo>
                    <a:pt x="12136" y="62690"/>
                  </a:lnTo>
                  <a:lnTo>
                    <a:pt x="13926" y="60289"/>
                  </a:lnTo>
                  <a:lnTo>
                    <a:pt x="15628" y="57800"/>
                  </a:lnTo>
                  <a:lnTo>
                    <a:pt x="17244" y="55225"/>
                  </a:lnTo>
                  <a:lnTo>
                    <a:pt x="18772" y="52562"/>
                  </a:lnTo>
                  <a:lnTo>
                    <a:pt x="20212" y="49811"/>
                  </a:lnTo>
                  <a:lnTo>
                    <a:pt x="21566" y="46974"/>
                  </a:lnTo>
                  <a:lnTo>
                    <a:pt x="22832" y="44049"/>
                  </a:lnTo>
                  <a:lnTo>
                    <a:pt x="24010" y="41036"/>
                  </a:lnTo>
                  <a:lnTo>
                    <a:pt x="10477" y="41036"/>
                  </a:lnTo>
                  <a:lnTo>
                    <a:pt x="10477" y="33615"/>
                  </a:lnTo>
                  <a:lnTo>
                    <a:pt x="25757" y="33615"/>
                  </a:lnTo>
                  <a:lnTo>
                    <a:pt x="25757" y="0"/>
                  </a:lnTo>
                  <a:lnTo>
                    <a:pt x="33615" y="0"/>
                  </a:lnTo>
                  <a:lnTo>
                    <a:pt x="33615" y="33615"/>
                  </a:lnTo>
                  <a:lnTo>
                    <a:pt x="48458" y="33615"/>
                  </a:lnTo>
                  <a:lnTo>
                    <a:pt x="48458" y="41036"/>
                  </a:lnTo>
                  <a:lnTo>
                    <a:pt x="33615" y="41036"/>
                  </a:lnTo>
                  <a:lnTo>
                    <a:pt x="33615" y="44965"/>
                  </a:lnTo>
                  <a:lnTo>
                    <a:pt x="35339" y="46624"/>
                  </a:lnTo>
                  <a:lnTo>
                    <a:pt x="37020" y="48283"/>
                  </a:lnTo>
                  <a:lnTo>
                    <a:pt x="38657" y="49942"/>
                  </a:lnTo>
                  <a:lnTo>
                    <a:pt x="40251" y="51601"/>
                  </a:lnTo>
                  <a:lnTo>
                    <a:pt x="41800" y="53260"/>
                  </a:lnTo>
                  <a:lnTo>
                    <a:pt x="43307" y="54919"/>
                  </a:lnTo>
                  <a:lnTo>
                    <a:pt x="44769" y="56578"/>
                  </a:lnTo>
                  <a:lnTo>
                    <a:pt x="46188" y="58237"/>
                  </a:lnTo>
                  <a:lnTo>
                    <a:pt x="47563" y="59896"/>
                  </a:lnTo>
                  <a:lnTo>
                    <a:pt x="48894" y="61555"/>
                  </a:lnTo>
                  <a:lnTo>
                    <a:pt x="44092" y="68540"/>
                  </a:lnTo>
                  <a:lnTo>
                    <a:pt x="43045" y="67152"/>
                  </a:lnTo>
                  <a:lnTo>
                    <a:pt x="41997" y="65781"/>
                  </a:lnTo>
                  <a:lnTo>
                    <a:pt x="40949" y="64427"/>
                  </a:lnTo>
                  <a:lnTo>
                    <a:pt x="39901" y="63092"/>
                  </a:lnTo>
                  <a:lnTo>
                    <a:pt x="38854" y="61773"/>
                  </a:lnTo>
                  <a:lnTo>
                    <a:pt x="37806" y="60472"/>
                  </a:lnTo>
                  <a:lnTo>
                    <a:pt x="36758" y="59189"/>
                  </a:lnTo>
                  <a:lnTo>
                    <a:pt x="35710" y="57923"/>
                  </a:lnTo>
                  <a:lnTo>
                    <a:pt x="34663" y="56674"/>
                  </a:lnTo>
                  <a:lnTo>
                    <a:pt x="33615" y="55443"/>
                  </a:lnTo>
                  <a:lnTo>
                    <a:pt x="33615" y="82073"/>
                  </a:lnTo>
                  <a:lnTo>
                    <a:pt x="25757" y="82073"/>
                  </a:lnTo>
                  <a:lnTo>
                    <a:pt x="25757" y="52387"/>
                  </a:lnTo>
                  <a:lnTo>
                    <a:pt x="24766" y="54806"/>
                  </a:lnTo>
                  <a:lnTo>
                    <a:pt x="23714" y="57172"/>
                  </a:lnTo>
                  <a:lnTo>
                    <a:pt x="22600" y="59486"/>
                  </a:lnTo>
                  <a:lnTo>
                    <a:pt x="21426" y="61747"/>
                  </a:lnTo>
                  <a:lnTo>
                    <a:pt x="20191" y="63956"/>
                  </a:lnTo>
                  <a:lnTo>
                    <a:pt x="18894" y="66113"/>
                  </a:lnTo>
                  <a:lnTo>
                    <a:pt x="17536" y="68217"/>
                  </a:lnTo>
                  <a:lnTo>
                    <a:pt x="16117" y="70269"/>
                  </a:lnTo>
                  <a:lnTo>
                    <a:pt x="14637" y="72268"/>
                  </a:lnTo>
                  <a:lnTo>
                    <a:pt x="13096" y="74215"/>
                  </a:lnTo>
                  <a:lnTo>
                    <a:pt x="8294" y="68103"/>
                  </a:lnTo>
                  <a:lnTo>
                    <a:pt x="8294" y="85129"/>
                  </a:lnTo>
                  <a:lnTo>
                    <a:pt x="41909" y="85129"/>
                  </a:lnTo>
                  <a:lnTo>
                    <a:pt x="41909" y="92987"/>
                  </a:lnTo>
                  <a:lnTo>
                    <a:pt x="0" y="929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7774693" y="4544950"/>
              <a:ext cx="14843" cy="24884"/>
            </a:xfrm>
            <a:custGeom>
              <a:avLst/>
              <a:pathLst>
                <a:path w="14843" h="24884">
                  <a:moveTo>
                    <a:pt x="7421" y="0"/>
                  </a:moveTo>
                  <a:lnTo>
                    <a:pt x="14843" y="2619"/>
                  </a:lnTo>
                  <a:lnTo>
                    <a:pt x="14048" y="5199"/>
                  </a:lnTo>
                  <a:lnTo>
                    <a:pt x="13236" y="7700"/>
                  </a:lnTo>
                  <a:lnTo>
                    <a:pt x="12407" y="10123"/>
                  </a:lnTo>
                  <a:lnTo>
                    <a:pt x="11560" y="12468"/>
                  </a:lnTo>
                  <a:lnTo>
                    <a:pt x="10695" y="14733"/>
                  </a:lnTo>
                  <a:lnTo>
                    <a:pt x="9813" y="16921"/>
                  </a:lnTo>
                  <a:lnTo>
                    <a:pt x="8914" y="19029"/>
                  </a:lnTo>
                  <a:lnTo>
                    <a:pt x="7997" y="21059"/>
                  </a:lnTo>
                  <a:lnTo>
                    <a:pt x="7063" y="23011"/>
                  </a:lnTo>
                  <a:lnTo>
                    <a:pt x="6111" y="24884"/>
                  </a:lnTo>
                  <a:lnTo>
                    <a:pt x="0" y="21391"/>
                  </a:lnTo>
                  <a:lnTo>
                    <a:pt x="938" y="19213"/>
                  </a:lnTo>
                  <a:lnTo>
                    <a:pt x="1833" y="17043"/>
                  </a:lnTo>
                  <a:lnTo>
                    <a:pt x="2684" y="14882"/>
                  </a:lnTo>
                  <a:lnTo>
                    <a:pt x="3492" y="12730"/>
                  </a:lnTo>
                  <a:lnTo>
                    <a:pt x="4256" y="10586"/>
                  </a:lnTo>
                  <a:lnTo>
                    <a:pt x="4976" y="8451"/>
                  </a:lnTo>
                  <a:lnTo>
                    <a:pt x="5653" y="6325"/>
                  </a:lnTo>
                  <a:lnTo>
                    <a:pt x="6286" y="4208"/>
                  </a:lnTo>
                  <a:lnTo>
                    <a:pt x="6875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7750246" y="4546259"/>
              <a:ext cx="13533" cy="23137"/>
            </a:xfrm>
            <a:custGeom>
              <a:avLst/>
              <a:pathLst>
                <a:path w="13533" h="23137">
                  <a:moveTo>
                    <a:pt x="6111" y="0"/>
                  </a:moveTo>
                  <a:lnTo>
                    <a:pt x="6971" y="1851"/>
                  </a:lnTo>
                  <a:lnTo>
                    <a:pt x="7805" y="3736"/>
                  </a:lnTo>
                  <a:lnTo>
                    <a:pt x="8613" y="5657"/>
                  </a:lnTo>
                  <a:lnTo>
                    <a:pt x="9394" y="7613"/>
                  </a:lnTo>
                  <a:lnTo>
                    <a:pt x="10150" y="9604"/>
                  </a:lnTo>
                  <a:lnTo>
                    <a:pt x="10879" y="11630"/>
                  </a:lnTo>
                  <a:lnTo>
                    <a:pt x="11582" y="13690"/>
                  </a:lnTo>
                  <a:lnTo>
                    <a:pt x="12258" y="15786"/>
                  </a:lnTo>
                  <a:lnTo>
                    <a:pt x="12909" y="17916"/>
                  </a:lnTo>
                  <a:lnTo>
                    <a:pt x="13533" y="20081"/>
                  </a:lnTo>
                  <a:lnTo>
                    <a:pt x="6984" y="23137"/>
                  </a:lnTo>
                  <a:lnTo>
                    <a:pt x="6443" y="21046"/>
                  </a:lnTo>
                  <a:lnTo>
                    <a:pt x="5867" y="18964"/>
                  </a:lnTo>
                  <a:lnTo>
                    <a:pt x="5256" y="16890"/>
                  </a:lnTo>
                  <a:lnTo>
                    <a:pt x="4610" y="14825"/>
                  </a:lnTo>
                  <a:lnTo>
                    <a:pt x="3929" y="12769"/>
                  </a:lnTo>
                  <a:lnTo>
                    <a:pt x="3213" y="10721"/>
                  </a:lnTo>
                  <a:lnTo>
                    <a:pt x="2462" y="8683"/>
                  </a:lnTo>
                  <a:lnTo>
                    <a:pt x="1676" y="6653"/>
                  </a:lnTo>
                  <a:lnTo>
                    <a:pt x="855" y="463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7782551" y="4541457"/>
              <a:ext cx="53697" cy="98226"/>
            </a:xfrm>
            <a:custGeom>
              <a:avLst/>
              <a:pathLst>
                <a:path w="53697" h="98226">
                  <a:moveTo>
                    <a:pt x="48895" y="0"/>
                  </a:moveTo>
                  <a:lnTo>
                    <a:pt x="53260" y="7421"/>
                  </a:lnTo>
                  <a:lnTo>
                    <a:pt x="50326" y="8189"/>
                  </a:lnTo>
                  <a:lnTo>
                    <a:pt x="47288" y="8923"/>
                  </a:lnTo>
                  <a:lnTo>
                    <a:pt x="44145" y="9621"/>
                  </a:lnTo>
                  <a:lnTo>
                    <a:pt x="40897" y="10285"/>
                  </a:lnTo>
                  <a:lnTo>
                    <a:pt x="37544" y="10914"/>
                  </a:lnTo>
                  <a:lnTo>
                    <a:pt x="34086" y="11507"/>
                  </a:lnTo>
                  <a:lnTo>
                    <a:pt x="30524" y="12066"/>
                  </a:lnTo>
                  <a:lnTo>
                    <a:pt x="26857" y="12590"/>
                  </a:lnTo>
                  <a:lnTo>
                    <a:pt x="23085" y="13079"/>
                  </a:lnTo>
                  <a:lnTo>
                    <a:pt x="19208" y="13533"/>
                  </a:lnTo>
                  <a:lnTo>
                    <a:pt x="19208" y="33615"/>
                  </a:lnTo>
                  <a:lnTo>
                    <a:pt x="53697" y="33615"/>
                  </a:lnTo>
                  <a:lnTo>
                    <a:pt x="53697" y="41036"/>
                  </a:lnTo>
                  <a:lnTo>
                    <a:pt x="43219" y="41036"/>
                  </a:lnTo>
                  <a:lnTo>
                    <a:pt x="43219" y="97353"/>
                  </a:lnTo>
                  <a:lnTo>
                    <a:pt x="35361" y="97353"/>
                  </a:lnTo>
                  <a:lnTo>
                    <a:pt x="35361" y="41036"/>
                  </a:lnTo>
                  <a:lnTo>
                    <a:pt x="19208" y="41036"/>
                  </a:lnTo>
                  <a:lnTo>
                    <a:pt x="19097" y="46125"/>
                  </a:lnTo>
                  <a:lnTo>
                    <a:pt x="18938" y="50911"/>
                  </a:lnTo>
                  <a:lnTo>
                    <a:pt x="18730" y="55397"/>
                  </a:lnTo>
                  <a:lnTo>
                    <a:pt x="18475" y="59582"/>
                  </a:lnTo>
                  <a:lnTo>
                    <a:pt x="18171" y="63465"/>
                  </a:lnTo>
                  <a:lnTo>
                    <a:pt x="17820" y="67047"/>
                  </a:lnTo>
                  <a:lnTo>
                    <a:pt x="17421" y="70328"/>
                  </a:lnTo>
                  <a:lnTo>
                    <a:pt x="16973" y="73307"/>
                  </a:lnTo>
                  <a:lnTo>
                    <a:pt x="16478" y="75985"/>
                  </a:lnTo>
                  <a:lnTo>
                    <a:pt x="15934" y="78362"/>
                  </a:lnTo>
                  <a:lnTo>
                    <a:pt x="15334" y="80565"/>
                  </a:lnTo>
                  <a:lnTo>
                    <a:pt x="14668" y="82719"/>
                  </a:lnTo>
                  <a:lnTo>
                    <a:pt x="13937" y="84826"/>
                  </a:lnTo>
                  <a:lnTo>
                    <a:pt x="13140" y="86884"/>
                  </a:lnTo>
                  <a:lnTo>
                    <a:pt x="12278" y="88895"/>
                  </a:lnTo>
                  <a:lnTo>
                    <a:pt x="11350" y="90857"/>
                  </a:lnTo>
                  <a:lnTo>
                    <a:pt x="10357" y="92771"/>
                  </a:lnTo>
                  <a:lnTo>
                    <a:pt x="9298" y="94638"/>
                  </a:lnTo>
                  <a:lnTo>
                    <a:pt x="8174" y="96456"/>
                  </a:lnTo>
                  <a:lnTo>
                    <a:pt x="6985" y="98226"/>
                  </a:lnTo>
                  <a:lnTo>
                    <a:pt x="0" y="92551"/>
                  </a:lnTo>
                  <a:lnTo>
                    <a:pt x="1104" y="90942"/>
                  </a:lnTo>
                  <a:lnTo>
                    <a:pt x="2147" y="89259"/>
                  </a:lnTo>
                  <a:lnTo>
                    <a:pt x="3130" y="87502"/>
                  </a:lnTo>
                  <a:lnTo>
                    <a:pt x="4051" y="85671"/>
                  </a:lnTo>
                  <a:lnTo>
                    <a:pt x="4911" y="83765"/>
                  </a:lnTo>
                  <a:lnTo>
                    <a:pt x="5710" y="81785"/>
                  </a:lnTo>
                  <a:lnTo>
                    <a:pt x="6448" y="79731"/>
                  </a:lnTo>
                  <a:lnTo>
                    <a:pt x="7124" y="77603"/>
                  </a:lnTo>
                  <a:lnTo>
                    <a:pt x="7740" y="75400"/>
                  </a:lnTo>
                  <a:lnTo>
                    <a:pt x="8294" y="73124"/>
                  </a:lnTo>
                  <a:lnTo>
                    <a:pt x="8792" y="70624"/>
                  </a:lnTo>
                  <a:lnTo>
                    <a:pt x="9237" y="67754"/>
                  </a:lnTo>
                  <a:lnTo>
                    <a:pt x="9630" y="64513"/>
                  </a:lnTo>
                  <a:lnTo>
                    <a:pt x="9971" y="60900"/>
                  </a:lnTo>
                  <a:lnTo>
                    <a:pt x="10259" y="56916"/>
                  </a:lnTo>
                  <a:lnTo>
                    <a:pt x="10494" y="52562"/>
                  </a:lnTo>
                  <a:lnTo>
                    <a:pt x="10678" y="47836"/>
                  </a:lnTo>
                  <a:lnTo>
                    <a:pt x="10809" y="42739"/>
                  </a:lnTo>
                  <a:lnTo>
                    <a:pt x="10887" y="37271"/>
                  </a:lnTo>
                  <a:lnTo>
                    <a:pt x="10914" y="31432"/>
                  </a:lnTo>
                  <a:lnTo>
                    <a:pt x="10914" y="6548"/>
                  </a:lnTo>
                  <a:lnTo>
                    <a:pt x="15537" y="6090"/>
                  </a:lnTo>
                  <a:lnTo>
                    <a:pt x="19977" y="5588"/>
                  </a:lnTo>
                  <a:lnTo>
                    <a:pt x="24233" y="5042"/>
                  </a:lnTo>
                  <a:lnTo>
                    <a:pt x="28306" y="4452"/>
                  </a:lnTo>
                  <a:lnTo>
                    <a:pt x="32196" y="3819"/>
                  </a:lnTo>
                  <a:lnTo>
                    <a:pt x="35902" y="3143"/>
                  </a:lnTo>
                  <a:lnTo>
                    <a:pt x="39425" y="2422"/>
                  </a:lnTo>
                  <a:lnTo>
                    <a:pt x="42765" y="1658"/>
                  </a:lnTo>
                  <a:lnTo>
                    <a:pt x="45922" y="8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2021-10-19T09:49:18Z</dcterms:modified>
</cp:coreProperties>
</file>