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9949" y="1820601"/>
              <a:ext cx="2070686" cy="13670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4558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3777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92997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2216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9949" y="2992326"/>
              <a:ext cx="2070686" cy="0"/>
            </a:xfrm>
            <a:custGeom>
              <a:avLst/>
              <a:pathLst>
                <a:path w="2070686" h="0">
                  <a:moveTo>
                    <a:pt x="0" y="0"/>
                  </a:moveTo>
                  <a:lnTo>
                    <a:pt x="2070686" y="0"/>
                  </a:lnTo>
                  <a:lnTo>
                    <a:pt x="207068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9949" y="2666847"/>
              <a:ext cx="2070686" cy="0"/>
            </a:xfrm>
            <a:custGeom>
              <a:avLst/>
              <a:pathLst>
                <a:path w="2070686" h="0">
                  <a:moveTo>
                    <a:pt x="0" y="0"/>
                  </a:moveTo>
                  <a:lnTo>
                    <a:pt x="2070686" y="0"/>
                  </a:lnTo>
                  <a:lnTo>
                    <a:pt x="207068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9949" y="2341368"/>
              <a:ext cx="2070686" cy="0"/>
            </a:xfrm>
            <a:custGeom>
              <a:avLst/>
              <a:pathLst>
                <a:path w="2070686" h="0">
                  <a:moveTo>
                    <a:pt x="0" y="0"/>
                  </a:moveTo>
                  <a:lnTo>
                    <a:pt x="2070686" y="0"/>
                  </a:lnTo>
                  <a:lnTo>
                    <a:pt x="207068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9949" y="2015889"/>
              <a:ext cx="2070686" cy="0"/>
            </a:xfrm>
            <a:custGeom>
              <a:avLst/>
              <a:pathLst>
                <a:path w="2070686" h="0">
                  <a:moveTo>
                    <a:pt x="0" y="0"/>
                  </a:moveTo>
                  <a:lnTo>
                    <a:pt x="2070686" y="0"/>
                  </a:lnTo>
                  <a:lnTo>
                    <a:pt x="207068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9949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99168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28387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57606" y="1820601"/>
              <a:ext cx="0" cy="1367012"/>
            </a:xfrm>
            <a:custGeom>
              <a:avLst/>
              <a:pathLst>
                <a:path w="0" h="1367012">
                  <a:moveTo>
                    <a:pt x="0" y="13670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9949" y="1869423"/>
              <a:ext cx="1964462" cy="2929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9949" y="2194902"/>
              <a:ext cx="268843" cy="2929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69949" y="2520381"/>
              <a:ext cx="2030085" cy="2929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9949" y="2845861"/>
              <a:ext cx="110077" cy="2929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09299" y="1962570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24385" y="1974215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69589" y="1962570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29561" y="1962570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46500" y="1972998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44859" y="2004334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74923" y="2613529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90008" y="2625174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34789" y="261464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95502" y="2613529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410588" y="2625174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795050" y="2304077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52534" y="2302966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12929" y="230407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32367" y="2955036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693768" y="295392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69949" y="1820601"/>
              <a:ext cx="2070686" cy="136701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192970" y="2890639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03120" y="2899316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266585" y="295677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66449" y="2883545"/>
              <a:ext cx="46712" cy="62428"/>
            </a:xfrm>
            <a:custGeom>
              <a:avLst/>
              <a:pathLst>
                <a:path w="46712" h="62428">
                  <a:moveTo>
                    <a:pt x="46712" y="0"/>
                  </a:moveTo>
                  <a:lnTo>
                    <a:pt x="46712" y="62428"/>
                  </a:lnTo>
                  <a:lnTo>
                    <a:pt x="37980" y="62428"/>
                  </a:lnTo>
                  <a:lnTo>
                    <a:pt x="37980" y="7858"/>
                  </a:lnTo>
                  <a:lnTo>
                    <a:pt x="8731" y="7858"/>
                  </a:lnTo>
                  <a:lnTo>
                    <a:pt x="8731" y="62428"/>
                  </a:lnTo>
                  <a:lnTo>
                    <a:pt x="0" y="6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52916" y="2901880"/>
              <a:ext cx="71596" cy="79890"/>
            </a:xfrm>
            <a:custGeom>
              <a:avLst/>
              <a:pathLst>
                <a:path w="71596" h="79890">
                  <a:moveTo>
                    <a:pt x="32742" y="0"/>
                  </a:moveTo>
                  <a:lnTo>
                    <a:pt x="41036" y="0"/>
                  </a:lnTo>
                  <a:lnTo>
                    <a:pt x="41015" y="4867"/>
                  </a:lnTo>
                  <a:lnTo>
                    <a:pt x="40949" y="9517"/>
                  </a:lnTo>
                  <a:lnTo>
                    <a:pt x="40840" y="13948"/>
                  </a:lnTo>
                  <a:lnTo>
                    <a:pt x="40687" y="18161"/>
                  </a:lnTo>
                  <a:lnTo>
                    <a:pt x="40491" y="22155"/>
                  </a:lnTo>
                  <a:lnTo>
                    <a:pt x="40251" y="25931"/>
                  </a:lnTo>
                  <a:lnTo>
                    <a:pt x="39967" y="29489"/>
                  </a:lnTo>
                  <a:lnTo>
                    <a:pt x="39639" y="32829"/>
                  </a:lnTo>
                  <a:lnTo>
                    <a:pt x="39268" y="35950"/>
                  </a:lnTo>
                  <a:lnTo>
                    <a:pt x="38854" y="38854"/>
                  </a:lnTo>
                  <a:lnTo>
                    <a:pt x="44965" y="38854"/>
                  </a:lnTo>
                  <a:lnTo>
                    <a:pt x="44965" y="66357"/>
                  </a:lnTo>
                  <a:lnTo>
                    <a:pt x="44979" y="66698"/>
                  </a:lnTo>
                  <a:lnTo>
                    <a:pt x="45018" y="67021"/>
                  </a:lnTo>
                  <a:lnTo>
                    <a:pt x="45083" y="67326"/>
                  </a:lnTo>
                  <a:lnTo>
                    <a:pt x="45175" y="67614"/>
                  </a:lnTo>
                  <a:lnTo>
                    <a:pt x="45293" y="67885"/>
                  </a:lnTo>
                  <a:lnTo>
                    <a:pt x="45437" y="68138"/>
                  </a:lnTo>
                  <a:lnTo>
                    <a:pt x="45607" y="68374"/>
                  </a:lnTo>
                  <a:lnTo>
                    <a:pt x="45804" y="68592"/>
                  </a:lnTo>
                  <a:lnTo>
                    <a:pt x="46026" y="68793"/>
                  </a:lnTo>
                  <a:lnTo>
                    <a:pt x="46275" y="68976"/>
                  </a:lnTo>
                  <a:lnTo>
                    <a:pt x="46572" y="69142"/>
                  </a:lnTo>
                  <a:lnTo>
                    <a:pt x="46939" y="69291"/>
                  </a:lnTo>
                  <a:lnTo>
                    <a:pt x="47375" y="69422"/>
                  </a:lnTo>
                  <a:lnTo>
                    <a:pt x="47882" y="69535"/>
                  </a:lnTo>
                  <a:lnTo>
                    <a:pt x="48458" y="69631"/>
                  </a:lnTo>
                  <a:lnTo>
                    <a:pt x="49104" y="69710"/>
                  </a:lnTo>
                  <a:lnTo>
                    <a:pt x="49820" y="69771"/>
                  </a:lnTo>
                  <a:lnTo>
                    <a:pt x="50606" y="69815"/>
                  </a:lnTo>
                  <a:lnTo>
                    <a:pt x="51461" y="69841"/>
                  </a:lnTo>
                  <a:lnTo>
                    <a:pt x="52387" y="69850"/>
                  </a:lnTo>
                  <a:lnTo>
                    <a:pt x="53812" y="69832"/>
                  </a:lnTo>
                  <a:lnTo>
                    <a:pt x="55120" y="69780"/>
                  </a:lnTo>
                  <a:lnTo>
                    <a:pt x="56310" y="69692"/>
                  </a:lnTo>
                  <a:lnTo>
                    <a:pt x="57381" y="69570"/>
                  </a:lnTo>
                  <a:lnTo>
                    <a:pt x="58335" y="69413"/>
                  </a:lnTo>
                  <a:lnTo>
                    <a:pt x="59171" y="69221"/>
                  </a:lnTo>
                  <a:lnTo>
                    <a:pt x="59889" y="68994"/>
                  </a:lnTo>
                  <a:lnTo>
                    <a:pt x="60490" y="68732"/>
                  </a:lnTo>
                  <a:lnTo>
                    <a:pt x="60972" y="68435"/>
                  </a:lnTo>
                  <a:lnTo>
                    <a:pt x="61337" y="68103"/>
                  </a:lnTo>
                  <a:lnTo>
                    <a:pt x="61631" y="67680"/>
                  </a:lnTo>
                  <a:lnTo>
                    <a:pt x="61904" y="67108"/>
                  </a:lnTo>
                  <a:lnTo>
                    <a:pt x="62155" y="66388"/>
                  </a:lnTo>
                  <a:lnTo>
                    <a:pt x="62384" y="65519"/>
                  </a:lnTo>
                  <a:lnTo>
                    <a:pt x="62592" y="64502"/>
                  </a:lnTo>
                  <a:lnTo>
                    <a:pt x="62777" y="63336"/>
                  </a:lnTo>
                  <a:lnTo>
                    <a:pt x="62941" y="62022"/>
                  </a:lnTo>
                  <a:lnTo>
                    <a:pt x="63083" y="60559"/>
                  </a:lnTo>
                  <a:lnTo>
                    <a:pt x="63203" y="58949"/>
                  </a:lnTo>
                  <a:lnTo>
                    <a:pt x="63301" y="57189"/>
                  </a:lnTo>
                  <a:lnTo>
                    <a:pt x="71596" y="59372"/>
                  </a:lnTo>
                  <a:lnTo>
                    <a:pt x="71395" y="61646"/>
                  </a:lnTo>
                  <a:lnTo>
                    <a:pt x="71142" y="63755"/>
                  </a:lnTo>
                  <a:lnTo>
                    <a:pt x="70836" y="65698"/>
                  </a:lnTo>
                  <a:lnTo>
                    <a:pt x="70478" y="67475"/>
                  </a:lnTo>
                  <a:lnTo>
                    <a:pt x="70068" y="69086"/>
                  </a:lnTo>
                  <a:lnTo>
                    <a:pt x="69605" y="70531"/>
                  </a:lnTo>
                  <a:lnTo>
                    <a:pt x="69090" y="71810"/>
                  </a:lnTo>
                  <a:lnTo>
                    <a:pt x="68522" y="72923"/>
                  </a:lnTo>
                  <a:lnTo>
                    <a:pt x="67902" y="73870"/>
                  </a:lnTo>
                  <a:lnTo>
                    <a:pt x="67230" y="74652"/>
                  </a:lnTo>
                  <a:lnTo>
                    <a:pt x="66689" y="75149"/>
                  </a:lnTo>
                  <a:lnTo>
                    <a:pt x="65938" y="75595"/>
                  </a:lnTo>
                  <a:lnTo>
                    <a:pt x="64977" y="75988"/>
                  </a:lnTo>
                  <a:lnTo>
                    <a:pt x="63807" y="76328"/>
                  </a:lnTo>
                  <a:lnTo>
                    <a:pt x="62428" y="76616"/>
                  </a:lnTo>
                  <a:lnTo>
                    <a:pt x="60839" y="76852"/>
                  </a:lnTo>
                  <a:lnTo>
                    <a:pt x="59040" y="77035"/>
                  </a:lnTo>
                  <a:lnTo>
                    <a:pt x="57032" y="77166"/>
                  </a:lnTo>
                  <a:lnTo>
                    <a:pt x="54814" y="77245"/>
                  </a:lnTo>
                  <a:lnTo>
                    <a:pt x="52387" y="77271"/>
                  </a:lnTo>
                  <a:lnTo>
                    <a:pt x="50287" y="77254"/>
                  </a:lnTo>
                  <a:lnTo>
                    <a:pt x="48353" y="77201"/>
                  </a:lnTo>
                  <a:lnTo>
                    <a:pt x="46585" y="77114"/>
                  </a:lnTo>
                  <a:lnTo>
                    <a:pt x="44983" y="76992"/>
                  </a:lnTo>
                  <a:lnTo>
                    <a:pt x="43547" y="76835"/>
                  </a:lnTo>
                  <a:lnTo>
                    <a:pt x="42276" y="76642"/>
                  </a:lnTo>
                  <a:lnTo>
                    <a:pt x="41172" y="76415"/>
                  </a:lnTo>
                  <a:lnTo>
                    <a:pt x="40233" y="76153"/>
                  </a:lnTo>
                  <a:lnTo>
                    <a:pt x="39460" y="75857"/>
                  </a:lnTo>
                  <a:lnTo>
                    <a:pt x="38854" y="75525"/>
                  </a:lnTo>
                  <a:lnTo>
                    <a:pt x="38356" y="75145"/>
                  </a:lnTo>
                  <a:lnTo>
                    <a:pt x="37911" y="74704"/>
                  </a:lnTo>
                  <a:lnTo>
                    <a:pt x="37518" y="74202"/>
                  </a:lnTo>
                  <a:lnTo>
                    <a:pt x="37177" y="73639"/>
                  </a:lnTo>
                  <a:lnTo>
                    <a:pt x="36889" y="73015"/>
                  </a:lnTo>
                  <a:lnTo>
                    <a:pt x="36653" y="72329"/>
                  </a:lnTo>
                  <a:lnTo>
                    <a:pt x="36470" y="71583"/>
                  </a:lnTo>
                  <a:lnTo>
                    <a:pt x="36339" y="70775"/>
                  </a:lnTo>
                  <a:lnTo>
                    <a:pt x="36260" y="69906"/>
                  </a:lnTo>
                  <a:lnTo>
                    <a:pt x="36234" y="68976"/>
                  </a:lnTo>
                  <a:lnTo>
                    <a:pt x="36234" y="47585"/>
                  </a:lnTo>
                  <a:lnTo>
                    <a:pt x="34580" y="51680"/>
                  </a:lnTo>
                  <a:lnTo>
                    <a:pt x="32585" y="55583"/>
                  </a:lnTo>
                  <a:lnTo>
                    <a:pt x="30249" y="59293"/>
                  </a:lnTo>
                  <a:lnTo>
                    <a:pt x="27573" y="62812"/>
                  </a:lnTo>
                  <a:lnTo>
                    <a:pt x="24556" y="66139"/>
                  </a:lnTo>
                  <a:lnTo>
                    <a:pt x="21199" y="69273"/>
                  </a:lnTo>
                  <a:lnTo>
                    <a:pt x="17501" y="72216"/>
                  </a:lnTo>
                  <a:lnTo>
                    <a:pt x="13463" y="74966"/>
                  </a:lnTo>
                  <a:lnTo>
                    <a:pt x="9084" y="77524"/>
                  </a:lnTo>
                  <a:lnTo>
                    <a:pt x="4365" y="79890"/>
                  </a:lnTo>
                  <a:lnTo>
                    <a:pt x="0" y="72469"/>
                  </a:lnTo>
                  <a:lnTo>
                    <a:pt x="2479" y="71220"/>
                  </a:lnTo>
                  <a:lnTo>
                    <a:pt x="4854" y="69919"/>
                  </a:lnTo>
                  <a:lnTo>
                    <a:pt x="7124" y="68566"/>
                  </a:lnTo>
                  <a:lnTo>
                    <a:pt x="9290" y="67160"/>
                  </a:lnTo>
                  <a:lnTo>
                    <a:pt x="11350" y="65702"/>
                  </a:lnTo>
                  <a:lnTo>
                    <a:pt x="13306" y="64192"/>
                  </a:lnTo>
                  <a:lnTo>
                    <a:pt x="15157" y="62629"/>
                  </a:lnTo>
                  <a:lnTo>
                    <a:pt x="16903" y="61013"/>
                  </a:lnTo>
                  <a:lnTo>
                    <a:pt x="18545" y="59346"/>
                  </a:lnTo>
                  <a:lnTo>
                    <a:pt x="20081" y="57626"/>
                  </a:lnTo>
                  <a:lnTo>
                    <a:pt x="21518" y="55855"/>
                  </a:lnTo>
                  <a:lnTo>
                    <a:pt x="22858" y="54037"/>
                  </a:lnTo>
                  <a:lnTo>
                    <a:pt x="24102" y="52171"/>
                  </a:lnTo>
                  <a:lnTo>
                    <a:pt x="25250" y="50257"/>
                  </a:lnTo>
                  <a:lnTo>
                    <a:pt x="26302" y="48294"/>
                  </a:lnTo>
                  <a:lnTo>
                    <a:pt x="27258" y="46284"/>
                  </a:lnTo>
                  <a:lnTo>
                    <a:pt x="28118" y="44225"/>
                  </a:lnTo>
                  <a:lnTo>
                    <a:pt x="28882" y="42119"/>
                  </a:lnTo>
                  <a:lnTo>
                    <a:pt x="29550" y="39965"/>
                  </a:lnTo>
                  <a:lnTo>
                    <a:pt x="30122" y="37762"/>
                  </a:lnTo>
                  <a:lnTo>
                    <a:pt x="30620" y="35381"/>
                  </a:lnTo>
                  <a:lnTo>
                    <a:pt x="31065" y="32689"/>
                  </a:lnTo>
                  <a:lnTo>
                    <a:pt x="31458" y="29688"/>
                  </a:lnTo>
                  <a:lnTo>
                    <a:pt x="31799" y="26377"/>
                  </a:lnTo>
                  <a:lnTo>
                    <a:pt x="32087" y="22755"/>
                  </a:lnTo>
                  <a:lnTo>
                    <a:pt x="32323" y="18824"/>
                  </a:lnTo>
                  <a:lnTo>
                    <a:pt x="32506" y="14583"/>
                  </a:lnTo>
                  <a:lnTo>
                    <a:pt x="32637" y="10032"/>
                  </a:lnTo>
                  <a:lnTo>
                    <a:pt x="32715" y="5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21483" y="2879179"/>
              <a:ext cx="40600" cy="101719"/>
            </a:xfrm>
            <a:custGeom>
              <a:avLst/>
              <a:pathLst>
                <a:path w="40600" h="101719">
                  <a:moveTo>
                    <a:pt x="3055" y="13969"/>
                  </a:moveTo>
                  <a:lnTo>
                    <a:pt x="17462" y="13969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70"/>
                  </a:lnTo>
                  <a:lnTo>
                    <a:pt x="39290" y="13969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40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40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50706" y="2882235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59000" y="2890093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459000" y="2905373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433680" y="2928074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2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46313" y="2883545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06558" y="2898388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58537" y="2933749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567268" y="2942044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659382" y="287961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0378" y="2921526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690378" y="2939861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68960" y="288703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789042" y="292938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807377" y="288441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34007" y="2892713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84649" y="2878743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940965" y="290013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0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2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888141" y="290013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883339" y="291628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94226" y="2884418"/>
              <a:ext cx="41036" cy="96043"/>
            </a:xfrm>
            <a:custGeom>
              <a:avLst/>
              <a:pathLst>
                <a:path w="41036" h="96043">
                  <a:moveTo>
                    <a:pt x="873" y="0"/>
                  </a:moveTo>
                  <a:lnTo>
                    <a:pt x="37980" y="0"/>
                  </a:lnTo>
                  <a:lnTo>
                    <a:pt x="37980" y="7858"/>
                  </a:lnTo>
                  <a:lnTo>
                    <a:pt x="36736" y="10202"/>
                  </a:lnTo>
                  <a:lnTo>
                    <a:pt x="35448" y="12520"/>
                  </a:lnTo>
                  <a:lnTo>
                    <a:pt x="34117" y="14812"/>
                  </a:lnTo>
                  <a:lnTo>
                    <a:pt x="32742" y="17078"/>
                  </a:lnTo>
                  <a:lnTo>
                    <a:pt x="31323" y="19317"/>
                  </a:lnTo>
                  <a:lnTo>
                    <a:pt x="29860" y="21531"/>
                  </a:lnTo>
                  <a:lnTo>
                    <a:pt x="28354" y="23718"/>
                  </a:lnTo>
                  <a:lnTo>
                    <a:pt x="26804" y="25879"/>
                  </a:lnTo>
                  <a:lnTo>
                    <a:pt x="25211" y="28014"/>
                  </a:lnTo>
                  <a:lnTo>
                    <a:pt x="23574" y="30122"/>
                  </a:lnTo>
                  <a:lnTo>
                    <a:pt x="27066" y="34488"/>
                  </a:lnTo>
                  <a:lnTo>
                    <a:pt x="41036" y="34488"/>
                  </a:lnTo>
                  <a:lnTo>
                    <a:pt x="41036" y="42346"/>
                  </a:lnTo>
                  <a:lnTo>
                    <a:pt x="40325" y="44175"/>
                  </a:lnTo>
                  <a:lnTo>
                    <a:pt x="39587" y="45996"/>
                  </a:lnTo>
                  <a:lnTo>
                    <a:pt x="38823" y="47807"/>
                  </a:lnTo>
                  <a:lnTo>
                    <a:pt x="38033" y="49610"/>
                  </a:lnTo>
                  <a:lnTo>
                    <a:pt x="37216" y="51405"/>
                  </a:lnTo>
                  <a:lnTo>
                    <a:pt x="36374" y="53190"/>
                  </a:lnTo>
                  <a:lnTo>
                    <a:pt x="35505" y="54967"/>
                  </a:lnTo>
                  <a:lnTo>
                    <a:pt x="34610" y="56735"/>
                  </a:lnTo>
                  <a:lnTo>
                    <a:pt x="33689" y="58495"/>
                  </a:lnTo>
                  <a:lnTo>
                    <a:pt x="32742" y="60245"/>
                  </a:lnTo>
                  <a:lnTo>
                    <a:pt x="25757" y="56316"/>
                  </a:lnTo>
                  <a:lnTo>
                    <a:pt x="26442" y="55002"/>
                  </a:lnTo>
                  <a:lnTo>
                    <a:pt x="27101" y="53679"/>
                  </a:lnTo>
                  <a:lnTo>
                    <a:pt x="27734" y="52348"/>
                  </a:lnTo>
                  <a:lnTo>
                    <a:pt x="28341" y="51007"/>
                  </a:lnTo>
                  <a:lnTo>
                    <a:pt x="28922" y="49658"/>
                  </a:lnTo>
                  <a:lnTo>
                    <a:pt x="29476" y="48301"/>
                  </a:lnTo>
                  <a:lnTo>
                    <a:pt x="30004" y="46934"/>
                  </a:lnTo>
                  <a:lnTo>
                    <a:pt x="30506" y="45559"/>
                  </a:lnTo>
                  <a:lnTo>
                    <a:pt x="30982" y="44175"/>
                  </a:lnTo>
                  <a:lnTo>
                    <a:pt x="31432" y="42783"/>
                  </a:lnTo>
                  <a:lnTo>
                    <a:pt x="22264" y="42783"/>
                  </a:lnTo>
                  <a:lnTo>
                    <a:pt x="22264" y="83819"/>
                  </a:lnTo>
                  <a:lnTo>
                    <a:pt x="22247" y="85173"/>
                  </a:lnTo>
                  <a:lnTo>
                    <a:pt x="22194" y="86439"/>
                  </a:lnTo>
                  <a:lnTo>
                    <a:pt x="22107" y="87618"/>
                  </a:lnTo>
                  <a:lnTo>
                    <a:pt x="21985" y="88709"/>
                  </a:lnTo>
                  <a:lnTo>
                    <a:pt x="21828" y="89713"/>
                  </a:lnTo>
                  <a:lnTo>
                    <a:pt x="21636" y="90630"/>
                  </a:lnTo>
                  <a:lnTo>
                    <a:pt x="21409" y="91459"/>
                  </a:lnTo>
                  <a:lnTo>
                    <a:pt x="21147" y="92202"/>
                  </a:lnTo>
                  <a:lnTo>
                    <a:pt x="20850" y="92856"/>
                  </a:lnTo>
                  <a:lnTo>
                    <a:pt x="20518" y="93424"/>
                  </a:lnTo>
                  <a:lnTo>
                    <a:pt x="20134" y="93922"/>
                  </a:lnTo>
                  <a:lnTo>
                    <a:pt x="19680" y="94367"/>
                  </a:lnTo>
                  <a:lnTo>
                    <a:pt x="19156" y="94760"/>
                  </a:lnTo>
                  <a:lnTo>
                    <a:pt x="18562" y="95100"/>
                  </a:lnTo>
                  <a:lnTo>
                    <a:pt x="17899" y="95388"/>
                  </a:lnTo>
                  <a:lnTo>
                    <a:pt x="17165" y="95624"/>
                  </a:lnTo>
                  <a:lnTo>
                    <a:pt x="16362" y="95808"/>
                  </a:lnTo>
                  <a:lnTo>
                    <a:pt x="15489" y="95938"/>
                  </a:lnTo>
                  <a:lnTo>
                    <a:pt x="14546" y="96017"/>
                  </a:lnTo>
                  <a:lnTo>
                    <a:pt x="13533" y="96043"/>
                  </a:lnTo>
                  <a:lnTo>
                    <a:pt x="12751" y="96035"/>
                  </a:lnTo>
                  <a:lnTo>
                    <a:pt x="11979" y="96008"/>
                  </a:lnTo>
                  <a:lnTo>
                    <a:pt x="11215" y="95965"/>
                  </a:lnTo>
                  <a:lnTo>
                    <a:pt x="10460" y="95904"/>
                  </a:lnTo>
                  <a:lnTo>
                    <a:pt x="9713" y="95825"/>
                  </a:lnTo>
                  <a:lnTo>
                    <a:pt x="8975" y="95729"/>
                  </a:lnTo>
                  <a:lnTo>
                    <a:pt x="8246" y="95615"/>
                  </a:lnTo>
                  <a:lnTo>
                    <a:pt x="7526" y="95484"/>
                  </a:lnTo>
                  <a:lnTo>
                    <a:pt x="6814" y="95336"/>
                  </a:lnTo>
                  <a:lnTo>
                    <a:pt x="6111" y="95170"/>
                  </a:lnTo>
                  <a:lnTo>
                    <a:pt x="4365" y="86439"/>
                  </a:lnTo>
                  <a:lnTo>
                    <a:pt x="5151" y="86605"/>
                  </a:lnTo>
                  <a:lnTo>
                    <a:pt x="5937" y="86753"/>
                  </a:lnTo>
                  <a:lnTo>
                    <a:pt x="6723" y="86884"/>
                  </a:lnTo>
                  <a:lnTo>
                    <a:pt x="7508" y="86998"/>
                  </a:lnTo>
                  <a:lnTo>
                    <a:pt x="8294" y="87094"/>
                  </a:lnTo>
                  <a:lnTo>
                    <a:pt x="9080" y="87172"/>
                  </a:lnTo>
                  <a:lnTo>
                    <a:pt x="9866" y="87233"/>
                  </a:lnTo>
                  <a:lnTo>
                    <a:pt x="10652" y="87277"/>
                  </a:lnTo>
                  <a:lnTo>
                    <a:pt x="11437" y="87303"/>
                  </a:lnTo>
                  <a:lnTo>
                    <a:pt x="12223" y="87312"/>
                  </a:lnTo>
                  <a:lnTo>
                    <a:pt x="12555" y="87260"/>
                  </a:lnTo>
                  <a:lnTo>
                    <a:pt x="12852" y="87102"/>
                  </a:lnTo>
                  <a:lnTo>
                    <a:pt x="13114" y="86841"/>
                  </a:lnTo>
                  <a:lnTo>
                    <a:pt x="13341" y="86474"/>
                  </a:lnTo>
                  <a:lnTo>
                    <a:pt x="13533" y="86002"/>
                  </a:lnTo>
                  <a:lnTo>
                    <a:pt x="13690" y="85426"/>
                  </a:lnTo>
                  <a:lnTo>
                    <a:pt x="13812" y="84745"/>
                  </a:lnTo>
                  <a:lnTo>
                    <a:pt x="13900" y="83959"/>
                  </a:lnTo>
                  <a:lnTo>
                    <a:pt x="13952" y="83069"/>
                  </a:lnTo>
                  <a:lnTo>
                    <a:pt x="13970" y="82073"/>
                  </a:lnTo>
                  <a:lnTo>
                    <a:pt x="13969" y="42783"/>
                  </a:lnTo>
                  <a:lnTo>
                    <a:pt x="0" y="42783"/>
                  </a:lnTo>
                  <a:lnTo>
                    <a:pt x="0" y="34488"/>
                  </a:lnTo>
                  <a:lnTo>
                    <a:pt x="17025" y="34488"/>
                  </a:lnTo>
                  <a:lnTo>
                    <a:pt x="15794" y="33191"/>
                  </a:lnTo>
                  <a:lnTo>
                    <a:pt x="14546" y="31921"/>
                  </a:lnTo>
                  <a:lnTo>
                    <a:pt x="13280" y="30677"/>
                  </a:lnTo>
                  <a:lnTo>
                    <a:pt x="11996" y="29459"/>
                  </a:lnTo>
                  <a:lnTo>
                    <a:pt x="10695" y="28267"/>
                  </a:lnTo>
                  <a:lnTo>
                    <a:pt x="9377" y="27101"/>
                  </a:lnTo>
                  <a:lnTo>
                    <a:pt x="8041" y="25962"/>
                  </a:lnTo>
                  <a:lnTo>
                    <a:pt x="6688" y="24849"/>
                  </a:lnTo>
                  <a:lnTo>
                    <a:pt x="5317" y="23762"/>
                  </a:lnTo>
                  <a:lnTo>
                    <a:pt x="3929" y="22701"/>
                  </a:lnTo>
                  <a:lnTo>
                    <a:pt x="10040" y="16589"/>
                  </a:lnTo>
                  <a:lnTo>
                    <a:pt x="10905" y="17292"/>
                  </a:lnTo>
                  <a:lnTo>
                    <a:pt x="11752" y="18003"/>
                  </a:lnTo>
                  <a:lnTo>
                    <a:pt x="12581" y="18724"/>
                  </a:lnTo>
                  <a:lnTo>
                    <a:pt x="13393" y="19453"/>
                  </a:lnTo>
                  <a:lnTo>
                    <a:pt x="14188" y="20191"/>
                  </a:lnTo>
                  <a:lnTo>
                    <a:pt x="14965" y="20937"/>
                  </a:lnTo>
                  <a:lnTo>
                    <a:pt x="15724" y="21692"/>
                  </a:lnTo>
                  <a:lnTo>
                    <a:pt x="16467" y="22456"/>
                  </a:lnTo>
                  <a:lnTo>
                    <a:pt x="17191" y="23229"/>
                  </a:lnTo>
                  <a:lnTo>
                    <a:pt x="17899" y="24010"/>
                  </a:lnTo>
                  <a:lnTo>
                    <a:pt x="19182" y="22356"/>
                  </a:lnTo>
                  <a:lnTo>
                    <a:pt x="20413" y="20710"/>
                  </a:lnTo>
                  <a:lnTo>
                    <a:pt x="21592" y="19073"/>
                  </a:lnTo>
                  <a:lnTo>
                    <a:pt x="22718" y="17445"/>
                  </a:lnTo>
                  <a:lnTo>
                    <a:pt x="23792" y="15825"/>
                  </a:lnTo>
                  <a:lnTo>
                    <a:pt x="24814" y="14214"/>
                  </a:lnTo>
                  <a:lnTo>
                    <a:pt x="25783" y="12612"/>
                  </a:lnTo>
                  <a:lnTo>
                    <a:pt x="26700" y="11018"/>
                  </a:lnTo>
                  <a:lnTo>
                    <a:pt x="27564" y="9434"/>
                  </a:lnTo>
                  <a:lnTo>
                    <a:pt x="28376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38319" y="2883545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4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32643" y="2917160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40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67132" y="2956014"/>
              <a:ext cx="28376" cy="24447"/>
            </a:xfrm>
            <a:custGeom>
              <a:avLst/>
              <a:pathLst>
                <a:path w="28376" h="24447">
                  <a:moveTo>
                    <a:pt x="6984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105549" y="2879179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53135" y="2879179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3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05549" y="2906246"/>
              <a:ext cx="100409" cy="74215"/>
            </a:xfrm>
            <a:custGeom>
              <a:avLst/>
              <a:pathLst>
                <a:path w="100409" h="74215">
                  <a:moveTo>
                    <a:pt x="12223" y="0"/>
                  </a:moveTo>
                  <a:lnTo>
                    <a:pt x="89058" y="0"/>
                  </a:lnTo>
                  <a:lnTo>
                    <a:pt x="89058" y="42346"/>
                  </a:lnTo>
                  <a:lnTo>
                    <a:pt x="72032" y="42346"/>
                  </a:lnTo>
                  <a:lnTo>
                    <a:pt x="72032" y="48894"/>
                  </a:lnTo>
                  <a:lnTo>
                    <a:pt x="100409" y="48894"/>
                  </a:lnTo>
                  <a:lnTo>
                    <a:pt x="100409" y="56753"/>
                  </a:lnTo>
                  <a:lnTo>
                    <a:pt x="72032" y="56753"/>
                  </a:lnTo>
                  <a:lnTo>
                    <a:pt x="72032" y="73779"/>
                  </a:lnTo>
                  <a:lnTo>
                    <a:pt x="63301" y="73779"/>
                  </a:lnTo>
                  <a:lnTo>
                    <a:pt x="63301" y="56753"/>
                  </a:lnTo>
                  <a:lnTo>
                    <a:pt x="37107" y="56753"/>
                  </a:lnTo>
                  <a:lnTo>
                    <a:pt x="36400" y="58813"/>
                  </a:lnTo>
                  <a:lnTo>
                    <a:pt x="35326" y="60804"/>
                  </a:lnTo>
                  <a:lnTo>
                    <a:pt x="33885" y="62725"/>
                  </a:lnTo>
                  <a:lnTo>
                    <a:pt x="32078" y="64576"/>
                  </a:lnTo>
                  <a:lnTo>
                    <a:pt x="29904" y="66357"/>
                  </a:lnTo>
                  <a:lnTo>
                    <a:pt x="27363" y="68068"/>
                  </a:lnTo>
                  <a:lnTo>
                    <a:pt x="24456" y="69710"/>
                  </a:lnTo>
                  <a:lnTo>
                    <a:pt x="21182" y="71281"/>
                  </a:lnTo>
                  <a:lnTo>
                    <a:pt x="17541" y="72783"/>
                  </a:lnTo>
                  <a:lnTo>
                    <a:pt x="13533" y="74215"/>
                  </a:lnTo>
                  <a:lnTo>
                    <a:pt x="7421" y="65920"/>
                  </a:lnTo>
                  <a:lnTo>
                    <a:pt x="10687" y="65122"/>
                  </a:lnTo>
                  <a:lnTo>
                    <a:pt x="13673" y="64296"/>
                  </a:lnTo>
                  <a:lnTo>
                    <a:pt x="16379" y="63445"/>
                  </a:lnTo>
                  <a:lnTo>
                    <a:pt x="18807" y="62568"/>
                  </a:lnTo>
                  <a:lnTo>
                    <a:pt x="20955" y="61664"/>
                  </a:lnTo>
                  <a:lnTo>
                    <a:pt x="22823" y="60734"/>
                  </a:lnTo>
                  <a:lnTo>
                    <a:pt x="24412" y="59778"/>
                  </a:lnTo>
                  <a:lnTo>
                    <a:pt x="25722" y="58796"/>
                  </a:lnTo>
                  <a:lnTo>
                    <a:pt x="26752" y="57787"/>
                  </a:lnTo>
                  <a:lnTo>
                    <a:pt x="27503" y="56753"/>
                  </a:lnTo>
                  <a:lnTo>
                    <a:pt x="0" y="56753"/>
                  </a:lnTo>
                  <a:lnTo>
                    <a:pt x="0" y="48894"/>
                  </a:lnTo>
                  <a:lnTo>
                    <a:pt x="28813" y="48894"/>
                  </a:lnTo>
                  <a:lnTo>
                    <a:pt x="28813" y="42346"/>
                  </a:lnTo>
                  <a:lnTo>
                    <a:pt x="12223" y="423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26068" y="2913668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26068" y="2925018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26068" y="2936369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143094" y="2948593"/>
              <a:ext cx="25757" cy="6548"/>
            </a:xfrm>
            <a:custGeom>
              <a:avLst/>
              <a:pathLst>
                <a:path w="25757" h="6548">
                  <a:moveTo>
                    <a:pt x="25757" y="6548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16873" y="2884854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36518" y="2912358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71880" y="2912358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36518" y="2932876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71880" y="2932876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30816" y="2883108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29069" y="2932440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352207" y="2880052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5" y="49768"/>
                  </a:lnTo>
                  <a:lnTo>
                    <a:pt x="76835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393244" y="2906246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32562" y="2999880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29506" y="3031749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197990" y="256401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266585" y="26312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21920" y="2555883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5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20" y="99099"/>
                  </a:lnTo>
                  <a:lnTo>
                    <a:pt x="83820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6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70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355098" y="2607834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355098" y="2622240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55098" y="2636647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436299" y="2554136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51988" y="2554573"/>
              <a:ext cx="89495" cy="22264"/>
            </a:xfrm>
            <a:custGeom>
              <a:avLst/>
              <a:pathLst>
                <a:path w="89495" h="22264">
                  <a:moveTo>
                    <a:pt x="89495" y="8294"/>
                  </a:moveTo>
                  <a:lnTo>
                    <a:pt x="89495" y="22264"/>
                  </a:lnTo>
                  <a:lnTo>
                    <a:pt x="80764" y="22264"/>
                  </a:lnTo>
                  <a:lnTo>
                    <a:pt x="80764" y="15716"/>
                  </a:lnTo>
                  <a:lnTo>
                    <a:pt x="8731" y="15716"/>
                  </a:lnTo>
                  <a:lnTo>
                    <a:pt x="8731" y="22264"/>
                  </a:lnTo>
                  <a:lnTo>
                    <a:pt x="0" y="22264"/>
                  </a:lnTo>
                  <a:lnTo>
                    <a:pt x="0" y="8294"/>
                  </a:lnTo>
                  <a:lnTo>
                    <a:pt x="41473" y="8294"/>
                  </a:lnTo>
                  <a:lnTo>
                    <a:pt x="41207" y="7692"/>
                  </a:lnTo>
                  <a:lnTo>
                    <a:pt x="40932" y="7107"/>
                  </a:lnTo>
                  <a:lnTo>
                    <a:pt x="40648" y="6539"/>
                  </a:lnTo>
                  <a:lnTo>
                    <a:pt x="40355" y="5989"/>
                  </a:lnTo>
                  <a:lnTo>
                    <a:pt x="40054" y="5457"/>
                  </a:lnTo>
                  <a:lnTo>
                    <a:pt x="39744" y="4941"/>
                  </a:lnTo>
                  <a:lnTo>
                    <a:pt x="39425" y="4444"/>
                  </a:lnTo>
                  <a:lnTo>
                    <a:pt x="39098" y="3963"/>
                  </a:lnTo>
                  <a:lnTo>
                    <a:pt x="38762" y="3501"/>
                  </a:lnTo>
                  <a:lnTo>
                    <a:pt x="38417" y="3055"/>
                  </a:lnTo>
                  <a:lnTo>
                    <a:pt x="47585" y="0"/>
                  </a:lnTo>
                  <a:lnTo>
                    <a:pt x="48096" y="790"/>
                  </a:lnTo>
                  <a:lnTo>
                    <a:pt x="48580" y="1589"/>
                  </a:lnTo>
                  <a:lnTo>
                    <a:pt x="49039" y="2396"/>
                  </a:lnTo>
                  <a:lnTo>
                    <a:pt x="49471" y="3213"/>
                  </a:lnTo>
                  <a:lnTo>
                    <a:pt x="49877" y="4038"/>
                  </a:lnTo>
                  <a:lnTo>
                    <a:pt x="50257" y="4872"/>
                  </a:lnTo>
                  <a:lnTo>
                    <a:pt x="50610" y="5714"/>
                  </a:lnTo>
                  <a:lnTo>
                    <a:pt x="50938" y="6565"/>
                  </a:lnTo>
                  <a:lnTo>
                    <a:pt x="51239" y="7425"/>
                  </a:lnTo>
                  <a:lnTo>
                    <a:pt x="5151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549369" y="2572909"/>
              <a:ext cx="95607" cy="42346"/>
            </a:xfrm>
            <a:custGeom>
              <a:avLst/>
              <a:pathLst>
                <a:path w="95607" h="42346">
                  <a:moveTo>
                    <a:pt x="0" y="7421"/>
                  </a:moveTo>
                  <a:lnTo>
                    <a:pt x="32742" y="7421"/>
                  </a:lnTo>
                  <a:lnTo>
                    <a:pt x="33349" y="6718"/>
                  </a:lnTo>
                  <a:lnTo>
                    <a:pt x="33947" y="6007"/>
                  </a:lnTo>
                  <a:lnTo>
                    <a:pt x="34536" y="5286"/>
                  </a:lnTo>
                  <a:lnTo>
                    <a:pt x="35117" y="4557"/>
                  </a:lnTo>
                  <a:lnTo>
                    <a:pt x="35688" y="3819"/>
                  </a:lnTo>
                  <a:lnTo>
                    <a:pt x="36252" y="3073"/>
                  </a:lnTo>
                  <a:lnTo>
                    <a:pt x="36806" y="2318"/>
                  </a:lnTo>
                  <a:lnTo>
                    <a:pt x="37352" y="1554"/>
                  </a:lnTo>
                  <a:lnTo>
                    <a:pt x="37889" y="781"/>
                  </a:lnTo>
                  <a:lnTo>
                    <a:pt x="38417" y="0"/>
                  </a:lnTo>
                  <a:lnTo>
                    <a:pt x="47585" y="1746"/>
                  </a:lnTo>
                  <a:lnTo>
                    <a:pt x="47148" y="2353"/>
                  </a:lnTo>
                  <a:lnTo>
                    <a:pt x="46712" y="2951"/>
                  </a:lnTo>
                  <a:lnTo>
                    <a:pt x="46275" y="3540"/>
                  </a:lnTo>
                  <a:lnTo>
                    <a:pt x="45839" y="4121"/>
                  </a:lnTo>
                  <a:lnTo>
                    <a:pt x="45402" y="4693"/>
                  </a:lnTo>
                  <a:lnTo>
                    <a:pt x="44965" y="5256"/>
                  </a:lnTo>
                  <a:lnTo>
                    <a:pt x="44529" y="5810"/>
                  </a:lnTo>
                  <a:lnTo>
                    <a:pt x="44092" y="6356"/>
                  </a:lnTo>
                  <a:lnTo>
                    <a:pt x="43656" y="6893"/>
                  </a:lnTo>
                  <a:lnTo>
                    <a:pt x="43219" y="7421"/>
                  </a:lnTo>
                  <a:lnTo>
                    <a:pt x="95607" y="7421"/>
                  </a:lnTo>
                  <a:lnTo>
                    <a:pt x="95607" y="14406"/>
                  </a:lnTo>
                  <a:lnTo>
                    <a:pt x="74652" y="14406"/>
                  </a:lnTo>
                  <a:lnTo>
                    <a:pt x="73805" y="15711"/>
                  </a:lnTo>
                  <a:lnTo>
                    <a:pt x="72836" y="17008"/>
                  </a:lnTo>
                  <a:lnTo>
                    <a:pt x="71744" y="18296"/>
                  </a:lnTo>
                  <a:lnTo>
                    <a:pt x="70531" y="19575"/>
                  </a:lnTo>
                  <a:lnTo>
                    <a:pt x="69195" y="20845"/>
                  </a:lnTo>
                  <a:lnTo>
                    <a:pt x="67737" y="22107"/>
                  </a:lnTo>
                  <a:lnTo>
                    <a:pt x="66156" y="23360"/>
                  </a:lnTo>
                  <a:lnTo>
                    <a:pt x="64454" y="24604"/>
                  </a:lnTo>
                  <a:lnTo>
                    <a:pt x="62629" y="25840"/>
                  </a:lnTo>
                  <a:lnTo>
                    <a:pt x="60682" y="27066"/>
                  </a:lnTo>
                  <a:lnTo>
                    <a:pt x="63751" y="27865"/>
                  </a:lnTo>
                  <a:lnTo>
                    <a:pt x="66846" y="28690"/>
                  </a:lnTo>
                  <a:lnTo>
                    <a:pt x="69967" y="29542"/>
                  </a:lnTo>
                  <a:lnTo>
                    <a:pt x="73115" y="30419"/>
                  </a:lnTo>
                  <a:lnTo>
                    <a:pt x="76289" y="31323"/>
                  </a:lnTo>
                  <a:lnTo>
                    <a:pt x="79489" y="32253"/>
                  </a:lnTo>
                  <a:lnTo>
                    <a:pt x="82715" y="33209"/>
                  </a:lnTo>
                  <a:lnTo>
                    <a:pt x="85967" y="34191"/>
                  </a:lnTo>
                  <a:lnTo>
                    <a:pt x="89246" y="35200"/>
                  </a:lnTo>
                  <a:lnTo>
                    <a:pt x="92551" y="36234"/>
                  </a:lnTo>
                  <a:lnTo>
                    <a:pt x="86875" y="42346"/>
                  </a:lnTo>
                  <a:lnTo>
                    <a:pt x="82977" y="41141"/>
                  </a:lnTo>
                  <a:lnTo>
                    <a:pt x="79140" y="39971"/>
                  </a:lnTo>
                  <a:lnTo>
                    <a:pt x="75363" y="38836"/>
                  </a:lnTo>
                  <a:lnTo>
                    <a:pt x="71648" y="37736"/>
                  </a:lnTo>
                  <a:lnTo>
                    <a:pt x="67994" y="36671"/>
                  </a:lnTo>
                  <a:lnTo>
                    <a:pt x="64401" y="35640"/>
                  </a:lnTo>
                  <a:lnTo>
                    <a:pt x="60869" y="34645"/>
                  </a:lnTo>
                  <a:lnTo>
                    <a:pt x="57399" y="33685"/>
                  </a:lnTo>
                  <a:lnTo>
                    <a:pt x="53989" y="32759"/>
                  </a:lnTo>
                  <a:lnTo>
                    <a:pt x="50641" y="31869"/>
                  </a:lnTo>
                  <a:lnTo>
                    <a:pt x="46978" y="33305"/>
                  </a:lnTo>
                  <a:lnTo>
                    <a:pt x="43149" y="34645"/>
                  </a:lnTo>
                  <a:lnTo>
                    <a:pt x="39155" y="35889"/>
                  </a:lnTo>
                  <a:lnTo>
                    <a:pt x="34994" y="37037"/>
                  </a:lnTo>
                  <a:lnTo>
                    <a:pt x="30668" y="38090"/>
                  </a:lnTo>
                  <a:lnTo>
                    <a:pt x="26176" y="39046"/>
                  </a:lnTo>
                  <a:lnTo>
                    <a:pt x="21518" y="39906"/>
                  </a:lnTo>
                  <a:lnTo>
                    <a:pt x="16694" y="40670"/>
                  </a:lnTo>
                  <a:lnTo>
                    <a:pt x="11704" y="41338"/>
                  </a:lnTo>
                  <a:lnTo>
                    <a:pt x="6548" y="41909"/>
                  </a:lnTo>
                  <a:lnTo>
                    <a:pt x="2619" y="34488"/>
                  </a:lnTo>
                  <a:lnTo>
                    <a:pt x="6827" y="34117"/>
                  </a:lnTo>
                  <a:lnTo>
                    <a:pt x="10896" y="33702"/>
                  </a:lnTo>
                  <a:lnTo>
                    <a:pt x="14825" y="33244"/>
                  </a:lnTo>
                  <a:lnTo>
                    <a:pt x="18615" y="32742"/>
                  </a:lnTo>
                  <a:lnTo>
                    <a:pt x="22264" y="32196"/>
                  </a:lnTo>
                  <a:lnTo>
                    <a:pt x="25774" y="31607"/>
                  </a:lnTo>
                  <a:lnTo>
                    <a:pt x="29144" y="30974"/>
                  </a:lnTo>
                  <a:lnTo>
                    <a:pt x="32375" y="30297"/>
                  </a:lnTo>
                  <a:lnTo>
                    <a:pt x="35466" y="29577"/>
                  </a:lnTo>
                  <a:lnTo>
                    <a:pt x="38417" y="28813"/>
                  </a:lnTo>
                  <a:lnTo>
                    <a:pt x="35732" y="28127"/>
                  </a:lnTo>
                  <a:lnTo>
                    <a:pt x="33091" y="27468"/>
                  </a:lnTo>
                  <a:lnTo>
                    <a:pt x="30493" y="26835"/>
                  </a:lnTo>
                  <a:lnTo>
                    <a:pt x="27940" y="26228"/>
                  </a:lnTo>
                  <a:lnTo>
                    <a:pt x="25429" y="25648"/>
                  </a:lnTo>
                  <a:lnTo>
                    <a:pt x="22963" y="25093"/>
                  </a:lnTo>
                  <a:lnTo>
                    <a:pt x="20540" y="24565"/>
                  </a:lnTo>
                  <a:lnTo>
                    <a:pt x="18161" y="24063"/>
                  </a:lnTo>
                  <a:lnTo>
                    <a:pt x="15825" y="23587"/>
                  </a:lnTo>
                  <a:lnTo>
                    <a:pt x="13533" y="23137"/>
                  </a:lnTo>
                  <a:lnTo>
                    <a:pt x="14747" y="22264"/>
                  </a:lnTo>
                  <a:lnTo>
                    <a:pt x="15943" y="21391"/>
                  </a:lnTo>
                  <a:lnTo>
                    <a:pt x="17121" y="20518"/>
                  </a:lnTo>
                  <a:lnTo>
                    <a:pt x="18283" y="19645"/>
                  </a:lnTo>
                  <a:lnTo>
                    <a:pt x="19427" y="18772"/>
                  </a:lnTo>
                  <a:lnTo>
                    <a:pt x="20553" y="17899"/>
                  </a:lnTo>
                  <a:lnTo>
                    <a:pt x="21662" y="17025"/>
                  </a:lnTo>
                  <a:lnTo>
                    <a:pt x="22753" y="16152"/>
                  </a:lnTo>
                  <a:lnTo>
                    <a:pt x="23827" y="15279"/>
                  </a:lnTo>
                  <a:lnTo>
                    <a:pt x="24884" y="14406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579928" y="2587315"/>
              <a:ext cx="32742" cy="10040"/>
            </a:xfrm>
            <a:custGeom>
              <a:avLst/>
              <a:pathLst>
                <a:path w="32742" h="10040">
                  <a:moveTo>
                    <a:pt x="5675" y="0"/>
                  </a:moveTo>
                  <a:lnTo>
                    <a:pt x="5147" y="602"/>
                  </a:lnTo>
                  <a:lnTo>
                    <a:pt x="4610" y="1187"/>
                  </a:lnTo>
                  <a:lnTo>
                    <a:pt x="4064" y="1754"/>
                  </a:lnTo>
                  <a:lnTo>
                    <a:pt x="3509" y="2305"/>
                  </a:lnTo>
                  <a:lnTo>
                    <a:pt x="2946" y="2837"/>
                  </a:lnTo>
                  <a:lnTo>
                    <a:pt x="2374" y="3352"/>
                  </a:lnTo>
                  <a:lnTo>
                    <a:pt x="1794" y="3850"/>
                  </a:lnTo>
                  <a:lnTo>
                    <a:pt x="1204" y="4330"/>
                  </a:lnTo>
                  <a:lnTo>
                    <a:pt x="606" y="4793"/>
                  </a:lnTo>
                  <a:lnTo>
                    <a:pt x="0" y="5238"/>
                  </a:lnTo>
                  <a:lnTo>
                    <a:pt x="19645" y="10040"/>
                  </a:lnTo>
                  <a:lnTo>
                    <a:pt x="21426" y="9076"/>
                  </a:lnTo>
                  <a:lnTo>
                    <a:pt x="23102" y="8102"/>
                  </a:lnTo>
                  <a:lnTo>
                    <a:pt x="24674" y="7120"/>
                  </a:lnTo>
                  <a:lnTo>
                    <a:pt x="26141" y="6129"/>
                  </a:lnTo>
                  <a:lnTo>
                    <a:pt x="27503" y="5129"/>
                  </a:lnTo>
                  <a:lnTo>
                    <a:pt x="28760" y="4121"/>
                  </a:lnTo>
                  <a:lnTo>
                    <a:pt x="29913" y="3103"/>
                  </a:lnTo>
                  <a:lnTo>
                    <a:pt x="30961" y="2078"/>
                  </a:lnTo>
                  <a:lnTo>
                    <a:pt x="31903" y="1043"/>
                  </a:lnTo>
                  <a:lnTo>
                    <a:pt x="327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546313" y="2610453"/>
              <a:ext cx="100845" cy="44965"/>
            </a:xfrm>
            <a:custGeom>
              <a:avLst/>
              <a:pathLst>
                <a:path w="100845" h="44965">
                  <a:moveTo>
                    <a:pt x="1746" y="8731"/>
                  </a:moveTo>
                  <a:lnTo>
                    <a:pt x="46275" y="8731"/>
                  </a:lnTo>
                  <a:lnTo>
                    <a:pt x="46275" y="0"/>
                  </a:lnTo>
                  <a:lnTo>
                    <a:pt x="55443" y="0"/>
                  </a:lnTo>
                  <a:lnTo>
                    <a:pt x="55443" y="8731"/>
                  </a:lnTo>
                  <a:lnTo>
                    <a:pt x="99099" y="8731"/>
                  </a:lnTo>
                  <a:lnTo>
                    <a:pt x="99099" y="16152"/>
                  </a:lnTo>
                  <a:lnTo>
                    <a:pt x="62428" y="16152"/>
                  </a:lnTo>
                  <a:lnTo>
                    <a:pt x="65484" y="18623"/>
                  </a:lnTo>
                  <a:lnTo>
                    <a:pt x="68714" y="20972"/>
                  </a:lnTo>
                  <a:lnTo>
                    <a:pt x="72120" y="23198"/>
                  </a:lnTo>
                  <a:lnTo>
                    <a:pt x="75699" y="25303"/>
                  </a:lnTo>
                  <a:lnTo>
                    <a:pt x="79454" y="27285"/>
                  </a:lnTo>
                  <a:lnTo>
                    <a:pt x="83383" y="29144"/>
                  </a:lnTo>
                  <a:lnTo>
                    <a:pt x="87487" y="30882"/>
                  </a:lnTo>
                  <a:lnTo>
                    <a:pt x="91765" y="32497"/>
                  </a:lnTo>
                  <a:lnTo>
                    <a:pt x="96218" y="33990"/>
                  </a:lnTo>
                  <a:lnTo>
                    <a:pt x="100845" y="35361"/>
                  </a:lnTo>
                  <a:lnTo>
                    <a:pt x="96480" y="44092"/>
                  </a:lnTo>
                  <a:lnTo>
                    <a:pt x="91512" y="42263"/>
                  </a:lnTo>
                  <a:lnTo>
                    <a:pt x="86736" y="40268"/>
                  </a:lnTo>
                  <a:lnTo>
                    <a:pt x="82152" y="38107"/>
                  </a:lnTo>
                  <a:lnTo>
                    <a:pt x="77760" y="35780"/>
                  </a:lnTo>
                  <a:lnTo>
                    <a:pt x="73560" y="33287"/>
                  </a:lnTo>
                  <a:lnTo>
                    <a:pt x="69553" y="30629"/>
                  </a:lnTo>
                  <a:lnTo>
                    <a:pt x="65737" y="27804"/>
                  </a:lnTo>
                  <a:lnTo>
                    <a:pt x="62114" y="24814"/>
                  </a:lnTo>
                  <a:lnTo>
                    <a:pt x="58682" y="21657"/>
                  </a:lnTo>
                  <a:lnTo>
                    <a:pt x="55443" y="18335"/>
                  </a:lnTo>
                  <a:lnTo>
                    <a:pt x="55443" y="44965"/>
                  </a:lnTo>
                  <a:lnTo>
                    <a:pt x="46275" y="44965"/>
                  </a:lnTo>
                  <a:lnTo>
                    <a:pt x="46275" y="17462"/>
                  </a:lnTo>
                  <a:lnTo>
                    <a:pt x="43123" y="20793"/>
                  </a:lnTo>
                  <a:lnTo>
                    <a:pt x="39779" y="23976"/>
                  </a:lnTo>
                  <a:lnTo>
                    <a:pt x="36243" y="27010"/>
                  </a:lnTo>
                  <a:lnTo>
                    <a:pt x="32515" y="29895"/>
                  </a:lnTo>
                  <a:lnTo>
                    <a:pt x="28594" y="32633"/>
                  </a:lnTo>
                  <a:lnTo>
                    <a:pt x="24482" y="35221"/>
                  </a:lnTo>
                  <a:lnTo>
                    <a:pt x="20177" y="37662"/>
                  </a:lnTo>
                  <a:lnTo>
                    <a:pt x="15681" y="39954"/>
                  </a:lnTo>
                  <a:lnTo>
                    <a:pt x="10992" y="42097"/>
                  </a:lnTo>
                  <a:lnTo>
                    <a:pt x="6111" y="44092"/>
                  </a:lnTo>
                  <a:lnTo>
                    <a:pt x="0" y="36234"/>
                  </a:lnTo>
                  <a:lnTo>
                    <a:pt x="4544" y="34697"/>
                  </a:lnTo>
                  <a:lnTo>
                    <a:pt x="8923" y="33056"/>
                  </a:lnTo>
                  <a:lnTo>
                    <a:pt x="13136" y="31310"/>
                  </a:lnTo>
                  <a:lnTo>
                    <a:pt x="17183" y="29459"/>
                  </a:lnTo>
                  <a:lnTo>
                    <a:pt x="21064" y="27503"/>
                  </a:lnTo>
                  <a:lnTo>
                    <a:pt x="24779" y="25442"/>
                  </a:lnTo>
                  <a:lnTo>
                    <a:pt x="28328" y="23277"/>
                  </a:lnTo>
                  <a:lnTo>
                    <a:pt x="31711" y="21007"/>
                  </a:lnTo>
                  <a:lnTo>
                    <a:pt x="34929" y="18632"/>
                  </a:lnTo>
                  <a:lnTo>
                    <a:pt x="37980" y="16152"/>
                  </a:lnTo>
                  <a:lnTo>
                    <a:pt x="1746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67241" y="255457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658509" y="258687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95181" y="2558066"/>
              <a:ext cx="61991" cy="41473"/>
            </a:xfrm>
            <a:custGeom>
              <a:avLst/>
              <a:pathLst>
                <a:path w="61991" h="41473">
                  <a:moveTo>
                    <a:pt x="48895" y="0"/>
                  </a:moveTo>
                  <a:lnTo>
                    <a:pt x="48895" y="26193"/>
                  </a:lnTo>
                  <a:lnTo>
                    <a:pt x="48925" y="27106"/>
                  </a:lnTo>
                  <a:lnTo>
                    <a:pt x="49017" y="27922"/>
                  </a:lnTo>
                  <a:lnTo>
                    <a:pt x="49170" y="28642"/>
                  </a:lnTo>
                  <a:lnTo>
                    <a:pt x="49383" y="29267"/>
                  </a:lnTo>
                  <a:lnTo>
                    <a:pt x="49658" y="29795"/>
                  </a:lnTo>
                  <a:lnTo>
                    <a:pt x="49995" y="30227"/>
                  </a:lnTo>
                  <a:lnTo>
                    <a:pt x="50392" y="30563"/>
                  </a:lnTo>
                  <a:lnTo>
                    <a:pt x="50850" y="30803"/>
                  </a:lnTo>
                  <a:lnTo>
                    <a:pt x="51370" y="30947"/>
                  </a:lnTo>
                  <a:lnTo>
                    <a:pt x="51950" y="30995"/>
                  </a:lnTo>
                  <a:lnTo>
                    <a:pt x="61991" y="30995"/>
                  </a:lnTo>
                  <a:lnTo>
                    <a:pt x="61991" y="38417"/>
                  </a:lnTo>
                  <a:lnTo>
                    <a:pt x="50204" y="38417"/>
                  </a:lnTo>
                  <a:lnTo>
                    <a:pt x="49185" y="38395"/>
                  </a:lnTo>
                  <a:lnTo>
                    <a:pt x="48222" y="38330"/>
                  </a:lnTo>
                  <a:lnTo>
                    <a:pt x="47316" y="38221"/>
                  </a:lnTo>
                  <a:lnTo>
                    <a:pt x="46467" y="38068"/>
                  </a:lnTo>
                  <a:lnTo>
                    <a:pt x="45675" y="37871"/>
                  </a:lnTo>
                  <a:lnTo>
                    <a:pt x="44939" y="37631"/>
                  </a:lnTo>
                  <a:lnTo>
                    <a:pt x="44260" y="37347"/>
                  </a:lnTo>
                  <a:lnTo>
                    <a:pt x="43638" y="37020"/>
                  </a:lnTo>
                  <a:lnTo>
                    <a:pt x="43073" y="36649"/>
                  </a:lnTo>
                  <a:lnTo>
                    <a:pt x="42564" y="36234"/>
                  </a:lnTo>
                  <a:lnTo>
                    <a:pt x="42108" y="35771"/>
                  </a:lnTo>
                  <a:lnTo>
                    <a:pt x="41700" y="35256"/>
                  </a:lnTo>
                  <a:lnTo>
                    <a:pt x="41340" y="34689"/>
                  </a:lnTo>
                  <a:lnTo>
                    <a:pt x="41028" y="34069"/>
                  </a:lnTo>
                  <a:lnTo>
                    <a:pt x="40764" y="33397"/>
                  </a:lnTo>
                  <a:lnTo>
                    <a:pt x="40547" y="32672"/>
                  </a:lnTo>
                  <a:lnTo>
                    <a:pt x="40379" y="31895"/>
                  </a:lnTo>
                  <a:lnTo>
                    <a:pt x="40259" y="31065"/>
                  </a:lnTo>
                  <a:lnTo>
                    <a:pt x="40187" y="30183"/>
                  </a:lnTo>
                  <a:lnTo>
                    <a:pt x="40163" y="29249"/>
                  </a:lnTo>
                  <a:lnTo>
                    <a:pt x="40163" y="8294"/>
                  </a:lnTo>
                  <a:lnTo>
                    <a:pt x="20955" y="8294"/>
                  </a:lnTo>
                  <a:lnTo>
                    <a:pt x="20837" y="11263"/>
                  </a:lnTo>
                  <a:lnTo>
                    <a:pt x="20658" y="14057"/>
                  </a:lnTo>
                  <a:lnTo>
                    <a:pt x="20418" y="16676"/>
                  </a:lnTo>
                  <a:lnTo>
                    <a:pt x="20116" y="19121"/>
                  </a:lnTo>
                  <a:lnTo>
                    <a:pt x="19754" y="21391"/>
                  </a:lnTo>
                  <a:lnTo>
                    <a:pt x="19330" y="23487"/>
                  </a:lnTo>
                  <a:lnTo>
                    <a:pt x="18846" y="25407"/>
                  </a:lnTo>
                  <a:lnTo>
                    <a:pt x="18300" y="27154"/>
                  </a:lnTo>
                  <a:lnTo>
                    <a:pt x="17693" y="28725"/>
                  </a:lnTo>
                  <a:lnTo>
                    <a:pt x="17025" y="30122"/>
                  </a:lnTo>
                  <a:lnTo>
                    <a:pt x="16283" y="31415"/>
                  </a:lnTo>
                  <a:lnTo>
                    <a:pt x="15454" y="32672"/>
                  </a:lnTo>
                  <a:lnTo>
                    <a:pt x="14537" y="33894"/>
                  </a:lnTo>
                  <a:lnTo>
                    <a:pt x="13533" y="35082"/>
                  </a:lnTo>
                  <a:lnTo>
                    <a:pt x="12442" y="36234"/>
                  </a:lnTo>
                  <a:lnTo>
                    <a:pt x="11263" y="37352"/>
                  </a:lnTo>
                  <a:lnTo>
                    <a:pt x="9997" y="38434"/>
                  </a:lnTo>
                  <a:lnTo>
                    <a:pt x="8643" y="39482"/>
                  </a:lnTo>
                  <a:lnTo>
                    <a:pt x="7203" y="40495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6" y="33951"/>
                  </a:lnTo>
                  <a:lnTo>
                    <a:pt x="2776" y="32951"/>
                  </a:lnTo>
                  <a:lnTo>
                    <a:pt x="4020" y="31925"/>
                  </a:lnTo>
                  <a:lnTo>
                    <a:pt x="5168" y="30873"/>
                  </a:lnTo>
                  <a:lnTo>
                    <a:pt x="6221" y="29795"/>
                  </a:lnTo>
                  <a:lnTo>
                    <a:pt x="7177" y="28690"/>
                  </a:lnTo>
                  <a:lnTo>
                    <a:pt x="8037" y="27560"/>
                  </a:lnTo>
                  <a:lnTo>
                    <a:pt x="8801" y="26403"/>
                  </a:lnTo>
                  <a:lnTo>
                    <a:pt x="9469" y="25220"/>
                  </a:lnTo>
                  <a:lnTo>
                    <a:pt x="10040" y="24010"/>
                  </a:lnTo>
                  <a:lnTo>
                    <a:pt x="10542" y="22670"/>
                  </a:lnTo>
                  <a:lnTo>
                    <a:pt x="11001" y="21094"/>
                  </a:lnTo>
                  <a:lnTo>
                    <a:pt x="11416" y="19282"/>
                  </a:lnTo>
                  <a:lnTo>
                    <a:pt x="11787" y="17235"/>
                  </a:lnTo>
                  <a:lnTo>
                    <a:pt x="12114" y="14952"/>
                  </a:lnTo>
                  <a:lnTo>
                    <a:pt x="12398" y="12433"/>
                  </a:lnTo>
                  <a:lnTo>
                    <a:pt x="12638" y="9678"/>
                  </a:lnTo>
                  <a:lnTo>
                    <a:pt x="12834" y="6688"/>
                  </a:lnTo>
                  <a:lnTo>
                    <a:pt x="12987" y="3461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91252" y="2601722"/>
              <a:ext cx="66357" cy="53260"/>
            </a:xfrm>
            <a:custGeom>
              <a:avLst/>
              <a:pathLst>
                <a:path w="66357" h="53260">
                  <a:moveTo>
                    <a:pt x="14406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940" y="9442"/>
                  </a:lnTo>
                  <a:lnTo>
                    <a:pt x="56438" y="12625"/>
                  </a:lnTo>
                  <a:lnTo>
                    <a:pt x="54867" y="15659"/>
                  </a:lnTo>
                  <a:lnTo>
                    <a:pt x="53225" y="18545"/>
                  </a:lnTo>
                  <a:lnTo>
                    <a:pt x="51514" y="21282"/>
                  </a:lnTo>
                  <a:lnTo>
                    <a:pt x="49733" y="23871"/>
                  </a:lnTo>
                  <a:lnTo>
                    <a:pt x="47882" y="26311"/>
                  </a:lnTo>
                  <a:lnTo>
                    <a:pt x="45961" y="28603"/>
                  </a:lnTo>
                  <a:lnTo>
                    <a:pt x="43970" y="30747"/>
                  </a:lnTo>
                  <a:lnTo>
                    <a:pt x="41910" y="32742"/>
                  </a:lnTo>
                  <a:lnTo>
                    <a:pt x="44119" y="34195"/>
                  </a:lnTo>
                  <a:lnTo>
                    <a:pt x="46380" y="35588"/>
                  </a:lnTo>
                  <a:lnTo>
                    <a:pt x="48694" y="36920"/>
                  </a:lnTo>
                  <a:lnTo>
                    <a:pt x="51060" y="38190"/>
                  </a:lnTo>
                  <a:lnTo>
                    <a:pt x="53478" y="39399"/>
                  </a:lnTo>
                  <a:lnTo>
                    <a:pt x="55949" y="40547"/>
                  </a:lnTo>
                  <a:lnTo>
                    <a:pt x="58473" y="41634"/>
                  </a:lnTo>
                  <a:lnTo>
                    <a:pt x="61048" y="42660"/>
                  </a:lnTo>
                  <a:lnTo>
                    <a:pt x="63677" y="43625"/>
                  </a:lnTo>
                  <a:lnTo>
                    <a:pt x="66357" y="44529"/>
                  </a:lnTo>
                  <a:lnTo>
                    <a:pt x="61555" y="53260"/>
                  </a:lnTo>
                  <a:lnTo>
                    <a:pt x="58617" y="52173"/>
                  </a:lnTo>
                  <a:lnTo>
                    <a:pt x="55740" y="51007"/>
                  </a:lnTo>
                  <a:lnTo>
                    <a:pt x="52924" y="49763"/>
                  </a:lnTo>
                  <a:lnTo>
                    <a:pt x="50169" y="48440"/>
                  </a:lnTo>
                  <a:lnTo>
                    <a:pt x="47476" y="47039"/>
                  </a:lnTo>
                  <a:lnTo>
                    <a:pt x="44843" y="45559"/>
                  </a:lnTo>
                  <a:lnTo>
                    <a:pt x="42272" y="44001"/>
                  </a:lnTo>
                  <a:lnTo>
                    <a:pt x="39762" y="42364"/>
                  </a:lnTo>
                  <a:lnTo>
                    <a:pt x="37312" y="40648"/>
                  </a:lnTo>
                  <a:lnTo>
                    <a:pt x="34925" y="38854"/>
                  </a:lnTo>
                  <a:lnTo>
                    <a:pt x="32266" y="40805"/>
                  </a:lnTo>
                  <a:lnTo>
                    <a:pt x="29529" y="42643"/>
                  </a:lnTo>
                  <a:lnTo>
                    <a:pt x="26713" y="44367"/>
                  </a:lnTo>
                  <a:lnTo>
                    <a:pt x="23818" y="45978"/>
                  </a:lnTo>
                  <a:lnTo>
                    <a:pt x="20845" y="47476"/>
                  </a:lnTo>
                  <a:lnTo>
                    <a:pt x="17794" y="48860"/>
                  </a:lnTo>
                  <a:lnTo>
                    <a:pt x="14664" y="50130"/>
                  </a:lnTo>
                  <a:lnTo>
                    <a:pt x="11455" y="51287"/>
                  </a:lnTo>
                  <a:lnTo>
                    <a:pt x="8168" y="52330"/>
                  </a:lnTo>
                  <a:lnTo>
                    <a:pt x="4802" y="53260"/>
                  </a:lnTo>
                  <a:lnTo>
                    <a:pt x="0" y="44529"/>
                  </a:lnTo>
                  <a:lnTo>
                    <a:pt x="3265" y="43621"/>
                  </a:lnTo>
                  <a:lnTo>
                    <a:pt x="6426" y="42643"/>
                  </a:lnTo>
                  <a:lnTo>
                    <a:pt x="9482" y="41595"/>
                  </a:lnTo>
                  <a:lnTo>
                    <a:pt x="12433" y="40478"/>
                  </a:lnTo>
                  <a:lnTo>
                    <a:pt x="15279" y="39290"/>
                  </a:lnTo>
                  <a:lnTo>
                    <a:pt x="18021" y="38033"/>
                  </a:lnTo>
                  <a:lnTo>
                    <a:pt x="20658" y="36706"/>
                  </a:lnTo>
                  <a:lnTo>
                    <a:pt x="23190" y="35309"/>
                  </a:lnTo>
                  <a:lnTo>
                    <a:pt x="25617" y="33842"/>
                  </a:lnTo>
                  <a:lnTo>
                    <a:pt x="27939" y="32305"/>
                  </a:lnTo>
                  <a:lnTo>
                    <a:pt x="26154" y="30253"/>
                  </a:lnTo>
                  <a:lnTo>
                    <a:pt x="24464" y="28114"/>
                  </a:lnTo>
                  <a:lnTo>
                    <a:pt x="22871" y="25888"/>
                  </a:lnTo>
                  <a:lnTo>
                    <a:pt x="21374" y="23574"/>
                  </a:lnTo>
                  <a:lnTo>
                    <a:pt x="19972" y="21173"/>
                  </a:lnTo>
                  <a:lnTo>
                    <a:pt x="18667" y="18684"/>
                  </a:lnTo>
                  <a:lnTo>
                    <a:pt x="17458" y="16109"/>
                  </a:lnTo>
                  <a:lnTo>
                    <a:pt x="16344" y="13446"/>
                  </a:lnTo>
                  <a:lnTo>
                    <a:pt x="15327" y="106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714389" y="2609580"/>
              <a:ext cx="25320" cy="19208"/>
            </a:xfrm>
            <a:custGeom>
              <a:avLst/>
              <a:pathLst>
                <a:path w="25320" h="19208">
                  <a:moveTo>
                    <a:pt x="11787" y="19208"/>
                  </a:moveTo>
                  <a:lnTo>
                    <a:pt x="13494" y="17523"/>
                  </a:lnTo>
                  <a:lnTo>
                    <a:pt x="15122" y="15786"/>
                  </a:lnTo>
                  <a:lnTo>
                    <a:pt x="16672" y="13996"/>
                  </a:lnTo>
                  <a:lnTo>
                    <a:pt x="18143" y="12153"/>
                  </a:lnTo>
                  <a:lnTo>
                    <a:pt x="19536" y="10259"/>
                  </a:lnTo>
                  <a:lnTo>
                    <a:pt x="20850" y="8312"/>
                  </a:lnTo>
                  <a:lnTo>
                    <a:pt x="22085" y="6312"/>
                  </a:lnTo>
                  <a:lnTo>
                    <a:pt x="23242" y="4260"/>
                  </a:lnTo>
                  <a:lnTo>
                    <a:pt x="24320" y="2156"/>
                  </a:lnTo>
                  <a:lnTo>
                    <a:pt x="25320" y="0"/>
                  </a:lnTo>
                  <a:lnTo>
                    <a:pt x="0" y="0"/>
                  </a:lnTo>
                  <a:lnTo>
                    <a:pt x="825" y="2235"/>
                  </a:lnTo>
                  <a:lnTo>
                    <a:pt x="1728" y="4400"/>
                  </a:lnTo>
                  <a:lnTo>
                    <a:pt x="2711" y="6496"/>
                  </a:lnTo>
                  <a:lnTo>
                    <a:pt x="3771" y="8521"/>
                  </a:lnTo>
                  <a:lnTo>
                    <a:pt x="4911" y="10477"/>
                  </a:lnTo>
                  <a:lnTo>
                    <a:pt x="6129" y="12363"/>
                  </a:lnTo>
                  <a:lnTo>
                    <a:pt x="7425" y="14179"/>
                  </a:lnTo>
                  <a:lnTo>
                    <a:pt x="8801" y="15925"/>
                  </a:lnTo>
                  <a:lnTo>
                    <a:pt x="10254" y="176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779001" y="255457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770269" y="258687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800392" y="2554573"/>
              <a:ext cx="70286" cy="101282"/>
            </a:xfrm>
            <a:custGeom>
              <a:avLst/>
              <a:pathLst>
                <a:path w="70286" h="101282">
                  <a:moveTo>
                    <a:pt x="0" y="34051"/>
                  </a:moveTo>
                  <a:lnTo>
                    <a:pt x="30995" y="34051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34051"/>
                  </a:lnTo>
                  <a:lnTo>
                    <a:pt x="70286" y="34051"/>
                  </a:lnTo>
                  <a:lnTo>
                    <a:pt x="70286" y="42346"/>
                  </a:lnTo>
                  <a:lnTo>
                    <a:pt x="39727" y="42346"/>
                  </a:lnTo>
                  <a:lnTo>
                    <a:pt x="39727" y="101282"/>
                  </a:lnTo>
                  <a:lnTo>
                    <a:pt x="30995" y="101282"/>
                  </a:lnTo>
                  <a:lnTo>
                    <a:pt x="30995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897746" y="255675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906040" y="2564614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906040" y="257989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880720" y="260259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993353" y="2558066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5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053598" y="2572909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05577" y="2608270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014308" y="2616565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06422" y="255413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137418" y="2596046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137418" y="2614382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216000" y="2554573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242630" y="2554573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91962" y="2595173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244376" y="2596046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27760" y="255457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57009" y="2555010"/>
              <a:ext cx="72032" cy="96043"/>
            </a:xfrm>
            <a:custGeom>
              <a:avLst/>
              <a:pathLst>
                <a:path w="72032" h="96043">
                  <a:moveTo>
                    <a:pt x="5675" y="10040"/>
                  </a:moveTo>
                  <a:lnTo>
                    <a:pt x="32742" y="10040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0040"/>
                  </a:lnTo>
                  <a:lnTo>
                    <a:pt x="68976" y="10040"/>
                  </a:lnTo>
                  <a:lnTo>
                    <a:pt x="68976" y="17899"/>
                  </a:lnTo>
                  <a:lnTo>
                    <a:pt x="41473" y="17899"/>
                  </a:lnTo>
                  <a:lnTo>
                    <a:pt x="41473" y="27939"/>
                  </a:lnTo>
                  <a:lnTo>
                    <a:pt x="63738" y="27939"/>
                  </a:lnTo>
                  <a:lnTo>
                    <a:pt x="63738" y="88622"/>
                  </a:lnTo>
                  <a:lnTo>
                    <a:pt x="72032" y="88622"/>
                  </a:lnTo>
                  <a:lnTo>
                    <a:pt x="72032" y="96043"/>
                  </a:lnTo>
                  <a:lnTo>
                    <a:pt x="0" y="96043"/>
                  </a:lnTo>
                  <a:lnTo>
                    <a:pt x="0" y="88622"/>
                  </a:lnTo>
                  <a:lnTo>
                    <a:pt x="12223" y="88622"/>
                  </a:lnTo>
                  <a:lnTo>
                    <a:pt x="12223" y="27939"/>
                  </a:lnTo>
                  <a:lnTo>
                    <a:pt x="32742" y="27939"/>
                  </a:lnTo>
                  <a:lnTo>
                    <a:pt x="32742" y="17899"/>
                  </a:lnTo>
                  <a:lnTo>
                    <a:pt x="5675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77964" y="2590371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77964" y="2605214"/>
              <a:ext cx="34051" cy="8731"/>
            </a:xfrm>
            <a:custGeom>
              <a:avLst/>
              <a:pathLst>
                <a:path w="34051" h="8731">
                  <a:moveTo>
                    <a:pt x="0" y="8731"/>
                  </a:moveTo>
                  <a:lnTo>
                    <a:pt x="34051" y="8731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377964" y="2620494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77964" y="2635337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05113" y="2680076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124758" y="2707579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160120" y="2707579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124758" y="2728098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160120" y="2728098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219056" y="2678330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217309" y="2727661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40447" y="2675274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5" y="49768"/>
                  </a:lnTo>
                  <a:lnTo>
                    <a:pt x="76835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19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281484" y="2701468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332562" y="2674401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29506" y="2706270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982330" y="230003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992480" y="2308708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992480" y="234237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048905" y="23661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104676" y="229468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64049" y="2322186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15563" y="2292500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51361" y="2313455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251361" y="2324806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235645" y="2339649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287159" y="2340085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298073" y="2361040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267514" y="236191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253544" y="2362350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230406" y="2363223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330379" y="228813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360938" y="230385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341730" y="2327425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350461" y="233484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350461" y="2346634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410270" y="236278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372726" y="236278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29069" y="2363660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353517" y="236497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084703" y="197422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107077" y="198513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160665" y="204069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15563" y="1967021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5" y="13970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251361" y="1987976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251361" y="1999327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35645" y="2014170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287159" y="2014606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98073" y="2035561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67514" y="203643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53544" y="2036871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30406" y="2037744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30379" y="196265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360938" y="1978372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341730" y="2001946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350461" y="200936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350461" y="2021155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410270" y="203730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372726" y="203730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329069" y="2038181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353517" y="203949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435154" y="299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435154" y="2666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435154" y="2341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435154" y="201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469949" y="31876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999168" y="31876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28387" y="31876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057606" y="31876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443236" y="32490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453168" y="32570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911555" y="324909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972565" y="325024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034611" y="32490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044543" y="32570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439629" y="325024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501675" y="32490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511607" y="32570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563831" y="32490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573762" y="32570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970103" y="3250244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031003" y="325024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093050" y="32490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102982" y="32570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2021-10-19T09:49:20Z</dcterms:modified>
</cp:coreProperties>
</file>