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2037" y="1973107"/>
              <a:ext cx="1808277" cy="3525217"/>
            </a:xfrm>
            <a:custGeom>
              <a:avLst/>
              <a:pathLst>
                <a:path w="1808277" h="3525217">
                  <a:moveTo>
                    <a:pt x="0" y="1808317"/>
                  </a:moveTo>
                  <a:lnTo>
                    <a:pt x="19575" y="1867520"/>
                  </a:lnTo>
                  <a:lnTo>
                    <a:pt x="39150" y="1926724"/>
                  </a:lnTo>
                  <a:lnTo>
                    <a:pt x="58726" y="1985927"/>
                  </a:lnTo>
                  <a:lnTo>
                    <a:pt x="78301" y="2045131"/>
                  </a:lnTo>
                  <a:lnTo>
                    <a:pt x="97876" y="2104334"/>
                  </a:lnTo>
                  <a:lnTo>
                    <a:pt x="117452" y="2163538"/>
                  </a:lnTo>
                  <a:lnTo>
                    <a:pt x="137027" y="2222741"/>
                  </a:lnTo>
                  <a:lnTo>
                    <a:pt x="156602" y="2281945"/>
                  </a:lnTo>
                  <a:lnTo>
                    <a:pt x="176178" y="2341148"/>
                  </a:lnTo>
                  <a:lnTo>
                    <a:pt x="195753" y="2400351"/>
                  </a:lnTo>
                  <a:lnTo>
                    <a:pt x="215328" y="2459555"/>
                  </a:lnTo>
                  <a:lnTo>
                    <a:pt x="234904" y="2518758"/>
                  </a:lnTo>
                  <a:lnTo>
                    <a:pt x="254479" y="2577962"/>
                  </a:lnTo>
                  <a:lnTo>
                    <a:pt x="274054" y="2637165"/>
                  </a:lnTo>
                  <a:lnTo>
                    <a:pt x="293630" y="2696369"/>
                  </a:lnTo>
                  <a:lnTo>
                    <a:pt x="313205" y="2755572"/>
                  </a:lnTo>
                  <a:lnTo>
                    <a:pt x="332780" y="2814776"/>
                  </a:lnTo>
                  <a:lnTo>
                    <a:pt x="352356" y="2873979"/>
                  </a:lnTo>
                  <a:lnTo>
                    <a:pt x="371931" y="2933182"/>
                  </a:lnTo>
                  <a:lnTo>
                    <a:pt x="391506" y="2992386"/>
                  </a:lnTo>
                  <a:lnTo>
                    <a:pt x="411082" y="3051589"/>
                  </a:lnTo>
                  <a:lnTo>
                    <a:pt x="430657" y="3110793"/>
                  </a:lnTo>
                  <a:lnTo>
                    <a:pt x="450232" y="3169996"/>
                  </a:lnTo>
                  <a:lnTo>
                    <a:pt x="469808" y="3229200"/>
                  </a:lnTo>
                  <a:lnTo>
                    <a:pt x="489383" y="3288403"/>
                  </a:lnTo>
                  <a:lnTo>
                    <a:pt x="508958" y="3347607"/>
                  </a:lnTo>
                  <a:lnTo>
                    <a:pt x="528534" y="3406810"/>
                  </a:lnTo>
                  <a:lnTo>
                    <a:pt x="548109" y="3466014"/>
                  </a:lnTo>
                  <a:lnTo>
                    <a:pt x="567684" y="3525217"/>
                  </a:lnTo>
                  <a:lnTo>
                    <a:pt x="625725" y="3504925"/>
                  </a:lnTo>
                  <a:lnTo>
                    <a:pt x="683042" y="3482672"/>
                  </a:lnTo>
                  <a:lnTo>
                    <a:pt x="739570" y="3458483"/>
                  </a:lnTo>
                  <a:lnTo>
                    <a:pt x="795242" y="3432386"/>
                  </a:lnTo>
                  <a:lnTo>
                    <a:pt x="849996" y="3404412"/>
                  </a:lnTo>
                  <a:lnTo>
                    <a:pt x="903766" y="3374592"/>
                  </a:lnTo>
                  <a:lnTo>
                    <a:pt x="956492" y="3342962"/>
                  </a:lnTo>
                  <a:lnTo>
                    <a:pt x="1008112" y="3309557"/>
                  </a:lnTo>
                  <a:lnTo>
                    <a:pt x="1058566" y="3274417"/>
                  </a:lnTo>
                  <a:lnTo>
                    <a:pt x="1107796" y="3237582"/>
                  </a:lnTo>
                  <a:lnTo>
                    <a:pt x="1155746" y="3199094"/>
                  </a:lnTo>
                  <a:lnTo>
                    <a:pt x="1202360" y="3158999"/>
                  </a:lnTo>
                  <a:lnTo>
                    <a:pt x="1247583" y="3117342"/>
                  </a:lnTo>
                  <a:lnTo>
                    <a:pt x="1291365" y="3074172"/>
                  </a:lnTo>
                  <a:lnTo>
                    <a:pt x="1333653" y="3029538"/>
                  </a:lnTo>
                  <a:lnTo>
                    <a:pt x="1374399" y="2983492"/>
                  </a:lnTo>
                  <a:lnTo>
                    <a:pt x="1413557" y="2936088"/>
                  </a:lnTo>
                  <a:lnTo>
                    <a:pt x="1451080" y="2887380"/>
                  </a:lnTo>
                  <a:lnTo>
                    <a:pt x="1486926" y="2837424"/>
                  </a:lnTo>
                  <a:lnTo>
                    <a:pt x="1521053" y="2786279"/>
                  </a:lnTo>
                  <a:lnTo>
                    <a:pt x="1553421" y="2734003"/>
                  </a:lnTo>
                  <a:lnTo>
                    <a:pt x="1583993" y="2680657"/>
                  </a:lnTo>
                  <a:lnTo>
                    <a:pt x="1612734" y="2626302"/>
                  </a:lnTo>
                  <a:lnTo>
                    <a:pt x="1639610" y="2571002"/>
                  </a:lnTo>
                  <a:lnTo>
                    <a:pt x="1664591" y="2514819"/>
                  </a:lnTo>
                  <a:lnTo>
                    <a:pt x="1687648" y="2457821"/>
                  </a:lnTo>
                  <a:lnTo>
                    <a:pt x="1708753" y="2400071"/>
                  </a:lnTo>
                  <a:lnTo>
                    <a:pt x="1727883" y="2341637"/>
                  </a:lnTo>
                  <a:lnTo>
                    <a:pt x="1745015" y="2282586"/>
                  </a:lnTo>
                  <a:lnTo>
                    <a:pt x="1760130" y="2222988"/>
                  </a:lnTo>
                  <a:lnTo>
                    <a:pt x="1773210" y="2162909"/>
                  </a:lnTo>
                  <a:lnTo>
                    <a:pt x="1784240" y="2102421"/>
                  </a:lnTo>
                  <a:lnTo>
                    <a:pt x="1793207" y="2041593"/>
                  </a:lnTo>
                  <a:lnTo>
                    <a:pt x="1800101" y="1980495"/>
                  </a:lnTo>
                  <a:lnTo>
                    <a:pt x="1804914" y="1919198"/>
                  </a:lnTo>
                  <a:lnTo>
                    <a:pt x="1807641" y="1857773"/>
                  </a:lnTo>
                  <a:lnTo>
                    <a:pt x="1808277" y="1796291"/>
                  </a:lnTo>
                  <a:lnTo>
                    <a:pt x="1806823" y="1734823"/>
                  </a:lnTo>
                  <a:lnTo>
                    <a:pt x="1803280" y="1673439"/>
                  </a:lnTo>
                  <a:lnTo>
                    <a:pt x="1797652" y="1612212"/>
                  </a:lnTo>
                  <a:lnTo>
                    <a:pt x="1789946" y="1551211"/>
                  </a:lnTo>
                  <a:lnTo>
                    <a:pt x="1780171" y="1490507"/>
                  </a:lnTo>
                  <a:lnTo>
                    <a:pt x="1768337" y="1430171"/>
                  </a:lnTo>
                  <a:lnTo>
                    <a:pt x="1754459" y="1370272"/>
                  </a:lnTo>
                  <a:lnTo>
                    <a:pt x="1738553" y="1310880"/>
                  </a:lnTo>
                  <a:lnTo>
                    <a:pt x="1720637" y="1252063"/>
                  </a:lnTo>
                  <a:lnTo>
                    <a:pt x="1700732" y="1193888"/>
                  </a:lnTo>
                  <a:lnTo>
                    <a:pt x="1678860" y="1136424"/>
                  </a:lnTo>
                  <a:lnTo>
                    <a:pt x="1655047" y="1079737"/>
                  </a:lnTo>
                  <a:lnTo>
                    <a:pt x="1629321" y="1023892"/>
                  </a:lnTo>
                  <a:lnTo>
                    <a:pt x="1601712" y="968954"/>
                  </a:lnTo>
                  <a:lnTo>
                    <a:pt x="1572250" y="914987"/>
                  </a:lnTo>
                  <a:lnTo>
                    <a:pt x="1540971" y="862052"/>
                  </a:lnTo>
                  <a:lnTo>
                    <a:pt x="1507911" y="810211"/>
                  </a:lnTo>
                  <a:lnTo>
                    <a:pt x="1473107" y="759524"/>
                  </a:lnTo>
                  <a:lnTo>
                    <a:pt x="1436600" y="710050"/>
                  </a:lnTo>
                  <a:lnTo>
                    <a:pt x="1398432" y="661845"/>
                  </a:lnTo>
                  <a:lnTo>
                    <a:pt x="1358648" y="614966"/>
                  </a:lnTo>
                  <a:lnTo>
                    <a:pt x="1317292" y="569466"/>
                  </a:lnTo>
                  <a:lnTo>
                    <a:pt x="1274414" y="525399"/>
                  </a:lnTo>
                  <a:lnTo>
                    <a:pt x="1230063" y="482814"/>
                  </a:lnTo>
                  <a:lnTo>
                    <a:pt x="1184289" y="441763"/>
                  </a:lnTo>
                  <a:lnTo>
                    <a:pt x="1137146" y="402291"/>
                  </a:lnTo>
                  <a:lnTo>
                    <a:pt x="1088689" y="364444"/>
                  </a:lnTo>
                  <a:lnTo>
                    <a:pt x="1038973" y="328267"/>
                  </a:lnTo>
                  <a:lnTo>
                    <a:pt x="988055" y="293801"/>
                  </a:lnTo>
                  <a:lnTo>
                    <a:pt x="935996" y="261086"/>
                  </a:lnTo>
                  <a:lnTo>
                    <a:pt x="882854" y="230160"/>
                  </a:lnTo>
                  <a:lnTo>
                    <a:pt x="828692" y="201058"/>
                  </a:lnTo>
                  <a:lnTo>
                    <a:pt x="773571" y="173814"/>
                  </a:lnTo>
                  <a:lnTo>
                    <a:pt x="717557" y="148460"/>
                  </a:lnTo>
                  <a:lnTo>
                    <a:pt x="660712" y="125025"/>
                  </a:lnTo>
                  <a:lnTo>
                    <a:pt x="603104" y="103536"/>
                  </a:lnTo>
                  <a:lnTo>
                    <a:pt x="544799" y="84018"/>
                  </a:lnTo>
                  <a:lnTo>
                    <a:pt x="485863" y="66494"/>
                  </a:lnTo>
                  <a:lnTo>
                    <a:pt x="426366" y="50983"/>
                  </a:lnTo>
                  <a:lnTo>
                    <a:pt x="366377" y="37504"/>
                  </a:lnTo>
                  <a:lnTo>
                    <a:pt x="305963" y="26072"/>
                  </a:lnTo>
                  <a:lnTo>
                    <a:pt x="245196" y="16700"/>
                  </a:lnTo>
                  <a:lnTo>
                    <a:pt x="184145" y="9400"/>
                  </a:lnTo>
                  <a:lnTo>
                    <a:pt x="122882" y="4179"/>
                  </a:lnTo>
                  <a:lnTo>
                    <a:pt x="61476" y="104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21138" y="3781425"/>
              <a:ext cx="688583" cy="1808307"/>
            </a:xfrm>
            <a:custGeom>
              <a:avLst/>
              <a:pathLst>
                <a:path w="688583" h="1808307">
                  <a:moveTo>
                    <a:pt x="120899" y="0"/>
                  </a:moveTo>
                  <a:lnTo>
                    <a:pt x="116730" y="62216"/>
                  </a:lnTo>
                  <a:lnTo>
                    <a:pt x="112561" y="124432"/>
                  </a:lnTo>
                  <a:lnTo>
                    <a:pt x="108392" y="186648"/>
                  </a:lnTo>
                  <a:lnTo>
                    <a:pt x="104223" y="248865"/>
                  </a:lnTo>
                  <a:lnTo>
                    <a:pt x="100054" y="311081"/>
                  </a:lnTo>
                  <a:lnTo>
                    <a:pt x="95885" y="373297"/>
                  </a:lnTo>
                  <a:lnTo>
                    <a:pt x="91716" y="435513"/>
                  </a:lnTo>
                  <a:lnTo>
                    <a:pt x="87547" y="497730"/>
                  </a:lnTo>
                  <a:lnTo>
                    <a:pt x="83378" y="559946"/>
                  </a:lnTo>
                  <a:lnTo>
                    <a:pt x="79209" y="622162"/>
                  </a:lnTo>
                  <a:lnTo>
                    <a:pt x="75040" y="684378"/>
                  </a:lnTo>
                  <a:lnTo>
                    <a:pt x="70871" y="746595"/>
                  </a:lnTo>
                  <a:lnTo>
                    <a:pt x="66702" y="808811"/>
                  </a:lnTo>
                  <a:lnTo>
                    <a:pt x="62533" y="871027"/>
                  </a:lnTo>
                  <a:lnTo>
                    <a:pt x="58365" y="933243"/>
                  </a:lnTo>
                  <a:lnTo>
                    <a:pt x="54196" y="995460"/>
                  </a:lnTo>
                  <a:lnTo>
                    <a:pt x="50027" y="1057676"/>
                  </a:lnTo>
                  <a:lnTo>
                    <a:pt x="45858" y="1119892"/>
                  </a:lnTo>
                  <a:lnTo>
                    <a:pt x="41689" y="1182108"/>
                  </a:lnTo>
                  <a:lnTo>
                    <a:pt x="37520" y="1244325"/>
                  </a:lnTo>
                  <a:lnTo>
                    <a:pt x="33351" y="1306541"/>
                  </a:lnTo>
                  <a:lnTo>
                    <a:pt x="29182" y="1368757"/>
                  </a:lnTo>
                  <a:lnTo>
                    <a:pt x="25013" y="1430973"/>
                  </a:lnTo>
                  <a:lnTo>
                    <a:pt x="20844" y="1493190"/>
                  </a:lnTo>
                  <a:lnTo>
                    <a:pt x="16675" y="1555406"/>
                  </a:lnTo>
                  <a:lnTo>
                    <a:pt x="12506" y="1617622"/>
                  </a:lnTo>
                  <a:lnTo>
                    <a:pt x="8337" y="1679838"/>
                  </a:lnTo>
                  <a:lnTo>
                    <a:pt x="4168" y="1742055"/>
                  </a:lnTo>
                  <a:lnTo>
                    <a:pt x="0" y="1804271"/>
                  </a:lnTo>
                  <a:lnTo>
                    <a:pt x="63413" y="1807403"/>
                  </a:lnTo>
                  <a:lnTo>
                    <a:pt x="126898" y="1808307"/>
                  </a:lnTo>
                  <a:lnTo>
                    <a:pt x="190375" y="1806982"/>
                  </a:lnTo>
                  <a:lnTo>
                    <a:pt x="253767" y="1803429"/>
                  </a:lnTo>
                  <a:lnTo>
                    <a:pt x="316995" y="1797653"/>
                  </a:lnTo>
                  <a:lnTo>
                    <a:pt x="379981" y="1789661"/>
                  </a:lnTo>
                  <a:lnTo>
                    <a:pt x="442648" y="1779463"/>
                  </a:lnTo>
                  <a:lnTo>
                    <a:pt x="504918" y="1767071"/>
                  </a:lnTo>
                  <a:lnTo>
                    <a:pt x="566714" y="1752501"/>
                  </a:lnTo>
                  <a:lnTo>
                    <a:pt x="627961" y="1735770"/>
                  </a:lnTo>
                  <a:lnTo>
                    <a:pt x="688583" y="1716900"/>
                  </a:lnTo>
                  <a:lnTo>
                    <a:pt x="669008" y="1657696"/>
                  </a:lnTo>
                  <a:lnTo>
                    <a:pt x="649433" y="1598493"/>
                  </a:lnTo>
                  <a:lnTo>
                    <a:pt x="629857" y="1539289"/>
                  </a:lnTo>
                  <a:lnTo>
                    <a:pt x="610282" y="1480086"/>
                  </a:lnTo>
                  <a:lnTo>
                    <a:pt x="590707" y="1420882"/>
                  </a:lnTo>
                  <a:lnTo>
                    <a:pt x="571131" y="1361679"/>
                  </a:lnTo>
                  <a:lnTo>
                    <a:pt x="551556" y="1302475"/>
                  </a:lnTo>
                  <a:lnTo>
                    <a:pt x="531981" y="1243272"/>
                  </a:lnTo>
                  <a:lnTo>
                    <a:pt x="512405" y="1184069"/>
                  </a:lnTo>
                  <a:lnTo>
                    <a:pt x="492830" y="1124865"/>
                  </a:lnTo>
                  <a:lnTo>
                    <a:pt x="473255" y="1065662"/>
                  </a:lnTo>
                  <a:lnTo>
                    <a:pt x="453679" y="1006458"/>
                  </a:lnTo>
                  <a:lnTo>
                    <a:pt x="434104" y="947255"/>
                  </a:lnTo>
                  <a:lnTo>
                    <a:pt x="414529" y="888051"/>
                  </a:lnTo>
                  <a:lnTo>
                    <a:pt x="394953" y="828848"/>
                  </a:lnTo>
                  <a:lnTo>
                    <a:pt x="375378" y="769644"/>
                  </a:lnTo>
                  <a:lnTo>
                    <a:pt x="355803" y="710441"/>
                  </a:lnTo>
                  <a:lnTo>
                    <a:pt x="336227" y="651237"/>
                  </a:lnTo>
                  <a:lnTo>
                    <a:pt x="316652" y="592034"/>
                  </a:lnTo>
                  <a:lnTo>
                    <a:pt x="297077" y="532831"/>
                  </a:lnTo>
                  <a:lnTo>
                    <a:pt x="277501" y="473627"/>
                  </a:lnTo>
                  <a:lnTo>
                    <a:pt x="257926" y="414424"/>
                  </a:lnTo>
                  <a:lnTo>
                    <a:pt x="238351" y="355220"/>
                  </a:lnTo>
                  <a:lnTo>
                    <a:pt x="218775" y="296017"/>
                  </a:lnTo>
                  <a:lnTo>
                    <a:pt x="199200" y="236813"/>
                  </a:lnTo>
                  <a:lnTo>
                    <a:pt x="179625" y="177610"/>
                  </a:lnTo>
                  <a:lnTo>
                    <a:pt x="160049" y="118406"/>
                  </a:lnTo>
                  <a:lnTo>
                    <a:pt x="140474" y="5920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733843" y="1995673"/>
              <a:ext cx="1808193" cy="3590023"/>
            </a:xfrm>
            <a:custGeom>
              <a:avLst/>
              <a:pathLst>
                <a:path w="1808193" h="3590023">
                  <a:moveTo>
                    <a:pt x="1808193" y="1785751"/>
                  </a:moveTo>
                  <a:lnTo>
                    <a:pt x="1798373" y="1724174"/>
                  </a:lnTo>
                  <a:lnTo>
                    <a:pt x="1788553" y="1662596"/>
                  </a:lnTo>
                  <a:lnTo>
                    <a:pt x="1778733" y="1601018"/>
                  </a:lnTo>
                  <a:lnTo>
                    <a:pt x="1768912" y="1539441"/>
                  </a:lnTo>
                  <a:lnTo>
                    <a:pt x="1759092" y="1477863"/>
                  </a:lnTo>
                  <a:lnTo>
                    <a:pt x="1749272" y="1416286"/>
                  </a:lnTo>
                  <a:lnTo>
                    <a:pt x="1739452" y="1354708"/>
                  </a:lnTo>
                  <a:lnTo>
                    <a:pt x="1729632" y="1293130"/>
                  </a:lnTo>
                  <a:lnTo>
                    <a:pt x="1719812" y="1231553"/>
                  </a:lnTo>
                  <a:lnTo>
                    <a:pt x="1709992" y="1169975"/>
                  </a:lnTo>
                  <a:lnTo>
                    <a:pt x="1700171" y="1108397"/>
                  </a:lnTo>
                  <a:lnTo>
                    <a:pt x="1690351" y="1046820"/>
                  </a:lnTo>
                  <a:lnTo>
                    <a:pt x="1680531" y="985242"/>
                  </a:lnTo>
                  <a:lnTo>
                    <a:pt x="1670711" y="923664"/>
                  </a:lnTo>
                  <a:lnTo>
                    <a:pt x="1660891" y="862087"/>
                  </a:lnTo>
                  <a:lnTo>
                    <a:pt x="1651071" y="800509"/>
                  </a:lnTo>
                  <a:lnTo>
                    <a:pt x="1641251" y="738931"/>
                  </a:lnTo>
                  <a:lnTo>
                    <a:pt x="1631430" y="677354"/>
                  </a:lnTo>
                  <a:lnTo>
                    <a:pt x="1621610" y="615776"/>
                  </a:lnTo>
                  <a:lnTo>
                    <a:pt x="1611790" y="554198"/>
                  </a:lnTo>
                  <a:lnTo>
                    <a:pt x="1601970" y="492621"/>
                  </a:lnTo>
                  <a:lnTo>
                    <a:pt x="1592150" y="431043"/>
                  </a:lnTo>
                  <a:lnTo>
                    <a:pt x="1582330" y="369465"/>
                  </a:lnTo>
                  <a:lnTo>
                    <a:pt x="1572510" y="307888"/>
                  </a:lnTo>
                  <a:lnTo>
                    <a:pt x="1562689" y="246310"/>
                  </a:lnTo>
                  <a:lnTo>
                    <a:pt x="1552869" y="184732"/>
                  </a:lnTo>
                  <a:lnTo>
                    <a:pt x="1543049" y="123155"/>
                  </a:lnTo>
                  <a:lnTo>
                    <a:pt x="1533229" y="61577"/>
                  </a:lnTo>
                  <a:lnTo>
                    <a:pt x="1523409" y="0"/>
                  </a:lnTo>
                  <a:lnTo>
                    <a:pt x="1463024" y="10682"/>
                  </a:lnTo>
                  <a:lnTo>
                    <a:pt x="1403035" y="23407"/>
                  </a:lnTo>
                  <a:lnTo>
                    <a:pt x="1343513" y="38158"/>
                  </a:lnTo>
                  <a:lnTo>
                    <a:pt x="1284525" y="54918"/>
                  </a:lnTo>
                  <a:lnTo>
                    <a:pt x="1226139" y="73669"/>
                  </a:lnTo>
                  <a:lnTo>
                    <a:pt x="1168422" y="94389"/>
                  </a:lnTo>
                  <a:lnTo>
                    <a:pt x="1111442" y="117055"/>
                  </a:lnTo>
                  <a:lnTo>
                    <a:pt x="1055262" y="141639"/>
                  </a:lnTo>
                  <a:lnTo>
                    <a:pt x="999948" y="168113"/>
                  </a:lnTo>
                  <a:lnTo>
                    <a:pt x="945564" y="196449"/>
                  </a:lnTo>
                  <a:lnTo>
                    <a:pt x="892172" y="226611"/>
                  </a:lnTo>
                  <a:lnTo>
                    <a:pt x="839833" y="258567"/>
                  </a:lnTo>
                  <a:lnTo>
                    <a:pt x="788608" y="292279"/>
                  </a:lnTo>
                  <a:lnTo>
                    <a:pt x="738556" y="327709"/>
                  </a:lnTo>
                  <a:lnTo>
                    <a:pt x="689733" y="364815"/>
                  </a:lnTo>
                  <a:lnTo>
                    <a:pt x="642197" y="403556"/>
                  </a:lnTo>
                  <a:lnTo>
                    <a:pt x="596002" y="443885"/>
                  </a:lnTo>
                  <a:lnTo>
                    <a:pt x="551200" y="485759"/>
                  </a:lnTo>
                  <a:lnTo>
                    <a:pt x="507845" y="529127"/>
                  </a:lnTo>
                  <a:lnTo>
                    <a:pt x="465984" y="573940"/>
                  </a:lnTo>
                  <a:lnTo>
                    <a:pt x="425667" y="620147"/>
                  </a:lnTo>
                  <a:lnTo>
                    <a:pt x="386940" y="667694"/>
                  </a:lnTo>
                  <a:lnTo>
                    <a:pt x="349848" y="716527"/>
                  </a:lnTo>
                  <a:lnTo>
                    <a:pt x="314433" y="766589"/>
                  </a:lnTo>
                  <a:lnTo>
                    <a:pt x="280735" y="817824"/>
                  </a:lnTo>
                  <a:lnTo>
                    <a:pt x="248794" y="870172"/>
                  </a:lnTo>
                  <a:lnTo>
                    <a:pt x="218646" y="923572"/>
                  </a:lnTo>
                  <a:lnTo>
                    <a:pt x="190327" y="977964"/>
                  </a:lnTo>
                  <a:lnTo>
                    <a:pt x="163867" y="1033286"/>
                  </a:lnTo>
                  <a:lnTo>
                    <a:pt x="139299" y="1089472"/>
                  </a:lnTo>
                  <a:lnTo>
                    <a:pt x="116650" y="1146459"/>
                  </a:lnTo>
                  <a:lnTo>
                    <a:pt x="95946" y="1204182"/>
                  </a:lnTo>
                  <a:lnTo>
                    <a:pt x="77212" y="1262573"/>
                  </a:lnTo>
                  <a:lnTo>
                    <a:pt x="60468" y="1321566"/>
                  </a:lnTo>
                  <a:lnTo>
                    <a:pt x="45734" y="1381092"/>
                  </a:lnTo>
                  <a:lnTo>
                    <a:pt x="33026" y="1441084"/>
                  </a:lnTo>
                  <a:lnTo>
                    <a:pt x="22361" y="1501472"/>
                  </a:lnTo>
                  <a:lnTo>
                    <a:pt x="13749" y="1562188"/>
                  </a:lnTo>
                  <a:lnTo>
                    <a:pt x="7200" y="1623160"/>
                  </a:lnTo>
                  <a:lnTo>
                    <a:pt x="2723" y="1684319"/>
                  </a:lnTo>
                  <a:lnTo>
                    <a:pt x="322" y="1745595"/>
                  </a:lnTo>
                  <a:lnTo>
                    <a:pt x="0" y="1806918"/>
                  </a:lnTo>
                  <a:lnTo>
                    <a:pt x="1757" y="1868216"/>
                  </a:lnTo>
                  <a:lnTo>
                    <a:pt x="5592" y="1929419"/>
                  </a:lnTo>
                  <a:lnTo>
                    <a:pt x="11499" y="1990456"/>
                  </a:lnTo>
                  <a:lnTo>
                    <a:pt x="19473" y="2051259"/>
                  </a:lnTo>
                  <a:lnTo>
                    <a:pt x="29504" y="2111756"/>
                  </a:lnTo>
                  <a:lnTo>
                    <a:pt x="41581" y="2171878"/>
                  </a:lnTo>
                  <a:lnTo>
                    <a:pt x="55689" y="2231556"/>
                  </a:lnTo>
                  <a:lnTo>
                    <a:pt x="71813" y="2290721"/>
                  </a:lnTo>
                  <a:lnTo>
                    <a:pt x="89933" y="2349306"/>
                  </a:lnTo>
                  <a:lnTo>
                    <a:pt x="110029" y="2407243"/>
                  </a:lnTo>
                  <a:lnTo>
                    <a:pt x="132078" y="2464465"/>
                  </a:lnTo>
                  <a:lnTo>
                    <a:pt x="156055" y="2520906"/>
                  </a:lnTo>
                  <a:lnTo>
                    <a:pt x="181932" y="2576502"/>
                  </a:lnTo>
                  <a:lnTo>
                    <a:pt x="209679" y="2631189"/>
                  </a:lnTo>
                  <a:lnTo>
                    <a:pt x="239264" y="2684903"/>
                  </a:lnTo>
                  <a:lnTo>
                    <a:pt x="270653" y="2737583"/>
                  </a:lnTo>
                  <a:lnTo>
                    <a:pt x="303811" y="2789169"/>
                  </a:lnTo>
                  <a:lnTo>
                    <a:pt x="338699" y="2839601"/>
                  </a:lnTo>
                  <a:lnTo>
                    <a:pt x="375276" y="2888820"/>
                  </a:lnTo>
                  <a:lnTo>
                    <a:pt x="413502" y="2936772"/>
                  </a:lnTo>
                  <a:lnTo>
                    <a:pt x="453331" y="2983399"/>
                  </a:lnTo>
                  <a:lnTo>
                    <a:pt x="494718" y="3028650"/>
                  </a:lnTo>
                  <a:lnTo>
                    <a:pt x="537616" y="3072471"/>
                  </a:lnTo>
                  <a:lnTo>
                    <a:pt x="581975" y="3114812"/>
                  </a:lnTo>
                  <a:lnTo>
                    <a:pt x="627745" y="3155625"/>
                  </a:lnTo>
                  <a:lnTo>
                    <a:pt x="674871" y="3194863"/>
                  </a:lnTo>
                  <a:lnTo>
                    <a:pt x="723301" y="3232480"/>
                  </a:lnTo>
                  <a:lnTo>
                    <a:pt x="772979" y="3268433"/>
                  </a:lnTo>
                  <a:lnTo>
                    <a:pt x="823847" y="3302681"/>
                  </a:lnTo>
                  <a:lnTo>
                    <a:pt x="875848" y="3335185"/>
                  </a:lnTo>
                  <a:lnTo>
                    <a:pt x="928920" y="3365907"/>
                  </a:lnTo>
                  <a:lnTo>
                    <a:pt x="983004" y="3394811"/>
                  </a:lnTo>
                  <a:lnTo>
                    <a:pt x="1038036" y="3421866"/>
                  </a:lnTo>
                  <a:lnTo>
                    <a:pt x="1093954" y="3447039"/>
                  </a:lnTo>
                  <a:lnTo>
                    <a:pt x="1150694" y="3470301"/>
                  </a:lnTo>
                  <a:lnTo>
                    <a:pt x="1208189" y="3491626"/>
                  </a:lnTo>
                  <a:lnTo>
                    <a:pt x="1266375" y="3510989"/>
                  </a:lnTo>
                  <a:lnTo>
                    <a:pt x="1325184" y="3528368"/>
                  </a:lnTo>
                  <a:lnTo>
                    <a:pt x="1384548" y="3543744"/>
                  </a:lnTo>
                  <a:lnTo>
                    <a:pt x="1444400" y="3557097"/>
                  </a:lnTo>
                  <a:lnTo>
                    <a:pt x="1504669" y="3568414"/>
                  </a:lnTo>
                  <a:lnTo>
                    <a:pt x="1565288" y="3577680"/>
                  </a:lnTo>
                  <a:lnTo>
                    <a:pt x="1626187" y="3584886"/>
                  </a:lnTo>
                  <a:lnTo>
                    <a:pt x="1687294" y="3590023"/>
                  </a:lnTo>
                  <a:lnTo>
                    <a:pt x="1691463" y="3527807"/>
                  </a:lnTo>
                  <a:lnTo>
                    <a:pt x="1695632" y="3465590"/>
                  </a:lnTo>
                  <a:lnTo>
                    <a:pt x="1699801" y="3403374"/>
                  </a:lnTo>
                  <a:lnTo>
                    <a:pt x="1703970" y="3341158"/>
                  </a:lnTo>
                  <a:lnTo>
                    <a:pt x="1708139" y="3278942"/>
                  </a:lnTo>
                  <a:lnTo>
                    <a:pt x="1712308" y="3216725"/>
                  </a:lnTo>
                  <a:lnTo>
                    <a:pt x="1716477" y="3154509"/>
                  </a:lnTo>
                  <a:lnTo>
                    <a:pt x="1720645" y="3092293"/>
                  </a:lnTo>
                  <a:lnTo>
                    <a:pt x="1724814" y="3030077"/>
                  </a:lnTo>
                  <a:lnTo>
                    <a:pt x="1728983" y="2967860"/>
                  </a:lnTo>
                  <a:lnTo>
                    <a:pt x="1733152" y="2905644"/>
                  </a:lnTo>
                  <a:lnTo>
                    <a:pt x="1737321" y="2843428"/>
                  </a:lnTo>
                  <a:lnTo>
                    <a:pt x="1741490" y="2781212"/>
                  </a:lnTo>
                  <a:lnTo>
                    <a:pt x="1745659" y="2718995"/>
                  </a:lnTo>
                  <a:lnTo>
                    <a:pt x="1749828" y="2656779"/>
                  </a:lnTo>
                  <a:lnTo>
                    <a:pt x="1753997" y="2594563"/>
                  </a:lnTo>
                  <a:lnTo>
                    <a:pt x="1758166" y="2532347"/>
                  </a:lnTo>
                  <a:lnTo>
                    <a:pt x="1762335" y="2470130"/>
                  </a:lnTo>
                  <a:lnTo>
                    <a:pt x="1766504" y="2407914"/>
                  </a:lnTo>
                  <a:lnTo>
                    <a:pt x="1770673" y="2345698"/>
                  </a:lnTo>
                  <a:lnTo>
                    <a:pt x="1774842" y="2283481"/>
                  </a:lnTo>
                  <a:lnTo>
                    <a:pt x="1779011" y="2221265"/>
                  </a:lnTo>
                  <a:lnTo>
                    <a:pt x="1783179" y="2159049"/>
                  </a:lnTo>
                  <a:lnTo>
                    <a:pt x="1787348" y="2096833"/>
                  </a:lnTo>
                  <a:lnTo>
                    <a:pt x="1791517" y="2034616"/>
                  </a:lnTo>
                  <a:lnTo>
                    <a:pt x="1795686" y="1972400"/>
                  </a:lnTo>
                  <a:lnTo>
                    <a:pt x="1799855" y="1910184"/>
                  </a:lnTo>
                  <a:lnTo>
                    <a:pt x="1804024" y="184796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257253" y="1973107"/>
              <a:ext cx="284784" cy="1808317"/>
            </a:xfrm>
            <a:custGeom>
              <a:avLst/>
              <a:pathLst>
                <a:path w="284784" h="1808317">
                  <a:moveTo>
                    <a:pt x="284784" y="1808317"/>
                  </a:moveTo>
                  <a:lnTo>
                    <a:pt x="284784" y="1745961"/>
                  </a:lnTo>
                  <a:lnTo>
                    <a:pt x="284784" y="1683605"/>
                  </a:lnTo>
                  <a:lnTo>
                    <a:pt x="284784" y="1621250"/>
                  </a:lnTo>
                  <a:lnTo>
                    <a:pt x="284784" y="1558894"/>
                  </a:lnTo>
                  <a:lnTo>
                    <a:pt x="284784" y="1496538"/>
                  </a:lnTo>
                  <a:lnTo>
                    <a:pt x="284784" y="1434182"/>
                  </a:lnTo>
                  <a:lnTo>
                    <a:pt x="284784" y="1371827"/>
                  </a:lnTo>
                  <a:lnTo>
                    <a:pt x="284784" y="1309471"/>
                  </a:lnTo>
                  <a:lnTo>
                    <a:pt x="284784" y="1247115"/>
                  </a:lnTo>
                  <a:lnTo>
                    <a:pt x="284784" y="1184759"/>
                  </a:lnTo>
                  <a:lnTo>
                    <a:pt x="284784" y="1122403"/>
                  </a:lnTo>
                  <a:lnTo>
                    <a:pt x="284784" y="1060048"/>
                  </a:lnTo>
                  <a:lnTo>
                    <a:pt x="284784" y="997692"/>
                  </a:lnTo>
                  <a:lnTo>
                    <a:pt x="284784" y="935336"/>
                  </a:lnTo>
                  <a:lnTo>
                    <a:pt x="284784" y="872980"/>
                  </a:lnTo>
                  <a:lnTo>
                    <a:pt x="284784" y="810625"/>
                  </a:lnTo>
                  <a:lnTo>
                    <a:pt x="284784" y="748269"/>
                  </a:lnTo>
                  <a:lnTo>
                    <a:pt x="284784" y="685913"/>
                  </a:lnTo>
                  <a:lnTo>
                    <a:pt x="284784" y="623557"/>
                  </a:lnTo>
                  <a:lnTo>
                    <a:pt x="284784" y="561201"/>
                  </a:lnTo>
                  <a:lnTo>
                    <a:pt x="284784" y="498846"/>
                  </a:lnTo>
                  <a:lnTo>
                    <a:pt x="284784" y="436490"/>
                  </a:lnTo>
                  <a:lnTo>
                    <a:pt x="284784" y="374134"/>
                  </a:lnTo>
                  <a:lnTo>
                    <a:pt x="284784" y="311778"/>
                  </a:lnTo>
                  <a:lnTo>
                    <a:pt x="284784" y="249423"/>
                  </a:lnTo>
                  <a:lnTo>
                    <a:pt x="284784" y="187067"/>
                  </a:lnTo>
                  <a:lnTo>
                    <a:pt x="284784" y="124711"/>
                  </a:lnTo>
                  <a:lnTo>
                    <a:pt x="284784" y="62355"/>
                  </a:lnTo>
                  <a:lnTo>
                    <a:pt x="284784" y="0"/>
                  </a:lnTo>
                  <a:lnTo>
                    <a:pt x="213309" y="1413"/>
                  </a:lnTo>
                  <a:lnTo>
                    <a:pt x="141945" y="5650"/>
                  </a:lnTo>
                  <a:lnTo>
                    <a:pt x="70805" y="12704"/>
                  </a:lnTo>
                  <a:lnTo>
                    <a:pt x="0" y="22565"/>
                  </a:lnTo>
                  <a:lnTo>
                    <a:pt x="9820" y="84143"/>
                  </a:lnTo>
                  <a:lnTo>
                    <a:pt x="19640" y="145720"/>
                  </a:lnTo>
                  <a:lnTo>
                    <a:pt x="29460" y="207298"/>
                  </a:lnTo>
                  <a:lnTo>
                    <a:pt x="39280" y="268876"/>
                  </a:lnTo>
                  <a:lnTo>
                    <a:pt x="49100" y="330453"/>
                  </a:lnTo>
                  <a:lnTo>
                    <a:pt x="58920" y="392031"/>
                  </a:lnTo>
                  <a:lnTo>
                    <a:pt x="68740" y="453609"/>
                  </a:lnTo>
                  <a:lnTo>
                    <a:pt x="78561" y="515186"/>
                  </a:lnTo>
                  <a:lnTo>
                    <a:pt x="88381" y="576764"/>
                  </a:lnTo>
                  <a:lnTo>
                    <a:pt x="98201" y="638342"/>
                  </a:lnTo>
                  <a:lnTo>
                    <a:pt x="108021" y="699919"/>
                  </a:lnTo>
                  <a:lnTo>
                    <a:pt x="117841" y="761497"/>
                  </a:lnTo>
                  <a:lnTo>
                    <a:pt x="127661" y="823074"/>
                  </a:lnTo>
                  <a:lnTo>
                    <a:pt x="137481" y="884652"/>
                  </a:lnTo>
                  <a:lnTo>
                    <a:pt x="147302" y="946230"/>
                  </a:lnTo>
                  <a:lnTo>
                    <a:pt x="157122" y="1007807"/>
                  </a:lnTo>
                  <a:lnTo>
                    <a:pt x="166942" y="1069385"/>
                  </a:lnTo>
                  <a:lnTo>
                    <a:pt x="176762" y="1130963"/>
                  </a:lnTo>
                  <a:lnTo>
                    <a:pt x="186582" y="1192540"/>
                  </a:lnTo>
                  <a:lnTo>
                    <a:pt x="196402" y="1254118"/>
                  </a:lnTo>
                  <a:lnTo>
                    <a:pt x="206222" y="1315696"/>
                  </a:lnTo>
                  <a:lnTo>
                    <a:pt x="216043" y="1377273"/>
                  </a:lnTo>
                  <a:lnTo>
                    <a:pt x="225863" y="1438851"/>
                  </a:lnTo>
                  <a:lnTo>
                    <a:pt x="235683" y="1500429"/>
                  </a:lnTo>
                  <a:lnTo>
                    <a:pt x="245503" y="1562006"/>
                  </a:lnTo>
                  <a:lnTo>
                    <a:pt x="255323" y="1623584"/>
                  </a:lnTo>
                  <a:lnTo>
                    <a:pt x="265143" y="1685162"/>
                  </a:lnTo>
                  <a:lnTo>
                    <a:pt x="274963" y="17467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242282" y="35841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253997" y="35988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322668" y="35841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334383" y="35988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412935" y="36681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446670" y="358266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459586" y="35929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598832" y="36211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546535" y="35841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525433" y="35833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609207" y="36289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535808" y="35909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507651" y="46233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521555" y="46698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593895" y="47088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631865" y="46248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779793" y="46618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727496" y="46248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706394" y="46240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790168" y="46696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716768" y="46316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446405" y="376913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458121" y="378385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530814" y="376764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544718" y="381408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617058" y="38531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647335" y="376913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659051" y="378385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02956" y="38061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50659" y="37691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729557" y="37682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813331" y="38139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739931" y="37759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322349" y="2825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408664" y="2910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441411" y="28265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594562" y="2863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542265" y="2826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521162" y="28257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604936" y="2871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531537" y="2833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240126" y="35809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251842" y="35956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320512" y="35809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332228" y="35956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410779" y="36649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444514" y="357944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457430" y="358974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596677" y="36179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44380" y="35809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23277" y="35800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607051" y="36257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533652" y="35876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505496" y="46201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519399" y="466659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591740" y="47056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629710" y="462163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777637" y="46586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25340" y="46216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04238" y="46207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88012" y="46664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714613" y="46284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444249" y="37659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455965" y="37806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528659" y="376442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542562" y="381086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614903" y="38498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645180" y="37659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56895" y="37806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800800" y="38028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748503" y="37659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727401" y="37650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811175" y="38107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737776" y="37726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320194" y="28218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406508" y="29073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439256" y="28233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592406" y="28603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540109" y="28233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519007" y="28224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02781" y="28681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529381" y="28301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236900" y="35787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248615" y="35934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317286" y="35787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329002" y="35934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407553" y="36627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441288" y="35772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454204" y="35875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593451" y="36157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541154" y="35787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520051" y="35779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603825" y="36235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30426" y="35855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502270" y="46180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516173" y="46644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588514" y="47034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626484" y="46194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774411" y="46564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722114" y="46194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701012" y="46186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784786" y="46642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711387" y="46262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441023" y="37637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452739" y="37784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25432" y="376226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539336" y="380870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611676" y="38477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641954" y="37637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653669" y="37784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797574" y="38007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745277" y="37637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724175" y="37629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807949" y="38085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734550" y="37705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316968" y="28197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403282" y="29051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436030" y="28211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589180" y="28581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536883" y="28211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515781" y="28203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599555" y="28659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526155" y="28279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233094" y="357801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244810" y="359273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313481" y="357801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325196" y="359273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403747" y="36619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437483" y="357652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450398" y="358683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589645" y="36149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537348" y="35780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516246" y="35771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600020" y="36228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526621" y="35847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498464" y="461724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512368" y="466368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584708" y="47027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622678" y="461872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770606" y="46557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718309" y="46187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697207" y="46178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780980" y="46635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707581" y="46255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437218" y="376299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448933" y="377771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521627" y="376150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535530" y="380794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607871" y="38469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638148" y="376299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649864" y="377771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793769" y="37999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741472" y="37629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720369" y="37621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804143" y="38078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730744" y="37697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313162" y="281894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399477" y="29044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432224" y="28204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585374" y="28574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533077" y="28204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511975" y="28195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595749" y="28652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522350" y="28272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229289" y="35787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241004" y="35934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09675" y="35787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321391" y="35934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399942" y="36627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433677" y="35772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446593" y="35875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585840" y="36157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533543" y="35787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512440" y="35779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596214" y="36235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522815" y="35855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494659" y="46180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508562" y="46644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580903" y="47034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618873" y="46194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766800" y="46564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714503" y="46194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693401" y="46186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777175" y="46642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703776" y="46262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433412" y="37637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445128" y="37784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517821" y="376226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531725" y="380870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604066" y="38477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634343" y="37637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646058" y="37784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789963" y="38007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737666" y="37637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716564" y="37629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800338" y="38085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726939" y="37705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309357" y="28197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395671" y="29051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428419" y="28211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581569" y="28581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529272" y="28211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508170" y="28203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591944" y="28659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518544" y="28279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226063" y="35809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237778" y="35956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306449" y="35809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318165" y="35956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396716" y="36649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430451" y="357944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443367" y="358974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582614" y="36179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530317" y="35809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509214" y="35800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592988" y="36257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519589" y="35876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491432" y="46201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505336" y="466659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577677" y="47056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615646" y="462163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763574" y="46586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711277" y="46216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690175" y="46207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773949" y="46664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700550" y="46284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430186" y="37659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441902" y="37806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514595" y="376442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528499" y="381086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600839" y="38498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631117" y="37659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642832" y="37806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786737" y="38028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734440" y="37659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713338" y="37650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797112" y="38107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723713" y="37726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306130" y="28218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392445" y="29073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425192" y="28233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78343" y="28603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526046" y="28233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04944" y="28224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588717" y="28681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515318" y="28301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223907" y="35841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235623" y="35988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304293" y="35841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316009" y="35988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394560" y="36681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428296" y="358266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441211" y="35929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580458" y="36211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528161" y="35841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507059" y="35833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590833" y="36289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517433" y="35909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489277" y="46233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503180" y="46698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575521" y="47088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613491" y="46248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761419" y="46618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709122" y="46248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688019" y="46240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771793" y="46696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698394" y="46316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428031" y="376913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439746" y="378385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512440" y="376764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526343" y="381408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598684" y="38531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628961" y="376913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640677" y="378385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784581" y="38061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732284" y="37691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711182" y="37682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794956" y="38139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721557" y="37759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303975" y="2825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390290" y="2910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423037" y="28265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576187" y="2863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523890" y="2826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502788" y="28257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586562" y="2871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513163" y="2833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223150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234866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303536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315252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393803" y="36719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427539" y="35864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440454" y="35967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579701" y="36249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527404" y="35879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506302" y="35871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590076" y="36327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516676" y="35947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488520" y="46271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502423" y="46736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574764" y="47126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612734" y="46286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760662" y="46656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708365" y="46286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687262" y="46278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771036" y="46734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697637" y="46354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427274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438989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511683" y="377145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525586" y="38178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597927" y="38569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628204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639920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783824" y="38099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731527" y="37729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710425" y="37720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794199" y="38177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720800" y="37797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303218" y="28288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389533" y="29143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422280" y="28303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575430" y="28673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523133" y="28303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502031" y="28295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585805" y="28751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512406" y="2837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223907" y="3591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235623" y="360648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304293" y="3591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316009" y="360648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394560" y="36757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428296" y="359027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441211" y="36005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580458" y="36287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528161" y="3591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507059" y="35909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590833" y="36365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517433" y="35985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489277" y="463099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503180" y="46774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575521" y="47164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613491" y="463247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761419" y="466945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709122" y="46324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688019" y="46316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771793" y="46772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698394" y="46392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428031" y="37767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439746" y="37914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512440" y="377525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526343" y="382169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598684" y="38607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628961" y="37767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640677" y="37914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784581" y="38137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732284" y="37767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711182" y="37758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794956" y="38215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721557" y="37835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303975" y="28326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390290" y="2918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423037" y="28341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576187" y="2871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523890" y="2834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502788" y="28333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586562" y="2878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513163" y="28409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226063" y="359498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237778" y="360970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306449" y="359498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318165" y="360970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396716" y="36789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430451" y="359350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443367" y="36038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582614" y="363196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530317" y="35949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509214" y="35941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592988" y="363980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519589" y="36017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491432" y="463422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505336" y="468065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577677" y="4719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615646" y="463570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763574" y="4672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711277" y="4635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690175" y="46348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773949" y="4680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700550" y="46424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430186" y="37799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441902" y="37946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514595" y="377848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528499" y="382492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600839" y="38639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631117" y="37799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642832" y="37946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786737" y="38169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734440" y="37799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713338" y="37791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797112" y="38247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723713" y="37867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306130" y="28359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392445" y="29213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425192" y="283740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578343" y="28743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526046" y="28374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504944" y="28365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588717" y="28822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515318" y="28441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229289" y="35971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241004" y="36118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309675" y="35971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321391" y="36118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399942" y="36811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433677" y="359565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446593" y="360596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585840" y="36341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533543" y="35971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512440" y="35962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596214" y="36419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522815" y="36039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494659" y="46363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508562" y="468281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580903" y="47218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618873" y="46378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766800" y="46748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714503" y="46378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693401" y="46370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777175" y="46826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703776" y="46446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3433412" y="378212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3445128" y="37968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517821" y="378064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531725" y="382708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604066" y="38661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634343" y="378212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646058" y="37968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789963" y="38191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737666" y="37821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716564" y="37812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800338" y="38269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726939" y="37888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309357" y="28380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395671" y="2923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428419" y="28395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581569" y="2876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529272" y="2839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508170" y="2838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591944" y="2884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518544" y="2846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233094" y="359789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244810" y="361262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313481" y="359789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325196" y="361262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403747" y="368188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437483" y="359641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450398" y="360672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589645" y="36348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5537348" y="35978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5516246" y="35970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5600020" y="36427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5526621" y="36046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498464" y="463713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512368" y="468357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584708" y="47226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622678" y="46386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770606" y="46755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718309" y="46386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697207" y="46377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780980" y="46834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707581" y="46453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437218" y="37828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448933" y="37976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521627" y="37813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535530" y="38278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3607871" y="38668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3638148" y="37828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3649864" y="37976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793769" y="38198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741472" y="37828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3720369" y="37820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3804143" y="38276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3730744" y="37896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313162" y="28388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399477" y="29243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32224" y="284031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585374" y="28772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533077" y="28403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511975" y="28394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595749" y="28851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522350" y="28470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236900" y="35971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248615" y="36118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317286" y="35971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329002" y="36118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407553" y="36811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441288" y="359565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454204" y="360596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593451" y="36341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541154" y="35971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520051" y="35962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603825" y="36419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530426" y="36039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4502270" y="46363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516173" y="468281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588514" y="47218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4626484" y="46378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4774411" y="46748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4722114" y="46378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4701012" y="46370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4784786" y="46826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4711387" y="46446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441023" y="378212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452739" y="37968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525432" y="378064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539336" y="382708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611676" y="38661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641954" y="378212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3653669" y="37968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797574" y="38191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3745277" y="37821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724175" y="37812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807949" y="38269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734550" y="37888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316968" y="28380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403282" y="2923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436030" y="28395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589180" y="2876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536883" y="2839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515781" y="2838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4599555" y="2884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4526155" y="2846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240126" y="359498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251842" y="360970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320512" y="359498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332228" y="360970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410779" y="36789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444514" y="359350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457430" y="36038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596677" y="363196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544380" y="35949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523277" y="35941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607051" y="363980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533652" y="36017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505496" y="463422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519399" y="468065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591740" y="4719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629710" y="463570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777637" y="4672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725340" y="4635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704238" y="46348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788012" y="4680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714613" y="46424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444249" y="37799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3455965" y="37946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3528659" y="377848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3542562" y="382492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3614903" y="38639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3645180" y="37799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3656895" y="37946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3800800" y="38169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3748503" y="37799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3727401" y="37791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3811175" y="38247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3737776" y="37867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320194" y="28359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406508" y="29213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439256" y="283740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592406" y="28743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540109" y="28374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519007" y="28365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602781" y="28822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529381" y="28441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242282" y="3591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253997" y="360648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322668" y="3591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334383" y="360648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412935" y="36757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446670" y="359027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459586" y="36005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5598832" y="36287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5546535" y="3591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5525433" y="35909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5609207" y="36365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5535808" y="35985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507651" y="463099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521555" y="46774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593895" y="47164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631865" y="463247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779793" y="466945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727496" y="46324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706394" y="46316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790168" y="46772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716768" y="46392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3446405" y="37767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3458121" y="37914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3530814" y="377525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3544718" y="382169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3617058" y="38607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3647335" y="37767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3659051" y="37914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802956" y="38137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750659" y="37767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3729557" y="37758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813331" y="38215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739931" y="37835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322349" y="28326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408664" y="2918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441411" y="28341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594562" y="2871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542265" y="2834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521162" y="28333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604936" y="2878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531537" y="28409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5243038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5254754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5323425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5335140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5413692" y="36719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5447427" y="35864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5460343" y="35967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5599589" y="36249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5547292" y="35879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5526190" y="35871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5609964" y="36327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5536565" y="35947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508408" y="46271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522312" y="46736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4594652" y="47126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4632622" y="46286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4780550" y="46656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4728253" y="46286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4707151" y="46278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790925" y="46734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717525" y="46354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3447162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458878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3531571" y="377145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545475" y="38178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617815" y="38569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3648092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659808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803713" y="38099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3751416" y="37729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3730314" y="37720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3814088" y="38177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3740688" y="37797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323106" y="28288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409421" y="29143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4442168" y="28303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4595319" y="28673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4543022" y="28303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521919" y="28295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605693" y="28751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532294" y="2837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5233094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5244810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5313481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5325196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403747" y="36719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437483" y="35864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450398" y="35967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589645" y="36249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5537348" y="35879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5516246" y="35871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600020" y="36327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5526621" y="35947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498464" y="46271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512368" y="46736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584708" y="47126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622678" y="46286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770606" y="46656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4718309" y="46286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4697207" y="46278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4780980" y="46734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4707581" y="46354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3437218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3448933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3521627" y="377145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3535530" y="38178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3607871" y="38569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3638148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3649864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3793769" y="38099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3741472" y="37729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3720369" y="37720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3804143" y="38177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3730744" y="37797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4313162" y="28288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4399477" y="29143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4432224" y="28303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4585374" y="28673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533077" y="28303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511975" y="28295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595749" y="28751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522350" y="2837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rc705"/>
            <p:cNvSpPr/>
            <p:nvPr/>
          </p:nvSpPr>
          <p:spPr>
            <a:xfrm>
              <a:off x="6883434" y="3396921"/>
              <a:ext cx="201455" cy="20145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6"/>
            <p:cNvSpPr/>
            <p:nvPr/>
          </p:nvSpPr>
          <p:spPr>
            <a:xfrm>
              <a:off x="6883434" y="3616377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7"/>
            <p:cNvSpPr/>
            <p:nvPr/>
          </p:nvSpPr>
          <p:spPr>
            <a:xfrm>
              <a:off x="6883434" y="3835833"/>
              <a:ext cx="201455" cy="25339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6883434" y="4107226"/>
              <a:ext cx="201455" cy="2533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163479" y="3455985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185852" y="3466899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239440" y="352245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294338" y="3448782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4" y="13969"/>
                  </a:lnTo>
                  <a:lnTo>
                    <a:pt x="90804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1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330136" y="3469737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330136" y="3481087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314420" y="3495930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365934" y="3496367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376848" y="3517322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346289" y="3518195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332319" y="3518632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7309181" y="3519505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7409154" y="3444416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4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7439713" y="3460132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7420505" y="3483707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7429236" y="3491128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7429236" y="3502915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7489045" y="3519068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7451501" y="3519068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7407844" y="3519941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7432292" y="3521251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70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7174338" y="3675768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7184488" y="3684445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7184488" y="3718115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240914" y="3741907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7296685" y="367042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7356057" y="3697924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7407572" y="3668238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70"/>
                  </a:lnTo>
                  <a:lnTo>
                    <a:pt x="90804" y="13970"/>
                  </a:lnTo>
                  <a:lnTo>
                    <a:pt x="90804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1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70"/>
                  </a:lnTo>
                  <a:lnTo>
                    <a:pt x="50641" y="13970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7443370" y="3689193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7443370" y="3700543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7427653" y="3715386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7479168" y="3715823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7490082" y="3736778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459523" y="3737651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445553" y="3738088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422415" y="3738961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522388" y="3663872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552947" y="3679588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1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533738" y="3703163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542469" y="3710584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542469" y="3722371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602278" y="3738524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564734" y="3738524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521078" y="3739397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545525" y="3740707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3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170300" y="3859696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238895" y="392698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294229" y="3851565"/>
              <a:ext cx="99536" cy="99099"/>
            </a:xfrm>
            <a:custGeom>
              <a:avLst/>
              <a:pathLst>
                <a:path w="99536" h="99099">
                  <a:moveTo>
                    <a:pt x="92551" y="0"/>
                  </a:moveTo>
                  <a:lnTo>
                    <a:pt x="96043" y="6985"/>
                  </a:lnTo>
                  <a:lnTo>
                    <a:pt x="91996" y="7242"/>
                  </a:lnTo>
                  <a:lnTo>
                    <a:pt x="87888" y="7491"/>
                  </a:lnTo>
                  <a:lnTo>
                    <a:pt x="83719" y="7731"/>
                  </a:lnTo>
                  <a:lnTo>
                    <a:pt x="79489" y="7962"/>
                  </a:lnTo>
                  <a:lnTo>
                    <a:pt x="75197" y="8185"/>
                  </a:lnTo>
                  <a:lnTo>
                    <a:pt x="70845" y="8399"/>
                  </a:lnTo>
                  <a:lnTo>
                    <a:pt x="66431" y="8604"/>
                  </a:lnTo>
                  <a:lnTo>
                    <a:pt x="61956" y="8801"/>
                  </a:lnTo>
                  <a:lnTo>
                    <a:pt x="57421" y="8988"/>
                  </a:lnTo>
                  <a:lnTo>
                    <a:pt x="52824" y="9167"/>
                  </a:lnTo>
                  <a:lnTo>
                    <a:pt x="50204" y="15716"/>
                  </a:lnTo>
                  <a:lnTo>
                    <a:pt x="92114" y="15716"/>
                  </a:lnTo>
                  <a:lnTo>
                    <a:pt x="92114" y="24010"/>
                  </a:lnTo>
                  <a:lnTo>
                    <a:pt x="46275" y="24010"/>
                  </a:lnTo>
                  <a:lnTo>
                    <a:pt x="43219" y="29686"/>
                  </a:lnTo>
                  <a:lnTo>
                    <a:pt x="99536" y="29686"/>
                  </a:lnTo>
                  <a:lnTo>
                    <a:pt x="99536" y="37980"/>
                  </a:lnTo>
                  <a:lnTo>
                    <a:pt x="37544" y="37980"/>
                  </a:lnTo>
                  <a:lnTo>
                    <a:pt x="37107" y="38666"/>
                  </a:lnTo>
                  <a:lnTo>
                    <a:pt x="36671" y="39325"/>
                  </a:lnTo>
                  <a:lnTo>
                    <a:pt x="36234" y="39958"/>
                  </a:lnTo>
                  <a:lnTo>
                    <a:pt x="35798" y="40565"/>
                  </a:lnTo>
                  <a:lnTo>
                    <a:pt x="35361" y="41146"/>
                  </a:lnTo>
                  <a:lnTo>
                    <a:pt x="34925" y="41700"/>
                  </a:lnTo>
                  <a:lnTo>
                    <a:pt x="34488" y="42228"/>
                  </a:lnTo>
                  <a:lnTo>
                    <a:pt x="34051" y="42730"/>
                  </a:lnTo>
                  <a:lnTo>
                    <a:pt x="33615" y="43206"/>
                  </a:lnTo>
                  <a:lnTo>
                    <a:pt x="33178" y="43656"/>
                  </a:lnTo>
                  <a:lnTo>
                    <a:pt x="92551" y="43656"/>
                  </a:lnTo>
                  <a:lnTo>
                    <a:pt x="92551" y="99099"/>
                  </a:lnTo>
                  <a:lnTo>
                    <a:pt x="83819" y="99099"/>
                  </a:lnTo>
                  <a:lnTo>
                    <a:pt x="83819" y="95607"/>
                  </a:lnTo>
                  <a:lnTo>
                    <a:pt x="33178" y="95607"/>
                  </a:lnTo>
                  <a:lnTo>
                    <a:pt x="33178" y="99099"/>
                  </a:lnTo>
                  <a:lnTo>
                    <a:pt x="24447" y="99099"/>
                  </a:lnTo>
                  <a:lnTo>
                    <a:pt x="24447" y="52387"/>
                  </a:lnTo>
                  <a:lnTo>
                    <a:pt x="22596" y="54024"/>
                  </a:lnTo>
                  <a:lnTo>
                    <a:pt x="20710" y="55618"/>
                  </a:lnTo>
                  <a:lnTo>
                    <a:pt x="18789" y="57167"/>
                  </a:lnTo>
                  <a:lnTo>
                    <a:pt x="16833" y="58674"/>
                  </a:lnTo>
                  <a:lnTo>
                    <a:pt x="14843" y="60136"/>
                  </a:lnTo>
                  <a:lnTo>
                    <a:pt x="12817" y="61555"/>
                  </a:lnTo>
                  <a:lnTo>
                    <a:pt x="10756" y="62930"/>
                  </a:lnTo>
                  <a:lnTo>
                    <a:pt x="8661" y="64262"/>
                  </a:lnTo>
                  <a:lnTo>
                    <a:pt x="6530" y="65549"/>
                  </a:lnTo>
                  <a:lnTo>
                    <a:pt x="4365" y="66794"/>
                  </a:lnTo>
                  <a:lnTo>
                    <a:pt x="0" y="58499"/>
                  </a:lnTo>
                  <a:lnTo>
                    <a:pt x="2924" y="56722"/>
                  </a:lnTo>
                  <a:lnTo>
                    <a:pt x="5762" y="54884"/>
                  </a:lnTo>
                  <a:lnTo>
                    <a:pt x="8512" y="52985"/>
                  </a:lnTo>
                  <a:lnTo>
                    <a:pt x="11176" y="51025"/>
                  </a:lnTo>
                  <a:lnTo>
                    <a:pt x="13751" y="49004"/>
                  </a:lnTo>
                  <a:lnTo>
                    <a:pt x="16240" y="46921"/>
                  </a:lnTo>
                  <a:lnTo>
                    <a:pt x="18641" y="44778"/>
                  </a:lnTo>
                  <a:lnTo>
                    <a:pt x="20955" y="42573"/>
                  </a:lnTo>
                  <a:lnTo>
                    <a:pt x="23181" y="40307"/>
                  </a:lnTo>
                  <a:lnTo>
                    <a:pt x="25320" y="37980"/>
                  </a:lnTo>
                  <a:lnTo>
                    <a:pt x="3055" y="37980"/>
                  </a:lnTo>
                  <a:lnTo>
                    <a:pt x="3055" y="29686"/>
                  </a:lnTo>
                  <a:lnTo>
                    <a:pt x="32305" y="29686"/>
                  </a:lnTo>
                  <a:lnTo>
                    <a:pt x="35798" y="24010"/>
                  </a:lnTo>
                  <a:lnTo>
                    <a:pt x="13533" y="24010"/>
                  </a:lnTo>
                  <a:lnTo>
                    <a:pt x="13533" y="15716"/>
                  </a:lnTo>
                  <a:lnTo>
                    <a:pt x="40163" y="15716"/>
                  </a:lnTo>
                  <a:lnTo>
                    <a:pt x="42783" y="9604"/>
                  </a:lnTo>
                  <a:lnTo>
                    <a:pt x="13969" y="10914"/>
                  </a:lnTo>
                  <a:lnTo>
                    <a:pt x="10914" y="3492"/>
                  </a:lnTo>
                  <a:lnTo>
                    <a:pt x="19745" y="3221"/>
                  </a:lnTo>
                  <a:lnTo>
                    <a:pt x="28428" y="2933"/>
                  </a:lnTo>
                  <a:lnTo>
                    <a:pt x="36963" y="2628"/>
                  </a:lnTo>
                  <a:lnTo>
                    <a:pt x="45350" y="2305"/>
                  </a:lnTo>
                  <a:lnTo>
                    <a:pt x="53588" y="1964"/>
                  </a:lnTo>
                  <a:lnTo>
                    <a:pt x="61677" y="1606"/>
                  </a:lnTo>
                  <a:lnTo>
                    <a:pt x="69618" y="1231"/>
                  </a:lnTo>
                  <a:lnTo>
                    <a:pt x="77411" y="838"/>
                  </a:lnTo>
                  <a:lnTo>
                    <a:pt x="85055" y="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327408" y="3903516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327408" y="3917923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327408" y="3932329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408608" y="3849819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524297" y="3850256"/>
              <a:ext cx="89495" cy="22264"/>
            </a:xfrm>
            <a:custGeom>
              <a:avLst/>
              <a:pathLst>
                <a:path w="89495" h="22264">
                  <a:moveTo>
                    <a:pt x="89495" y="8294"/>
                  </a:moveTo>
                  <a:lnTo>
                    <a:pt x="89495" y="22264"/>
                  </a:lnTo>
                  <a:lnTo>
                    <a:pt x="80764" y="22264"/>
                  </a:lnTo>
                  <a:lnTo>
                    <a:pt x="80764" y="15716"/>
                  </a:lnTo>
                  <a:lnTo>
                    <a:pt x="8731" y="15716"/>
                  </a:lnTo>
                  <a:lnTo>
                    <a:pt x="8731" y="22264"/>
                  </a:lnTo>
                  <a:lnTo>
                    <a:pt x="0" y="22264"/>
                  </a:lnTo>
                  <a:lnTo>
                    <a:pt x="0" y="8294"/>
                  </a:lnTo>
                  <a:lnTo>
                    <a:pt x="41473" y="8294"/>
                  </a:lnTo>
                  <a:lnTo>
                    <a:pt x="41207" y="7692"/>
                  </a:lnTo>
                  <a:lnTo>
                    <a:pt x="40932" y="7107"/>
                  </a:lnTo>
                  <a:lnTo>
                    <a:pt x="40648" y="6539"/>
                  </a:lnTo>
                  <a:lnTo>
                    <a:pt x="40355" y="5989"/>
                  </a:lnTo>
                  <a:lnTo>
                    <a:pt x="40054" y="5457"/>
                  </a:lnTo>
                  <a:lnTo>
                    <a:pt x="39744" y="4941"/>
                  </a:lnTo>
                  <a:lnTo>
                    <a:pt x="39425" y="4444"/>
                  </a:lnTo>
                  <a:lnTo>
                    <a:pt x="39098" y="3963"/>
                  </a:lnTo>
                  <a:lnTo>
                    <a:pt x="38762" y="3501"/>
                  </a:lnTo>
                  <a:lnTo>
                    <a:pt x="38417" y="3055"/>
                  </a:lnTo>
                  <a:lnTo>
                    <a:pt x="47585" y="0"/>
                  </a:lnTo>
                  <a:lnTo>
                    <a:pt x="48096" y="790"/>
                  </a:lnTo>
                  <a:lnTo>
                    <a:pt x="48580" y="1589"/>
                  </a:lnTo>
                  <a:lnTo>
                    <a:pt x="49039" y="2396"/>
                  </a:lnTo>
                  <a:lnTo>
                    <a:pt x="49471" y="3213"/>
                  </a:lnTo>
                  <a:lnTo>
                    <a:pt x="49877" y="4038"/>
                  </a:lnTo>
                  <a:lnTo>
                    <a:pt x="50257" y="4872"/>
                  </a:lnTo>
                  <a:lnTo>
                    <a:pt x="50610" y="5714"/>
                  </a:lnTo>
                  <a:lnTo>
                    <a:pt x="50938" y="6565"/>
                  </a:lnTo>
                  <a:lnTo>
                    <a:pt x="51239" y="7425"/>
                  </a:lnTo>
                  <a:lnTo>
                    <a:pt x="5151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521678" y="3868591"/>
              <a:ext cx="95607" cy="42346"/>
            </a:xfrm>
            <a:custGeom>
              <a:avLst/>
              <a:pathLst>
                <a:path w="95607" h="42346">
                  <a:moveTo>
                    <a:pt x="0" y="7421"/>
                  </a:moveTo>
                  <a:lnTo>
                    <a:pt x="32742" y="7421"/>
                  </a:lnTo>
                  <a:lnTo>
                    <a:pt x="33349" y="6718"/>
                  </a:lnTo>
                  <a:lnTo>
                    <a:pt x="33947" y="6007"/>
                  </a:lnTo>
                  <a:lnTo>
                    <a:pt x="34536" y="5286"/>
                  </a:lnTo>
                  <a:lnTo>
                    <a:pt x="35117" y="4557"/>
                  </a:lnTo>
                  <a:lnTo>
                    <a:pt x="35688" y="3819"/>
                  </a:lnTo>
                  <a:lnTo>
                    <a:pt x="36252" y="3073"/>
                  </a:lnTo>
                  <a:lnTo>
                    <a:pt x="36806" y="2318"/>
                  </a:lnTo>
                  <a:lnTo>
                    <a:pt x="37352" y="1554"/>
                  </a:lnTo>
                  <a:lnTo>
                    <a:pt x="37889" y="781"/>
                  </a:lnTo>
                  <a:lnTo>
                    <a:pt x="38417" y="0"/>
                  </a:lnTo>
                  <a:lnTo>
                    <a:pt x="47585" y="1746"/>
                  </a:lnTo>
                  <a:lnTo>
                    <a:pt x="47148" y="2353"/>
                  </a:lnTo>
                  <a:lnTo>
                    <a:pt x="46712" y="2951"/>
                  </a:lnTo>
                  <a:lnTo>
                    <a:pt x="46275" y="3540"/>
                  </a:lnTo>
                  <a:lnTo>
                    <a:pt x="45839" y="4121"/>
                  </a:lnTo>
                  <a:lnTo>
                    <a:pt x="45402" y="4693"/>
                  </a:lnTo>
                  <a:lnTo>
                    <a:pt x="44965" y="5256"/>
                  </a:lnTo>
                  <a:lnTo>
                    <a:pt x="44529" y="5810"/>
                  </a:lnTo>
                  <a:lnTo>
                    <a:pt x="44092" y="6356"/>
                  </a:lnTo>
                  <a:lnTo>
                    <a:pt x="43656" y="6893"/>
                  </a:lnTo>
                  <a:lnTo>
                    <a:pt x="43219" y="7421"/>
                  </a:lnTo>
                  <a:lnTo>
                    <a:pt x="95607" y="7421"/>
                  </a:lnTo>
                  <a:lnTo>
                    <a:pt x="95607" y="14406"/>
                  </a:lnTo>
                  <a:lnTo>
                    <a:pt x="74652" y="14406"/>
                  </a:lnTo>
                  <a:lnTo>
                    <a:pt x="73805" y="15711"/>
                  </a:lnTo>
                  <a:lnTo>
                    <a:pt x="72836" y="17008"/>
                  </a:lnTo>
                  <a:lnTo>
                    <a:pt x="71744" y="18296"/>
                  </a:lnTo>
                  <a:lnTo>
                    <a:pt x="70531" y="19575"/>
                  </a:lnTo>
                  <a:lnTo>
                    <a:pt x="69195" y="20845"/>
                  </a:lnTo>
                  <a:lnTo>
                    <a:pt x="67737" y="22107"/>
                  </a:lnTo>
                  <a:lnTo>
                    <a:pt x="66156" y="23360"/>
                  </a:lnTo>
                  <a:lnTo>
                    <a:pt x="64454" y="24604"/>
                  </a:lnTo>
                  <a:lnTo>
                    <a:pt x="62629" y="25840"/>
                  </a:lnTo>
                  <a:lnTo>
                    <a:pt x="60682" y="27066"/>
                  </a:lnTo>
                  <a:lnTo>
                    <a:pt x="63751" y="27865"/>
                  </a:lnTo>
                  <a:lnTo>
                    <a:pt x="66846" y="28690"/>
                  </a:lnTo>
                  <a:lnTo>
                    <a:pt x="69967" y="29542"/>
                  </a:lnTo>
                  <a:lnTo>
                    <a:pt x="73115" y="30419"/>
                  </a:lnTo>
                  <a:lnTo>
                    <a:pt x="76289" y="31323"/>
                  </a:lnTo>
                  <a:lnTo>
                    <a:pt x="79489" y="32253"/>
                  </a:lnTo>
                  <a:lnTo>
                    <a:pt x="82715" y="33209"/>
                  </a:lnTo>
                  <a:lnTo>
                    <a:pt x="85967" y="34191"/>
                  </a:lnTo>
                  <a:lnTo>
                    <a:pt x="89246" y="35200"/>
                  </a:lnTo>
                  <a:lnTo>
                    <a:pt x="92551" y="36234"/>
                  </a:lnTo>
                  <a:lnTo>
                    <a:pt x="86875" y="42346"/>
                  </a:lnTo>
                  <a:lnTo>
                    <a:pt x="82977" y="41141"/>
                  </a:lnTo>
                  <a:lnTo>
                    <a:pt x="79140" y="39971"/>
                  </a:lnTo>
                  <a:lnTo>
                    <a:pt x="75363" y="38836"/>
                  </a:lnTo>
                  <a:lnTo>
                    <a:pt x="71648" y="37736"/>
                  </a:lnTo>
                  <a:lnTo>
                    <a:pt x="67994" y="36671"/>
                  </a:lnTo>
                  <a:lnTo>
                    <a:pt x="64401" y="35640"/>
                  </a:lnTo>
                  <a:lnTo>
                    <a:pt x="60869" y="34645"/>
                  </a:lnTo>
                  <a:lnTo>
                    <a:pt x="57399" y="33685"/>
                  </a:lnTo>
                  <a:lnTo>
                    <a:pt x="53989" y="32759"/>
                  </a:lnTo>
                  <a:lnTo>
                    <a:pt x="50641" y="31869"/>
                  </a:lnTo>
                  <a:lnTo>
                    <a:pt x="46978" y="33305"/>
                  </a:lnTo>
                  <a:lnTo>
                    <a:pt x="43149" y="34645"/>
                  </a:lnTo>
                  <a:lnTo>
                    <a:pt x="39155" y="35889"/>
                  </a:lnTo>
                  <a:lnTo>
                    <a:pt x="34994" y="37037"/>
                  </a:lnTo>
                  <a:lnTo>
                    <a:pt x="30668" y="38090"/>
                  </a:lnTo>
                  <a:lnTo>
                    <a:pt x="26176" y="39046"/>
                  </a:lnTo>
                  <a:lnTo>
                    <a:pt x="21518" y="39906"/>
                  </a:lnTo>
                  <a:lnTo>
                    <a:pt x="16694" y="40670"/>
                  </a:lnTo>
                  <a:lnTo>
                    <a:pt x="11704" y="41338"/>
                  </a:lnTo>
                  <a:lnTo>
                    <a:pt x="6548" y="41910"/>
                  </a:lnTo>
                  <a:lnTo>
                    <a:pt x="2619" y="34488"/>
                  </a:lnTo>
                  <a:lnTo>
                    <a:pt x="6827" y="34117"/>
                  </a:lnTo>
                  <a:lnTo>
                    <a:pt x="10896" y="33702"/>
                  </a:lnTo>
                  <a:lnTo>
                    <a:pt x="14825" y="33244"/>
                  </a:lnTo>
                  <a:lnTo>
                    <a:pt x="18615" y="32742"/>
                  </a:lnTo>
                  <a:lnTo>
                    <a:pt x="22264" y="32196"/>
                  </a:lnTo>
                  <a:lnTo>
                    <a:pt x="25774" y="31607"/>
                  </a:lnTo>
                  <a:lnTo>
                    <a:pt x="29144" y="30974"/>
                  </a:lnTo>
                  <a:lnTo>
                    <a:pt x="32375" y="30297"/>
                  </a:lnTo>
                  <a:lnTo>
                    <a:pt x="35466" y="29577"/>
                  </a:lnTo>
                  <a:lnTo>
                    <a:pt x="38417" y="28813"/>
                  </a:lnTo>
                  <a:lnTo>
                    <a:pt x="35732" y="28127"/>
                  </a:lnTo>
                  <a:lnTo>
                    <a:pt x="33091" y="27468"/>
                  </a:lnTo>
                  <a:lnTo>
                    <a:pt x="30493" y="26835"/>
                  </a:lnTo>
                  <a:lnTo>
                    <a:pt x="27940" y="26228"/>
                  </a:lnTo>
                  <a:lnTo>
                    <a:pt x="25429" y="25648"/>
                  </a:lnTo>
                  <a:lnTo>
                    <a:pt x="22963" y="25093"/>
                  </a:lnTo>
                  <a:lnTo>
                    <a:pt x="20540" y="24565"/>
                  </a:lnTo>
                  <a:lnTo>
                    <a:pt x="18161" y="24063"/>
                  </a:lnTo>
                  <a:lnTo>
                    <a:pt x="15825" y="23587"/>
                  </a:lnTo>
                  <a:lnTo>
                    <a:pt x="13533" y="23137"/>
                  </a:lnTo>
                  <a:lnTo>
                    <a:pt x="14747" y="22264"/>
                  </a:lnTo>
                  <a:lnTo>
                    <a:pt x="15943" y="21391"/>
                  </a:lnTo>
                  <a:lnTo>
                    <a:pt x="17121" y="20518"/>
                  </a:lnTo>
                  <a:lnTo>
                    <a:pt x="18283" y="19645"/>
                  </a:lnTo>
                  <a:lnTo>
                    <a:pt x="19427" y="18772"/>
                  </a:lnTo>
                  <a:lnTo>
                    <a:pt x="20553" y="17899"/>
                  </a:lnTo>
                  <a:lnTo>
                    <a:pt x="21662" y="17025"/>
                  </a:lnTo>
                  <a:lnTo>
                    <a:pt x="22753" y="16152"/>
                  </a:lnTo>
                  <a:lnTo>
                    <a:pt x="23827" y="15279"/>
                  </a:lnTo>
                  <a:lnTo>
                    <a:pt x="24884" y="14406"/>
                  </a:lnTo>
                  <a:lnTo>
                    <a:pt x="0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552237" y="3882998"/>
              <a:ext cx="32742" cy="10040"/>
            </a:xfrm>
            <a:custGeom>
              <a:avLst/>
              <a:pathLst>
                <a:path w="32742" h="10040">
                  <a:moveTo>
                    <a:pt x="5675" y="0"/>
                  </a:moveTo>
                  <a:lnTo>
                    <a:pt x="5147" y="602"/>
                  </a:lnTo>
                  <a:lnTo>
                    <a:pt x="4610" y="1187"/>
                  </a:lnTo>
                  <a:lnTo>
                    <a:pt x="4064" y="1754"/>
                  </a:lnTo>
                  <a:lnTo>
                    <a:pt x="3509" y="2305"/>
                  </a:lnTo>
                  <a:lnTo>
                    <a:pt x="2946" y="2837"/>
                  </a:lnTo>
                  <a:lnTo>
                    <a:pt x="2374" y="3352"/>
                  </a:lnTo>
                  <a:lnTo>
                    <a:pt x="1794" y="3850"/>
                  </a:lnTo>
                  <a:lnTo>
                    <a:pt x="1204" y="4330"/>
                  </a:lnTo>
                  <a:lnTo>
                    <a:pt x="606" y="4793"/>
                  </a:lnTo>
                  <a:lnTo>
                    <a:pt x="0" y="5238"/>
                  </a:lnTo>
                  <a:lnTo>
                    <a:pt x="19645" y="10040"/>
                  </a:lnTo>
                  <a:lnTo>
                    <a:pt x="21426" y="9076"/>
                  </a:lnTo>
                  <a:lnTo>
                    <a:pt x="23102" y="8102"/>
                  </a:lnTo>
                  <a:lnTo>
                    <a:pt x="24674" y="7120"/>
                  </a:lnTo>
                  <a:lnTo>
                    <a:pt x="26141" y="6129"/>
                  </a:lnTo>
                  <a:lnTo>
                    <a:pt x="27503" y="5129"/>
                  </a:lnTo>
                  <a:lnTo>
                    <a:pt x="28760" y="4121"/>
                  </a:lnTo>
                  <a:lnTo>
                    <a:pt x="29913" y="3103"/>
                  </a:lnTo>
                  <a:lnTo>
                    <a:pt x="30961" y="2078"/>
                  </a:lnTo>
                  <a:lnTo>
                    <a:pt x="31903" y="1043"/>
                  </a:lnTo>
                  <a:lnTo>
                    <a:pt x="327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518622" y="3906136"/>
              <a:ext cx="100845" cy="44965"/>
            </a:xfrm>
            <a:custGeom>
              <a:avLst/>
              <a:pathLst>
                <a:path w="100845" h="44965">
                  <a:moveTo>
                    <a:pt x="1746" y="8731"/>
                  </a:moveTo>
                  <a:lnTo>
                    <a:pt x="46275" y="8731"/>
                  </a:lnTo>
                  <a:lnTo>
                    <a:pt x="46275" y="0"/>
                  </a:lnTo>
                  <a:lnTo>
                    <a:pt x="55443" y="0"/>
                  </a:lnTo>
                  <a:lnTo>
                    <a:pt x="55443" y="8731"/>
                  </a:lnTo>
                  <a:lnTo>
                    <a:pt x="99099" y="8731"/>
                  </a:lnTo>
                  <a:lnTo>
                    <a:pt x="99099" y="16152"/>
                  </a:lnTo>
                  <a:lnTo>
                    <a:pt x="62428" y="16152"/>
                  </a:lnTo>
                  <a:lnTo>
                    <a:pt x="65484" y="18623"/>
                  </a:lnTo>
                  <a:lnTo>
                    <a:pt x="68714" y="20972"/>
                  </a:lnTo>
                  <a:lnTo>
                    <a:pt x="72120" y="23198"/>
                  </a:lnTo>
                  <a:lnTo>
                    <a:pt x="75699" y="25303"/>
                  </a:lnTo>
                  <a:lnTo>
                    <a:pt x="79454" y="27285"/>
                  </a:lnTo>
                  <a:lnTo>
                    <a:pt x="83383" y="29144"/>
                  </a:lnTo>
                  <a:lnTo>
                    <a:pt x="87487" y="30882"/>
                  </a:lnTo>
                  <a:lnTo>
                    <a:pt x="91765" y="32497"/>
                  </a:lnTo>
                  <a:lnTo>
                    <a:pt x="96218" y="33990"/>
                  </a:lnTo>
                  <a:lnTo>
                    <a:pt x="100845" y="35361"/>
                  </a:lnTo>
                  <a:lnTo>
                    <a:pt x="96480" y="44092"/>
                  </a:lnTo>
                  <a:lnTo>
                    <a:pt x="91512" y="42263"/>
                  </a:lnTo>
                  <a:lnTo>
                    <a:pt x="86736" y="40268"/>
                  </a:lnTo>
                  <a:lnTo>
                    <a:pt x="82152" y="38107"/>
                  </a:lnTo>
                  <a:lnTo>
                    <a:pt x="77760" y="35780"/>
                  </a:lnTo>
                  <a:lnTo>
                    <a:pt x="73560" y="33287"/>
                  </a:lnTo>
                  <a:lnTo>
                    <a:pt x="69553" y="30629"/>
                  </a:lnTo>
                  <a:lnTo>
                    <a:pt x="65737" y="27804"/>
                  </a:lnTo>
                  <a:lnTo>
                    <a:pt x="62114" y="24814"/>
                  </a:lnTo>
                  <a:lnTo>
                    <a:pt x="58682" y="21657"/>
                  </a:lnTo>
                  <a:lnTo>
                    <a:pt x="55443" y="18335"/>
                  </a:lnTo>
                  <a:lnTo>
                    <a:pt x="55443" y="44965"/>
                  </a:lnTo>
                  <a:lnTo>
                    <a:pt x="46275" y="44965"/>
                  </a:lnTo>
                  <a:lnTo>
                    <a:pt x="46275" y="17462"/>
                  </a:lnTo>
                  <a:lnTo>
                    <a:pt x="43123" y="20793"/>
                  </a:lnTo>
                  <a:lnTo>
                    <a:pt x="39779" y="23976"/>
                  </a:lnTo>
                  <a:lnTo>
                    <a:pt x="36243" y="27010"/>
                  </a:lnTo>
                  <a:lnTo>
                    <a:pt x="32515" y="29895"/>
                  </a:lnTo>
                  <a:lnTo>
                    <a:pt x="28594" y="32633"/>
                  </a:lnTo>
                  <a:lnTo>
                    <a:pt x="24482" y="35221"/>
                  </a:lnTo>
                  <a:lnTo>
                    <a:pt x="20177" y="37662"/>
                  </a:lnTo>
                  <a:lnTo>
                    <a:pt x="15681" y="39954"/>
                  </a:lnTo>
                  <a:lnTo>
                    <a:pt x="10992" y="42097"/>
                  </a:lnTo>
                  <a:lnTo>
                    <a:pt x="6111" y="44092"/>
                  </a:lnTo>
                  <a:lnTo>
                    <a:pt x="0" y="36234"/>
                  </a:lnTo>
                  <a:lnTo>
                    <a:pt x="4544" y="34697"/>
                  </a:lnTo>
                  <a:lnTo>
                    <a:pt x="8923" y="33056"/>
                  </a:lnTo>
                  <a:lnTo>
                    <a:pt x="13136" y="31310"/>
                  </a:lnTo>
                  <a:lnTo>
                    <a:pt x="17183" y="29459"/>
                  </a:lnTo>
                  <a:lnTo>
                    <a:pt x="21064" y="27503"/>
                  </a:lnTo>
                  <a:lnTo>
                    <a:pt x="24779" y="25442"/>
                  </a:lnTo>
                  <a:lnTo>
                    <a:pt x="28328" y="23277"/>
                  </a:lnTo>
                  <a:lnTo>
                    <a:pt x="31711" y="21007"/>
                  </a:lnTo>
                  <a:lnTo>
                    <a:pt x="34929" y="18632"/>
                  </a:lnTo>
                  <a:lnTo>
                    <a:pt x="37980" y="16152"/>
                  </a:lnTo>
                  <a:lnTo>
                    <a:pt x="1746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639550" y="3850256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630819" y="3882561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667490" y="3853748"/>
              <a:ext cx="61991" cy="41473"/>
            </a:xfrm>
            <a:custGeom>
              <a:avLst/>
              <a:pathLst>
                <a:path w="61991" h="41473">
                  <a:moveTo>
                    <a:pt x="48894" y="0"/>
                  </a:moveTo>
                  <a:lnTo>
                    <a:pt x="48894" y="26193"/>
                  </a:lnTo>
                  <a:lnTo>
                    <a:pt x="48925" y="27106"/>
                  </a:lnTo>
                  <a:lnTo>
                    <a:pt x="49017" y="27922"/>
                  </a:lnTo>
                  <a:lnTo>
                    <a:pt x="49170" y="28642"/>
                  </a:lnTo>
                  <a:lnTo>
                    <a:pt x="49383" y="29267"/>
                  </a:lnTo>
                  <a:lnTo>
                    <a:pt x="49658" y="29795"/>
                  </a:lnTo>
                  <a:lnTo>
                    <a:pt x="49995" y="30227"/>
                  </a:lnTo>
                  <a:lnTo>
                    <a:pt x="50392" y="30563"/>
                  </a:lnTo>
                  <a:lnTo>
                    <a:pt x="50850" y="30803"/>
                  </a:lnTo>
                  <a:lnTo>
                    <a:pt x="51370" y="30947"/>
                  </a:lnTo>
                  <a:lnTo>
                    <a:pt x="51950" y="30995"/>
                  </a:lnTo>
                  <a:lnTo>
                    <a:pt x="61991" y="30995"/>
                  </a:lnTo>
                  <a:lnTo>
                    <a:pt x="61991" y="38417"/>
                  </a:lnTo>
                  <a:lnTo>
                    <a:pt x="50204" y="38417"/>
                  </a:lnTo>
                  <a:lnTo>
                    <a:pt x="49185" y="38395"/>
                  </a:lnTo>
                  <a:lnTo>
                    <a:pt x="48222" y="38330"/>
                  </a:lnTo>
                  <a:lnTo>
                    <a:pt x="47316" y="38221"/>
                  </a:lnTo>
                  <a:lnTo>
                    <a:pt x="46467" y="38068"/>
                  </a:lnTo>
                  <a:lnTo>
                    <a:pt x="45675" y="37871"/>
                  </a:lnTo>
                  <a:lnTo>
                    <a:pt x="44939" y="37631"/>
                  </a:lnTo>
                  <a:lnTo>
                    <a:pt x="44260" y="37347"/>
                  </a:lnTo>
                  <a:lnTo>
                    <a:pt x="43638" y="37020"/>
                  </a:lnTo>
                  <a:lnTo>
                    <a:pt x="43073" y="36649"/>
                  </a:lnTo>
                  <a:lnTo>
                    <a:pt x="42564" y="36234"/>
                  </a:lnTo>
                  <a:lnTo>
                    <a:pt x="42108" y="35771"/>
                  </a:lnTo>
                  <a:lnTo>
                    <a:pt x="41700" y="35256"/>
                  </a:lnTo>
                  <a:lnTo>
                    <a:pt x="41340" y="34689"/>
                  </a:lnTo>
                  <a:lnTo>
                    <a:pt x="41028" y="34069"/>
                  </a:lnTo>
                  <a:lnTo>
                    <a:pt x="40764" y="33397"/>
                  </a:lnTo>
                  <a:lnTo>
                    <a:pt x="40547" y="32672"/>
                  </a:lnTo>
                  <a:lnTo>
                    <a:pt x="40379" y="31895"/>
                  </a:lnTo>
                  <a:lnTo>
                    <a:pt x="40259" y="31065"/>
                  </a:lnTo>
                  <a:lnTo>
                    <a:pt x="40187" y="30183"/>
                  </a:lnTo>
                  <a:lnTo>
                    <a:pt x="40163" y="29249"/>
                  </a:lnTo>
                  <a:lnTo>
                    <a:pt x="40163" y="8294"/>
                  </a:lnTo>
                  <a:lnTo>
                    <a:pt x="20954" y="8294"/>
                  </a:lnTo>
                  <a:lnTo>
                    <a:pt x="20837" y="11263"/>
                  </a:lnTo>
                  <a:lnTo>
                    <a:pt x="20658" y="14057"/>
                  </a:lnTo>
                  <a:lnTo>
                    <a:pt x="20418" y="16676"/>
                  </a:lnTo>
                  <a:lnTo>
                    <a:pt x="20116" y="19121"/>
                  </a:lnTo>
                  <a:lnTo>
                    <a:pt x="19754" y="21391"/>
                  </a:lnTo>
                  <a:lnTo>
                    <a:pt x="19330" y="23487"/>
                  </a:lnTo>
                  <a:lnTo>
                    <a:pt x="18846" y="25407"/>
                  </a:lnTo>
                  <a:lnTo>
                    <a:pt x="18300" y="27154"/>
                  </a:lnTo>
                  <a:lnTo>
                    <a:pt x="17693" y="28725"/>
                  </a:lnTo>
                  <a:lnTo>
                    <a:pt x="17025" y="30122"/>
                  </a:lnTo>
                  <a:lnTo>
                    <a:pt x="16283" y="31415"/>
                  </a:lnTo>
                  <a:lnTo>
                    <a:pt x="15454" y="32672"/>
                  </a:lnTo>
                  <a:lnTo>
                    <a:pt x="14537" y="33894"/>
                  </a:lnTo>
                  <a:lnTo>
                    <a:pt x="13533" y="35082"/>
                  </a:lnTo>
                  <a:lnTo>
                    <a:pt x="12442" y="36234"/>
                  </a:lnTo>
                  <a:lnTo>
                    <a:pt x="11263" y="37352"/>
                  </a:lnTo>
                  <a:lnTo>
                    <a:pt x="9997" y="38434"/>
                  </a:lnTo>
                  <a:lnTo>
                    <a:pt x="8643" y="39482"/>
                  </a:lnTo>
                  <a:lnTo>
                    <a:pt x="7203" y="40495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6" y="33951"/>
                  </a:lnTo>
                  <a:lnTo>
                    <a:pt x="2776" y="32951"/>
                  </a:lnTo>
                  <a:lnTo>
                    <a:pt x="4020" y="31925"/>
                  </a:lnTo>
                  <a:lnTo>
                    <a:pt x="5168" y="30873"/>
                  </a:lnTo>
                  <a:lnTo>
                    <a:pt x="6221" y="29795"/>
                  </a:lnTo>
                  <a:lnTo>
                    <a:pt x="7177" y="28690"/>
                  </a:lnTo>
                  <a:lnTo>
                    <a:pt x="8037" y="27560"/>
                  </a:lnTo>
                  <a:lnTo>
                    <a:pt x="8801" y="26403"/>
                  </a:lnTo>
                  <a:lnTo>
                    <a:pt x="9469" y="25220"/>
                  </a:lnTo>
                  <a:lnTo>
                    <a:pt x="10040" y="24010"/>
                  </a:lnTo>
                  <a:lnTo>
                    <a:pt x="10542" y="22670"/>
                  </a:lnTo>
                  <a:lnTo>
                    <a:pt x="11001" y="21094"/>
                  </a:lnTo>
                  <a:lnTo>
                    <a:pt x="11416" y="19282"/>
                  </a:lnTo>
                  <a:lnTo>
                    <a:pt x="11787" y="17235"/>
                  </a:lnTo>
                  <a:lnTo>
                    <a:pt x="12114" y="14952"/>
                  </a:lnTo>
                  <a:lnTo>
                    <a:pt x="12398" y="12433"/>
                  </a:lnTo>
                  <a:lnTo>
                    <a:pt x="12638" y="9678"/>
                  </a:lnTo>
                  <a:lnTo>
                    <a:pt x="12834" y="6688"/>
                  </a:lnTo>
                  <a:lnTo>
                    <a:pt x="12987" y="3461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663561" y="3897404"/>
              <a:ext cx="66357" cy="53260"/>
            </a:xfrm>
            <a:custGeom>
              <a:avLst/>
              <a:pathLst>
                <a:path w="66357" h="53260">
                  <a:moveTo>
                    <a:pt x="14406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940" y="9442"/>
                  </a:lnTo>
                  <a:lnTo>
                    <a:pt x="56438" y="12625"/>
                  </a:lnTo>
                  <a:lnTo>
                    <a:pt x="54867" y="15659"/>
                  </a:lnTo>
                  <a:lnTo>
                    <a:pt x="53225" y="18545"/>
                  </a:lnTo>
                  <a:lnTo>
                    <a:pt x="51514" y="21282"/>
                  </a:lnTo>
                  <a:lnTo>
                    <a:pt x="49733" y="23871"/>
                  </a:lnTo>
                  <a:lnTo>
                    <a:pt x="47882" y="26311"/>
                  </a:lnTo>
                  <a:lnTo>
                    <a:pt x="45961" y="28603"/>
                  </a:lnTo>
                  <a:lnTo>
                    <a:pt x="43970" y="30747"/>
                  </a:lnTo>
                  <a:lnTo>
                    <a:pt x="41909" y="32742"/>
                  </a:lnTo>
                  <a:lnTo>
                    <a:pt x="44119" y="34195"/>
                  </a:lnTo>
                  <a:lnTo>
                    <a:pt x="46380" y="35588"/>
                  </a:lnTo>
                  <a:lnTo>
                    <a:pt x="48694" y="36920"/>
                  </a:lnTo>
                  <a:lnTo>
                    <a:pt x="51060" y="38190"/>
                  </a:lnTo>
                  <a:lnTo>
                    <a:pt x="53478" y="39399"/>
                  </a:lnTo>
                  <a:lnTo>
                    <a:pt x="55949" y="40547"/>
                  </a:lnTo>
                  <a:lnTo>
                    <a:pt x="58473" y="41634"/>
                  </a:lnTo>
                  <a:lnTo>
                    <a:pt x="61048" y="42660"/>
                  </a:lnTo>
                  <a:lnTo>
                    <a:pt x="63677" y="43625"/>
                  </a:lnTo>
                  <a:lnTo>
                    <a:pt x="66357" y="44529"/>
                  </a:lnTo>
                  <a:lnTo>
                    <a:pt x="61555" y="53260"/>
                  </a:lnTo>
                  <a:lnTo>
                    <a:pt x="58617" y="52173"/>
                  </a:lnTo>
                  <a:lnTo>
                    <a:pt x="55740" y="51007"/>
                  </a:lnTo>
                  <a:lnTo>
                    <a:pt x="52924" y="49763"/>
                  </a:lnTo>
                  <a:lnTo>
                    <a:pt x="50169" y="48440"/>
                  </a:lnTo>
                  <a:lnTo>
                    <a:pt x="47476" y="47039"/>
                  </a:lnTo>
                  <a:lnTo>
                    <a:pt x="44843" y="45559"/>
                  </a:lnTo>
                  <a:lnTo>
                    <a:pt x="42272" y="44001"/>
                  </a:lnTo>
                  <a:lnTo>
                    <a:pt x="39762" y="42364"/>
                  </a:lnTo>
                  <a:lnTo>
                    <a:pt x="37312" y="40648"/>
                  </a:lnTo>
                  <a:lnTo>
                    <a:pt x="34925" y="38854"/>
                  </a:lnTo>
                  <a:lnTo>
                    <a:pt x="32266" y="40805"/>
                  </a:lnTo>
                  <a:lnTo>
                    <a:pt x="29529" y="42643"/>
                  </a:lnTo>
                  <a:lnTo>
                    <a:pt x="26713" y="44367"/>
                  </a:lnTo>
                  <a:lnTo>
                    <a:pt x="23818" y="45978"/>
                  </a:lnTo>
                  <a:lnTo>
                    <a:pt x="20845" y="47476"/>
                  </a:lnTo>
                  <a:lnTo>
                    <a:pt x="17794" y="48860"/>
                  </a:lnTo>
                  <a:lnTo>
                    <a:pt x="14664" y="50130"/>
                  </a:lnTo>
                  <a:lnTo>
                    <a:pt x="11455" y="51287"/>
                  </a:lnTo>
                  <a:lnTo>
                    <a:pt x="8168" y="52330"/>
                  </a:lnTo>
                  <a:lnTo>
                    <a:pt x="4802" y="53260"/>
                  </a:lnTo>
                  <a:lnTo>
                    <a:pt x="0" y="44529"/>
                  </a:lnTo>
                  <a:lnTo>
                    <a:pt x="3265" y="43621"/>
                  </a:lnTo>
                  <a:lnTo>
                    <a:pt x="6426" y="42643"/>
                  </a:lnTo>
                  <a:lnTo>
                    <a:pt x="9482" y="41595"/>
                  </a:lnTo>
                  <a:lnTo>
                    <a:pt x="12433" y="40478"/>
                  </a:lnTo>
                  <a:lnTo>
                    <a:pt x="15279" y="39290"/>
                  </a:lnTo>
                  <a:lnTo>
                    <a:pt x="18021" y="38033"/>
                  </a:lnTo>
                  <a:lnTo>
                    <a:pt x="20658" y="36706"/>
                  </a:lnTo>
                  <a:lnTo>
                    <a:pt x="23190" y="35309"/>
                  </a:lnTo>
                  <a:lnTo>
                    <a:pt x="25617" y="33842"/>
                  </a:lnTo>
                  <a:lnTo>
                    <a:pt x="27940" y="32305"/>
                  </a:lnTo>
                  <a:lnTo>
                    <a:pt x="26154" y="30253"/>
                  </a:lnTo>
                  <a:lnTo>
                    <a:pt x="24464" y="28114"/>
                  </a:lnTo>
                  <a:lnTo>
                    <a:pt x="22871" y="25888"/>
                  </a:lnTo>
                  <a:lnTo>
                    <a:pt x="21374" y="23574"/>
                  </a:lnTo>
                  <a:lnTo>
                    <a:pt x="19972" y="21173"/>
                  </a:lnTo>
                  <a:lnTo>
                    <a:pt x="18667" y="18684"/>
                  </a:lnTo>
                  <a:lnTo>
                    <a:pt x="17458" y="16109"/>
                  </a:lnTo>
                  <a:lnTo>
                    <a:pt x="16344" y="13446"/>
                  </a:lnTo>
                  <a:lnTo>
                    <a:pt x="15327" y="106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686699" y="3905263"/>
              <a:ext cx="25320" cy="19208"/>
            </a:xfrm>
            <a:custGeom>
              <a:avLst/>
              <a:pathLst>
                <a:path w="25320" h="19208">
                  <a:moveTo>
                    <a:pt x="11787" y="19208"/>
                  </a:moveTo>
                  <a:lnTo>
                    <a:pt x="13494" y="17523"/>
                  </a:lnTo>
                  <a:lnTo>
                    <a:pt x="15122" y="15786"/>
                  </a:lnTo>
                  <a:lnTo>
                    <a:pt x="16672" y="13996"/>
                  </a:lnTo>
                  <a:lnTo>
                    <a:pt x="18143" y="12153"/>
                  </a:lnTo>
                  <a:lnTo>
                    <a:pt x="19536" y="10259"/>
                  </a:lnTo>
                  <a:lnTo>
                    <a:pt x="20850" y="8312"/>
                  </a:lnTo>
                  <a:lnTo>
                    <a:pt x="22085" y="6312"/>
                  </a:lnTo>
                  <a:lnTo>
                    <a:pt x="23242" y="4260"/>
                  </a:lnTo>
                  <a:lnTo>
                    <a:pt x="24320" y="2156"/>
                  </a:lnTo>
                  <a:lnTo>
                    <a:pt x="25320" y="0"/>
                  </a:lnTo>
                  <a:lnTo>
                    <a:pt x="0" y="0"/>
                  </a:lnTo>
                  <a:lnTo>
                    <a:pt x="825" y="2235"/>
                  </a:lnTo>
                  <a:lnTo>
                    <a:pt x="1728" y="4400"/>
                  </a:lnTo>
                  <a:lnTo>
                    <a:pt x="2711" y="6496"/>
                  </a:lnTo>
                  <a:lnTo>
                    <a:pt x="3771" y="8521"/>
                  </a:lnTo>
                  <a:lnTo>
                    <a:pt x="4911" y="10477"/>
                  </a:lnTo>
                  <a:lnTo>
                    <a:pt x="6129" y="12363"/>
                  </a:lnTo>
                  <a:lnTo>
                    <a:pt x="7425" y="14179"/>
                  </a:lnTo>
                  <a:lnTo>
                    <a:pt x="8801" y="15925"/>
                  </a:lnTo>
                  <a:lnTo>
                    <a:pt x="10254" y="17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751310" y="3850256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742579" y="3882561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772702" y="3850256"/>
              <a:ext cx="70286" cy="101282"/>
            </a:xfrm>
            <a:custGeom>
              <a:avLst/>
              <a:pathLst>
                <a:path w="70286" h="101282">
                  <a:moveTo>
                    <a:pt x="0" y="34051"/>
                  </a:moveTo>
                  <a:lnTo>
                    <a:pt x="30995" y="34051"/>
                  </a:lnTo>
                  <a:lnTo>
                    <a:pt x="30995" y="0"/>
                  </a:lnTo>
                  <a:lnTo>
                    <a:pt x="39727" y="0"/>
                  </a:lnTo>
                  <a:lnTo>
                    <a:pt x="39727" y="34051"/>
                  </a:lnTo>
                  <a:lnTo>
                    <a:pt x="70286" y="34051"/>
                  </a:lnTo>
                  <a:lnTo>
                    <a:pt x="70286" y="42346"/>
                  </a:lnTo>
                  <a:lnTo>
                    <a:pt x="39727" y="42346"/>
                  </a:lnTo>
                  <a:lnTo>
                    <a:pt x="39727" y="101282"/>
                  </a:lnTo>
                  <a:lnTo>
                    <a:pt x="30995" y="101282"/>
                  </a:lnTo>
                  <a:lnTo>
                    <a:pt x="30995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870055" y="3852439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878350" y="3860297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878350" y="3875576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853029" y="3898278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4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7965662" y="3853748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4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025908" y="3868591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977886" y="3903953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7986617" y="3912248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078732" y="3849819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4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109728" y="3891729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109728" y="3910065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188309" y="385025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214939" y="3850256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8264271" y="3890856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8216686" y="3891729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8300069" y="3850256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8329319" y="3850692"/>
              <a:ext cx="72032" cy="96043"/>
            </a:xfrm>
            <a:custGeom>
              <a:avLst/>
              <a:pathLst>
                <a:path w="72032" h="96043">
                  <a:moveTo>
                    <a:pt x="5675" y="10040"/>
                  </a:moveTo>
                  <a:lnTo>
                    <a:pt x="32742" y="10040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0040"/>
                  </a:lnTo>
                  <a:lnTo>
                    <a:pt x="68976" y="10040"/>
                  </a:lnTo>
                  <a:lnTo>
                    <a:pt x="68976" y="17899"/>
                  </a:lnTo>
                  <a:lnTo>
                    <a:pt x="41473" y="17899"/>
                  </a:lnTo>
                  <a:lnTo>
                    <a:pt x="41473" y="27940"/>
                  </a:lnTo>
                  <a:lnTo>
                    <a:pt x="63738" y="27940"/>
                  </a:lnTo>
                  <a:lnTo>
                    <a:pt x="63738" y="88622"/>
                  </a:lnTo>
                  <a:lnTo>
                    <a:pt x="72032" y="88622"/>
                  </a:lnTo>
                  <a:lnTo>
                    <a:pt x="72032" y="96043"/>
                  </a:lnTo>
                  <a:lnTo>
                    <a:pt x="0" y="96043"/>
                  </a:lnTo>
                  <a:lnTo>
                    <a:pt x="0" y="88622"/>
                  </a:lnTo>
                  <a:lnTo>
                    <a:pt x="12223" y="88622"/>
                  </a:lnTo>
                  <a:lnTo>
                    <a:pt x="12223" y="27940"/>
                  </a:lnTo>
                  <a:lnTo>
                    <a:pt x="32742" y="27940"/>
                  </a:lnTo>
                  <a:lnTo>
                    <a:pt x="32742" y="17899"/>
                  </a:lnTo>
                  <a:lnTo>
                    <a:pt x="5675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8350274" y="3886054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8350274" y="3900897"/>
              <a:ext cx="34051" cy="8731"/>
            </a:xfrm>
            <a:custGeom>
              <a:avLst/>
              <a:pathLst>
                <a:path w="34051" h="8731">
                  <a:moveTo>
                    <a:pt x="0" y="8731"/>
                  </a:moveTo>
                  <a:lnTo>
                    <a:pt x="34051" y="8731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8350274" y="3916177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8350274" y="3931020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284843" y="3975759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3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304488" y="4003262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339850" y="4003262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304488" y="4023781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339850" y="4023781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398786" y="3974012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2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397040" y="4023344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420177" y="3970957"/>
              <a:ext cx="78581" cy="100409"/>
            </a:xfrm>
            <a:custGeom>
              <a:avLst/>
              <a:pathLst>
                <a:path w="78581" h="100409">
                  <a:moveTo>
                    <a:pt x="4802" y="49768"/>
                  </a:moveTo>
                  <a:lnTo>
                    <a:pt x="32305" y="49768"/>
                  </a:lnTo>
                  <a:lnTo>
                    <a:pt x="32388" y="49161"/>
                  </a:lnTo>
                  <a:lnTo>
                    <a:pt x="32462" y="48563"/>
                  </a:lnTo>
                  <a:lnTo>
                    <a:pt x="32528" y="47973"/>
                  </a:lnTo>
                  <a:lnTo>
                    <a:pt x="32585" y="47393"/>
                  </a:lnTo>
                  <a:lnTo>
                    <a:pt x="32633" y="46821"/>
                  </a:lnTo>
                  <a:lnTo>
                    <a:pt x="32672" y="46258"/>
                  </a:lnTo>
                  <a:lnTo>
                    <a:pt x="32702" y="45703"/>
                  </a:lnTo>
                  <a:lnTo>
                    <a:pt x="32724" y="45158"/>
                  </a:lnTo>
                  <a:lnTo>
                    <a:pt x="32737" y="44621"/>
                  </a:lnTo>
                  <a:lnTo>
                    <a:pt x="32742" y="44092"/>
                  </a:lnTo>
                  <a:lnTo>
                    <a:pt x="32742" y="26193"/>
                  </a:lnTo>
                  <a:lnTo>
                    <a:pt x="10914" y="26193"/>
                  </a:lnTo>
                  <a:lnTo>
                    <a:pt x="10914" y="17899"/>
                  </a:lnTo>
                  <a:lnTo>
                    <a:pt x="32742" y="17899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7899"/>
                  </a:lnTo>
                  <a:lnTo>
                    <a:pt x="66794" y="17899"/>
                  </a:lnTo>
                  <a:lnTo>
                    <a:pt x="66794" y="49768"/>
                  </a:lnTo>
                  <a:lnTo>
                    <a:pt x="76834" y="49768"/>
                  </a:lnTo>
                  <a:lnTo>
                    <a:pt x="76834" y="58062"/>
                  </a:lnTo>
                  <a:lnTo>
                    <a:pt x="45402" y="58062"/>
                  </a:lnTo>
                  <a:lnTo>
                    <a:pt x="47541" y="62332"/>
                  </a:lnTo>
                  <a:lnTo>
                    <a:pt x="49942" y="66409"/>
                  </a:lnTo>
                  <a:lnTo>
                    <a:pt x="52605" y="70295"/>
                  </a:lnTo>
                  <a:lnTo>
                    <a:pt x="55530" y="73988"/>
                  </a:lnTo>
                  <a:lnTo>
                    <a:pt x="58717" y="77489"/>
                  </a:lnTo>
                  <a:lnTo>
                    <a:pt x="62166" y="80798"/>
                  </a:lnTo>
                  <a:lnTo>
                    <a:pt x="65877" y="83916"/>
                  </a:lnTo>
                  <a:lnTo>
                    <a:pt x="69850" y="86841"/>
                  </a:lnTo>
                  <a:lnTo>
                    <a:pt x="74084" y="89573"/>
                  </a:lnTo>
                  <a:lnTo>
                    <a:pt x="78581" y="92114"/>
                  </a:lnTo>
                  <a:lnTo>
                    <a:pt x="72032" y="100409"/>
                  </a:lnTo>
                  <a:lnTo>
                    <a:pt x="67610" y="97440"/>
                  </a:lnTo>
                  <a:lnTo>
                    <a:pt x="63423" y="94297"/>
                  </a:lnTo>
                  <a:lnTo>
                    <a:pt x="59472" y="90979"/>
                  </a:lnTo>
                  <a:lnTo>
                    <a:pt x="55757" y="87487"/>
                  </a:lnTo>
                  <a:lnTo>
                    <a:pt x="52278" y="83820"/>
                  </a:lnTo>
                  <a:lnTo>
                    <a:pt x="49034" y="79978"/>
                  </a:lnTo>
                  <a:lnTo>
                    <a:pt x="46026" y="75961"/>
                  </a:lnTo>
                  <a:lnTo>
                    <a:pt x="43254" y="71770"/>
                  </a:lnTo>
                  <a:lnTo>
                    <a:pt x="40718" y="67405"/>
                  </a:lnTo>
                  <a:lnTo>
                    <a:pt x="38417" y="62864"/>
                  </a:lnTo>
                  <a:lnTo>
                    <a:pt x="36776" y="67326"/>
                  </a:lnTo>
                  <a:lnTo>
                    <a:pt x="34820" y="71631"/>
                  </a:lnTo>
                  <a:lnTo>
                    <a:pt x="32550" y="75778"/>
                  </a:lnTo>
                  <a:lnTo>
                    <a:pt x="29965" y="79768"/>
                  </a:lnTo>
                  <a:lnTo>
                    <a:pt x="27066" y="83601"/>
                  </a:lnTo>
                  <a:lnTo>
                    <a:pt x="23853" y="87277"/>
                  </a:lnTo>
                  <a:lnTo>
                    <a:pt x="20326" y="90796"/>
                  </a:lnTo>
                  <a:lnTo>
                    <a:pt x="16484" y="94157"/>
                  </a:lnTo>
                  <a:lnTo>
                    <a:pt x="12328" y="97362"/>
                  </a:lnTo>
                  <a:lnTo>
                    <a:pt x="7858" y="100409"/>
                  </a:lnTo>
                  <a:lnTo>
                    <a:pt x="0" y="94297"/>
                  </a:lnTo>
                  <a:lnTo>
                    <a:pt x="4706" y="91106"/>
                  </a:lnTo>
                  <a:lnTo>
                    <a:pt x="9045" y="87818"/>
                  </a:lnTo>
                  <a:lnTo>
                    <a:pt x="13018" y="84435"/>
                  </a:lnTo>
                  <a:lnTo>
                    <a:pt x="16624" y="80956"/>
                  </a:lnTo>
                  <a:lnTo>
                    <a:pt x="19863" y="77380"/>
                  </a:lnTo>
                  <a:lnTo>
                    <a:pt x="22736" y="73709"/>
                  </a:lnTo>
                  <a:lnTo>
                    <a:pt x="25242" y="69941"/>
                  </a:lnTo>
                  <a:lnTo>
                    <a:pt x="27381" y="66078"/>
                  </a:lnTo>
                  <a:lnTo>
                    <a:pt x="29153" y="62118"/>
                  </a:lnTo>
                  <a:lnTo>
                    <a:pt x="30559" y="58062"/>
                  </a:lnTo>
                  <a:lnTo>
                    <a:pt x="4802" y="580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461214" y="3997150"/>
              <a:ext cx="17025" cy="23574"/>
            </a:xfrm>
            <a:custGeom>
              <a:avLst/>
              <a:pathLst>
                <a:path w="17025" h="23574">
                  <a:moveTo>
                    <a:pt x="17025" y="23574"/>
                  </a:moveTo>
                  <a:lnTo>
                    <a:pt x="17025" y="0"/>
                  </a:lnTo>
                  <a:lnTo>
                    <a:pt x="436" y="0"/>
                  </a:lnTo>
                  <a:lnTo>
                    <a:pt x="436" y="17899"/>
                  </a:lnTo>
                  <a:lnTo>
                    <a:pt x="432" y="18505"/>
                  </a:lnTo>
                  <a:lnTo>
                    <a:pt x="419" y="19103"/>
                  </a:lnTo>
                  <a:lnTo>
                    <a:pt x="397" y="19693"/>
                  </a:lnTo>
                  <a:lnTo>
                    <a:pt x="366" y="20273"/>
                  </a:lnTo>
                  <a:lnTo>
                    <a:pt x="327" y="20845"/>
                  </a:lnTo>
                  <a:lnTo>
                    <a:pt x="279" y="21409"/>
                  </a:lnTo>
                  <a:lnTo>
                    <a:pt x="222" y="21963"/>
                  </a:lnTo>
                  <a:lnTo>
                    <a:pt x="157" y="22509"/>
                  </a:lnTo>
                  <a:lnTo>
                    <a:pt x="82" y="23046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512292" y="3970083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509236" y="4001952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174338" y="4132235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184488" y="4140912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247953" y="419837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347817" y="4125141"/>
              <a:ext cx="46712" cy="62428"/>
            </a:xfrm>
            <a:custGeom>
              <a:avLst/>
              <a:pathLst>
                <a:path w="46712" h="62428">
                  <a:moveTo>
                    <a:pt x="46712" y="0"/>
                  </a:moveTo>
                  <a:lnTo>
                    <a:pt x="46712" y="62428"/>
                  </a:lnTo>
                  <a:lnTo>
                    <a:pt x="37980" y="62428"/>
                  </a:lnTo>
                  <a:lnTo>
                    <a:pt x="37980" y="7858"/>
                  </a:lnTo>
                  <a:lnTo>
                    <a:pt x="8731" y="7858"/>
                  </a:lnTo>
                  <a:lnTo>
                    <a:pt x="8731" y="62428"/>
                  </a:lnTo>
                  <a:lnTo>
                    <a:pt x="0" y="6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334284" y="4143477"/>
              <a:ext cx="71596" cy="79890"/>
            </a:xfrm>
            <a:custGeom>
              <a:avLst/>
              <a:pathLst>
                <a:path w="71596" h="79890">
                  <a:moveTo>
                    <a:pt x="32742" y="0"/>
                  </a:moveTo>
                  <a:lnTo>
                    <a:pt x="41036" y="0"/>
                  </a:lnTo>
                  <a:lnTo>
                    <a:pt x="41015" y="4867"/>
                  </a:lnTo>
                  <a:lnTo>
                    <a:pt x="40949" y="9517"/>
                  </a:lnTo>
                  <a:lnTo>
                    <a:pt x="40840" y="13948"/>
                  </a:lnTo>
                  <a:lnTo>
                    <a:pt x="40687" y="18161"/>
                  </a:lnTo>
                  <a:lnTo>
                    <a:pt x="40491" y="22155"/>
                  </a:lnTo>
                  <a:lnTo>
                    <a:pt x="40251" y="25931"/>
                  </a:lnTo>
                  <a:lnTo>
                    <a:pt x="39967" y="29489"/>
                  </a:lnTo>
                  <a:lnTo>
                    <a:pt x="39639" y="32829"/>
                  </a:lnTo>
                  <a:lnTo>
                    <a:pt x="39268" y="35950"/>
                  </a:lnTo>
                  <a:lnTo>
                    <a:pt x="38854" y="38854"/>
                  </a:lnTo>
                  <a:lnTo>
                    <a:pt x="44965" y="38854"/>
                  </a:lnTo>
                  <a:lnTo>
                    <a:pt x="44965" y="66357"/>
                  </a:lnTo>
                  <a:lnTo>
                    <a:pt x="44979" y="66698"/>
                  </a:lnTo>
                  <a:lnTo>
                    <a:pt x="45018" y="67021"/>
                  </a:lnTo>
                  <a:lnTo>
                    <a:pt x="45083" y="67326"/>
                  </a:lnTo>
                  <a:lnTo>
                    <a:pt x="45175" y="67614"/>
                  </a:lnTo>
                  <a:lnTo>
                    <a:pt x="45293" y="67885"/>
                  </a:lnTo>
                  <a:lnTo>
                    <a:pt x="45437" y="68138"/>
                  </a:lnTo>
                  <a:lnTo>
                    <a:pt x="45607" y="68374"/>
                  </a:lnTo>
                  <a:lnTo>
                    <a:pt x="45804" y="68592"/>
                  </a:lnTo>
                  <a:lnTo>
                    <a:pt x="46026" y="68793"/>
                  </a:lnTo>
                  <a:lnTo>
                    <a:pt x="46275" y="68976"/>
                  </a:lnTo>
                  <a:lnTo>
                    <a:pt x="46572" y="69142"/>
                  </a:lnTo>
                  <a:lnTo>
                    <a:pt x="46939" y="69291"/>
                  </a:lnTo>
                  <a:lnTo>
                    <a:pt x="47375" y="69422"/>
                  </a:lnTo>
                  <a:lnTo>
                    <a:pt x="47882" y="69535"/>
                  </a:lnTo>
                  <a:lnTo>
                    <a:pt x="48458" y="69631"/>
                  </a:lnTo>
                  <a:lnTo>
                    <a:pt x="49104" y="69710"/>
                  </a:lnTo>
                  <a:lnTo>
                    <a:pt x="49820" y="69771"/>
                  </a:lnTo>
                  <a:lnTo>
                    <a:pt x="50606" y="69815"/>
                  </a:lnTo>
                  <a:lnTo>
                    <a:pt x="51461" y="69841"/>
                  </a:lnTo>
                  <a:lnTo>
                    <a:pt x="52387" y="69850"/>
                  </a:lnTo>
                  <a:lnTo>
                    <a:pt x="53812" y="69832"/>
                  </a:lnTo>
                  <a:lnTo>
                    <a:pt x="55120" y="69780"/>
                  </a:lnTo>
                  <a:lnTo>
                    <a:pt x="56310" y="69692"/>
                  </a:lnTo>
                  <a:lnTo>
                    <a:pt x="57381" y="69570"/>
                  </a:lnTo>
                  <a:lnTo>
                    <a:pt x="58335" y="69413"/>
                  </a:lnTo>
                  <a:lnTo>
                    <a:pt x="59171" y="69221"/>
                  </a:lnTo>
                  <a:lnTo>
                    <a:pt x="59889" y="68994"/>
                  </a:lnTo>
                  <a:lnTo>
                    <a:pt x="60490" y="68732"/>
                  </a:lnTo>
                  <a:lnTo>
                    <a:pt x="60972" y="68435"/>
                  </a:lnTo>
                  <a:lnTo>
                    <a:pt x="61337" y="68103"/>
                  </a:lnTo>
                  <a:lnTo>
                    <a:pt x="61631" y="67680"/>
                  </a:lnTo>
                  <a:lnTo>
                    <a:pt x="61904" y="67108"/>
                  </a:lnTo>
                  <a:lnTo>
                    <a:pt x="62155" y="66388"/>
                  </a:lnTo>
                  <a:lnTo>
                    <a:pt x="62384" y="65519"/>
                  </a:lnTo>
                  <a:lnTo>
                    <a:pt x="62592" y="64502"/>
                  </a:lnTo>
                  <a:lnTo>
                    <a:pt x="62777" y="63336"/>
                  </a:lnTo>
                  <a:lnTo>
                    <a:pt x="62941" y="62022"/>
                  </a:lnTo>
                  <a:lnTo>
                    <a:pt x="63083" y="60559"/>
                  </a:lnTo>
                  <a:lnTo>
                    <a:pt x="63203" y="58949"/>
                  </a:lnTo>
                  <a:lnTo>
                    <a:pt x="63301" y="57189"/>
                  </a:lnTo>
                  <a:lnTo>
                    <a:pt x="71596" y="59372"/>
                  </a:lnTo>
                  <a:lnTo>
                    <a:pt x="71395" y="61646"/>
                  </a:lnTo>
                  <a:lnTo>
                    <a:pt x="71142" y="63755"/>
                  </a:lnTo>
                  <a:lnTo>
                    <a:pt x="70836" y="65698"/>
                  </a:lnTo>
                  <a:lnTo>
                    <a:pt x="70478" y="67475"/>
                  </a:lnTo>
                  <a:lnTo>
                    <a:pt x="70068" y="69086"/>
                  </a:lnTo>
                  <a:lnTo>
                    <a:pt x="69605" y="70531"/>
                  </a:lnTo>
                  <a:lnTo>
                    <a:pt x="69090" y="71810"/>
                  </a:lnTo>
                  <a:lnTo>
                    <a:pt x="68522" y="72923"/>
                  </a:lnTo>
                  <a:lnTo>
                    <a:pt x="67902" y="73870"/>
                  </a:lnTo>
                  <a:lnTo>
                    <a:pt x="67230" y="74652"/>
                  </a:lnTo>
                  <a:lnTo>
                    <a:pt x="66689" y="75149"/>
                  </a:lnTo>
                  <a:lnTo>
                    <a:pt x="65938" y="75595"/>
                  </a:lnTo>
                  <a:lnTo>
                    <a:pt x="64977" y="75988"/>
                  </a:lnTo>
                  <a:lnTo>
                    <a:pt x="63807" y="76328"/>
                  </a:lnTo>
                  <a:lnTo>
                    <a:pt x="62428" y="76616"/>
                  </a:lnTo>
                  <a:lnTo>
                    <a:pt x="60839" y="76852"/>
                  </a:lnTo>
                  <a:lnTo>
                    <a:pt x="59040" y="77035"/>
                  </a:lnTo>
                  <a:lnTo>
                    <a:pt x="57032" y="77166"/>
                  </a:lnTo>
                  <a:lnTo>
                    <a:pt x="54814" y="77245"/>
                  </a:lnTo>
                  <a:lnTo>
                    <a:pt x="52387" y="77271"/>
                  </a:lnTo>
                  <a:lnTo>
                    <a:pt x="50287" y="77254"/>
                  </a:lnTo>
                  <a:lnTo>
                    <a:pt x="48353" y="77201"/>
                  </a:lnTo>
                  <a:lnTo>
                    <a:pt x="46585" y="77114"/>
                  </a:lnTo>
                  <a:lnTo>
                    <a:pt x="44983" y="76992"/>
                  </a:lnTo>
                  <a:lnTo>
                    <a:pt x="43547" y="76835"/>
                  </a:lnTo>
                  <a:lnTo>
                    <a:pt x="42276" y="76642"/>
                  </a:lnTo>
                  <a:lnTo>
                    <a:pt x="41172" y="76415"/>
                  </a:lnTo>
                  <a:lnTo>
                    <a:pt x="40233" y="76153"/>
                  </a:lnTo>
                  <a:lnTo>
                    <a:pt x="39460" y="75857"/>
                  </a:lnTo>
                  <a:lnTo>
                    <a:pt x="38854" y="75525"/>
                  </a:lnTo>
                  <a:lnTo>
                    <a:pt x="38356" y="75145"/>
                  </a:lnTo>
                  <a:lnTo>
                    <a:pt x="37911" y="74704"/>
                  </a:lnTo>
                  <a:lnTo>
                    <a:pt x="37518" y="74202"/>
                  </a:lnTo>
                  <a:lnTo>
                    <a:pt x="37177" y="73639"/>
                  </a:lnTo>
                  <a:lnTo>
                    <a:pt x="36889" y="73015"/>
                  </a:lnTo>
                  <a:lnTo>
                    <a:pt x="36653" y="72329"/>
                  </a:lnTo>
                  <a:lnTo>
                    <a:pt x="36470" y="71583"/>
                  </a:lnTo>
                  <a:lnTo>
                    <a:pt x="36339" y="70775"/>
                  </a:lnTo>
                  <a:lnTo>
                    <a:pt x="36260" y="69906"/>
                  </a:lnTo>
                  <a:lnTo>
                    <a:pt x="36234" y="68976"/>
                  </a:lnTo>
                  <a:lnTo>
                    <a:pt x="36234" y="47585"/>
                  </a:lnTo>
                  <a:lnTo>
                    <a:pt x="34580" y="51680"/>
                  </a:lnTo>
                  <a:lnTo>
                    <a:pt x="32585" y="55583"/>
                  </a:lnTo>
                  <a:lnTo>
                    <a:pt x="30249" y="59293"/>
                  </a:lnTo>
                  <a:lnTo>
                    <a:pt x="27573" y="62812"/>
                  </a:lnTo>
                  <a:lnTo>
                    <a:pt x="24556" y="66139"/>
                  </a:lnTo>
                  <a:lnTo>
                    <a:pt x="21199" y="69273"/>
                  </a:lnTo>
                  <a:lnTo>
                    <a:pt x="17501" y="72216"/>
                  </a:lnTo>
                  <a:lnTo>
                    <a:pt x="13463" y="74966"/>
                  </a:lnTo>
                  <a:lnTo>
                    <a:pt x="9084" y="77524"/>
                  </a:lnTo>
                  <a:lnTo>
                    <a:pt x="4365" y="79890"/>
                  </a:lnTo>
                  <a:lnTo>
                    <a:pt x="0" y="72469"/>
                  </a:lnTo>
                  <a:lnTo>
                    <a:pt x="2479" y="71220"/>
                  </a:lnTo>
                  <a:lnTo>
                    <a:pt x="4854" y="69919"/>
                  </a:lnTo>
                  <a:lnTo>
                    <a:pt x="7124" y="68566"/>
                  </a:lnTo>
                  <a:lnTo>
                    <a:pt x="9290" y="67160"/>
                  </a:lnTo>
                  <a:lnTo>
                    <a:pt x="11350" y="65702"/>
                  </a:lnTo>
                  <a:lnTo>
                    <a:pt x="13306" y="64192"/>
                  </a:lnTo>
                  <a:lnTo>
                    <a:pt x="15157" y="62629"/>
                  </a:lnTo>
                  <a:lnTo>
                    <a:pt x="16903" y="61013"/>
                  </a:lnTo>
                  <a:lnTo>
                    <a:pt x="18545" y="59346"/>
                  </a:lnTo>
                  <a:lnTo>
                    <a:pt x="20081" y="57626"/>
                  </a:lnTo>
                  <a:lnTo>
                    <a:pt x="21518" y="55855"/>
                  </a:lnTo>
                  <a:lnTo>
                    <a:pt x="22858" y="54037"/>
                  </a:lnTo>
                  <a:lnTo>
                    <a:pt x="24102" y="52171"/>
                  </a:lnTo>
                  <a:lnTo>
                    <a:pt x="25250" y="50257"/>
                  </a:lnTo>
                  <a:lnTo>
                    <a:pt x="26302" y="48294"/>
                  </a:lnTo>
                  <a:lnTo>
                    <a:pt x="27258" y="46284"/>
                  </a:lnTo>
                  <a:lnTo>
                    <a:pt x="28118" y="44225"/>
                  </a:lnTo>
                  <a:lnTo>
                    <a:pt x="28882" y="42119"/>
                  </a:lnTo>
                  <a:lnTo>
                    <a:pt x="29550" y="39965"/>
                  </a:lnTo>
                  <a:lnTo>
                    <a:pt x="30122" y="37762"/>
                  </a:lnTo>
                  <a:lnTo>
                    <a:pt x="30620" y="35381"/>
                  </a:lnTo>
                  <a:lnTo>
                    <a:pt x="31065" y="32689"/>
                  </a:lnTo>
                  <a:lnTo>
                    <a:pt x="31458" y="29688"/>
                  </a:lnTo>
                  <a:lnTo>
                    <a:pt x="31799" y="26377"/>
                  </a:lnTo>
                  <a:lnTo>
                    <a:pt x="32087" y="22755"/>
                  </a:lnTo>
                  <a:lnTo>
                    <a:pt x="32323" y="18824"/>
                  </a:lnTo>
                  <a:lnTo>
                    <a:pt x="32506" y="14583"/>
                  </a:lnTo>
                  <a:lnTo>
                    <a:pt x="32637" y="10032"/>
                  </a:lnTo>
                  <a:lnTo>
                    <a:pt x="32715" y="51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302851" y="4120776"/>
              <a:ext cx="40600" cy="101719"/>
            </a:xfrm>
            <a:custGeom>
              <a:avLst/>
              <a:pathLst>
                <a:path w="40600" h="101719">
                  <a:moveTo>
                    <a:pt x="3055" y="13969"/>
                  </a:moveTo>
                  <a:lnTo>
                    <a:pt x="17462" y="13969"/>
                  </a:lnTo>
                  <a:lnTo>
                    <a:pt x="16934" y="12926"/>
                  </a:lnTo>
                  <a:lnTo>
                    <a:pt x="16397" y="11891"/>
                  </a:lnTo>
                  <a:lnTo>
                    <a:pt x="15851" y="10866"/>
                  </a:lnTo>
                  <a:lnTo>
                    <a:pt x="15297" y="9848"/>
                  </a:lnTo>
                  <a:lnTo>
                    <a:pt x="14733" y="8840"/>
                  </a:lnTo>
                  <a:lnTo>
                    <a:pt x="14162" y="7840"/>
                  </a:lnTo>
                  <a:lnTo>
                    <a:pt x="13581" y="6849"/>
                  </a:lnTo>
                  <a:lnTo>
                    <a:pt x="12992" y="5867"/>
                  </a:lnTo>
                  <a:lnTo>
                    <a:pt x="12394" y="4893"/>
                  </a:lnTo>
                  <a:lnTo>
                    <a:pt x="11787" y="3929"/>
                  </a:lnTo>
                  <a:lnTo>
                    <a:pt x="20081" y="0"/>
                  </a:lnTo>
                  <a:lnTo>
                    <a:pt x="20854" y="1318"/>
                  </a:lnTo>
                  <a:lnTo>
                    <a:pt x="21601" y="2654"/>
                  </a:lnTo>
                  <a:lnTo>
                    <a:pt x="22321" y="4007"/>
                  </a:lnTo>
                  <a:lnTo>
                    <a:pt x="23015" y="5378"/>
                  </a:lnTo>
                  <a:lnTo>
                    <a:pt x="23683" y="6766"/>
                  </a:lnTo>
                  <a:lnTo>
                    <a:pt x="24325" y="8172"/>
                  </a:lnTo>
                  <a:lnTo>
                    <a:pt x="24940" y="9595"/>
                  </a:lnTo>
                  <a:lnTo>
                    <a:pt x="25530" y="11036"/>
                  </a:lnTo>
                  <a:lnTo>
                    <a:pt x="26093" y="12494"/>
                  </a:lnTo>
                  <a:lnTo>
                    <a:pt x="26630" y="13969"/>
                  </a:lnTo>
                  <a:lnTo>
                    <a:pt x="39290" y="13969"/>
                  </a:lnTo>
                  <a:lnTo>
                    <a:pt x="39290" y="22264"/>
                  </a:lnTo>
                  <a:lnTo>
                    <a:pt x="38234" y="24766"/>
                  </a:lnTo>
                  <a:lnTo>
                    <a:pt x="37160" y="27206"/>
                  </a:lnTo>
                  <a:lnTo>
                    <a:pt x="36068" y="29585"/>
                  </a:lnTo>
                  <a:lnTo>
                    <a:pt x="34959" y="31903"/>
                  </a:lnTo>
                  <a:lnTo>
                    <a:pt x="33833" y="34161"/>
                  </a:lnTo>
                  <a:lnTo>
                    <a:pt x="32689" y="36356"/>
                  </a:lnTo>
                  <a:lnTo>
                    <a:pt x="31528" y="38491"/>
                  </a:lnTo>
                  <a:lnTo>
                    <a:pt x="30349" y="40565"/>
                  </a:lnTo>
                  <a:lnTo>
                    <a:pt x="29153" y="42577"/>
                  </a:lnTo>
                  <a:lnTo>
                    <a:pt x="27940" y="44529"/>
                  </a:lnTo>
                  <a:lnTo>
                    <a:pt x="29402" y="45494"/>
                  </a:lnTo>
                  <a:lnTo>
                    <a:pt x="30821" y="46467"/>
                  </a:lnTo>
                  <a:lnTo>
                    <a:pt x="32196" y="47449"/>
                  </a:lnTo>
                  <a:lnTo>
                    <a:pt x="33528" y="48440"/>
                  </a:lnTo>
                  <a:lnTo>
                    <a:pt x="34815" y="49440"/>
                  </a:lnTo>
                  <a:lnTo>
                    <a:pt x="36060" y="50449"/>
                  </a:lnTo>
                  <a:lnTo>
                    <a:pt x="37260" y="51466"/>
                  </a:lnTo>
                  <a:lnTo>
                    <a:pt x="38417" y="52492"/>
                  </a:lnTo>
                  <a:lnTo>
                    <a:pt x="39530" y="53526"/>
                  </a:lnTo>
                  <a:lnTo>
                    <a:pt x="40600" y="54570"/>
                  </a:lnTo>
                  <a:lnTo>
                    <a:pt x="34925" y="61991"/>
                  </a:lnTo>
                  <a:lnTo>
                    <a:pt x="34051" y="61035"/>
                  </a:lnTo>
                  <a:lnTo>
                    <a:pt x="33178" y="60088"/>
                  </a:lnTo>
                  <a:lnTo>
                    <a:pt x="32305" y="59149"/>
                  </a:lnTo>
                  <a:lnTo>
                    <a:pt x="31432" y="58219"/>
                  </a:lnTo>
                  <a:lnTo>
                    <a:pt x="30559" y="57298"/>
                  </a:lnTo>
                  <a:lnTo>
                    <a:pt x="29686" y="56386"/>
                  </a:lnTo>
                  <a:lnTo>
                    <a:pt x="28813" y="55482"/>
                  </a:lnTo>
                  <a:lnTo>
                    <a:pt x="27940" y="54587"/>
                  </a:lnTo>
                  <a:lnTo>
                    <a:pt x="27066" y="53701"/>
                  </a:lnTo>
                  <a:lnTo>
                    <a:pt x="26193" y="52824"/>
                  </a:lnTo>
                  <a:lnTo>
                    <a:pt x="26193" y="101719"/>
                  </a:lnTo>
                  <a:lnTo>
                    <a:pt x="17899" y="101719"/>
                  </a:lnTo>
                  <a:lnTo>
                    <a:pt x="17899" y="58499"/>
                  </a:lnTo>
                  <a:lnTo>
                    <a:pt x="16593" y="60031"/>
                  </a:lnTo>
                  <a:lnTo>
                    <a:pt x="15297" y="61485"/>
                  </a:lnTo>
                  <a:lnTo>
                    <a:pt x="14009" y="62860"/>
                  </a:lnTo>
                  <a:lnTo>
                    <a:pt x="12730" y="64157"/>
                  </a:lnTo>
                  <a:lnTo>
                    <a:pt x="11459" y="65375"/>
                  </a:lnTo>
                  <a:lnTo>
                    <a:pt x="10198" y="66514"/>
                  </a:lnTo>
                  <a:lnTo>
                    <a:pt x="8945" y="67575"/>
                  </a:lnTo>
                  <a:lnTo>
                    <a:pt x="7700" y="68557"/>
                  </a:lnTo>
                  <a:lnTo>
                    <a:pt x="6465" y="69461"/>
                  </a:lnTo>
                  <a:lnTo>
                    <a:pt x="5238" y="70286"/>
                  </a:lnTo>
                  <a:lnTo>
                    <a:pt x="0" y="62428"/>
                  </a:lnTo>
                  <a:lnTo>
                    <a:pt x="3606" y="59747"/>
                  </a:lnTo>
                  <a:lnTo>
                    <a:pt x="7089" y="56770"/>
                  </a:lnTo>
                  <a:lnTo>
                    <a:pt x="10451" y="53496"/>
                  </a:lnTo>
                  <a:lnTo>
                    <a:pt x="13690" y="49925"/>
                  </a:lnTo>
                  <a:lnTo>
                    <a:pt x="16807" y="46057"/>
                  </a:lnTo>
                  <a:lnTo>
                    <a:pt x="19802" y="41892"/>
                  </a:lnTo>
                  <a:lnTo>
                    <a:pt x="22675" y="37430"/>
                  </a:lnTo>
                  <a:lnTo>
                    <a:pt x="25425" y="32672"/>
                  </a:lnTo>
                  <a:lnTo>
                    <a:pt x="28053" y="27616"/>
                  </a:lnTo>
                  <a:lnTo>
                    <a:pt x="30559" y="22264"/>
                  </a:lnTo>
                  <a:lnTo>
                    <a:pt x="3055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432074" y="4123831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440368" y="4131690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440368" y="4146969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415048" y="4169671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527681" y="4125141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4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587926" y="4139984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539905" y="4175346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548636" y="4183641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640751" y="4121212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671746" y="4163122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671746" y="4181458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750328" y="4128634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770410" y="4170980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788745" y="4126014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1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815376" y="4134309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866017" y="4120339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922333" y="4141731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869509" y="4141731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864707" y="4157883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975594" y="4126014"/>
              <a:ext cx="41036" cy="96043"/>
            </a:xfrm>
            <a:custGeom>
              <a:avLst/>
              <a:pathLst>
                <a:path w="41036" h="96043">
                  <a:moveTo>
                    <a:pt x="873" y="0"/>
                  </a:moveTo>
                  <a:lnTo>
                    <a:pt x="37980" y="0"/>
                  </a:lnTo>
                  <a:lnTo>
                    <a:pt x="37980" y="7858"/>
                  </a:lnTo>
                  <a:lnTo>
                    <a:pt x="36736" y="10202"/>
                  </a:lnTo>
                  <a:lnTo>
                    <a:pt x="35448" y="12520"/>
                  </a:lnTo>
                  <a:lnTo>
                    <a:pt x="34117" y="14812"/>
                  </a:lnTo>
                  <a:lnTo>
                    <a:pt x="32742" y="17078"/>
                  </a:lnTo>
                  <a:lnTo>
                    <a:pt x="31323" y="19317"/>
                  </a:lnTo>
                  <a:lnTo>
                    <a:pt x="29860" y="21531"/>
                  </a:lnTo>
                  <a:lnTo>
                    <a:pt x="28354" y="23718"/>
                  </a:lnTo>
                  <a:lnTo>
                    <a:pt x="26804" y="25879"/>
                  </a:lnTo>
                  <a:lnTo>
                    <a:pt x="25211" y="28014"/>
                  </a:lnTo>
                  <a:lnTo>
                    <a:pt x="23574" y="30122"/>
                  </a:lnTo>
                  <a:lnTo>
                    <a:pt x="27066" y="34488"/>
                  </a:lnTo>
                  <a:lnTo>
                    <a:pt x="41036" y="34488"/>
                  </a:lnTo>
                  <a:lnTo>
                    <a:pt x="41036" y="42346"/>
                  </a:lnTo>
                  <a:lnTo>
                    <a:pt x="40325" y="44175"/>
                  </a:lnTo>
                  <a:lnTo>
                    <a:pt x="39587" y="45996"/>
                  </a:lnTo>
                  <a:lnTo>
                    <a:pt x="38823" y="47807"/>
                  </a:lnTo>
                  <a:lnTo>
                    <a:pt x="38033" y="49610"/>
                  </a:lnTo>
                  <a:lnTo>
                    <a:pt x="37216" y="51405"/>
                  </a:lnTo>
                  <a:lnTo>
                    <a:pt x="36374" y="53190"/>
                  </a:lnTo>
                  <a:lnTo>
                    <a:pt x="35505" y="54967"/>
                  </a:lnTo>
                  <a:lnTo>
                    <a:pt x="34610" y="56735"/>
                  </a:lnTo>
                  <a:lnTo>
                    <a:pt x="33689" y="58495"/>
                  </a:lnTo>
                  <a:lnTo>
                    <a:pt x="32742" y="60245"/>
                  </a:lnTo>
                  <a:lnTo>
                    <a:pt x="25757" y="56316"/>
                  </a:lnTo>
                  <a:lnTo>
                    <a:pt x="26442" y="55002"/>
                  </a:lnTo>
                  <a:lnTo>
                    <a:pt x="27101" y="53679"/>
                  </a:lnTo>
                  <a:lnTo>
                    <a:pt x="27734" y="52348"/>
                  </a:lnTo>
                  <a:lnTo>
                    <a:pt x="28341" y="51007"/>
                  </a:lnTo>
                  <a:lnTo>
                    <a:pt x="28922" y="49658"/>
                  </a:lnTo>
                  <a:lnTo>
                    <a:pt x="29476" y="48301"/>
                  </a:lnTo>
                  <a:lnTo>
                    <a:pt x="30004" y="46934"/>
                  </a:lnTo>
                  <a:lnTo>
                    <a:pt x="30506" y="45559"/>
                  </a:lnTo>
                  <a:lnTo>
                    <a:pt x="30982" y="44175"/>
                  </a:lnTo>
                  <a:lnTo>
                    <a:pt x="31432" y="42783"/>
                  </a:lnTo>
                  <a:lnTo>
                    <a:pt x="22264" y="42783"/>
                  </a:lnTo>
                  <a:lnTo>
                    <a:pt x="22264" y="83819"/>
                  </a:lnTo>
                  <a:lnTo>
                    <a:pt x="22247" y="85173"/>
                  </a:lnTo>
                  <a:lnTo>
                    <a:pt x="22194" y="86439"/>
                  </a:lnTo>
                  <a:lnTo>
                    <a:pt x="22107" y="87618"/>
                  </a:lnTo>
                  <a:lnTo>
                    <a:pt x="21985" y="88709"/>
                  </a:lnTo>
                  <a:lnTo>
                    <a:pt x="21828" y="89713"/>
                  </a:lnTo>
                  <a:lnTo>
                    <a:pt x="21636" y="90630"/>
                  </a:lnTo>
                  <a:lnTo>
                    <a:pt x="21409" y="91459"/>
                  </a:lnTo>
                  <a:lnTo>
                    <a:pt x="21147" y="92202"/>
                  </a:lnTo>
                  <a:lnTo>
                    <a:pt x="20850" y="92856"/>
                  </a:lnTo>
                  <a:lnTo>
                    <a:pt x="20518" y="93424"/>
                  </a:lnTo>
                  <a:lnTo>
                    <a:pt x="20134" y="93922"/>
                  </a:lnTo>
                  <a:lnTo>
                    <a:pt x="19680" y="94367"/>
                  </a:lnTo>
                  <a:lnTo>
                    <a:pt x="19156" y="94760"/>
                  </a:lnTo>
                  <a:lnTo>
                    <a:pt x="18562" y="95100"/>
                  </a:lnTo>
                  <a:lnTo>
                    <a:pt x="17899" y="95388"/>
                  </a:lnTo>
                  <a:lnTo>
                    <a:pt x="17165" y="95624"/>
                  </a:lnTo>
                  <a:lnTo>
                    <a:pt x="16362" y="95808"/>
                  </a:lnTo>
                  <a:lnTo>
                    <a:pt x="15489" y="95938"/>
                  </a:lnTo>
                  <a:lnTo>
                    <a:pt x="14546" y="96017"/>
                  </a:lnTo>
                  <a:lnTo>
                    <a:pt x="13533" y="96043"/>
                  </a:lnTo>
                  <a:lnTo>
                    <a:pt x="12751" y="96035"/>
                  </a:lnTo>
                  <a:lnTo>
                    <a:pt x="11979" y="96008"/>
                  </a:lnTo>
                  <a:lnTo>
                    <a:pt x="11215" y="95965"/>
                  </a:lnTo>
                  <a:lnTo>
                    <a:pt x="10460" y="95904"/>
                  </a:lnTo>
                  <a:lnTo>
                    <a:pt x="9713" y="95825"/>
                  </a:lnTo>
                  <a:lnTo>
                    <a:pt x="8975" y="95729"/>
                  </a:lnTo>
                  <a:lnTo>
                    <a:pt x="8246" y="95615"/>
                  </a:lnTo>
                  <a:lnTo>
                    <a:pt x="7526" y="95484"/>
                  </a:lnTo>
                  <a:lnTo>
                    <a:pt x="6814" y="95336"/>
                  </a:lnTo>
                  <a:lnTo>
                    <a:pt x="6111" y="95170"/>
                  </a:lnTo>
                  <a:lnTo>
                    <a:pt x="4365" y="86439"/>
                  </a:lnTo>
                  <a:lnTo>
                    <a:pt x="5151" y="86605"/>
                  </a:lnTo>
                  <a:lnTo>
                    <a:pt x="5937" y="86753"/>
                  </a:lnTo>
                  <a:lnTo>
                    <a:pt x="6723" y="86884"/>
                  </a:lnTo>
                  <a:lnTo>
                    <a:pt x="7508" y="86998"/>
                  </a:lnTo>
                  <a:lnTo>
                    <a:pt x="8294" y="87094"/>
                  </a:lnTo>
                  <a:lnTo>
                    <a:pt x="9080" y="87172"/>
                  </a:lnTo>
                  <a:lnTo>
                    <a:pt x="9866" y="87233"/>
                  </a:lnTo>
                  <a:lnTo>
                    <a:pt x="10652" y="87277"/>
                  </a:lnTo>
                  <a:lnTo>
                    <a:pt x="11437" y="87303"/>
                  </a:lnTo>
                  <a:lnTo>
                    <a:pt x="12223" y="87312"/>
                  </a:lnTo>
                  <a:lnTo>
                    <a:pt x="12555" y="87260"/>
                  </a:lnTo>
                  <a:lnTo>
                    <a:pt x="12852" y="87102"/>
                  </a:lnTo>
                  <a:lnTo>
                    <a:pt x="13114" y="86841"/>
                  </a:lnTo>
                  <a:lnTo>
                    <a:pt x="13341" y="86474"/>
                  </a:lnTo>
                  <a:lnTo>
                    <a:pt x="13533" y="86002"/>
                  </a:lnTo>
                  <a:lnTo>
                    <a:pt x="13690" y="85426"/>
                  </a:lnTo>
                  <a:lnTo>
                    <a:pt x="13812" y="84745"/>
                  </a:lnTo>
                  <a:lnTo>
                    <a:pt x="13900" y="83959"/>
                  </a:lnTo>
                  <a:lnTo>
                    <a:pt x="13952" y="83069"/>
                  </a:lnTo>
                  <a:lnTo>
                    <a:pt x="13970" y="82073"/>
                  </a:lnTo>
                  <a:lnTo>
                    <a:pt x="13970" y="42783"/>
                  </a:lnTo>
                  <a:lnTo>
                    <a:pt x="0" y="42783"/>
                  </a:lnTo>
                  <a:lnTo>
                    <a:pt x="0" y="34488"/>
                  </a:lnTo>
                  <a:lnTo>
                    <a:pt x="17025" y="34488"/>
                  </a:lnTo>
                  <a:lnTo>
                    <a:pt x="15794" y="33191"/>
                  </a:lnTo>
                  <a:lnTo>
                    <a:pt x="14546" y="31921"/>
                  </a:lnTo>
                  <a:lnTo>
                    <a:pt x="13280" y="30677"/>
                  </a:lnTo>
                  <a:lnTo>
                    <a:pt x="11996" y="29459"/>
                  </a:lnTo>
                  <a:lnTo>
                    <a:pt x="10695" y="28267"/>
                  </a:lnTo>
                  <a:lnTo>
                    <a:pt x="9377" y="27101"/>
                  </a:lnTo>
                  <a:lnTo>
                    <a:pt x="8041" y="25962"/>
                  </a:lnTo>
                  <a:lnTo>
                    <a:pt x="6688" y="24849"/>
                  </a:lnTo>
                  <a:lnTo>
                    <a:pt x="5317" y="23762"/>
                  </a:lnTo>
                  <a:lnTo>
                    <a:pt x="3929" y="22701"/>
                  </a:lnTo>
                  <a:lnTo>
                    <a:pt x="10040" y="16589"/>
                  </a:lnTo>
                  <a:lnTo>
                    <a:pt x="10905" y="17292"/>
                  </a:lnTo>
                  <a:lnTo>
                    <a:pt x="11752" y="18003"/>
                  </a:lnTo>
                  <a:lnTo>
                    <a:pt x="12581" y="18724"/>
                  </a:lnTo>
                  <a:lnTo>
                    <a:pt x="13393" y="19453"/>
                  </a:lnTo>
                  <a:lnTo>
                    <a:pt x="14188" y="20191"/>
                  </a:lnTo>
                  <a:lnTo>
                    <a:pt x="14965" y="20937"/>
                  </a:lnTo>
                  <a:lnTo>
                    <a:pt x="15724" y="21692"/>
                  </a:lnTo>
                  <a:lnTo>
                    <a:pt x="16467" y="22456"/>
                  </a:lnTo>
                  <a:lnTo>
                    <a:pt x="17191" y="23229"/>
                  </a:lnTo>
                  <a:lnTo>
                    <a:pt x="17899" y="24010"/>
                  </a:lnTo>
                  <a:lnTo>
                    <a:pt x="19182" y="22356"/>
                  </a:lnTo>
                  <a:lnTo>
                    <a:pt x="20413" y="20710"/>
                  </a:lnTo>
                  <a:lnTo>
                    <a:pt x="21592" y="19073"/>
                  </a:lnTo>
                  <a:lnTo>
                    <a:pt x="22718" y="17445"/>
                  </a:lnTo>
                  <a:lnTo>
                    <a:pt x="23792" y="15825"/>
                  </a:lnTo>
                  <a:lnTo>
                    <a:pt x="24814" y="14214"/>
                  </a:lnTo>
                  <a:lnTo>
                    <a:pt x="25783" y="12612"/>
                  </a:lnTo>
                  <a:lnTo>
                    <a:pt x="26700" y="11018"/>
                  </a:lnTo>
                  <a:lnTo>
                    <a:pt x="27564" y="9434"/>
                  </a:lnTo>
                  <a:lnTo>
                    <a:pt x="28376" y="7858"/>
                  </a:lnTo>
                  <a:lnTo>
                    <a:pt x="873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8019687" y="4125141"/>
              <a:ext cx="55443" cy="73779"/>
            </a:xfrm>
            <a:custGeom>
              <a:avLst/>
              <a:pathLst>
                <a:path w="55443" h="73779">
                  <a:moveTo>
                    <a:pt x="51514" y="16589"/>
                  </a:moveTo>
                  <a:lnTo>
                    <a:pt x="51514" y="73342"/>
                  </a:lnTo>
                  <a:lnTo>
                    <a:pt x="42783" y="73342"/>
                  </a:lnTo>
                  <a:lnTo>
                    <a:pt x="42783" y="24447"/>
                  </a:lnTo>
                  <a:lnTo>
                    <a:pt x="13096" y="24447"/>
                  </a:lnTo>
                  <a:lnTo>
                    <a:pt x="13096" y="73779"/>
                  </a:lnTo>
                  <a:lnTo>
                    <a:pt x="4802" y="73779"/>
                  </a:lnTo>
                  <a:lnTo>
                    <a:pt x="4802" y="16589"/>
                  </a:lnTo>
                  <a:lnTo>
                    <a:pt x="20954" y="16589"/>
                  </a:lnTo>
                  <a:lnTo>
                    <a:pt x="21125" y="15716"/>
                  </a:lnTo>
                  <a:lnTo>
                    <a:pt x="21286" y="14843"/>
                  </a:lnTo>
                  <a:lnTo>
                    <a:pt x="21439" y="13970"/>
                  </a:lnTo>
                  <a:lnTo>
                    <a:pt x="21583" y="13096"/>
                  </a:lnTo>
                  <a:lnTo>
                    <a:pt x="21718" y="12223"/>
                  </a:lnTo>
                  <a:lnTo>
                    <a:pt x="21845" y="11350"/>
                  </a:lnTo>
                  <a:lnTo>
                    <a:pt x="21963" y="10477"/>
                  </a:lnTo>
                  <a:lnTo>
                    <a:pt x="22072" y="9604"/>
                  </a:lnTo>
                  <a:lnTo>
                    <a:pt x="22173" y="8731"/>
                  </a:lnTo>
                  <a:lnTo>
                    <a:pt x="22264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55443" y="0"/>
                  </a:lnTo>
                  <a:lnTo>
                    <a:pt x="55443" y="7858"/>
                  </a:lnTo>
                  <a:lnTo>
                    <a:pt x="30995" y="7858"/>
                  </a:lnTo>
                  <a:lnTo>
                    <a:pt x="30904" y="8731"/>
                  </a:lnTo>
                  <a:lnTo>
                    <a:pt x="30803" y="9604"/>
                  </a:lnTo>
                  <a:lnTo>
                    <a:pt x="30694" y="10477"/>
                  </a:lnTo>
                  <a:lnTo>
                    <a:pt x="30576" y="11350"/>
                  </a:lnTo>
                  <a:lnTo>
                    <a:pt x="30450" y="12223"/>
                  </a:lnTo>
                  <a:lnTo>
                    <a:pt x="30314" y="13096"/>
                  </a:lnTo>
                  <a:lnTo>
                    <a:pt x="30170" y="13970"/>
                  </a:lnTo>
                  <a:lnTo>
                    <a:pt x="30018" y="14843"/>
                  </a:lnTo>
                  <a:lnTo>
                    <a:pt x="29856" y="15716"/>
                  </a:lnTo>
                  <a:lnTo>
                    <a:pt x="2968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8014011" y="4158756"/>
              <a:ext cx="37544" cy="63301"/>
            </a:xfrm>
            <a:custGeom>
              <a:avLst/>
              <a:pathLst>
                <a:path w="37544" h="63301">
                  <a:moveTo>
                    <a:pt x="29686" y="0"/>
                  </a:moveTo>
                  <a:lnTo>
                    <a:pt x="37544" y="0"/>
                  </a:lnTo>
                  <a:lnTo>
                    <a:pt x="37535" y="4867"/>
                  </a:lnTo>
                  <a:lnTo>
                    <a:pt x="37509" y="9342"/>
                  </a:lnTo>
                  <a:lnTo>
                    <a:pt x="37465" y="13424"/>
                  </a:lnTo>
                  <a:lnTo>
                    <a:pt x="37404" y="17113"/>
                  </a:lnTo>
                  <a:lnTo>
                    <a:pt x="37326" y="20409"/>
                  </a:lnTo>
                  <a:lnTo>
                    <a:pt x="37230" y="23312"/>
                  </a:lnTo>
                  <a:lnTo>
                    <a:pt x="37116" y="25822"/>
                  </a:lnTo>
                  <a:lnTo>
                    <a:pt x="36985" y="27940"/>
                  </a:lnTo>
                  <a:lnTo>
                    <a:pt x="36837" y="29664"/>
                  </a:lnTo>
                  <a:lnTo>
                    <a:pt x="36671" y="30995"/>
                  </a:lnTo>
                  <a:lnTo>
                    <a:pt x="36184" y="33069"/>
                  </a:lnTo>
                  <a:lnTo>
                    <a:pt x="35597" y="35099"/>
                  </a:lnTo>
                  <a:lnTo>
                    <a:pt x="34909" y="37085"/>
                  </a:lnTo>
                  <a:lnTo>
                    <a:pt x="34121" y="39028"/>
                  </a:lnTo>
                  <a:lnTo>
                    <a:pt x="33233" y="40927"/>
                  </a:lnTo>
                  <a:lnTo>
                    <a:pt x="32244" y="42783"/>
                  </a:lnTo>
                  <a:lnTo>
                    <a:pt x="31155" y="44594"/>
                  </a:lnTo>
                  <a:lnTo>
                    <a:pt x="29965" y="46362"/>
                  </a:lnTo>
                  <a:lnTo>
                    <a:pt x="28675" y="48087"/>
                  </a:lnTo>
                  <a:lnTo>
                    <a:pt x="27285" y="49768"/>
                  </a:lnTo>
                  <a:lnTo>
                    <a:pt x="25772" y="51396"/>
                  </a:lnTo>
                  <a:lnTo>
                    <a:pt x="24115" y="52963"/>
                  </a:lnTo>
                  <a:lnTo>
                    <a:pt x="22314" y="54469"/>
                  </a:lnTo>
                  <a:lnTo>
                    <a:pt x="20370" y="55914"/>
                  </a:lnTo>
                  <a:lnTo>
                    <a:pt x="18281" y="57298"/>
                  </a:lnTo>
                  <a:lnTo>
                    <a:pt x="16048" y="58621"/>
                  </a:lnTo>
                  <a:lnTo>
                    <a:pt x="13670" y="59883"/>
                  </a:lnTo>
                  <a:lnTo>
                    <a:pt x="11149" y="61083"/>
                  </a:lnTo>
                  <a:lnTo>
                    <a:pt x="8484" y="62223"/>
                  </a:lnTo>
                  <a:lnTo>
                    <a:pt x="5675" y="63301"/>
                  </a:lnTo>
                  <a:lnTo>
                    <a:pt x="0" y="55880"/>
                  </a:lnTo>
                  <a:lnTo>
                    <a:pt x="2385" y="54989"/>
                  </a:lnTo>
                  <a:lnTo>
                    <a:pt x="4653" y="54063"/>
                  </a:lnTo>
                  <a:lnTo>
                    <a:pt x="6803" y="53103"/>
                  </a:lnTo>
                  <a:lnTo>
                    <a:pt x="8836" y="52108"/>
                  </a:lnTo>
                  <a:lnTo>
                    <a:pt x="10750" y="51077"/>
                  </a:lnTo>
                  <a:lnTo>
                    <a:pt x="12546" y="50012"/>
                  </a:lnTo>
                  <a:lnTo>
                    <a:pt x="14225" y="48912"/>
                  </a:lnTo>
                  <a:lnTo>
                    <a:pt x="15786" y="47777"/>
                  </a:lnTo>
                  <a:lnTo>
                    <a:pt x="17228" y="46607"/>
                  </a:lnTo>
                  <a:lnTo>
                    <a:pt x="18553" y="45402"/>
                  </a:lnTo>
                  <a:lnTo>
                    <a:pt x="19780" y="44171"/>
                  </a:lnTo>
                  <a:lnTo>
                    <a:pt x="20928" y="42922"/>
                  </a:lnTo>
                  <a:lnTo>
                    <a:pt x="21998" y="41656"/>
                  </a:lnTo>
                  <a:lnTo>
                    <a:pt x="22989" y="40373"/>
                  </a:lnTo>
                  <a:lnTo>
                    <a:pt x="23901" y="39072"/>
                  </a:lnTo>
                  <a:lnTo>
                    <a:pt x="24735" y="37753"/>
                  </a:lnTo>
                  <a:lnTo>
                    <a:pt x="25490" y="36418"/>
                  </a:lnTo>
                  <a:lnTo>
                    <a:pt x="26167" y="35064"/>
                  </a:lnTo>
                  <a:lnTo>
                    <a:pt x="26765" y="33693"/>
                  </a:lnTo>
                  <a:lnTo>
                    <a:pt x="27285" y="32305"/>
                  </a:lnTo>
                  <a:lnTo>
                    <a:pt x="27741" y="30725"/>
                  </a:lnTo>
                  <a:lnTo>
                    <a:pt x="28149" y="28778"/>
                  </a:lnTo>
                  <a:lnTo>
                    <a:pt x="28509" y="26464"/>
                  </a:lnTo>
                  <a:lnTo>
                    <a:pt x="28821" y="23783"/>
                  </a:lnTo>
                  <a:lnTo>
                    <a:pt x="29085" y="20736"/>
                  </a:lnTo>
                  <a:lnTo>
                    <a:pt x="29302" y="17322"/>
                  </a:lnTo>
                  <a:lnTo>
                    <a:pt x="29470" y="13542"/>
                  </a:lnTo>
                  <a:lnTo>
                    <a:pt x="29590" y="9394"/>
                  </a:lnTo>
                  <a:lnTo>
                    <a:pt x="29662" y="4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8048500" y="4197611"/>
              <a:ext cx="28376" cy="24447"/>
            </a:xfrm>
            <a:custGeom>
              <a:avLst/>
              <a:pathLst>
                <a:path w="28376" h="24447">
                  <a:moveTo>
                    <a:pt x="6984" y="0"/>
                  </a:moveTo>
                  <a:lnTo>
                    <a:pt x="9163" y="1510"/>
                  </a:lnTo>
                  <a:lnTo>
                    <a:pt x="11333" y="3073"/>
                  </a:lnTo>
                  <a:lnTo>
                    <a:pt x="13494" y="4688"/>
                  </a:lnTo>
                  <a:lnTo>
                    <a:pt x="15646" y="6356"/>
                  </a:lnTo>
                  <a:lnTo>
                    <a:pt x="17789" y="8076"/>
                  </a:lnTo>
                  <a:lnTo>
                    <a:pt x="19924" y="9848"/>
                  </a:lnTo>
                  <a:lnTo>
                    <a:pt x="22050" y="11673"/>
                  </a:lnTo>
                  <a:lnTo>
                    <a:pt x="24168" y="13550"/>
                  </a:lnTo>
                  <a:lnTo>
                    <a:pt x="26276" y="15480"/>
                  </a:lnTo>
                  <a:lnTo>
                    <a:pt x="28376" y="17462"/>
                  </a:lnTo>
                  <a:lnTo>
                    <a:pt x="21828" y="24447"/>
                  </a:lnTo>
                  <a:lnTo>
                    <a:pt x="19959" y="22443"/>
                  </a:lnTo>
                  <a:lnTo>
                    <a:pt x="18021" y="20448"/>
                  </a:lnTo>
                  <a:lnTo>
                    <a:pt x="16013" y="18462"/>
                  </a:lnTo>
                  <a:lnTo>
                    <a:pt x="13935" y="16484"/>
                  </a:lnTo>
                  <a:lnTo>
                    <a:pt x="11787" y="14515"/>
                  </a:lnTo>
                  <a:lnTo>
                    <a:pt x="9569" y="12555"/>
                  </a:lnTo>
                  <a:lnTo>
                    <a:pt x="7281" y="10604"/>
                  </a:lnTo>
                  <a:lnTo>
                    <a:pt x="4924" y="8661"/>
                  </a:lnTo>
                  <a:lnTo>
                    <a:pt x="2497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8086917" y="4120776"/>
              <a:ext cx="49768" cy="27066"/>
            </a:xfrm>
            <a:custGeom>
              <a:avLst/>
              <a:pathLst>
                <a:path w="49768" h="27066">
                  <a:moveTo>
                    <a:pt x="18335" y="0"/>
                  </a:moveTo>
                  <a:lnTo>
                    <a:pt x="27066" y="2619"/>
                  </a:lnTo>
                  <a:lnTo>
                    <a:pt x="24447" y="7421"/>
                  </a:lnTo>
                  <a:lnTo>
                    <a:pt x="49768" y="7421"/>
                  </a:lnTo>
                  <a:lnTo>
                    <a:pt x="49768" y="14843"/>
                  </a:lnTo>
                  <a:lnTo>
                    <a:pt x="35798" y="14843"/>
                  </a:lnTo>
                  <a:lnTo>
                    <a:pt x="36492" y="15541"/>
                  </a:lnTo>
                  <a:lnTo>
                    <a:pt x="37177" y="16240"/>
                  </a:lnTo>
                  <a:lnTo>
                    <a:pt x="37854" y="16938"/>
                  </a:lnTo>
                  <a:lnTo>
                    <a:pt x="38522" y="17637"/>
                  </a:lnTo>
                  <a:lnTo>
                    <a:pt x="39181" y="18335"/>
                  </a:lnTo>
                  <a:lnTo>
                    <a:pt x="39831" y="19034"/>
                  </a:lnTo>
                  <a:lnTo>
                    <a:pt x="40473" y="19732"/>
                  </a:lnTo>
                  <a:lnTo>
                    <a:pt x="41106" y="20431"/>
                  </a:lnTo>
                  <a:lnTo>
                    <a:pt x="41731" y="21129"/>
                  </a:lnTo>
                  <a:lnTo>
                    <a:pt x="42346" y="21828"/>
                  </a:lnTo>
                  <a:lnTo>
                    <a:pt x="34488" y="26193"/>
                  </a:lnTo>
                  <a:lnTo>
                    <a:pt x="33776" y="25058"/>
                  </a:lnTo>
                  <a:lnTo>
                    <a:pt x="33039" y="23923"/>
                  </a:lnTo>
                  <a:lnTo>
                    <a:pt x="32275" y="22788"/>
                  </a:lnTo>
                  <a:lnTo>
                    <a:pt x="31484" y="21653"/>
                  </a:lnTo>
                  <a:lnTo>
                    <a:pt x="30668" y="20518"/>
                  </a:lnTo>
                  <a:lnTo>
                    <a:pt x="29825" y="19383"/>
                  </a:lnTo>
                  <a:lnTo>
                    <a:pt x="28957" y="18248"/>
                  </a:lnTo>
                  <a:lnTo>
                    <a:pt x="28062" y="17113"/>
                  </a:lnTo>
                  <a:lnTo>
                    <a:pt x="27141" y="15978"/>
                  </a:lnTo>
                  <a:lnTo>
                    <a:pt x="26193" y="14843"/>
                  </a:lnTo>
                  <a:lnTo>
                    <a:pt x="19208" y="14843"/>
                  </a:lnTo>
                  <a:lnTo>
                    <a:pt x="18143" y="16222"/>
                  </a:lnTo>
                  <a:lnTo>
                    <a:pt x="17043" y="17567"/>
                  </a:lnTo>
                  <a:lnTo>
                    <a:pt x="15908" y="18876"/>
                  </a:lnTo>
                  <a:lnTo>
                    <a:pt x="14738" y="20151"/>
                  </a:lnTo>
                  <a:lnTo>
                    <a:pt x="13533" y="21391"/>
                  </a:lnTo>
                  <a:lnTo>
                    <a:pt x="12293" y="22596"/>
                  </a:lnTo>
                  <a:lnTo>
                    <a:pt x="11018" y="23766"/>
                  </a:lnTo>
                  <a:lnTo>
                    <a:pt x="9709" y="24901"/>
                  </a:lnTo>
                  <a:lnTo>
                    <a:pt x="8364" y="26001"/>
                  </a:lnTo>
                  <a:lnTo>
                    <a:pt x="6985" y="27066"/>
                  </a:lnTo>
                  <a:lnTo>
                    <a:pt x="0" y="21828"/>
                  </a:lnTo>
                  <a:lnTo>
                    <a:pt x="2540" y="19802"/>
                  </a:lnTo>
                  <a:lnTo>
                    <a:pt x="4924" y="17741"/>
                  </a:lnTo>
                  <a:lnTo>
                    <a:pt x="7150" y="15646"/>
                  </a:lnTo>
                  <a:lnTo>
                    <a:pt x="9220" y="13515"/>
                  </a:lnTo>
                  <a:lnTo>
                    <a:pt x="11132" y="11350"/>
                  </a:lnTo>
                  <a:lnTo>
                    <a:pt x="12887" y="9150"/>
                  </a:lnTo>
                  <a:lnTo>
                    <a:pt x="14485" y="6915"/>
                  </a:lnTo>
                  <a:lnTo>
                    <a:pt x="15925" y="4645"/>
                  </a:lnTo>
                  <a:lnTo>
                    <a:pt x="17209" y="2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8134503" y="4120776"/>
              <a:ext cx="52387" cy="25757"/>
            </a:xfrm>
            <a:custGeom>
              <a:avLst/>
              <a:pathLst>
                <a:path w="52387" h="25757">
                  <a:moveTo>
                    <a:pt x="16152" y="0"/>
                  </a:moveTo>
                  <a:lnTo>
                    <a:pt x="24447" y="2619"/>
                  </a:lnTo>
                  <a:lnTo>
                    <a:pt x="24268" y="3060"/>
                  </a:lnTo>
                  <a:lnTo>
                    <a:pt x="24080" y="3509"/>
                  </a:lnTo>
                  <a:lnTo>
                    <a:pt x="23884" y="3968"/>
                  </a:lnTo>
                  <a:lnTo>
                    <a:pt x="23679" y="4435"/>
                  </a:lnTo>
                  <a:lnTo>
                    <a:pt x="23465" y="4911"/>
                  </a:lnTo>
                  <a:lnTo>
                    <a:pt x="23242" y="5395"/>
                  </a:lnTo>
                  <a:lnTo>
                    <a:pt x="23011" y="5889"/>
                  </a:lnTo>
                  <a:lnTo>
                    <a:pt x="22771" y="6391"/>
                  </a:lnTo>
                  <a:lnTo>
                    <a:pt x="22522" y="6902"/>
                  </a:lnTo>
                  <a:lnTo>
                    <a:pt x="22264" y="7421"/>
                  </a:lnTo>
                  <a:lnTo>
                    <a:pt x="52387" y="7421"/>
                  </a:lnTo>
                  <a:lnTo>
                    <a:pt x="52387" y="14843"/>
                  </a:lnTo>
                  <a:lnTo>
                    <a:pt x="34925" y="14843"/>
                  </a:lnTo>
                  <a:lnTo>
                    <a:pt x="38854" y="19645"/>
                  </a:lnTo>
                  <a:lnTo>
                    <a:pt x="30995" y="24010"/>
                  </a:lnTo>
                  <a:lnTo>
                    <a:pt x="30463" y="23133"/>
                  </a:lnTo>
                  <a:lnTo>
                    <a:pt x="29913" y="22247"/>
                  </a:lnTo>
                  <a:lnTo>
                    <a:pt x="29345" y="21352"/>
                  </a:lnTo>
                  <a:lnTo>
                    <a:pt x="28760" y="20448"/>
                  </a:lnTo>
                  <a:lnTo>
                    <a:pt x="28158" y="19536"/>
                  </a:lnTo>
                  <a:lnTo>
                    <a:pt x="27538" y="18615"/>
                  </a:lnTo>
                  <a:lnTo>
                    <a:pt x="26900" y="17685"/>
                  </a:lnTo>
                  <a:lnTo>
                    <a:pt x="26246" y="16746"/>
                  </a:lnTo>
                  <a:lnTo>
                    <a:pt x="25573" y="15799"/>
                  </a:lnTo>
                  <a:lnTo>
                    <a:pt x="24884" y="14843"/>
                  </a:lnTo>
                  <a:lnTo>
                    <a:pt x="17462" y="14843"/>
                  </a:lnTo>
                  <a:lnTo>
                    <a:pt x="16576" y="16052"/>
                  </a:lnTo>
                  <a:lnTo>
                    <a:pt x="15663" y="17235"/>
                  </a:lnTo>
                  <a:lnTo>
                    <a:pt x="14725" y="18392"/>
                  </a:lnTo>
                  <a:lnTo>
                    <a:pt x="13760" y="19523"/>
                  </a:lnTo>
                  <a:lnTo>
                    <a:pt x="12769" y="20627"/>
                  </a:lnTo>
                  <a:lnTo>
                    <a:pt x="11752" y="21705"/>
                  </a:lnTo>
                  <a:lnTo>
                    <a:pt x="10708" y="22758"/>
                  </a:lnTo>
                  <a:lnTo>
                    <a:pt x="9639" y="23783"/>
                  </a:lnTo>
                  <a:lnTo>
                    <a:pt x="8543" y="24783"/>
                  </a:lnTo>
                  <a:lnTo>
                    <a:pt x="7421" y="25757"/>
                  </a:lnTo>
                  <a:lnTo>
                    <a:pt x="0" y="20518"/>
                  </a:lnTo>
                  <a:lnTo>
                    <a:pt x="2126" y="18663"/>
                  </a:lnTo>
                  <a:lnTo>
                    <a:pt x="4138" y="16763"/>
                  </a:lnTo>
                  <a:lnTo>
                    <a:pt x="6037" y="14821"/>
                  </a:lnTo>
                  <a:lnTo>
                    <a:pt x="7823" y="12834"/>
                  </a:lnTo>
                  <a:lnTo>
                    <a:pt x="9495" y="10804"/>
                  </a:lnTo>
                  <a:lnTo>
                    <a:pt x="11053" y="8731"/>
                  </a:lnTo>
                  <a:lnTo>
                    <a:pt x="12498" y="6613"/>
                  </a:lnTo>
                  <a:lnTo>
                    <a:pt x="13830" y="4452"/>
                  </a:lnTo>
                  <a:lnTo>
                    <a:pt x="15048" y="22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8086917" y="4147842"/>
              <a:ext cx="100409" cy="74215"/>
            </a:xfrm>
            <a:custGeom>
              <a:avLst/>
              <a:pathLst>
                <a:path w="100409" h="74215">
                  <a:moveTo>
                    <a:pt x="12223" y="0"/>
                  </a:moveTo>
                  <a:lnTo>
                    <a:pt x="89058" y="0"/>
                  </a:lnTo>
                  <a:lnTo>
                    <a:pt x="89058" y="42346"/>
                  </a:lnTo>
                  <a:lnTo>
                    <a:pt x="72032" y="42346"/>
                  </a:lnTo>
                  <a:lnTo>
                    <a:pt x="72032" y="48894"/>
                  </a:lnTo>
                  <a:lnTo>
                    <a:pt x="100409" y="48894"/>
                  </a:lnTo>
                  <a:lnTo>
                    <a:pt x="100409" y="56753"/>
                  </a:lnTo>
                  <a:lnTo>
                    <a:pt x="72032" y="56753"/>
                  </a:lnTo>
                  <a:lnTo>
                    <a:pt x="72032" y="73779"/>
                  </a:lnTo>
                  <a:lnTo>
                    <a:pt x="63301" y="73779"/>
                  </a:lnTo>
                  <a:lnTo>
                    <a:pt x="63301" y="56753"/>
                  </a:lnTo>
                  <a:lnTo>
                    <a:pt x="37107" y="56753"/>
                  </a:lnTo>
                  <a:lnTo>
                    <a:pt x="36400" y="58813"/>
                  </a:lnTo>
                  <a:lnTo>
                    <a:pt x="35326" y="60804"/>
                  </a:lnTo>
                  <a:lnTo>
                    <a:pt x="33885" y="62725"/>
                  </a:lnTo>
                  <a:lnTo>
                    <a:pt x="32078" y="64576"/>
                  </a:lnTo>
                  <a:lnTo>
                    <a:pt x="29904" y="66357"/>
                  </a:lnTo>
                  <a:lnTo>
                    <a:pt x="27363" y="68068"/>
                  </a:lnTo>
                  <a:lnTo>
                    <a:pt x="24456" y="69710"/>
                  </a:lnTo>
                  <a:lnTo>
                    <a:pt x="21182" y="71281"/>
                  </a:lnTo>
                  <a:lnTo>
                    <a:pt x="17541" y="72783"/>
                  </a:lnTo>
                  <a:lnTo>
                    <a:pt x="13533" y="74215"/>
                  </a:lnTo>
                  <a:lnTo>
                    <a:pt x="7421" y="65920"/>
                  </a:lnTo>
                  <a:lnTo>
                    <a:pt x="10687" y="65122"/>
                  </a:lnTo>
                  <a:lnTo>
                    <a:pt x="13673" y="64296"/>
                  </a:lnTo>
                  <a:lnTo>
                    <a:pt x="16379" y="63445"/>
                  </a:lnTo>
                  <a:lnTo>
                    <a:pt x="18807" y="62568"/>
                  </a:lnTo>
                  <a:lnTo>
                    <a:pt x="20955" y="61664"/>
                  </a:lnTo>
                  <a:lnTo>
                    <a:pt x="22823" y="60734"/>
                  </a:lnTo>
                  <a:lnTo>
                    <a:pt x="24412" y="59778"/>
                  </a:lnTo>
                  <a:lnTo>
                    <a:pt x="25722" y="58796"/>
                  </a:lnTo>
                  <a:lnTo>
                    <a:pt x="26752" y="57787"/>
                  </a:lnTo>
                  <a:lnTo>
                    <a:pt x="27503" y="56753"/>
                  </a:lnTo>
                  <a:lnTo>
                    <a:pt x="0" y="56753"/>
                  </a:lnTo>
                  <a:lnTo>
                    <a:pt x="0" y="48894"/>
                  </a:lnTo>
                  <a:lnTo>
                    <a:pt x="28813" y="48894"/>
                  </a:lnTo>
                  <a:lnTo>
                    <a:pt x="28813" y="42346"/>
                  </a:lnTo>
                  <a:lnTo>
                    <a:pt x="12223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8107436" y="4155264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8107436" y="4166615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8107436" y="4177965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8124462" y="4190189"/>
              <a:ext cx="25757" cy="6548"/>
            </a:xfrm>
            <a:custGeom>
              <a:avLst/>
              <a:pathLst>
                <a:path w="25757" h="6548">
                  <a:moveTo>
                    <a:pt x="25757" y="6548"/>
                  </a:moveTo>
                  <a:lnTo>
                    <a:pt x="25757" y="0"/>
                  </a:lnTo>
                  <a:lnTo>
                    <a:pt x="0" y="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8198241" y="4126451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3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8217886" y="4153954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253248" y="4153954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217886" y="4174473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253248" y="4174473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312184" y="4124705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2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310437" y="4174036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333575" y="4121649"/>
              <a:ext cx="78581" cy="100409"/>
            </a:xfrm>
            <a:custGeom>
              <a:avLst/>
              <a:pathLst>
                <a:path w="78581" h="100409">
                  <a:moveTo>
                    <a:pt x="4802" y="49768"/>
                  </a:moveTo>
                  <a:lnTo>
                    <a:pt x="32305" y="49768"/>
                  </a:lnTo>
                  <a:lnTo>
                    <a:pt x="32388" y="49161"/>
                  </a:lnTo>
                  <a:lnTo>
                    <a:pt x="32462" y="48563"/>
                  </a:lnTo>
                  <a:lnTo>
                    <a:pt x="32528" y="47973"/>
                  </a:lnTo>
                  <a:lnTo>
                    <a:pt x="32585" y="47393"/>
                  </a:lnTo>
                  <a:lnTo>
                    <a:pt x="32633" y="46821"/>
                  </a:lnTo>
                  <a:lnTo>
                    <a:pt x="32672" y="46258"/>
                  </a:lnTo>
                  <a:lnTo>
                    <a:pt x="32702" y="45703"/>
                  </a:lnTo>
                  <a:lnTo>
                    <a:pt x="32724" y="45158"/>
                  </a:lnTo>
                  <a:lnTo>
                    <a:pt x="32737" y="44621"/>
                  </a:lnTo>
                  <a:lnTo>
                    <a:pt x="32742" y="44092"/>
                  </a:lnTo>
                  <a:lnTo>
                    <a:pt x="32742" y="26193"/>
                  </a:lnTo>
                  <a:lnTo>
                    <a:pt x="10914" y="26193"/>
                  </a:lnTo>
                  <a:lnTo>
                    <a:pt x="10914" y="17899"/>
                  </a:lnTo>
                  <a:lnTo>
                    <a:pt x="32742" y="17899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7899"/>
                  </a:lnTo>
                  <a:lnTo>
                    <a:pt x="66794" y="17899"/>
                  </a:lnTo>
                  <a:lnTo>
                    <a:pt x="66794" y="49768"/>
                  </a:lnTo>
                  <a:lnTo>
                    <a:pt x="76835" y="49768"/>
                  </a:lnTo>
                  <a:lnTo>
                    <a:pt x="76835" y="58062"/>
                  </a:lnTo>
                  <a:lnTo>
                    <a:pt x="45402" y="58062"/>
                  </a:lnTo>
                  <a:lnTo>
                    <a:pt x="47541" y="62332"/>
                  </a:lnTo>
                  <a:lnTo>
                    <a:pt x="49942" y="66409"/>
                  </a:lnTo>
                  <a:lnTo>
                    <a:pt x="52605" y="70295"/>
                  </a:lnTo>
                  <a:lnTo>
                    <a:pt x="55530" y="73988"/>
                  </a:lnTo>
                  <a:lnTo>
                    <a:pt x="58717" y="77489"/>
                  </a:lnTo>
                  <a:lnTo>
                    <a:pt x="62166" y="80798"/>
                  </a:lnTo>
                  <a:lnTo>
                    <a:pt x="65877" y="83916"/>
                  </a:lnTo>
                  <a:lnTo>
                    <a:pt x="69850" y="86841"/>
                  </a:lnTo>
                  <a:lnTo>
                    <a:pt x="74084" y="89573"/>
                  </a:lnTo>
                  <a:lnTo>
                    <a:pt x="78581" y="92114"/>
                  </a:lnTo>
                  <a:lnTo>
                    <a:pt x="72032" y="100409"/>
                  </a:lnTo>
                  <a:lnTo>
                    <a:pt x="67610" y="97440"/>
                  </a:lnTo>
                  <a:lnTo>
                    <a:pt x="63423" y="94297"/>
                  </a:lnTo>
                  <a:lnTo>
                    <a:pt x="59472" y="90979"/>
                  </a:lnTo>
                  <a:lnTo>
                    <a:pt x="55757" y="87487"/>
                  </a:lnTo>
                  <a:lnTo>
                    <a:pt x="52278" y="83820"/>
                  </a:lnTo>
                  <a:lnTo>
                    <a:pt x="49034" y="79978"/>
                  </a:lnTo>
                  <a:lnTo>
                    <a:pt x="46026" y="75961"/>
                  </a:lnTo>
                  <a:lnTo>
                    <a:pt x="43254" y="71770"/>
                  </a:lnTo>
                  <a:lnTo>
                    <a:pt x="40718" y="67405"/>
                  </a:lnTo>
                  <a:lnTo>
                    <a:pt x="38417" y="62864"/>
                  </a:lnTo>
                  <a:lnTo>
                    <a:pt x="36776" y="67326"/>
                  </a:lnTo>
                  <a:lnTo>
                    <a:pt x="34820" y="71631"/>
                  </a:lnTo>
                  <a:lnTo>
                    <a:pt x="32550" y="75778"/>
                  </a:lnTo>
                  <a:lnTo>
                    <a:pt x="29965" y="79768"/>
                  </a:lnTo>
                  <a:lnTo>
                    <a:pt x="27066" y="83601"/>
                  </a:lnTo>
                  <a:lnTo>
                    <a:pt x="23853" y="87277"/>
                  </a:lnTo>
                  <a:lnTo>
                    <a:pt x="20326" y="90796"/>
                  </a:lnTo>
                  <a:lnTo>
                    <a:pt x="16484" y="94157"/>
                  </a:lnTo>
                  <a:lnTo>
                    <a:pt x="12328" y="97362"/>
                  </a:lnTo>
                  <a:lnTo>
                    <a:pt x="7858" y="100409"/>
                  </a:lnTo>
                  <a:lnTo>
                    <a:pt x="0" y="94297"/>
                  </a:lnTo>
                  <a:lnTo>
                    <a:pt x="4706" y="91106"/>
                  </a:lnTo>
                  <a:lnTo>
                    <a:pt x="9045" y="87818"/>
                  </a:lnTo>
                  <a:lnTo>
                    <a:pt x="13018" y="84435"/>
                  </a:lnTo>
                  <a:lnTo>
                    <a:pt x="16624" y="80956"/>
                  </a:lnTo>
                  <a:lnTo>
                    <a:pt x="19863" y="77380"/>
                  </a:lnTo>
                  <a:lnTo>
                    <a:pt x="22736" y="73709"/>
                  </a:lnTo>
                  <a:lnTo>
                    <a:pt x="25242" y="69941"/>
                  </a:lnTo>
                  <a:lnTo>
                    <a:pt x="27381" y="66078"/>
                  </a:lnTo>
                  <a:lnTo>
                    <a:pt x="29153" y="62118"/>
                  </a:lnTo>
                  <a:lnTo>
                    <a:pt x="30559" y="58062"/>
                  </a:lnTo>
                  <a:lnTo>
                    <a:pt x="4802" y="580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374612" y="4147842"/>
              <a:ext cx="17025" cy="23574"/>
            </a:xfrm>
            <a:custGeom>
              <a:avLst/>
              <a:pathLst>
                <a:path w="17025" h="23574">
                  <a:moveTo>
                    <a:pt x="17025" y="23574"/>
                  </a:moveTo>
                  <a:lnTo>
                    <a:pt x="17025" y="0"/>
                  </a:lnTo>
                  <a:lnTo>
                    <a:pt x="436" y="0"/>
                  </a:lnTo>
                  <a:lnTo>
                    <a:pt x="436" y="17899"/>
                  </a:lnTo>
                  <a:lnTo>
                    <a:pt x="432" y="18505"/>
                  </a:lnTo>
                  <a:lnTo>
                    <a:pt x="419" y="19103"/>
                  </a:lnTo>
                  <a:lnTo>
                    <a:pt x="397" y="19693"/>
                  </a:lnTo>
                  <a:lnTo>
                    <a:pt x="366" y="20273"/>
                  </a:lnTo>
                  <a:lnTo>
                    <a:pt x="327" y="20845"/>
                  </a:lnTo>
                  <a:lnTo>
                    <a:pt x="279" y="21409"/>
                  </a:lnTo>
                  <a:lnTo>
                    <a:pt x="222" y="21963"/>
                  </a:lnTo>
                  <a:lnTo>
                    <a:pt x="157" y="22509"/>
                  </a:lnTo>
                  <a:lnTo>
                    <a:pt x="82" y="23046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7288772" y="4241476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7285716" y="4273345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2021-10-19T09:49:22Z</dcterms:modified>
</cp:coreProperties>
</file>