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99746" y="1590617"/>
              <a:ext cx="5737345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74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0296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384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99746" y="5410858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9746" y="5012916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99746" y="4614974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99746" y="4217033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99746" y="3819091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99746" y="3421149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99746" y="3023207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99746" y="2625265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99746" y="2227324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99746" y="1829382"/>
              <a:ext cx="5737345" cy="0"/>
            </a:xfrm>
            <a:custGeom>
              <a:avLst/>
              <a:pathLst>
                <a:path w="5737345" h="0">
                  <a:moveTo>
                    <a:pt x="0" y="0"/>
                  </a:moveTo>
                  <a:lnTo>
                    <a:pt x="5737345" y="0"/>
                  </a:lnTo>
                  <a:lnTo>
                    <a:pt x="573734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9974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3522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7070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99746" y="1650308"/>
              <a:ext cx="3096442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199746" y="2048250"/>
              <a:ext cx="4249600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99746" y="2446192"/>
              <a:ext cx="5624848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9746" y="2844133"/>
              <a:ext cx="4087304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9746" y="3242075"/>
              <a:ext cx="4920140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9746" y="3640017"/>
              <a:ext cx="5103792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99746" y="4037959"/>
              <a:ext cx="5419842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99746" y="4435901"/>
              <a:ext cx="5257546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199746" y="4833842"/>
              <a:ext cx="5466823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199746" y="5231784"/>
              <a:ext cx="585120" cy="358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93985" y="1777175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53375" y="1776063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13241" y="1777175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46243" y="2174005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61329" y="2185650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06533" y="2174005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21619" y="2185650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266399" y="2175117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64271" y="2573058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20221" y="2571947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84851" y="2573058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642970" y="2573058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3947" y="296988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99033" y="2981534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043813" y="297100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105426" y="297100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59564" y="336894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819853" y="336894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876649" y="3368942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937363" y="3367831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943215" y="3766884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03504" y="3766884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060724" y="3765772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075810" y="3777417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120590" y="3766884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259265" y="4164826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316485" y="4163714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376986" y="4163714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392601" y="4202355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437064" y="4163714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452150" y="4175359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096969" y="4562768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154189" y="4561656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213208" y="4561656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277838" y="4562768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306246" y="4960709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363466" y="495959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423438" y="495959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440376" y="4970025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438735" y="5001361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484574" y="495959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499448" y="497124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19118" y="5373567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975279" y="5372456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036998" y="537356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199746" y="1590617"/>
              <a:ext cx="5737345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48034" y="5248820"/>
              <a:ext cx="30286" cy="101009"/>
            </a:xfrm>
            <a:custGeom>
              <a:avLst/>
              <a:pathLst>
                <a:path w="30286" h="101009">
                  <a:moveTo>
                    <a:pt x="8458" y="101009"/>
                  </a:moveTo>
                  <a:lnTo>
                    <a:pt x="7908" y="101005"/>
                  </a:lnTo>
                  <a:lnTo>
                    <a:pt x="7373" y="100994"/>
                  </a:lnTo>
                  <a:lnTo>
                    <a:pt x="6852" y="100975"/>
                  </a:lnTo>
                  <a:lnTo>
                    <a:pt x="6345" y="100948"/>
                  </a:lnTo>
                  <a:lnTo>
                    <a:pt x="5852" y="100914"/>
                  </a:lnTo>
                  <a:lnTo>
                    <a:pt x="5374" y="100872"/>
                  </a:lnTo>
                  <a:lnTo>
                    <a:pt x="4909" y="100822"/>
                  </a:lnTo>
                  <a:lnTo>
                    <a:pt x="4459" y="100765"/>
                  </a:lnTo>
                  <a:lnTo>
                    <a:pt x="4023" y="100700"/>
                  </a:lnTo>
                  <a:lnTo>
                    <a:pt x="3601" y="100627"/>
                  </a:lnTo>
                  <a:lnTo>
                    <a:pt x="3192" y="100559"/>
                  </a:lnTo>
                  <a:lnTo>
                    <a:pt x="2793" y="100485"/>
                  </a:lnTo>
                  <a:lnTo>
                    <a:pt x="2406" y="100406"/>
                  </a:lnTo>
                  <a:lnTo>
                    <a:pt x="2030" y="100322"/>
                  </a:lnTo>
                  <a:lnTo>
                    <a:pt x="1664" y="100232"/>
                  </a:lnTo>
                  <a:lnTo>
                    <a:pt x="1309" y="100136"/>
                  </a:lnTo>
                  <a:lnTo>
                    <a:pt x="965" y="100035"/>
                  </a:lnTo>
                  <a:lnTo>
                    <a:pt x="633" y="99929"/>
                  </a:lnTo>
                  <a:lnTo>
                    <a:pt x="311" y="99817"/>
                  </a:lnTo>
                  <a:lnTo>
                    <a:pt x="0" y="99699"/>
                  </a:lnTo>
                  <a:lnTo>
                    <a:pt x="0" y="90968"/>
                  </a:lnTo>
                  <a:lnTo>
                    <a:pt x="373" y="91064"/>
                  </a:lnTo>
                  <a:lnTo>
                    <a:pt x="753" y="91156"/>
                  </a:lnTo>
                  <a:lnTo>
                    <a:pt x="1137" y="91243"/>
                  </a:lnTo>
                  <a:lnTo>
                    <a:pt x="1527" y="91326"/>
                  </a:lnTo>
                  <a:lnTo>
                    <a:pt x="1923" y="91405"/>
                  </a:lnTo>
                  <a:lnTo>
                    <a:pt x="2324" y="91479"/>
                  </a:lnTo>
                  <a:lnTo>
                    <a:pt x="2731" y="91549"/>
                  </a:lnTo>
                  <a:lnTo>
                    <a:pt x="3143" y="91614"/>
                  </a:lnTo>
                  <a:lnTo>
                    <a:pt x="3560" y="91675"/>
                  </a:lnTo>
                  <a:lnTo>
                    <a:pt x="3983" y="91732"/>
                  </a:lnTo>
                  <a:lnTo>
                    <a:pt x="4412" y="91794"/>
                  </a:lnTo>
                  <a:lnTo>
                    <a:pt x="4848" y="91850"/>
                  </a:lnTo>
                  <a:lnTo>
                    <a:pt x="5290" y="91899"/>
                  </a:lnTo>
                  <a:lnTo>
                    <a:pt x="5738" y="91942"/>
                  </a:lnTo>
                  <a:lnTo>
                    <a:pt x="6193" y="91978"/>
                  </a:lnTo>
                  <a:lnTo>
                    <a:pt x="6655" y="92007"/>
                  </a:lnTo>
                  <a:lnTo>
                    <a:pt x="7123" y="92030"/>
                  </a:lnTo>
                  <a:lnTo>
                    <a:pt x="7598" y="92047"/>
                  </a:lnTo>
                  <a:lnTo>
                    <a:pt x="8079" y="92056"/>
                  </a:lnTo>
                  <a:lnTo>
                    <a:pt x="8567" y="92060"/>
                  </a:lnTo>
                  <a:lnTo>
                    <a:pt x="8971" y="92054"/>
                  </a:lnTo>
                  <a:lnTo>
                    <a:pt x="9375" y="92038"/>
                  </a:lnTo>
                  <a:lnTo>
                    <a:pt x="9778" y="92011"/>
                  </a:lnTo>
                  <a:lnTo>
                    <a:pt x="10182" y="91972"/>
                  </a:lnTo>
                  <a:lnTo>
                    <a:pt x="10586" y="91923"/>
                  </a:lnTo>
                  <a:lnTo>
                    <a:pt x="10990" y="91863"/>
                  </a:lnTo>
                  <a:lnTo>
                    <a:pt x="11394" y="91792"/>
                  </a:lnTo>
                  <a:lnTo>
                    <a:pt x="11798" y="91710"/>
                  </a:lnTo>
                  <a:lnTo>
                    <a:pt x="12201" y="91618"/>
                  </a:lnTo>
                  <a:lnTo>
                    <a:pt x="12605" y="91514"/>
                  </a:lnTo>
                  <a:lnTo>
                    <a:pt x="13016" y="91407"/>
                  </a:lnTo>
                  <a:lnTo>
                    <a:pt x="13417" y="91283"/>
                  </a:lnTo>
                  <a:lnTo>
                    <a:pt x="13810" y="91141"/>
                  </a:lnTo>
                  <a:lnTo>
                    <a:pt x="14194" y="90981"/>
                  </a:lnTo>
                  <a:lnTo>
                    <a:pt x="14570" y="90805"/>
                  </a:lnTo>
                  <a:lnTo>
                    <a:pt x="14936" y="90610"/>
                  </a:lnTo>
                  <a:lnTo>
                    <a:pt x="15294" y="90398"/>
                  </a:lnTo>
                  <a:lnTo>
                    <a:pt x="15644" y="90169"/>
                  </a:lnTo>
                  <a:lnTo>
                    <a:pt x="15984" y="89923"/>
                  </a:lnTo>
                  <a:lnTo>
                    <a:pt x="16316" y="89659"/>
                  </a:lnTo>
                  <a:lnTo>
                    <a:pt x="16648" y="89375"/>
                  </a:lnTo>
                  <a:lnTo>
                    <a:pt x="16967" y="89071"/>
                  </a:lnTo>
                  <a:lnTo>
                    <a:pt x="17272" y="88747"/>
                  </a:lnTo>
                  <a:lnTo>
                    <a:pt x="17565" y="88401"/>
                  </a:lnTo>
                  <a:lnTo>
                    <a:pt x="17844" y="88035"/>
                  </a:lnTo>
                  <a:lnTo>
                    <a:pt x="18110" y="87648"/>
                  </a:lnTo>
                  <a:lnTo>
                    <a:pt x="18364" y="87241"/>
                  </a:lnTo>
                  <a:lnTo>
                    <a:pt x="18604" y="86812"/>
                  </a:lnTo>
                  <a:lnTo>
                    <a:pt x="18831" y="86363"/>
                  </a:lnTo>
                  <a:lnTo>
                    <a:pt x="19045" y="85893"/>
                  </a:lnTo>
                  <a:lnTo>
                    <a:pt x="19242" y="85400"/>
                  </a:lnTo>
                  <a:lnTo>
                    <a:pt x="19418" y="84880"/>
                  </a:lnTo>
                  <a:lnTo>
                    <a:pt x="19573" y="84335"/>
                  </a:lnTo>
                  <a:lnTo>
                    <a:pt x="19708" y="83763"/>
                  </a:lnTo>
                  <a:lnTo>
                    <a:pt x="19822" y="83165"/>
                  </a:lnTo>
                  <a:lnTo>
                    <a:pt x="19915" y="82540"/>
                  </a:lnTo>
                  <a:lnTo>
                    <a:pt x="19988" y="81890"/>
                  </a:lnTo>
                  <a:lnTo>
                    <a:pt x="20040" y="81213"/>
                  </a:lnTo>
                  <a:lnTo>
                    <a:pt x="20071" y="80510"/>
                  </a:lnTo>
                  <a:lnTo>
                    <a:pt x="20081" y="79781"/>
                  </a:lnTo>
                  <a:lnTo>
                    <a:pt x="20081" y="0"/>
                  </a:lnTo>
                  <a:lnTo>
                    <a:pt x="30286" y="0"/>
                  </a:lnTo>
                  <a:lnTo>
                    <a:pt x="30286" y="78690"/>
                  </a:lnTo>
                  <a:lnTo>
                    <a:pt x="30270" y="79821"/>
                  </a:lnTo>
                  <a:lnTo>
                    <a:pt x="30221" y="80921"/>
                  </a:lnTo>
                  <a:lnTo>
                    <a:pt x="30139" y="81990"/>
                  </a:lnTo>
                  <a:lnTo>
                    <a:pt x="30024" y="83029"/>
                  </a:lnTo>
                  <a:lnTo>
                    <a:pt x="29877" y="84038"/>
                  </a:lnTo>
                  <a:lnTo>
                    <a:pt x="29697" y="85016"/>
                  </a:lnTo>
                  <a:lnTo>
                    <a:pt x="29484" y="85963"/>
                  </a:lnTo>
                  <a:lnTo>
                    <a:pt x="29238" y="86880"/>
                  </a:lnTo>
                  <a:lnTo>
                    <a:pt x="28960" y="87766"/>
                  </a:lnTo>
                  <a:lnTo>
                    <a:pt x="28649" y="88622"/>
                  </a:lnTo>
                  <a:lnTo>
                    <a:pt x="28319" y="89447"/>
                  </a:lnTo>
                  <a:lnTo>
                    <a:pt x="27964" y="90244"/>
                  </a:lnTo>
                  <a:lnTo>
                    <a:pt x="27582" y="91010"/>
                  </a:lnTo>
                  <a:lnTo>
                    <a:pt x="27173" y="91747"/>
                  </a:lnTo>
                  <a:lnTo>
                    <a:pt x="26739" y="92455"/>
                  </a:lnTo>
                  <a:lnTo>
                    <a:pt x="26278" y="93134"/>
                  </a:lnTo>
                  <a:lnTo>
                    <a:pt x="25792" y="93782"/>
                  </a:lnTo>
                  <a:lnTo>
                    <a:pt x="25279" y="94402"/>
                  </a:lnTo>
                  <a:lnTo>
                    <a:pt x="24739" y="94992"/>
                  </a:lnTo>
                  <a:lnTo>
                    <a:pt x="24174" y="95552"/>
                  </a:lnTo>
                  <a:lnTo>
                    <a:pt x="23595" y="96094"/>
                  </a:lnTo>
                  <a:lnTo>
                    <a:pt x="22991" y="96606"/>
                  </a:lnTo>
                  <a:lnTo>
                    <a:pt x="22364" y="97089"/>
                  </a:lnTo>
                  <a:lnTo>
                    <a:pt x="21712" y="97543"/>
                  </a:lnTo>
                  <a:lnTo>
                    <a:pt x="21036" y="97967"/>
                  </a:lnTo>
                  <a:lnTo>
                    <a:pt x="20337" y="98361"/>
                  </a:lnTo>
                  <a:lnTo>
                    <a:pt x="19613" y="98726"/>
                  </a:lnTo>
                  <a:lnTo>
                    <a:pt x="18866" y="99062"/>
                  </a:lnTo>
                  <a:lnTo>
                    <a:pt x="18094" y="99368"/>
                  </a:lnTo>
                  <a:lnTo>
                    <a:pt x="17298" y="99645"/>
                  </a:lnTo>
                  <a:lnTo>
                    <a:pt x="16493" y="99904"/>
                  </a:lnTo>
                  <a:lnTo>
                    <a:pt x="15670" y="100136"/>
                  </a:lnTo>
                  <a:lnTo>
                    <a:pt x="14830" y="100341"/>
                  </a:lnTo>
                  <a:lnTo>
                    <a:pt x="13972" y="100518"/>
                  </a:lnTo>
                  <a:lnTo>
                    <a:pt x="13096" y="100668"/>
                  </a:lnTo>
                  <a:lnTo>
                    <a:pt x="12204" y="100791"/>
                  </a:lnTo>
                  <a:lnTo>
                    <a:pt x="11293" y="100886"/>
                  </a:lnTo>
                  <a:lnTo>
                    <a:pt x="10366" y="100955"/>
                  </a:lnTo>
                  <a:lnTo>
                    <a:pt x="9421" y="1009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96383" y="531496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052154" y="524347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111527" y="5270976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66533" y="5239980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179630" y="5266610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223723" y="5266610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179194" y="527883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223287" y="527883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68716" y="529105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275674" y="528843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306233" y="530371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279603" y="524129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18457" y="524958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293573" y="526573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318457" y="526573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343778" y="526573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388307" y="523692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404460" y="525787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413191" y="527665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413191" y="529236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426288" y="530808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13164" y="524259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21895" y="525089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03996" y="528931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512291" y="529717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55074" y="528931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63369" y="529717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10517" y="5291931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14883" y="5237361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626670" y="5238234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676002" y="5238234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672073" y="5269666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723587" y="5297170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742796" y="530502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66370" y="5305028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89508" y="530502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39740" y="5236924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729699" y="5237797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23587" y="5270103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785579" y="5270103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5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2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836657" y="523823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947980" y="523823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954529" y="526399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963260" y="527184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967626" y="5275341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006043" y="5303281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71527" y="531201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065687" y="5363737"/>
              <a:ext cx="73779" cy="95607"/>
            </a:xfrm>
            <a:custGeom>
              <a:avLst/>
              <a:pathLst>
                <a:path w="73779" h="95607">
                  <a:moveTo>
                    <a:pt x="73779" y="0"/>
                  </a:moveTo>
                  <a:lnTo>
                    <a:pt x="73779" y="95607"/>
                  </a:lnTo>
                  <a:lnTo>
                    <a:pt x="65047" y="95607"/>
                  </a:lnTo>
                  <a:lnTo>
                    <a:pt x="65047" y="86002"/>
                  </a:lnTo>
                  <a:lnTo>
                    <a:pt x="8731" y="86002"/>
                  </a:lnTo>
                  <a:lnTo>
                    <a:pt x="8731" y="95607"/>
                  </a:lnTo>
                  <a:lnTo>
                    <a:pt x="0" y="95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074419" y="5372031"/>
              <a:ext cx="56316" cy="17899"/>
            </a:xfrm>
            <a:custGeom>
              <a:avLst/>
              <a:pathLst>
                <a:path w="56316" h="17899">
                  <a:moveTo>
                    <a:pt x="0" y="17899"/>
                  </a:moveTo>
                  <a:lnTo>
                    <a:pt x="56316" y="17899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074419" y="5397789"/>
              <a:ext cx="56316" cy="17899"/>
            </a:xfrm>
            <a:custGeom>
              <a:avLst/>
              <a:pathLst>
                <a:path w="56316" h="17899">
                  <a:moveTo>
                    <a:pt x="0" y="17899"/>
                  </a:moveTo>
                  <a:lnTo>
                    <a:pt x="56316" y="17899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074419" y="5423982"/>
              <a:ext cx="56316" cy="17462"/>
            </a:xfrm>
            <a:custGeom>
              <a:avLst/>
              <a:pathLst>
                <a:path w="56316" h="17462">
                  <a:moveTo>
                    <a:pt x="0" y="17462"/>
                  </a:moveTo>
                  <a:lnTo>
                    <a:pt x="56316" y="17462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187488" y="5357625"/>
              <a:ext cx="15716" cy="16152"/>
            </a:xfrm>
            <a:custGeom>
              <a:avLst/>
              <a:pathLst>
                <a:path w="15716" h="16152">
                  <a:moveTo>
                    <a:pt x="7858" y="0"/>
                  </a:moveTo>
                  <a:lnTo>
                    <a:pt x="8801" y="1148"/>
                  </a:lnTo>
                  <a:lnTo>
                    <a:pt x="9709" y="2322"/>
                  </a:lnTo>
                  <a:lnTo>
                    <a:pt x="10582" y="3523"/>
                  </a:lnTo>
                  <a:lnTo>
                    <a:pt x="11420" y="4749"/>
                  </a:lnTo>
                  <a:lnTo>
                    <a:pt x="12223" y="6002"/>
                  </a:lnTo>
                  <a:lnTo>
                    <a:pt x="12992" y="7281"/>
                  </a:lnTo>
                  <a:lnTo>
                    <a:pt x="13725" y="8587"/>
                  </a:lnTo>
                  <a:lnTo>
                    <a:pt x="14424" y="9918"/>
                  </a:lnTo>
                  <a:lnTo>
                    <a:pt x="15087" y="11276"/>
                  </a:lnTo>
                  <a:lnTo>
                    <a:pt x="15716" y="12660"/>
                  </a:lnTo>
                  <a:lnTo>
                    <a:pt x="7421" y="16152"/>
                  </a:lnTo>
                  <a:lnTo>
                    <a:pt x="6797" y="14851"/>
                  </a:lnTo>
                  <a:lnTo>
                    <a:pt x="6146" y="13568"/>
                  </a:lnTo>
                  <a:lnTo>
                    <a:pt x="5470" y="12302"/>
                  </a:lnTo>
                  <a:lnTo>
                    <a:pt x="4767" y="11053"/>
                  </a:lnTo>
                  <a:lnTo>
                    <a:pt x="4038" y="9822"/>
                  </a:lnTo>
                  <a:lnTo>
                    <a:pt x="3282" y="8609"/>
                  </a:lnTo>
                  <a:lnTo>
                    <a:pt x="2501" y="7412"/>
                  </a:lnTo>
                  <a:lnTo>
                    <a:pt x="1693" y="6234"/>
                  </a:lnTo>
                  <a:lnTo>
                    <a:pt x="860" y="5072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166533" y="5358934"/>
              <a:ext cx="97353" cy="24010"/>
            </a:xfrm>
            <a:custGeom>
              <a:avLst/>
              <a:pathLst>
                <a:path w="97353" h="24010">
                  <a:moveTo>
                    <a:pt x="68540" y="0"/>
                  </a:moveTo>
                  <a:lnTo>
                    <a:pt x="78581" y="3055"/>
                  </a:lnTo>
                  <a:lnTo>
                    <a:pt x="77620" y="4522"/>
                  </a:lnTo>
                  <a:lnTo>
                    <a:pt x="76660" y="5954"/>
                  </a:lnTo>
                  <a:lnTo>
                    <a:pt x="75699" y="7351"/>
                  </a:lnTo>
                  <a:lnTo>
                    <a:pt x="74739" y="8713"/>
                  </a:lnTo>
                  <a:lnTo>
                    <a:pt x="73779" y="10040"/>
                  </a:lnTo>
                  <a:lnTo>
                    <a:pt x="72818" y="11333"/>
                  </a:lnTo>
                  <a:lnTo>
                    <a:pt x="71858" y="12590"/>
                  </a:lnTo>
                  <a:lnTo>
                    <a:pt x="70897" y="13812"/>
                  </a:lnTo>
                  <a:lnTo>
                    <a:pt x="69937" y="15000"/>
                  </a:lnTo>
                  <a:lnTo>
                    <a:pt x="68976" y="16152"/>
                  </a:lnTo>
                  <a:lnTo>
                    <a:pt x="97353" y="16152"/>
                  </a:lnTo>
                  <a:lnTo>
                    <a:pt x="97353" y="24010"/>
                  </a:lnTo>
                  <a:lnTo>
                    <a:pt x="0" y="24010"/>
                  </a:lnTo>
                  <a:lnTo>
                    <a:pt x="0" y="16152"/>
                  </a:lnTo>
                  <a:lnTo>
                    <a:pt x="58499" y="16152"/>
                  </a:lnTo>
                  <a:lnTo>
                    <a:pt x="59621" y="14576"/>
                  </a:lnTo>
                  <a:lnTo>
                    <a:pt x="60717" y="12992"/>
                  </a:lnTo>
                  <a:lnTo>
                    <a:pt x="61786" y="11398"/>
                  </a:lnTo>
                  <a:lnTo>
                    <a:pt x="62830" y="9796"/>
                  </a:lnTo>
                  <a:lnTo>
                    <a:pt x="63847" y="8185"/>
                  </a:lnTo>
                  <a:lnTo>
                    <a:pt x="64838" y="6565"/>
                  </a:lnTo>
                  <a:lnTo>
                    <a:pt x="65803" y="4937"/>
                  </a:lnTo>
                  <a:lnTo>
                    <a:pt x="66741" y="3300"/>
                  </a:lnTo>
                  <a:lnTo>
                    <a:pt x="67654" y="16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233327" y="5388184"/>
              <a:ext cx="24447" cy="70286"/>
            </a:xfrm>
            <a:custGeom>
              <a:avLst/>
              <a:pathLst>
                <a:path w="24447" h="70286">
                  <a:moveTo>
                    <a:pt x="16152" y="0"/>
                  </a:moveTo>
                  <a:lnTo>
                    <a:pt x="24447" y="0"/>
                  </a:lnTo>
                  <a:lnTo>
                    <a:pt x="24447" y="58935"/>
                  </a:lnTo>
                  <a:lnTo>
                    <a:pt x="24427" y="60204"/>
                  </a:lnTo>
                  <a:lnTo>
                    <a:pt x="24368" y="61389"/>
                  </a:lnTo>
                  <a:lnTo>
                    <a:pt x="24270" y="62491"/>
                  </a:lnTo>
                  <a:lnTo>
                    <a:pt x="24133" y="63511"/>
                  </a:lnTo>
                  <a:lnTo>
                    <a:pt x="23956" y="64447"/>
                  </a:lnTo>
                  <a:lnTo>
                    <a:pt x="23740" y="65301"/>
                  </a:lnTo>
                  <a:lnTo>
                    <a:pt x="23484" y="66071"/>
                  </a:lnTo>
                  <a:lnTo>
                    <a:pt x="23190" y="66759"/>
                  </a:lnTo>
                  <a:lnTo>
                    <a:pt x="22856" y="67363"/>
                  </a:lnTo>
                  <a:lnTo>
                    <a:pt x="22482" y="67885"/>
                  </a:lnTo>
                  <a:lnTo>
                    <a:pt x="22048" y="68341"/>
                  </a:lnTo>
                  <a:lnTo>
                    <a:pt x="21531" y="68749"/>
                  </a:lnTo>
                  <a:lnTo>
                    <a:pt x="20930" y="69110"/>
                  </a:lnTo>
                  <a:lnTo>
                    <a:pt x="20247" y="69422"/>
                  </a:lnTo>
                  <a:lnTo>
                    <a:pt x="19481" y="69686"/>
                  </a:lnTo>
                  <a:lnTo>
                    <a:pt x="18632" y="69902"/>
                  </a:lnTo>
                  <a:lnTo>
                    <a:pt x="17700" y="70070"/>
                  </a:lnTo>
                  <a:lnTo>
                    <a:pt x="16685" y="70190"/>
                  </a:lnTo>
                  <a:lnTo>
                    <a:pt x="15587" y="70262"/>
                  </a:lnTo>
                  <a:lnTo>
                    <a:pt x="14406" y="70286"/>
                  </a:lnTo>
                  <a:lnTo>
                    <a:pt x="13101" y="70273"/>
                  </a:lnTo>
                  <a:lnTo>
                    <a:pt x="11804" y="70234"/>
                  </a:lnTo>
                  <a:lnTo>
                    <a:pt x="10516" y="70168"/>
                  </a:lnTo>
                  <a:lnTo>
                    <a:pt x="9237" y="70077"/>
                  </a:lnTo>
                  <a:lnTo>
                    <a:pt x="7967" y="69959"/>
                  </a:lnTo>
                  <a:lnTo>
                    <a:pt x="6705" y="69815"/>
                  </a:lnTo>
                  <a:lnTo>
                    <a:pt x="5452" y="69644"/>
                  </a:lnTo>
                  <a:lnTo>
                    <a:pt x="4208" y="69448"/>
                  </a:lnTo>
                  <a:lnTo>
                    <a:pt x="2972" y="69225"/>
                  </a:lnTo>
                  <a:lnTo>
                    <a:pt x="1746" y="68976"/>
                  </a:lnTo>
                  <a:lnTo>
                    <a:pt x="0" y="60245"/>
                  </a:lnTo>
                  <a:lnTo>
                    <a:pt x="1309" y="60577"/>
                  </a:lnTo>
                  <a:lnTo>
                    <a:pt x="2619" y="60874"/>
                  </a:lnTo>
                  <a:lnTo>
                    <a:pt x="3929" y="61136"/>
                  </a:lnTo>
                  <a:lnTo>
                    <a:pt x="5238" y="61363"/>
                  </a:lnTo>
                  <a:lnTo>
                    <a:pt x="6548" y="61555"/>
                  </a:lnTo>
                  <a:lnTo>
                    <a:pt x="7858" y="61712"/>
                  </a:lnTo>
                  <a:lnTo>
                    <a:pt x="9167" y="61834"/>
                  </a:lnTo>
                  <a:lnTo>
                    <a:pt x="10477" y="61922"/>
                  </a:lnTo>
                  <a:lnTo>
                    <a:pt x="11787" y="61974"/>
                  </a:lnTo>
                  <a:lnTo>
                    <a:pt x="13096" y="61991"/>
                  </a:lnTo>
                  <a:lnTo>
                    <a:pt x="13677" y="61939"/>
                  </a:lnTo>
                  <a:lnTo>
                    <a:pt x="14197" y="61782"/>
                  </a:lnTo>
                  <a:lnTo>
                    <a:pt x="14655" y="61520"/>
                  </a:lnTo>
                  <a:lnTo>
                    <a:pt x="15052" y="61153"/>
                  </a:lnTo>
                  <a:lnTo>
                    <a:pt x="15388" y="60682"/>
                  </a:lnTo>
                  <a:lnTo>
                    <a:pt x="15663" y="60105"/>
                  </a:lnTo>
                  <a:lnTo>
                    <a:pt x="15877" y="59424"/>
                  </a:lnTo>
                  <a:lnTo>
                    <a:pt x="16030" y="58639"/>
                  </a:lnTo>
                  <a:lnTo>
                    <a:pt x="16122" y="57748"/>
                  </a:lnTo>
                  <a:lnTo>
                    <a:pt x="16152" y="567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172645" y="5391677"/>
              <a:ext cx="40163" cy="67667"/>
            </a:xfrm>
            <a:custGeom>
              <a:avLst/>
              <a:pathLst>
                <a:path w="40163" h="67667">
                  <a:moveTo>
                    <a:pt x="40163" y="0"/>
                  </a:moveTo>
                  <a:lnTo>
                    <a:pt x="40163" y="56316"/>
                  </a:lnTo>
                  <a:lnTo>
                    <a:pt x="40137" y="57338"/>
                  </a:lnTo>
                  <a:lnTo>
                    <a:pt x="40058" y="58307"/>
                  </a:lnTo>
                  <a:lnTo>
                    <a:pt x="39928" y="59224"/>
                  </a:lnTo>
                  <a:lnTo>
                    <a:pt x="39744" y="60088"/>
                  </a:lnTo>
                  <a:lnTo>
                    <a:pt x="39508" y="60900"/>
                  </a:lnTo>
                  <a:lnTo>
                    <a:pt x="39220" y="61660"/>
                  </a:lnTo>
                  <a:lnTo>
                    <a:pt x="38880" y="62367"/>
                  </a:lnTo>
                  <a:lnTo>
                    <a:pt x="38487" y="63022"/>
                  </a:lnTo>
                  <a:lnTo>
                    <a:pt x="38042" y="63624"/>
                  </a:lnTo>
                  <a:lnTo>
                    <a:pt x="37544" y="64174"/>
                  </a:lnTo>
                  <a:lnTo>
                    <a:pt x="36989" y="64672"/>
                  </a:lnTo>
                  <a:lnTo>
                    <a:pt x="36374" y="65117"/>
                  </a:lnTo>
                  <a:lnTo>
                    <a:pt x="35697" y="65510"/>
                  </a:lnTo>
                  <a:lnTo>
                    <a:pt x="34959" y="65851"/>
                  </a:lnTo>
                  <a:lnTo>
                    <a:pt x="34161" y="66139"/>
                  </a:lnTo>
                  <a:lnTo>
                    <a:pt x="33300" y="66374"/>
                  </a:lnTo>
                  <a:lnTo>
                    <a:pt x="32379" y="66558"/>
                  </a:lnTo>
                  <a:lnTo>
                    <a:pt x="31397" y="66689"/>
                  </a:lnTo>
                  <a:lnTo>
                    <a:pt x="30354" y="66767"/>
                  </a:lnTo>
                  <a:lnTo>
                    <a:pt x="29249" y="66794"/>
                  </a:lnTo>
                  <a:lnTo>
                    <a:pt x="28455" y="66785"/>
                  </a:lnTo>
                  <a:lnTo>
                    <a:pt x="27643" y="66759"/>
                  </a:lnTo>
                  <a:lnTo>
                    <a:pt x="26813" y="66715"/>
                  </a:lnTo>
                  <a:lnTo>
                    <a:pt x="25966" y="66654"/>
                  </a:lnTo>
                  <a:lnTo>
                    <a:pt x="25102" y="66575"/>
                  </a:lnTo>
                  <a:lnTo>
                    <a:pt x="24220" y="66479"/>
                  </a:lnTo>
                  <a:lnTo>
                    <a:pt x="23321" y="66366"/>
                  </a:lnTo>
                  <a:lnTo>
                    <a:pt x="22404" y="66235"/>
                  </a:lnTo>
                  <a:lnTo>
                    <a:pt x="21470" y="66086"/>
                  </a:lnTo>
                  <a:lnTo>
                    <a:pt x="20518" y="65920"/>
                  </a:lnTo>
                  <a:lnTo>
                    <a:pt x="18772" y="57626"/>
                  </a:lnTo>
                  <a:lnTo>
                    <a:pt x="20051" y="57792"/>
                  </a:lnTo>
                  <a:lnTo>
                    <a:pt x="21269" y="57940"/>
                  </a:lnTo>
                  <a:lnTo>
                    <a:pt x="22426" y="58071"/>
                  </a:lnTo>
                  <a:lnTo>
                    <a:pt x="23521" y="58185"/>
                  </a:lnTo>
                  <a:lnTo>
                    <a:pt x="24556" y="58281"/>
                  </a:lnTo>
                  <a:lnTo>
                    <a:pt x="25530" y="58359"/>
                  </a:lnTo>
                  <a:lnTo>
                    <a:pt x="26442" y="58420"/>
                  </a:lnTo>
                  <a:lnTo>
                    <a:pt x="27293" y="58464"/>
                  </a:lnTo>
                  <a:lnTo>
                    <a:pt x="28084" y="58490"/>
                  </a:lnTo>
                  <a:lnTo>
                    <a:pt x="28813" y="58499"/>
                  </a:lnTo>
                  <a:lnTo>
                    <a:pt x="29476" y="58455"/>
                  </a:lnTo>
                  <a:lnTo>
                    <a:pt x="30070" y="58324"/>
                  </a:lnTo>
                  <a:lnTo>
                    <a:pt x="30594" y="58106"/>
                  </a:lnTo>
                  <a:lnTo>
                    <a:pt x="31048" y="57800"/>
                  </a:lnTo>
                  <a:lnTo>
                    <a:pt x="31432" y="57407"/>
                  </a:lnTo>
                  <a:lnTo>
                    <a:pt x="31746" y="56927"/>
                  </a:lnTo>
                  <a:lnTo>
                    <a:pt x="31991" y="56360"/>
                  </a:lnTo>
                  <a:lnTo>
                    <a:pt x="32165" y="55705"/>
                  </a:lnTo>
                  <a:lnTo>
                    <a:pt x="32270" y="54963"/>
                  </a:lnTo>
                  <a:lnTo>
                    <a:pt x="32305" y="54133"/>
                  </a:lnTo>
                  <a:lnTo>
                    <a:pt x="32305" y="44092"/>
                  </a:lnTo>
                  <a:lnTo>
                    <a:pt x="7858" y="44092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180503" y="5399535"/>
              <a:ext cx="24447" cy="10477"/>
            </a:xfrm>
            <a:custGeom>
              <a:avLst/>
              <a:pathLst>
                <a:path w="24447" h="10477">
                  <a:moveTo>
                    <a:pt x="0" y="10477"/>
                  </a:moveTo>
                  <a:lnTo>
                    <a:pt x="24447" y="10477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80503" y="5417434"/>
              <a:ext cx="24447" cy="10477"/>
            </a:xfrm>
            <a:custGeom>
              <a:avLst/>
              <a:pathLst>
                <a:path w="24447" h="10477">
                  <a:moveTo>
                    <a:pt x="0" y="10477"/>
                  </a:moveTo>
                  <a:lnTo>
                    <a:pt x="24447" y="10477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27216" y="5393859"/>
              <a:ext cx="8294" cy="47148"/>
            </a:xfrm>
            <a:custGeom>
              <a:avLst/>
              <a:pathLst>
                <a:path w="8294" h="47148">
                  <a:moveTo>
                    <a:pt x="0" y="0"/>
                  </a:moveTo>
                  <a:lnTo>
                    <a:pt x="8294" y="0"/>
                  </a:lnTo>
                  <a:lnTo>
                    <a:pt x="8294" y="47148"/>
                  </a:lnTo>
                  <a:lnTo>
                    <a:pt x="0" y="471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77857" y="535893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315838" y="538731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32427" y="5415688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8293" y="538600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279167" y="544319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01404" y="536330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10135" y="537159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392236" y="541001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400531" y="541787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43314" y="541001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51609" y="541787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498757" y="5412632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03123" y="5358061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514910" y="5358934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564242" y="5358934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560313" y="5390367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39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616629" y="5365046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4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24460" y="535893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23587" y="543227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760258" y="5366793"/>
              <a:ext cx="64611" cy="46275"/>
            </a:xfrm>
            <a:custGeom>
              <a:avLst/>
              <a:pathLst>
                <a:path w="64611" h="46275">
                  <a:moveTo>
                    <a:pt x="32742" y="33178"/>
                  </a:moveTo>
                  <a:lnTo>
                    <a:pt x="30349" y="34876"/>
                  </a:lnTo>
                  <a:lnTo>
                    <a:pt x="27887" y="36479"/>
                  </a:lnTo>
                  <a:lnTo>
                    <a:pt x="25355" y="37985"/>
                  </a:lnTo>
                  <a:lnTo>
                    <a:pt x="22753" y="39395"/>
                  </a:lnTo>
                  <a:lnTo>
                    <a:pt x="20081" y="40709"/>
                  </a:lnTo>
                  <a:lnTo>
                    <a:pt x="17340" y="41927"/>
                  </a:lnTo>
                  <a:lnTo>
                    <a:pt x="14528" y="43049"/>
                  </a:lnTo>
                  <a:lnTo>
                    <a:pt x="11647" y="44075"/>
                  </a:lnTo>
                  <a:lnTo>
                    <a:pt x="8696" y="45005"/>
                  </a:lnTo>
                  <a:lnTo>
                    <a:pt x="5675" y="45839"/>
                  </a:lnTo>
                  <a:lnTo>
                    <a:pt x="0" y="37544"/>
                  </a:lnTo>
                  <a:lnTo>
                    <a:pt x="6094" y="35990"/>
                  </a:lnTo>
                  <a:lnTo>
                    <a:pt x="11804" y="34121"/>
                  </a:lnTo>
                  <a:lnTo>
                    <a:pt x="17130" y="31938"/>
                  </a:lnTo>
                  <a:lnTo>
                    <a:pt x="22072" y="29441"/>
                  </a:lnTo>
                  <a:lnTo>
                    <a:pt x="26630" y="26630"/>
                  </a:lnTo>
                  <a:lnTo>
                    <a:pt x="30803" y="23504"/>
                  </a:lnTo>
                  <a:lnTo>
                    <a:pt x="34593" y="20064"/>
                  </a:lnTo>
                  <a:lnTo>
                    <a:pt x="37998" y="16309"/>
                  </a:lnTo>
                  <a:lnTo>
                    <a:pt x="41019" y="12241"/>
                  </a:lnTo>
                  <a:lnTo>
                    <a:pt x="43656" y="7858"/>
                  </a:lnTo>
                  <a:lnTo>
                    <a:pt x="5238" y="7858"/>
                  </a:lnTo>
                  <a:lnTo>
                    <a:pt x="5238" y="0"/>
                  </a:lnTo>
                  <a:lnTo>
                    <a:pt x="53697" y="0"/>
                  </a:lnTo>
                  <a:lnTo>
                    <a:pt x="53697" y="6548"/>
                  </a:lnTo>
                  <a:lnTo>
                    <a:pt x="52693" y="8879"/>
                  </a:lnTo>
                  <a:lnTo>
                    <a:pt x="51601" y="11158"/>
                  </a:lnTo>
                  <a:lnTo>
                    <a:pt x="50422" y="13385"/>
                  </a:lnTo>
                  <a:lnTo>
                    <a:pt x="49156" y="15559"/>
                  </a:lnTo>
                  <a:lnTo>
                    <a:pt x="47803" y="17680"/>
                  </a:lnTo>
                  <a:lnTo>
                    <a:pt x="46362" y="19750"/>
                  </a:lnTo>
                  <a:lnTo>
                    <a:pt x="44834" y="21767"/>
                  </a:lnTo>
                  <a:lnTo>
                    <a:pt x="43219" y="23731"/>
                  </a:lnTo>
                  <a:lnTo>
                    <a:pt x="41517" y="25643"/>
                  </a:lnTo>
                  <a:lnTo>
                    <a:pt x="39727" y="27503"/>
                  </a:lnTo>
                  <a:lnTo>
                    <a:pt x="42333" y="28394"/>
                  </a:lnTo>
                  <a:lnTo>
                    <a:pt x="44913" y="29319"/>
                  </a:lnTo>
                  <a:lnTo>
                    <a:pt x="47467" y="30279"/>
                  </a:lnTo>
                  <a:lnTo>
                    <a:pt x="49995" y="31275"/>
                  </a:lnTo>
                  <a:lnTo>
                    <a:pt x="52496" y="32305"/>
                  </a:lnTo>
                  <a:lnTo>
                    <a:pt x="54971" y="33370"/>
                  </a:lnTo>
                  <a:lnTo>
                    <a:pt x="57421" y="34470"/>
                  </a:lnTo>
                  <a:lnTo>
                    <a:pt x="59843" y="35606"/>
                  </a:lnTo>
                  <a:lnTo>
                    <a:pt x="62240" y="36776"/>
                  </a:lnTo>
                  <a:lnTo>
                    <a:pt x="64611" y="37980"/>
                  </a:lnTo>
                  <a:lnTo>
                    <a:pt x="60682" y="46275"/>
                  </a:lnTo>
                  <a:lnTo>
                    <a:pt x="57888" y="44730"/>
                  </a:lnTo>
                  <a:lnTo>
                    <a:pt x="55094" y="43237"/>
                  </a:lnTo>
                  <a:lnTo>
                    <a:pt x="52300" y="41796"/>
                  </a:lnTo>
                  <a:lnTo>
                    <a:pt x="49506" y="40408"/>
                  </a:lnTo>
                  <a:lnTo>
                    <a:pt x="46712" y="39072"/>
                  </a:lnTo>
                  <a:lnTo>
                    <a:pt x="43918" y="37788"/>
                  </a:lnTo>
                  <a:lnTo>
                    <a:pt x="41124" y="36557"/>
                  </a:lnTo>
                  <a:lnTo>
                    <a:pt x="38330" y="35379"/>
                  </a:lnTo>
                  <a:lnTo>
                    <a:pt x="35536" y="34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59385" y="5417434"/>
              <a:ext cx="62428" cy="39727"/>
            </a:xfrm>
            <a:custGeom>
              <a:avLst/>
              <a:pathLst>
                <a:path w="62428" h="39727">
                  <a:moveTo>
                    <a:pt x="7858" y="0"/>
                  </a:moveTo>
                  <a:lnTo>
                    <a:pt x="58935" y="0"/>
                  </a:lnTo>
                  <a:lnTo>
                    <a:pt x="58935" y="7858"/>
                  </a:lnTo>
                  <a:lnTo>
                    <a:pt x="36671" y="7858"/>
                  </a:lnTo>
                  <a:lnTo>
                    <a:pt x="36671" y="31869"/>
                  </a:lnTo>
                  <a:lnTo>
                    <a:pt x="62428" y="31869"/>
                  </a:lnTo>
                  <a:lnTo>
                    <a:pt x="62428" y="39727"/>
                  </a:lnTo>
                  <a:lnTo>
                    <a:pt x="0" y="39727"/>
                  </a:lnTo>
                  <a:lnTo>
                    <a:pt x="0" y="31869"/>
                  </a:lnTo>
                  <a:lnTo>
                    <a:pt x="27940" y="31869"/>
                  </a:lnTo>
                  <a:lnTo>
                    <a:pt x="27940" y="7858"/>
                  </a:lnTo>
                  <a:lnTo>
                    <a:pt x="7858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39276" y="535980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34911" y="538687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35784" y="5413505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61541" y="5358934"/>
              <a:ext cx="74215" cy="24447"/>
            </a:xfrm>
            <a:custGeom>
              <a:avLst/>
              <a:pathLst>
                <a:path w="74215" h="24447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46275" y="8731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8731"/>
                  </a:lnTo>
                  <a:lnTo>
                    <a:pt x="74215" y="8731"/>
                  </a:lnTo>
                  <a:lnTo>
                    <a:pt x="74215" y="16589"/>
                  </a:lnTo>
                  <a:lnTo>
                    <a:pt x="55006" y="16589"/>
                  </a:lnTo>
                  <a:lnTo>
                    <a:pt x="55006" y="24447"/>
                  </a:lnTo>
                  <a:lnTo>
                    <a:pt x="46275" y="24447"/>
                  </a:lnTo>
                  <a:lnTo>
                    <a:pt x="46275" y="16589"/>
                  </a:lnTo>
                  <a:lnTo>
                    <a:pt x="27503" y="16589"/>
                  </a:lnTo>
                  <a:lnTo>
                    <a:pt x="27503" y="24447"/>
                  </a:lnTo>
                  <a:lnTo>
                    <a:pt x="18772" y="24447"/>
                  </a:lnTo>
                  <a:lnTo>
                    <a:pt x="18772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63724" y="5386438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49768" y="7858"/>
                  </a:lnTo>
                  <a:lnTo>
                    <a:pt x="49768" y="15716"/>
                  </a:lnTo>
                  <a:lnTo>
                    <a:pt x="68976" y="15716"/>
                  </a:lnTo>
                  <a:lnTo>
                    <a:pt x="68976" y="62428"/>
                  </a:lnTo>
                  <a:lnTo>
                    <a:pt x="68946" y="63449"/>
                  </a:lnTo>
                  <a:lnTo>
                    <a:pt x="68854" y="64419"/>
                  </a:lnTo>
                  <a:lnTo>
                    <a:pt x="68701" y="65335"/>
                  </a:lnTo>
                  <a:lnTo>
                    <a:pt x="68487" y="66200"/>
                  </a:lnTo>
                  <a:lnTo>
                    <a:pt x="68212" y="67012"/>
                  </a:lnTo>
                  <a:lnTo>
                    <a:pt x="67876" y="67771"/>
                  </a:lnTo>
                  <a:lnTo>
                    <a:pt x="67479" y="68479"/>
                  </a:lnTo>
                  <a:lnTo>
                    <a:pt x="67021" y="69134"/>
                  </a:lnTo>
                  <a:lnTo>
                    <a:pt x="66501" y="69736"/>
                  </a:lnTo>
                  <a:lnTo>
                    <a:pt x="65920" y="70286"/>
                  </a:lnTo>
                  <a:lnTo>
                    <a:pt x="65283" y="70784"/>
                  </a:lnTo>
                  <a:lnTo>
                    <a:pt x="64593" y="71229"/>
                  </a:lnTo>
                  <a:lnTo>
                    <a:pt x="63851" y="71622"/>
                  </a:lnTo>
                  <a:lnTo>
                    <a:pt x="63057" y="71962"/>
                  </a:lnTo>
                  <a:lnTo>
                    <a:pt x="62210" y="72251"/>
                  </a:lnTo>
                  <a:lnTo>
                    <a:pt x="61310" y="72486"/>
                  </a:lnTo>
                  <a:lnTo>
                    <a:pt x="60359" y="72670"/>
                  </a:lnTo>
                  <a:lnTo>
                    <a:pt x="59355" y="72801"/>
                  </a:lnTo>
                  <a:lnTo>
                    <a:pt x="58298" y="72879"/>
                  </a:lnTo>
                  <a:lnTo>
                    <a:pt x="57189" y="72905"/>
                  </a:lnTo>
                  <a:lnTo>
                    <a:pt x="56565" y="72897"/>
                  </a:lnTo>
                  <a:lnTo>
                    <a:pt x="55914" y="72871"/>
                  </a:lnTo>
                  <a:lnTo>
                    <a:pt x="55238" y="72827"/>
                  </a:lnTo>
                  <a:lnTo>
                    <a:pt x="54535" y="72766"/>
                  </a:lnTo>
                  <a:lnTo>
                    <a:pt x="53806" y="72687"/>
                  </a:lnTo>
                  <a:lnTo>
                    <a:pt x="53051" y="72591"/>
                  </a:lnTo>
                  <a:lnTo>
                    <a:pt x="52269" y="72478"/>
                  </a:lnTo>
                  <a:lnTo>
                    <a:pt x="51461" y="72347"/>
                  </a:lnTo>
                  <a:lnTo>
                    <a:pt x="50628" y="72198"/>
                  </a:lnTo>
                  <a:lnTo>
                    <a:pt x="49768" y="72032"/>
                  </a:lnTo>
                  <a:lnTo>
                    <a:pt x="47585" y="64174"/>
                  </a:lnTo>
                  <a:lnTo>
                    <a:pt x="48777" y="64257"/>
                  </a:lnTo>
                  <a:lnTo>
                    <a:pt x="49907" y="64331"/>
                  </a:lnTo>
                  <a:lnTo>
                    <a:pt x="50977" y="64397"/>
                  </a:lnTo>
                  <a:lnTo>
                    <a:pt x="51985" y="64454"/>
                  </a:lnTo>
                  <a:lnTo>
                    <a:pt x="52933" y="64502"/>
                  </a:lnTo>
                  <a:lnTo>
                    <a:pt x="53819" y="64541"/>
                  </a:lnTo>
                  <a:lnTo>
                    <a:pt x="54644" y="64571"/>
                  </a:lnTo>
                  <a:lnTo>
                    <a:pt x="55408" y="64593"/>
                  </a:lnTo>
                  <a:lnTo>
                    <a:pt x="56111" y="64606"/>
                  </a:lnTo>
                  <a:lnTo>
                    <a:pt x="56753" y="64611"/>
                  </a:lnTo>
                  <a:lnTo>
                    <a:pt x="57499" y="64567"/>
                  </a:lnTo>
                  <a:lnTo>
                    <a:pt x="58167" y="64436"/>
                  </a:lnTo>
                  <a:lnTo>
                    <a:pt x="58756" y="64218"/>
                  </a:lnTo>
                  <a:lnTo>
                    <a:pt x="59267" y="63912"/>
                  </a:lnTo>
                  <a:lnTo>
                    <a:pt x="59699" y="63519"/>
                  </a:lnTo>
                  <a:lnTo>
                    <a:pt x="60053" y="63039"/>
                  </a:lnTo>
                  <a:lnTo>
                    <a:pt x="60328" y="62472"/>
                  </a:lnTo>
                  <a:lnTo>
                    <a:pt x="60525" y="61817"/>
                  </a:lnTo>
                  <a:lnTo>
                    <a:pt x="60642" y="61075"/>
                  </a:lnTo>
                  <a:lnTo>
                    <a:pt x="60682" y="60245"/>
                  </a:lnTo>
                  <a:lnTo>
                    <a:pt x="60682" y="47585"/>
                  </a:lnTo>
                  <a:lnTo>
                    <a:pt x="55879" y="51077"/>
                  </a:lnTo>
                  <a:lnTo>
                    <a:pt x="55085" y="50113"/>
                  </a:lnTo>
                  <a:lnTo>
                    <a:pt x="54273" y="49139"/>
                  </a:lnTo>
                  <a:lnTo>
                    <a:pt x="53443" y="48157"/>
                  </a:lnTo>
                  <a:lnTo>
                    <a:pt x="52597" y="47166"/>
                  </a:lnTo>
                  <a:lnTo>
                    <a:pt x="51732" y="46166"/>
                  </a:lnTo>
                  <a:lnTo>
                    <a:pt x="50850" y="45158"/>
                  </a:lnTo>
                  <a:lnTo>
                    <a:pt x="49951" y="44140"/>
                  </a:lnTo>
                  <a:lnTo>
                    <a:pt x="49034" y="43114"/>
                  </a:lnTo>
                  <a:lnTo>
                    <a:pt x="48100" y="42080"/>
                  </a:lnTo>
                  <a:lnTo>
                    <a:pt x="47148" y="41036"/>
                  </a:lnTo>
                  <a:lnTo>
                    <a:pt x="46511" y="43258"/>
                  </a:lnTo>
                  <a:lnTo>
                    <a:pt x="45821" y="45385"/>
                  </a:lnTo>
                  <a:lnTo>
                    <a:pt x="45079" y="47415"/>
                  </a:lnTo>
                  <a:lnTo>
                    <a:pt x="44284" y="49349"/>
                  </a:lnTo>
                  <a:lnTo>
                    <a:pt x="43437" y="51186"/>
                  </a:lnTo>
                  <a:lnTo>
                    <a:pt x="42538" y="52928"/>
                  </a:lnTo>
                  <a:lnTo>
                    <a:pt x="41586" y="54574"/>
                  </a:lnTo>
                  <a:lnTo>
                    <a:pt x="40582" y="56124"/>
                  </a:lnTo>
                  <a:lnTo>
                    <a:pt x="39526" y="57578"/>
                  </a:lnTo>
                  <a:lnTo>
                    <a:pt x="38417" y="58935"/>
                  </a:lnTo>
                  <a:lnTo>
                    <a:pt x="31869" y="53697"/>
                  </a:lnTo>
                  <a:lnTo>
                    <a:pt x="33698" y="51191"/>
                  </a:lnTo>
                  <a:lnTo>
                    <a:pt x="35344" y="48563"/>
                  </a:lnTo>
                  <a:lnTo>
                    <a:pt x="36806" y="45812"/>
                  </a:lnTo>
                  <a:lnTo>
                    <a:pt x="38085" y="42940"/>
                  </a:lnTo>
                  <a:lnTo>
                    <a:pt x="39181" y="39945"/>
                  </a:lnTo>
                  <a:lnTo>
                    <a:pt x="40093" y="36828"/>
                  </a:lnTo>
                  <a:lnTo>
                    <a:pt x="40822" y="33589"/>
                  </a:lnTo>
                  <a:lnTo>
                    <a:pt x="41368" y="30227"/>
                  </a:lnTo>
                  <a:lnTo>
                    <a:pt x="41731" y="26743"/>
                  </a:lnTo>
                  <a:lnTo>
                    <a:pt x="41910" y="23137"/>
                  </a:lnTo>
                  <a:lnTo>
                    <a:pt x="28376" y="23137"/>
                  </a:lnTo>
                  <a:lnTo>
                    <a:pt x="28376" y="24884"/>
                  </a:lnTo>
                  <a:lnTo>
                    <a:pt x="28372" y="25748"/>
                  </a:lnTo>
                  <a:lnTo>
                    <a:pt x="28359" y="26595"/>
                  </a:lnTo>
                  <a:lnTo>
                    <a:pt x="28337" y="27424"/>
                  </a:lnTo>
                  <a:lnTo>
                    <a:pt x="28306" y="28236"/>
                  </a:lnTo>
                  <a:lnTo>
                    <a:pt x="28267" y="29031"/>
                  </a:lnTo>
                  <a:lnTo>
                    <a:pt x="28219" y="29808"/>
                  </a:lnTo>
                  <a:lnTo>
                    <a:pt x="28162" y="30568"/>
                  </a:lnTo>
                  <a:lnTo>
                    <a:pt x="28097" y="31310"/>
                  </a:lnTo>
                  <a:lnTo>
                    <a:pt x="28022" y="32034"/>
                  </a:lnTo>
                  <a:lnTo>
                    <a:pt x="27939" y="32742"/>
                  </a:lnTo>
                  <a:lnTo>
                    <a:pt x="28808" y="33536"/>
                  </a:lnTo>
                  <a:lnTo>
                    <a:pt x="29668" y="34348"/>
                  </a:lnTo>
                  <a:lnTo>
                    <a:pt x="30520" y="35178"/>
                  </a:lnTo>
                  <a:lnTo>
                    <a:pt x="31362" y="36025"/>
                  </a:lnTo>
                  <a:lnTo>
                    <a:pt x="32196" y="36889"/>
                  </a:lnTo>
                  <a:lnTo>
                    <a:pt x="33021" y="37771"/>
                  </a:lnTo>
                  <a:lnTo>
                    <a:pt x="33837" y="38670"/>
                  </a:lnTo>
                  <a:lnTo>
                    <a:pt x="34645" y="39587"/>
                  </a:lnTo>
                  <a:lnTo>
                    <a:pt x="35444" y="40521"/>
                  </a:lnTo>
                  <a:lnTo>
                    <a:pt x="36234" y="41473"/>
                  </a:lnTo>
                  <a:lnTo>
                    <a:pt x="30559" y="45839"/>
                  </a:lnTo>
                  <a:lnTo>
                    <a:pt x="30205" y="45315"/>
                  </a:lnTo>
                  <a:lnTo>
                    <a:pt x="29843" y="44791"/>
                  </a:lnTo>
                  <a:lnTo>
                    <a:pt x="29472" y="44267"/>
                  </a:lnTo>
                  <a:lnTo>
                    <a:pt x="29092" y="43743"/>
                  </a:lnTo>
                  <a:lnTo>
                    <a:pt x="28703" y="43219"/>
                  </a:lnTo>
                  <a:lnTo>
                    <a:pt x="28306" y="42695"/>
                  </a:lnTo>
                  <a:lnTo>
                    <a:pt x="27900" y="42171"/>
                  </a:lnTo>
                  <a:lnTo>
                    <a:pt x="27485" y="41648"/>
                  </a:lnTo>
                  <a:lnTo>
                    <a:pt x="27062" y="41124"/>
                  </a:lnTo>
                  <a:lnTo>
                    <a:pt x="26630" y="40600"/>
                  </a:lnTo>
                  <a:lnTo>
                    <a:pt x="25992" y="42656"/>
                  </a:lnTo>
                  <a:lnTo>
                    <a:pt x="25303" y="44634"/>
                  </a:lnTo>
                  <a:lnTo>
                    <a:pt x="24561" y="46533"/>
                  </a:lnTo>
                  <a:lnTo>
                    <a:pt x="23766" y="48353"/>
                  </a:lnTo>
                  <a:lnTo>
                    <a:pt x="22919" y="50095"/>
                  </a:lnTo>
                  <a:lnTo>
                    <a:pt x="22020" y="51758"/>
                  </a:lnTo>
                  <a:lnTo>
                    <a:pt x="21068" y="53343"/>
                  </a:lnTo>
                  <a:lnTo>
                    <a:pt x="20064" y="54849"/>
                  </a:lnTo>
                  <a:lnTo>
                    <a:pt x="19007" y="56277"/>
                  </a:lnTo>
                  <a:lnTo>
                    <a:pt x="17899" y="57626"/>
                  </a:lnTo>
                  <a:lnTo>
                    <a:pt x="11350" y="52824"/>
                  </a:lnTo>
                  <a:lnTo>
                    <a:pt x="13175" y="50422"/>
                  </a:lnTo>
                  <a:lnTo>
                    <a:pt x="14808" y="47934"/>
                  </a:lnTo>
                  <a:lnTo>
                    <a:pt x="16248" y="45358"/>
                  </a:lnTo>
                  <a:lnTo>
                    <a:pt x="17497" y="42695"/>
                  </a:lnTo>
                  <a:lnTo>
                    <a:pt x="18553" y="39945"/>
                  </a:lnTo>
                  <a:lnTo>
                    <a:pt x="19418" y="37107"/>
                  </a:lnTo>
                  <a:lnTo>
                    <a:pt x="20090" y="34182"/>
                  </a:lnTo>
                  <a:lnTo>
                    <a:pt x="20570" y="31170"/>
                  </a:lnTo>
                  <a:lnTo>
                    <a:pt x="20858" y="28070"/>
                  </a:lnTo>
                  <a:lnTo>
                    <a:pt x="20954" y="24884"/>
                  </a:lnTo>
                  <a:lnTo>
                    <a:pt x="20954" y="23137"/>
                  </a:lnTo>
                  <a:lnTo>
                    <a:pt x="9604" y="23137"/>
                  </a:lnTo>
                  <a:lnTo>
                    <a:pt x="9604" y="72905"/>
                  </a:lnTo>
                  <a:lnTo>
                    <a:pt x="1309" y="72905"/>
                  </a:lnTo>
                  <a:lnTo>
                    <a:pt x="1309" y="15716"/>
                  </a:lnTo>
                  <a:lnTo>
                    <a:pt x="20954" y="15716"/>
                  </a:lnTo>
                  <a:lnTo>
                    <a:pt x="20954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892100" y="5394296"/>
              <a:ext cx="13533" cy="7858"/>
            </a:xfrm>
            <a:custGeom>
              <a:avLst/>
              <a:pathLst>
                <a:path w="13533" h="7858">
                  <a:moveTo>
                    <a:pt x="0" y="0"/>
                  </a:moveTo>
                  <a:lnTo>
                    <a:pt x="0" y="7858"/>
                  </a:lnTo>
                  <a:lnTo>
                    <a:pt x="13533" y="7858"/>
                  </a:lnTo>
                  <a:lnTo>
                    <a:pt x="1353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12619" y="5409576"/>
              <a:ext cx="11787" cy="21828"/>
            </a:xfrm>
            <a:custGeom>
              <a:avLst/>
              <a:pathLst>
                <a:path w="11787" h="21828">
                  <a:moveTo>
                    <a:pt x="0" y="10040"/>
                  </a:moveTo>
                  <a:lnTo>
                    <a:pt x="1139" y="11101"/>
                  </a:lnTo>
                  <a:lnTo>
                    <a:pt x="2287" y="12188"/>
                  </a:lnTo>
                  <a:lnTo>
                    <a:pt x="3444" y="13302"/>
                  </a:lnTo>
                  <a:lnTo>
                    <a:pt x="4610" y="14441"/>
                  </a:lnTo>
                  <a:lnTo>
                    <a:pt x="5784" y="15607"/>
                  </a:lnTo>
                  <a:lnTo>
                    <a:pt x="6967" y="16798"/>
                  </a:lnTo>
                  <a:lnTo>
                    <a:pt x="8159" y="18016"/>
                  </a:lnTo>
                  <a:lnTo>
                    <a:pt x="9359" y="19261"/>
                  </a:lnTo>
                  <a:lnTo>
                    <a:pt x="10569" y="20531"/>
                  </a:lnTo>
                  <a:lnTo>
                    <a:pt x="11787" y="21828"/>
                  </a:lnTo>
                  <a:lnTo>
                    <a:pt x="11787" y="0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947544" y="5362864"/>
              <a:ext cx="100409" cy="96916"/>
            </a:xfrm>
            <a:custGeom>
              <a:avLst/>
              <a:pathLst>
                <a:path w="100409" h="96916">
                  <a:moveTo>
                    <a:pt x="14843" y="0"/>
                  </a:moveTo>
                  <a:lnTo>
                    <a:pt x="86439" y="0"/>
                  </a:lnTo>
                  <a:lnTo>
                    <a:pt x="86439" y="38417"/>
                  </a:lnTo>
                  <a:lnTo>
                    <a:pt x="56316" y="38417"/>
                  </a:lnTo>
                  <a:lnTo>
                    <a:pt x="56316" y="54570"/>
                  </a:lnTo>
                  <a:lnTo>
                    <a:pt x="93424" y="54570"/>
                  </a:lnTo>
                  <a:lnTo>
                    <a:pt x="93424" y="62864"/>
                  </a:lnTo>
                  <a:lnTo>
                    <a:pt x="56316" y="62864"/>
                  </a:lnTo>
                  <a:lnTo>
                    <a:pt x="56316" y="83819"/>
                  </a:lnTo>
                  <a:lnTo>
                    <a:pt x="58726" y="84151"/>
                  </a:lnTo>
                  <a:lnTo>
                    <a:pt x="61240" y="84448"/>
                  </a:lnTo>
                  <a:lnTo>
                    <a:pt x="63860" y="84710"/>
                  </a:lnTo>
                  <a:lnTo>
                    <a:pt x="66584" y="84937"/>
                  </a:lnTo>
                  <a:lnTo>
                    <a:pt x="69413" y="85129"/>
                  </a:lnTo>
                  <a:lnTo>
                    <a:pt x="72347" y="85286"/>
                  </a:lnTo>
                  <a:lnTo>
                    <a:pt x="75385" y="85409"/>
                  </a:lnTo>
                  <a:lnTo>
                    <a:pt x="78528" y="85496"/>
                  </a:lnTo>
                  <a:lnTo>
                    <a:pt x="81776" y="85548"/>
                  </a:lnTo>
                  <a:lnTo>
                    <a:pt x="85129" y="85566"/>
                  </a:lnTo>
                  <a:lnTo>
                    <a:pt x="100409" y="85566"/>
                  </a:lnTo>
                  <a:lnTo>
                    <a:pt x="97353" y="95170"/>
                  </a:lnTo>
                  <a:lnTo>
                    <a:pt x="85129" y="95170"/>
                  </a:lnTo>
                  <a:lnTo>
                    <a:pt x="79762" y="95118"/>
                  </a:lnTo>
                  <a:lnTo>
                    <a:pt x="74660" y="94961"/>
                  </a:lnTo>
                  <a:lnTo>
                    <a:pt x="69825" y="94699"/>
                  </a:lnTo>
                  <a:lnTo>
                    <a:pt x="65257" y="94332"/>
                  </a:lnTo>
                  <a:lnTo>
                    <a:pt x="60955" y="93860"/>
                  </a:lnTo>
                  <a:lnTo>
                    <a:pt x="56919" y="93284"/>
                  </a:lnTo>
                  <a:lnTo>
                    <a:pt x="53149" y="92603"/>
                  </a:lnTo>
                  <a:lnTo>
                    <a:pt x="49645" y="91817"/>
                  </a:lnTo>
                  <a:lnTo>
                    <a:pt x="46408" y="90927"/>
                  </a:lnTo>
                  <a:lnTo>
                    <a:pt x="43437" y="89931"/>
                  </a:lnTo>
                  <a:lnTo>
                    <a:pt x="40659" y="88840"/>
                  </a:lnTo>
                  <a:lnTo>
                    <a:pt x="37998" y="87661"/>
                  </a:lnTo>
                  <a:lnTo>
                    <a:pt x="35455" y="86395"/>
                  </a:lnTo>
                  <a:lnTo>
                    <a:pt x="33030" y="85042"/>
                  </a:lnTo>
                  <a:lnTo>
                    <a:pt x="30723" y="83601"/>
                  </a:lnTo>
                  <a:lnTo>
                    <a:pt x="28533" y="82073"/>
                  </a:lnTo>
                  <a:lnTo>
                    <a:pt x="26462" y="80458"/>
                  </a:lnTo>
                  <a:lnTo>
                    <a:pt x="24508" y="78755"/>
                  </a:lnTo>
                  <a:lnTo>
                    <a:pt x="22672" y="76965"/>
                  </a:lnTo>
                  <a:lnTo>
                    <a:pt x="20955" y="75088"/>
                  </a:lnTo>
                  <a:lnTo>
                    <a:pt x="19793" y="77507"/>
                  </a:lnTo>
                  <a:lnTo>
                    <a:pt x="18580" y="79873"/>
                  </a:lnTo>
                  <a:lnTo>
                    <a:pt x="17314" y="82187"/>
                  </a:lnTo>
                  <a:lnTo>
                    <a:pt x="15995" y="84448"/>
                  </a:lnTo>
                  <a:lnTo>
                    <a:pt x="14624" y="86657"/>
                  </a:lnTo>
                  <a:lnTo>
                    <a:pt x="13201" y="88814"/>
                  </a:lnTo>
                  <a:lnTo>
                    <a:pt x="11726" y="90918"/>
                  </a:lnTo>
                  <a:lnTo>
                    <a:pt x="10198" y="92970"/>
                  </a:lnTo>
                  <a:lnTo>
                    <a:pt x="8617" y="94969"/>
                  </a:lnTo>
                  <a:lnTo>
                    <a:pt x="6985" y="96916"/>
                  </a:lnTo>
                  <a:lnTo>
                    <a:pt x="0" y="90368"/>
                  </a:lnTo>
                  <a:lnTo>
                    <a:pt x="3344" y="86299"/>
                  </a:lnTo>
                  <a:lnTo>
                    <a:pt x="6391" y="82126"/>
                  </a:lnTo>
                  <a:lnTo>
                    <a:pt x="9141" y="77847"/>
                  </a:lnTo>
                  <a:lnTo>
                    <a:pt x="11595" y="73464"/>
                  </a:lnTo>
                  <a:lnTo>
                    <a:pt x="13751" y="68976"/>
                  </a:lnTo>
                  <a:lnTo>
                    <a:pt x="15611" y="64384"/>
                  </a:lnTo>
                  <a:lnTo>
                    <a:pt x="17174" y="59686"/>
                  </a:lnTo>
                  <a:lnTo>
                    <a:pt x="18440" y="54884"/>
                  </a:lnTo>
                  <a:lnTo>
                    <a:pt x="19409" y="49977"/>
                  </a:lnTo>
                  <a:lnTo>
                    <a:pt x="20081" y="44965"/>
                  </a:lnTo>
                  <a:lnTo>
                    <a:pt x="28813" y="46712"/>
                  </a:lnTo>
                  <a:lnTo>
                    <a:pt x="28533" y="48790"/>
                  </a:lnTo>
                  <a:lnTo>
                    <a:pt x="28219" y="50833"/>
                  </a:lnTo>
                  <a:lnTo>
                    <a:pt x="27870" y="52841"/>
                  </a:lnTo>
                  <a:lnTo>
                    <a:pt x="27485" y="54814"/>
                  </a:lnTo>
                  <a:lnTo>
                    <a:pt x="27066" y="56753"/>
                  </a:lnTo>
                  <a:lnTo>
                    <a:pt x="26612" y="58656"/>
                  </a:lnTo>
                  <a:lnTo>
                    <a:pt x="26123" y="60525"/>
                  </a:lnTo>
                  <a:lnTo>
                    <a:pt x="25600" y="62358"/>
                  </a:lnTo>
                  <a:lnTo>
                    <a:pt x="25041" y="64157"/>
                  </a:lnTo>
                  <a:lnTo>
                    <a:pt x="24447" y="65920"/>
                  </a:lnTo>
                  <a:lnTo>
                    <a:pt x="26250" y="68121"/>
                  </a:lnTo>
                  <a:lnTo>
                    <a:pt x="28167" y="70181"/>
                  </a:lnTo>
                  <a:lnTo>
                    <a:pt x="30197" y="72102"/>
                  </a:lnTo>
                  <a:lnTo>
                    <a:pt x="32340" y="73883"/>
                  </a:lnTo>
                  <a:lnTo>
                    <a:pt x="34597" y="75525"/>
                  </a:lnTo>
                  <a:lnTo>
                    <a:pt x="36968" y="77027"/>
                  </a:lnTo>
                  <a:lnTo>
                    <a:pt x="39452" y="78389"/>
                  </a:lnTo>
                  <a:lnTo>
                    <a:pt x="42049" y="79611"/>
                  </a:lnTo>
                  <a:lnTo>
                    <a:pt x="44760" y="80694"/>
                  </a:lnTo>
                  <a:lnTo>
                    <a:pt x="47585" y="81637"/>
                  </a:lnTo>
                  <a:lnTo>
                    <a:pt x="47585" y="38417"/>
                  </a:lnTo>
                  <a:lnTo>
                    <a:pt x="14843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71118" y="5371158"/>
              <a:ext cx="54133" cy="21828"/>
            </a:xfrm>
            <a:custGeom>
              <a:avLst/>
              <a:pathLst>
                <a:path w="54133" h="21828">
                  <a:moveTo>
                    <a:pt x="0" y="21828"/>
                  </a:moveTo>
                  <a:lnTo>
                    <a:pt x="54133" y="21828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82005" y="5360681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62796" y="536984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093356" y="5358934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21732" y="5387311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01214" y="5408266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09945" y="5416561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31773" y="5416561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945797" y="547919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965879" y="550233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64979" y="5485311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625524" y="4971579"/>
              <a:ext cx="28922" cy="79781"/>
            </a:xfrm>
            <a:custGeom>
              <a:avLst/>
              <a:pathLst>
                <a:path w="28922" h="79781">
                  <a:moveTo>
                    <a:pt x="28922" y="79781"/>
                  </a:moveTo>
                  <a:lnTo>
                    <a:pt x="0" y="79781"/>
                  </a:lnTo>
                  <a:lnTo>
                    <a:pt x="0" y="74215"/>
                  </a:lnTo>
                  <a:lnTo>
                    <a:pt x="9386" y="71978"/>
                  </a:lnTo>
                  <a:lnTo>
                    <a:pt x="9386" y="7803"/>
                  </a:lnTo>
                  <a:lnTo>
                    <a:pt x="0" y="5566"/>
                  </a:lnTo>
                  <a:lnTo>
                    <a:pt x="0" y="0"/>
                  </a:lnTo>
                  <a:lnTo>
                    <a:pt x="28922" y="0"/>
                  </a:lnTo>
                  <a:lnTo>
                    <a:pt x="28922" y="5566"/>
                  </a:lnTo>
                  <a:lnTo>
                    <a:pt x="19536" y="7803"/>
                  </a:lnTo>
                  <a:lnTo>
                    <a:pt x="19536" y="71978"/>
                  </a:lnTo>
                  <a:lnTo>
                    <a:pt x="28922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666943" y="503771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722277" y="4960993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748908" y="4960993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798239" y="5001593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750654" y="5002466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833601" y="4960993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875511" y="496055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39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892973" y="4978892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882059" y="5021238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890354" y="5028660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949727" y="496012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948853" y="4984130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968499" y="4988060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958021" y="5002903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011718" y="5036955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102960" y="5030843"/>
              <a:ext cx="18772" cy="18335"/>
            </a:xfrm>
            <a:custGeom>
              <a:avLst/>
              <a:pathLst>
                <a:path w="18772" h="18335">
                  <a:moveTo>
                    <a:pt x="6985" y="0"/>
                  </a:moveTo>
                  <a:lnTo>
                    <a:pt x="8360" y="1318"/>
                  </a:lnTo>
                  <a:lnTo>
                    <a:pt x="9691" y="2654"/>
                  </a:lnTo>
                  <a:lnTo>
                    <a:pt x="10979" y="4007"/>
                  </a:lnTo>
                  <a:lnTo>
                    <a:pt x="12223" y="5378"/>
                  </a:lnTo>
                  <a:lnTo>
                    <a:pt x="13424" y="6766"/>
                  </a:lnTo>
                  <a:lnTo>
                    <a:pt x="14581" y="8172"/>
                  </a:lnTo>
                  <a:lnTo>
                    <a:pt x="15694" y="9595"/>
                  </a:lnTo>
                  <a:lnTo>
                    <a:pt x="16764" y="11036"/>
                  </a:lnTo>
                  <a:lnTo>
                    <a:pt x="17789" y="12494"/>
                  </a:lnTo>
                  <a:lnTo>
                    <a:pt x="18772" y="13970"/>
                  </a:lnTo>
                  <a:lnTo>
                    <a:pt x="11350" y="18335"/>
                  </a:lnTo>
                  <a:lnTo>
                    <a:pt x="10451" y="16860"/>
                  </a:lnTo>
                  <a:lnTo>
                    <a:pt x="9499" y="15401"/>
                  </a:lnTo>
                  <a:lnTo>
                    <a:pt x="8495" y="13961"/>
                  </a:lnTo>
                  <a:lnTo>
                    <a:pt x="7439" y="12538"/>
                  </a:lnTo>
                  <a:lnTo>
                    <a:pt x="6330" y="11132"/>
                  </a:lnTo>
                  <a:lnTo>
                    <a:pt x="5168" y="9744"/>
                  </a:lnTo>
                  <a:lnTo>
                    <a:pt x="3955" y="8373"/>
                  </a:lnTo>
                  <a:lnTo>
                    <a:pt x="2689" y="7019"/>
                  </a:lnTo>
                  <a:lnTo>
                    <a:pt x="1370" y="568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137448" y="5032589"/>
              <a:ext cx="21391" cy="23137"/>
            </a:xfrm>
            <a:custGeom>
              <a:avLst/>
              <a:pathLst>
                <a:path w="21391" h="23137">
                  <a:moveTo>
                    <a:pt x="7858" y="0"/>
                  </a:moveTo>
                  <a:lnTo>
                    <a:pt x="9486" y="1754"/>
                  </a:lnTo>
                  <a:lnTo>
                    <a:pt x="11053" y="3527"/>
                  </a:lnTo>
                  <a:lnTo>
                    <a:pt x="12559" y="5317"/>
                  </a:lnTo>
                  <a:lnTo>
                    <a:pt x="14004" y="7124"/>
                  </a:lnTo>
                  <a:lnTo>
                    <a:pt x="15388" y="8949"/>
                  </a:lnTo>
                  <a:lnTo>
                    <a:pt x="16711" y="10791"/>
                  </a:lnTo>
                  <a:lnTo>
                    <a:pt x="17973" y="12651"/>
                  </a:lnTo>
                  <a:lnTo>
                    <a:pt x="19173" y="14528"/>
                  </a:lnTo>
                  <a:lnTo>
                    <a:pt x="20313" y="16423"/>
                  </a:lnTo>
                  <a:lnTo>
                    <a:pt x="21391" y="18335"/>
                  </a:lnTo>
                  <a:lnTo>
                    <a:pt x="13096" y="23137"/>
                  </a:lnTo>
                  <a:lnTo>
                    <a:pt x="12101" y="21225"/>
                  </a:lnTo>
                  <a:lnTo>
                    <a:pt x="11036" y="19330"/>
                  </a:lnTo>
                  <a:lnTo>
                    <a:pt x="9901" y="17453"/>
                  </a:lnTo>
                  <a:lnTo>
                    <a:pt x="8696" y="15594"/>
                  </a:lnTo>
                  <a:lnTo>
                    <a:pt x="7421" y="13751"/>
                  </a:lnTo>
                  <a:lnTo>
                    <a:pt x="6076" y="11926"/>
                  </a:lnTo>
                  <a:lnTo>
                    <a:pt x="4662" y="10119"/>
                  </a:lnTo>
                  <a:lnTo>
                    <a:pt x="3178" y="8329"/>
                  </a:lnTo>
                  <a:lnTo>
                    <a:pt x="1624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084188" y="5033462"/>
              <a:ext cx="56753" cy="27503"/>
            </a:xfrm>
            <a:custGeom>
              <a:avLst/>
              <a:pathLst>
                <a:path w="56753" h="27503">
                  <a:moveTo>
                    <a:pt x="0" y="0"/>
                  </a:moveTo>
                  <a:lnTo>
                    <a:pt x="8731" y="0"/>
                  </a:lnTo>
                  <a:lnTo>
                    <a:pt x="8731" y="16589"/>
                  </a:lnTo>
                  <a:lnTo>
                    <a:pt x="8755" y="16846"/>
                  </a:lnTo>
                  <a:lnTo>
                    <a:pt x="8827" y="17095"/>
                  </a:lnTo>
                  <a:lnTo>
                    <a:pt x="8947" y="17335"/>
                  </a:lnTo>
                  <a:lnTo>
                    <a:pt x="9115" y="17567"/>
                  </a:lnTo>
                  <a:lnTo>
                    <a:pt x="9331" y="17789"/>
                  </a:lnTo>
                  <a:lnTo>
                    <a:pt x="9595" y="18003"/>
                  </a:lnTo>
                  <a:lnTo>
                    <a:pt x="9907" y="18209"/>
                  </a:lnTo>
                  <a:lnTo>
                    <a:pt x="10267" y="18405"/>
                  </a:lnTo>
                  <a:lnTo>
                    <a:pt x="10676" y="18593"/>
                  </a:lnTo>
                  <a:lnTo>
                    <a:pt x="11132" y="18772"/>
                  </a:lnTo>
                  <a:lnTo>
                    <a:pt x="11702" y="18938"/>
                  </a:lnTo>
                  <a:lnTo>
                    <a:pt x="12450" y="19086"/>
                  </a:lnTo>
                  <a:lnTo>
                    <a:pt x="13378" y="19217"/>
                  </a:lnTo>
                  <a:lnTo>
                    <a:pt x="14485" y="19330"/>
                  </a:lnTo>
                  <a:lnTo>
                    <a:pt x="15770" y="19427"/>
                  </a:lnTo>
                  <a:lnTo>
                    <a:pt x="17235" y="19505"/>
                  </a:lnTo>
                  <a:lnTo>
                    <a:pt x="18879" y="19566"/>
                  </a:lnTo>
                  <a:lnTo>
                    <a:pt x="20701" y="19610"/>
                  </a:lnTo>
                  <a:lnTo>
                    <a:pt x="22703" y="19636"/>
                  </a:lnTo>
                  <a:lnTo>
                    <a:pt x="24884" y="19645"/>
                  </a:lnTo>
                  <a:lnTo>
                    <a:pt x="28230" y="19623"/>
                  </a:lnTo>
                  <a:lnTo>
                    <a:pt x="31284" y="19558"/>
                  </a:lnTo>
                  <a:lnTo>
                    <a:pt x="34045" y="19448"/>
                  </a:lnTo>
                  <a:lnTo>
                    <a:pt x="36514" y="19296"/>
                  </a:lnTo>
                  <a:lnTo>
                    <a:pt x="38690" y="19099"/>
                  </a:lnTo>
                  <a:lnTo>
                    <a:pt x="40574" y="18859"/>
                  </a:lnTo>
                  <a:lnTo>
                    <a:pt x="42165" y="18575"/>
                  </a:lnTo>
                  <a:lnTo>
                    <a:pt x="43464" y="18248"/>
                  </a:lnTo>
                  <a:lnTo>
                    <a:pt x="44470" y="17877"/>
                  </a:lnTo>
                  <a:lnTo>
                    <a:pt x="45184" y="17462"/>
                  </a:lnTo>
                  <a:lnTo>
                    <a:pt x="45723" y="16969"/>
                  </a:lnTo>
                  <a:lnTo>
                    <a:pt x="46205" y="16362"/>
                  </a:lnTo>
                  <a:lnTo>
                    <a:pt x="46631" y="15642"/>
                  </a:lnTo>
                  <a:lnTo>
                    <a:pt x="47000" y="14808"/>
                  </a:lnTo>
                  <a:lnTo>
                    <a:pt x="47312" y="13860"/>
                  </a:lnTo>
                  <a:lnTo>
                    <a:pt x="47567" y="12800"/>
                  </a:lnTo>
                  <a:lnTo>
                    <a:pt x="47766" y="11625"/>
                  </a:lnTo>
                  <a:lnTo>
                    <a:pt x="47908" y="10337"/>
                  </a:lnTo>
                  <a:lnTo>
                    <a:pt x="47993" y="8936"/>
                  </a:lnTo>
                  <a:lnTo>
                    <a:pt x="48021" y="7421"/>
                  </a:lnTo>
                  <a:lnTo>
                    <a:pt x="56753" y="10040"/>
                  </a:lnTo>
                  <a:lnTo>
                    <a:pt x="56541" y="12308"/>
                  </a:lnTo>
                  <a:lnTo>
                    <a:pt x="56255" y="14397"/>
                  </a:lnTo>
                  <a:lnTo>
                    <a:pt x="55895" y="16307"/>
                  </a:lnTo>
                  <a:lnTo>
                    <a:pt x="55460" y="18038"/>
                  </a:lnTo>
                  <a:lnTo>
                    <a:pt x="54952" y="19590"/>
                  </a:lnTo>
                  <a:lnTo>
                    <a:pt x="54369" y="20963"/>
                  </a:lnTo>
                  <a:lnTo>
                    <a:pt x="53712" y="22157"/>
                  </a:lnTo>
                  <a:lnTo>
                    <a:pt x="52981" y="23172"/>
                  </a:lnTo>
                  <a:lnTo>
                    <a:pt x="52175" y="24008"/>
                  </a:lnTo>
                  <a:lnTo>
                    <a:pt x="51296" y="24665"/>
                  </a:lnTo>
                  <a:lnTo>
                    <a:pt x="50206" y="25204"/>
                  </a:lnTo>
                  <a:lnTo>
                    <a:pt x="48772" y="25687"/>
                  </a:lnTo>
                  <a:lnTo>
                    <a:pt x="46993" y="26112"/>
                  </a:lnTo>
                  <a:lnTo>
                    <a:pt x="44869" y="26481"/>
                  </a:lnTo>
                  <a:lnTo>
                    <a:pt x="42401" y="26794"/>
                  </a:lnTo>
                  <a:lnTo>
                    <a:pt x="39587" y="27049"/>
                  </a:lnTo>
                  <a:lnTo>
                    <a:pt x="36428" y="27248"/>
                  </a:lnTo>
                  <a:lnTo>
                    <a:pt x="32925" y="27389"/>
                  </a:lnTo>
                  <a:lnTo>
                    <a:pt x="29077" y="27475"/>
                  </a:lnTo>
                  <a:lnTo>
                    <a:pt x="24884" y="27503"/>
                  </a:lnTo>
                  <a:lnTo>
                    <a:pt x="21690" y="27481"/>
                  </a:lnTo>
                  <a:lnTo>
                    <a:pt x="18745" y="27416"/>
                  </a:lnTo>
                  <a:lnTo>
                    <a:pt x="16050" y="27306"/>
                  </a:lnTo>
                  <a:lnTo>
                    <a:pt x="13603" y="27154"/>
                  </a:lnTo>
                  <a:lnTo>
                    <a:pt x="11405" y="26957"/>
                  </a:lnTo>
                  <a:lnTo>
                    <a:pt x="9455" y="26717"/>
                  </a:lnTo>
                  <a:lnTo>
                    <a:pt x="7755" y="26433"/>
                  </a:lnTo>
                  <a:lnTo>
                    <a:pt x="6303" y="26106"/>
                  </a:lnTo>
                  <a:lnTo>
                    <a:pt x="5101" y="25735"/>
                  </a:lnTo>
                  <a:lnTo>
                    <a:pt x="4147" y="25320"/>
                  </a:lnTo>
                  <a:lnTo>
                    <a:pt x="3359" y="24866"/>
                  </a:lnTo>
                  <a:lnTo>
                    <a:pt x="2654" y="24377"/>
                  </a:lnTo>
                  <a:lnTo>
                    <a:pt x="2032" y="23853"/>
                  </a:lnTo>
                  <a:lnTo>
                    <a:pt x="1493" y="23294"/>
                  </a:lnTo>
                  <a:lnTo>
                    <a:pt x="1036" y="22701"/>
                  </a:lnTo>
                  <a:lnTo>
                    <a:pt x="663" y="22072"/>
                  </a:lnTo>
                  <a:lnTo>
                    <a:pt x="373" y="21409"/>
                  </a:lnTo>
                  <a:lnTo>
                    <a:pt x="165" y="20710"/>
                  </a:lnTo>
                  <a:lnTo>
                    <a:pt x="41" y="19977"/>
                  </a:lnTo>
                  <a:lnTo>
                    <a:pt x="0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059304" y="5033899"/>
              <a:ext cx="20081" cy="25320"/>
            </a:xfrm>
            <a:custGeom>
              <a:avLst/>
              <a:pathLst>
                <a:path w="20081" h="25320">
                  <a:moveTo>
                    <a:pt x="12660" y="0"/>
                  </a:moveTo>
                  <a:lnTo>
                    <a:pt x="20081" y="4365"/>
                  </a:lnTo>
                  <a:lnTo>
                    <a:pt x="18772" y="6932"/>
                  </a:lnTo>
                  <a:lnTo>
                    <a:pt x="17462" y="9394"/>
                  </a:lnTo>
                  <a:lnTo>
                    <a:pt x="16152" y="11752"/>
                  </a:lnTo>
                  <a:lnTo>
                    <a:pt x="14843" y="14004"/>
                  </a:lnTo>
                  <a:lnTo>
                    <a:pt x="13533" y="16152"/>
                  </a:lnTo>
                  <a:lnTo>
                    <a:pt x="12223" y="18195"/>
                  </a:lnTo>
                  <a:lnTo>
                    <a:pt x="10914" y="20134"/>
                  </a:lnTo>
                  <a:lnTo>
                    <a:pt x="9604" y="21967"/>
                  </a:lnTo>
                  <a:lnTo>
                    <a:pt x="8294" y="23696"/>
                  </a:lnTo>
                  <a:lnTo>
                    <a:pt x="6985" y="25320"/>
                  </a:lnTo>
                  <a:lnTo>
                    <a:pt x="0" y="19208"/>
                  </a:lnTo>
                  <a:lnTo>
                    <a:pt x="1541" y="17366"/>
                  </a:lnTo>
                  <a:lnTo>
                    <a:pt x="3021" y="15506"/>
                  </a:lnTo>
                  <a:lnTo>
                    <a:pt x="4439" y="13629"/>
                  </a:lnTo>
                  <a:lnTo>
                    <a:pt x="5797" y="11734"/>
                  </a:lnTo>
                  <a:lnTo>
                    <a:pt x="7094" y="9822"/>
                  </a:lnTo>
                  <a:lnTo>
                    <a:pt x="8329" y="7893"/>
                  </a:lnTo>
                  <a:lnTo>
                    <a:pt x="9503" y="5945"/>
                  </a:lnTo>
                  <a:lnTo>
                    <a:pt x="10617" y="3981"/>
                  </a:lnTo>
                  <a:lnTo>
                    <a:pt x="11669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062796" y="4960993"/>
              <a:ext cx="93860" cy="73342"/>
            </a:xfrm>
            <a:custGeom>
              <a:avLst/>
              <a:pathLst>
                <a:path w="93860" h="73342">
                  <a:moveTo>
                    <a:pt x="873" y="6111"/>
                  </a:moveTo>
                  <a:lnTo>
                    <a:pt x="41473" y="6111"/>
                  </a:lnTo>
                  <a:lnTo>
                    <a:pt x="41473" y="0"/>
                  </a:lnTo>
                  <a:lnTo>
                    <a:pt x="50204" y="0"/>
                  </a:lnTo>
                  <a:lnTo>
                    <a:pt x="50204" y="6111"/>
                  </a:lnTo>
                  <a:lnTo>
                    <a:pt x="91678" y="6111"/>
                  </a:lnTo>
                  <a:lnTo>
                    <a:pt x="91678" y="13533"/>
                  </a:lnTo>
                  <a:lnTo>
                    <a:pt x="50204" y="13533"/>
                  </a:lnTo>
                  <a:lnTo>
                    <a:pt x="50204" y="19208"/>
                  </a:lnTo>
                  <a:lnTo>
                    <a:pt x="83383" y="19208"/>
                  </a:lnTo>
                  <a:lnTo>
                    <a:pt x="83383" y="53260"/>
                  </a:lnTo>
                  <a:lnTo>
                    <a:pt x="80764" y="53260"/>
                  </a:lnTo>
                  <a:lnTo>
                    <a:pt x="82309" y="54749"/>
                  </a:lnTo>
                  <a:lnTo>
                    <a:pt x="83802" y="56246"/>
                  </a:lnTo>
                  <a:lnTo>
                    <a:pt x="85243" y="57752"/>
                  </a:lnTo>
                  <a:lnTo>
                    <a:pt x="86631" y="59267"/>
                  </a:lnTo>
                  <a:lnTo>
                    <a:pt x="87967" y="60791"/>
                  </a:lnTo>
                  <a:lnTo>
                    <a:pt x="89250" y="62323"/>
                  </a:lnTo>
                  <a:lnTo>
                    <a:pt x="90481" y="63864"/>
                  </a:lnTo>
                  <a:lnTo>
                    <a:pt x="91660" y="65414"/>
                  </a:lnTo>
                  <a:lnTo>
                    <a:pt x="92786" y="66973"/>
                  </a:lnTo>
                  <a:lnTo>
                    <a:pt x="93860" y="68540"/>
                  </a:lnTo>
                  <a:lnTo>
                    <a:pt x="86002" y="73342"/>
                  </a:lnTo>
                  <a:lnTo>
                    <a:pt x="85553" y="72556"/>
                  </a:lnTo>
                  <a:lnTo>
                    <a:pt x="85077" y="71770"/>
                  </a:lnTo>
                  <a:lnTo>
                    <a:pt x="84575" y="70985"/>
                  </a:lnTo>
                  <a:lnTo>
                    <a:pt x="84047" y="70199"/>
                  </a:lnTo>
                  <a:lnTo>
                    <a:pt x="83492" y="69413"/>
                  </a:lnTo>
                  <a:lnTo>
                    <a:pt x="82911" y="68627"/>
                  </a:lnTo>
                  <a:lnTo>
                    <a:pt x="82305" y="67841"/>
                  </a:lnTo>
                  <a:lnTo>
                    <a:pt x="81672" y="67056"/>
                  </a:lnTo>
                  <a:lnTo>
                    <a:pt x="81012" y="66270"/>
                  </a:lnTo>
                  <a:lnTo>
                    <a:pt x="80327" y="65484"/>
                  </a:lnTo>
                  <a:lnTo>
                    <a:pt x="73093" y="66082"/>
                  </a:lnTo>
                  <a:lnTo>
                    <a:pt x="65711" y="66654"/>
                  </a:lnTo>
                  <a:lnTo>
                    <a:pt x="58180" y="67200"/>
                  </a:lnTo>
                  <a:lnTo>
                    <a:pt x="50501" y="67719"/>
                  </a:lnTo>
                  <a:lnTo>
                    <a:pt x="42673" y="68212"/>
                  </a:lnTo>
                  <a:lnTo>
                    <a:pt x="34697" y="68680"/>
                  </a:lnTo>
                  <a:lnTo>
                    <a:pt x="26573" y="69120"/>
                  </a:lnTo>
                  <a:lnTo>
                    <a:pt x="18300" y="69535"/>
                  </a:lnTo>
                  <a:lnTo>
                    <a:pt x="9879" y="69924"/>
                  </a:lnTo>
                  <a:lnTo>
                    <a:pt x="1309" y="70286"/>
                  </a:lnTo>
                  <a:lnTo>
                    <a:pt x="0" y="61991"/>
                  </a:lnTo>
                  <a:lnTo>
                    <a:pt x="41473" y="60245"/>
                  </a:lnTo>
                  <a:lnTo>
                    <a:pt x="41473" y="53260"/>
                  </a:lnTo>
                  <a:lnTo>
                    <a:pt x="8294" y="53260"/>
                  </a:lnTo>
                  <a:lnTo>
                    <a:pt x="8294" y="19208"/>
                  </a:lnTo>
                  <a:lnTo>
                    <a:pt x="41473" y="19208"/>
                  </a:lnTo>
                  <a:lnTo>
                    <a:pt x="41473" y="13533"/>
                  </a:lnTo>
                  <a:lnTo>
                    <a:pt x="873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078949" y="4987623"/>
              <a:ext cx="25320" cy="6111"/>
            </a:xfrm>
            <a:custGeom>
              <a:avLst/>
              <a:pathLst>
                <a:path w="25320" h="6111">
                  <a:moveTo>
                    <a:pt x="0" y="6111"/>
                  </a:moveTo>
                  <a:lnTo>
                    <a:pt x="25320" y="6111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113001" y="4987623"/>
              <a:ext cx="24447" cy="6111"/>
            </a:xfrm>
            <a:custGeom>
              <a:avLst/>
              <a:pathLst>
                <a:path w="24447" h="6111">
                  <a:moveTo>
                    <a:pt x="0" y="0"/>
                  </a:moveTo>
                  <a:lnTo>
                    <a:pt x="0" y="6111"/>
                  </a:lnTo>
                  <a:lnTo>
                    <a:pt x="24447" y="6111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78949" y="5000720"/>
              <a:ext cx="25320" cy="6111"/>
            </a:xfrm>
            <a:custGeom>
              <a:avLst/>
              <a:pathLst>
                <a:path w="25320" h="6111">
                  <a:moveTo>
                    <a:pt x="0" y="6111"/>
                  </a:moveTo>
                  <a:lnTo>
                    <a:pt x="25320" y="6111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13001" y="5000720"/>
              <a:ext cx="24447" cy="6111"/>
            </a:xfrm>
            <a:custGeom>
              <a:avLst/>
              <a:pathLst>
                <a:path w="24447" h="6111">
                  <a:moveTo>
                    <a:pt x="0" y="0"/>
                  </a:moveTo>
                  <a:lnTo>
                    <a:pt x="0" y="6111"/>
                  </a:lnTo>
                  <a:lnTo>
                    <a:pt x="24447" y="6111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13001" y="5014253"/>
              <a:ext cx="24010" cy="6548"/>
            </a:xfrm>
            <a:custGeom>
              <a:avLst/>
              <a:pathLst>
                <a:path w="24010" h="6548">
                  <a:moveTo>
                    <a:pt x="24010" y="5238"/>
                  </a:moveTo>
                  <a:lnTo>
                    <a:pt x="17899" y="0"/>
                  </a:lnTo>
                  <a:lnTo>
                    <a:pt x="0" y="0"/>
                  </a:lnTo>
                  <a:lnTo>
                    <a:pt x="0" y="6548"/>
                  </a:lnTo>
                  <a:lnTo>
                    <a:pt x="2518" y="6456"/>
                  </a:lnTo>
                  <a:lnTo>
                    <a:pt x="5011" y="6356"/>
                  </a:lnTo>
                  <a:lnTo>
                    <a:pt x="7478" y="6247"/>
                  </a:lnTo>
                  <a:lnTo>
                    <a:pt x="9918" y="6129"/>
                  </a:lnTo>
                  <a:lnTo>
                    <a:pt x="12332" y="6002"/>
                  </a:lnTo>
                  <a:lnTo>
                    <a:pt x="14720" y="5867"/>
                  </a:lnTo>
                  <a:lnTo>
                    <a:pt x="17082" y="5723"/>
                  </a:lnTo>
                  <a:lnTo>
                    <a:pt x="19418" y="5570"/>
                  </a:lnTo>
                  <a:lnTo>
                    <a:pt x="21727" y="5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03178" y="4573637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78703" y="463977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47571" y="4571346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55866" y="4579640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89017" y="4629845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24379" y="4632028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71555" y="4632464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46234" y="4633774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47107" y="4562178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5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66752" y="4587062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68935" y="4601032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976793" y="4608453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58867" y="4563051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071527" y="4590991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096412" y="4566980"/>
              <a:ext cx="63301" cy="96480"/>
            </a:xfrm>
            <a:custGeom>
              <a:avLst/>
              <a:pathLst>
                <a:path w="63301" h="96480">
                  <a:moveTo>
                    <a:pt x="6985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88635" y="4174550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66943" y="424183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723151" y="4167292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90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5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746288" y="4175150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746288" y="4191303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836657" y="4171657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5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946234" y="4167728"/>
              <a:ext cx="42783" cy="97789"/>
            </a:xfrm>
            <a:custGeom>
              <a:avLst/>
              <a:pathLst>
                <a:path w="42783" h="97789">
                  <a:moveTo>
                    <a:pt x="42783" y="0"/>
                  </a:moveTo>
                  <a:lnTo>
                    <a:pt x="42783" y="85129"/>
                  </a:lnTo>
                  <a:lnTo>
                    <a:pt x="42756" y="86236"/>
                  </a:lnTo>
                  <a:lnTo>
                    <a:pt x="42678" y="87286"/>
                  </a:lnTo>
                  <a:lnTo>
                    <a:pt x="42547" y="88279"/>
                  </a:lnTo>
                  <a:lnTo>
                    <a:pt x="42364" y="89215"/>
                  </a:lnTo>
                  <a:lnTo>
                    <a:pt x="42128" y="90095"/>
                  </a:lnTo>
                  <a:lnTo>
                    <a:pt x="41840" y="90918"/>
                  </a:lnTo>
                  <a:lnTo>
                    <a:pt x="41499" y="91684"/>
                  </a:lnTo>
                  <a:lnTo>
                    <a:pt x="41106" y="92394"/>
                  </a:lnTo>
                  <a:lnTo>
                    <a:pt x="40661" y="93046"/>
                  </a:lnTo>
                  <a:lnTo>
                    <a:pt x="40163" y="93642"/>
                  </a:lnTo>
                  <a:lnTo>
                    <a:pt x="39613" y="94181"/>
                  </a:lnTo>
                  <a:lnTo>
                    <a:pt x="39011" y="94664"/>
                  </a:lnTo>
                  <a:lnTo>
                    <a:pt x="38356" y="95089"/>
                  </a:lnTo>
                  <a:lnTo>
                    <a:pt x="37649" y="95458"/>
                  </a:lnTo>
                  <a:lnTo>
                    <a:pt x="36889" y="95770"/>
                  </a:lnTo>
                  <a:lnTo>
                    <a:pt x="36077" y="96026"/>
                  </a:lnTo>
                  <a:lnTo>
                    <a:pt x="35213" y="96224"/>
                  </a:lnTo>
                  <a:lnTo>
                    <a:pt x="34296" y="96366"/>
                  </a:lnTo>
                  <a:lnTo>
                    <a:pt x="33327" y="96451"/>
                  </a:lnTo>
                  <a:lnTo>
                    <a:pt x="32305" y="96480"/>
                  </a:lnTo>
                  <a:lnTo>
                    <a:pt x="31497" y="96475"/>
                  </a:lnTo>
                  <a:lnTo>
                    <a:pt x="30646" y="96462"/>
                  </a:lnTo>
                  <a:lnTo>
                    <a:pt x="29751" y="96441"/>
                  </a:lnTo>
                  <a:lnTo>
                    <a:pt x="28813" y="96410"/>
                  </a:lnTo>
                  <a:lnTo>
                    <a:pt x="27830" y="96371"/>
                  </a:lnTo>
                  <a:lnTo>
                    <a:pt x="26804" y="96323"/>
                  </a:lnTo>
                  <a:lnTo>
                    <a:pt x="25735" y="96266"/>
                  </a:lnTo>
                  <a:lnTo>
                    <a:pt x="24622" y="96200"/>
                  </a:lnTo>
                  <a:lnTo>
                    <a:pt x="23465" y="96126"/>
                  </a:lnTo>
                  <a:lnTo>
                    <a:pt x="22264" y="96043"/>
                  </a:lnTo>
                  <a:lnTo>
                    <a:pt x="20081" y="87749"/>
                  </a:lnTo>
                  <a:lnTo>
                    <a:pt x="21365" y="87914"/>
                  </a:lnTo>
                  <a:lnTo>
                    <a:pt x="22596" y="88063"/>
                  </a:lnTo>
                  <a:lnTo>
                    <a:pt x="23775" y="88194"/>
                  </a:lnTo>
                  <a:lnTo>
                    <a:pt x="24901" y="88307"/>
                  </a:lnTo>
                  <a:lnTo>
                    <a:pt x="25975" y="88403"/>
                  </a:lnTo>
                  <a:lnTo>
                    <a:pt x="26997" y="88482"/>
                  </a:lnTo>
                  <a:lnTo>
                    <a:pt x="27966" y="88543"/>
                  </a:lnTo>
                  <a:lnTo>
                    <a:pt x="28882" y="88587"/>
                  </a:lnTo>
                  <a:lnTo>
                    <a:pt x="29747" y="88613"/>
                  </a:lnTo>
                  <a:lnTo>
                    <a:pt x="30559" y="88622"/>
                  </a:lnTo>
                  <a:lnTo>
                    <a:pt x="31222" y="88561"/>
                  </a:lnTo>
                  <a:lnTo>
                    <a:pt x="31816" y="88377"/>
                  </a:lnTo>
                  <a:lnTo>
                    <a:pt x="32340" y="88072"/>
                  </a:lnTo>
                  <a:lnTo>
                    <a:pt x="32794" y="87644"/>
                  </a:lnTo>
                  <a:lnTo>
                    <a:pt x="33178" y="87094"/>
                  </a:lnTo>
                  <a:lnTo>
                    <a:pt x="33493" y="86421"/>
                  </a:lnTo>
                  <a:lnTo>
                    <a:pt x="33737" y="85627"/>
                  </a:lnTo>
                  <a:lnTo>
                    <a:pt x="33912" y="84710"/>
                  </a:lnTo>
                  <a:lnTo>
                    <a:pt x="34016" y="83671"/>
                  </a:lnTo>
                  <a:lnTo>
                    <a:pt x="34051" y="82510"/>
                  </a:lnTo>
                  <a:lnTo>
                    <a:pt x="34051" y="57626"/>
                  </a:lnTo>
                  <a:lnTo>
                    <a:pt x="17025" y="57626"/>
                  </a:lnTo>
                  <a:lnTo>
                    <a:pt x="16628" y="62114"/>
                  </a:lnTo>
                  <a:lnTo>
                    <a:pt x="16135" y="66497"/>
                  </a:lnTo>
                  <a:lnTo>
                    <a:pt x="15545" y="70775"/>
                  </a:lnTo>
                  <a:lnTo>
                    <a:pt x="14860" y="74949"/>
                  </a:lnTo>
                  <a:lnTo>
                    <a:pt x="14079" y="79017"/>
                  </a:lnTo>
                  <a:lnTo>
                    <a:pt x="13201" y="82981"/>
                  </a:lnTo>
                  <a:lnTo>
                    <a:pt x="12228" y="86841"/>
                  </a:lnTo>
                  <a:lnTo>
                    <a:pt x="11158" y="90595"/>
                  </a:lnTo>
                  <a:lnTo>
                    <a:pt x="9992" y="94245"/>
                  </a:lnTo>
                  <a:lnTo>
                    <a:pt x="8731" y="97789"/>
                  </a:lnTo>
                  <a:lnTo>
                    <a:pt x="0" y="92987"/>
                  </a:lnTo>
                  <a:lnTo>
                    <a:pt x="932" y="90224"/>
                  </a:lnTo>
                  <a:lnTo>
                    <a:pt x="1807" y="87522"/>
                  </a:lnTo>
                  <a:lnTo>
                    <a:pt x="2625" y="84880"/>
                  </a:lnTo>
                  <a:lnTo>
                    <a:pt x="3387" y="82300"/>
                  </a:lnTo>
                  <a:lnTo>
                    <a:pt x="4092" y="79781"/>
                  </a:lnTo>
                  <a:lnTo>
                    <a:pt x="4741" y="77323"/>
                  </a:lnTo>
                  <a:lnTo>
                    <a:pt x="5332" y="74927"/>
                  </a:lnTo>
                  <a:lnTo>
                    <a:pt x="5867" y="72591"/>
                  </a:lnTo>
                  <a:lnTo>
                    <a:pt x="6345" y="70317"/>
                  </a:lnTo>
                  <a:lnTo>
                    <a:pt x="6766" y="68103"/>
                  </a:lnTo>
                  <a:lnTo>
                    <a:pt x="7139" y="65877"/>
                  </a:lnTo>
                  <a:lnTo>
                    <a:pt x="7473" y="63563"/>
                  </a:lnTo>
                  <a:lnTo>
                    <a:pt x="7768" y="61162"/>
                  </a:lnTo>
                  <a:lnTo>
                    <a:pt x="8024" y="58674"/>
                  </a:lnTo>
                  <a:lnTo>
                    <a:pt x="8240" y="56098"/>
                  </a:lnTo>
                  <a:lnTo>
                    <a:pt x="8416" y="53435"/>
                  </a:lnTo>
                  <a:lnTo>
                    <a:pt x="8554" y="50684"/>
                  </a:lnTo>
                  <a:lnTo>
                    <a:pt x="8652" y="47847"/>
                  </a:lnTo>
                  <a:lnTo>
                    <a:pt x="8711" y="44922"/>
                  </a:lnTo>
                  <a:lnTo>
                    <a:pt x="8731" y="41910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963697" y="4175587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963697" y="4200471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997312" y="4167728"/>
              <a:ext cx="50641" cy="97789"/>
            </a:xfrm>
            <a:custGeom>
              <a:avLst/>
              <a:pathLst>
                <a:path w="50641" h="97789">
                  <a:moveTo>
                    <a:pt x="44529" y="0"/>
                  </a:moveTo>
                  <a:lnTo>
                    <a:pt x="44420" y="4367"/>
                  </a:lnTo>
                  <a:lnTo>
                    <a:pt x="44267" y="8390"/>
                  </a:lnTo>
                  <a:lnTo>
                    <a:pt x="44070" y="12068"/>
                  </a:lnTo>
                  <a:lnTo>
                    <a:pt x="43830" y="15401"/>
                  </a:lnTo>
                  <a:lnTo>
                    <a:pt x="43547" y="18390"/>
                  </a:lnTo>
                  <a:lnTo>
                    <a:pt x="43219" y="21033"/>
                  </a:lnTo>
                  <a:lnTo>
                    <a:pt x="42848" y="23332"/>
                  </a:lnTo>
                  <a:lnTo>
                    <a:pt x="42433" y="25285"/>
                  </a:lnTo>
                  <a:lnTo>
                    <a:pt x="41975" y="26894"/>
                  </a:lnTo>
                  <a:lnTo>
                    <a:pt x="41473" y="28158"/>
                  </a:lnTo>
                  <a:lnTo>
                    <a:pt x="40919" y="29195"/>
                  </a:lnTo>
                  <a:lnTo>
                    <a:pt x="40303" y="30122"/>
                  </a:lnTo>
                  <a:lnTo>
                    <a:pt x="39626" y="30941"/>
                  </a:lnTo>
                  <a:lnTo>
                    <a:pt x="38888" y="31650"/>
                  </a:lnTo>
                  <a:lnTo>
                    <a:pt x="38090" y="32251"/>
                  </a:lnTo>
                  <a:lnTo>
                    <a:pt x="37230" y="32742"/>
                  </a:lnTo>
                  <a:lnTo>
                    <a:pt x="36308" y="33124"/>
                  </a:lnTo>
                  <a:lnTo>
                    <a:pt x="35326" y="33397"/>
                  </a:lnTo>
                  <a:lnTo>
                    <a:pt x="34283" y="33560"/>
                  </a:lnTo>
                  <a:lnTo>
                    <a:pt x="33178" y="33615"/>
                  </a:lnTo>
                  <a:lnTo>
                    <a:pt x="32209" y="33602"/>
                  </a:lnTo>
                  <a:lnTo>
                    <a:pt x="31222" y="33562"/>
                  </a:lnTo>
                  <a:lnTo>
                    <a:pt x="30218" y="33497"/>
                  </a:lnTo>
                  <a:lnTo>
                    <a:pt x="29197" y="33405"/>
                  </a:lnTo>
                  <a:lnTo>
                    <a:pt x="28158" y="33287"/>
                  </a:lnTo>
                  <a:lnTo>
                    <a:pt x="27101" y="33143"/>
                  </a:lnTo>
                  <a:lnTo>
                    <a:pt x="26027" y="32973"/>
                  </a:lnTo>
                  <a:lnTo>
                    <a:pt x="24936" y="32777"/>
                  </a:lnTo>
                  <a:lnTo>
                    <a:pt x="23827" y="32554"/>
                  </a:lnTo>
                  <a:lnTo>
                    <a:pt x="22701" y="32305"/>
                  </a:lnTo>
                  <a:lnTo>
                    <a:pt x="21391" y="24010"/>
                  </a:lnTo>
                  <a:lnTo>
                    <a:pt x="22526" y="24259"/>
                  </a:lnTo>
                  <a:lnTo>
                    <a:pt x="23661" y="24482"/>
                  </a:lnTo>
                  <a:lnTo>
                    <a:pt x="24796" y="24678"/>
                  </a:lnTo>
                  <a:lnTo>
                    <a:pt x="25931" y="24849"/>
                  </a:lnTo>
                  <a:lnTo>
                    <a:pt x="27066" y="24993"/>
                  </a:lnTo>
                  <a:lnTo>
                    <a:pt x="28201" y="25111"/>
                  </a:lnTo>
                  <a:lnTo>
                    <a:pt x="29337" y="25202"/>
                  </a:lnTo>
                  <a:lnTo>
                    <a:pt x="30472" y="25268"/>
                  </a:lnTo>
                  <a:lnTo>
                    <a:pt x="31607" y="25307"/>
                  </a:lnTo>
                  <a:lnTo>
                    <a:pt x="32742" y="25320"/>
                  </a:lnTo>
                  <a:lnTo>
                    <a:pt x="32995" y="25298"/>
                  </a:lnTo>
                  <a:lnTo>
                    <a:pt x="33231" y="25233"/>
                  </a:lnTo>
                  <a:lnTo>
                    <a:pt x="33449" y="25124"/>
                  </a:lnTo>
                  <a:lnTo>
                    <a:pt x="33650" y="24971"/>
                  </a:lnTo>
                  <a:lnTo>
                    <a:pt x="33833" y="24774"/>
                  </a:lnTo>
                  <a:lnTo>
                    <a:pt x="33999" y="24534"/>
                  </a:lnTo>
                  <a:lnTo>
                    <a:pt x="34147" y="24251"/>
                  </a:lnTo>
                  <a:lnTo>
                    <a:pt x="34278" y="23923"/>
                  </a:lnTo>
                  <a:lnTo>
                    <a:pt x="34392" y="23552"/>
                  </a:lnTo>
                  <a:lnTo>
                    <a:pt x="34488" y="23137"/>
                  </a:lnTo>
                  <a:lnTo>
                    <a:pt x="34580" y="22434"/>
                  </a:lnTo>
                  <a:lnTo>
                    <a:pt x="34680" y="21548"/>
                  </a:lnTo>
                  <a:lnTo>
                    <a:pt x="34789" y="20479"/>
                  </a:lnTo>
                  <a:lnTo>
                    <a:pt x="34907" y="19226"/>
                  </a:lnTo>
                  <a:lnTo>
                    <a:pt x="35034" y="17789"/>
                  </a:lnTo>
                  <a:lnTo>
                    <a:pt x="35169" y="16170"/>
                  </a:lnTo>
                  <a:lnTo>
                    <a:pt x="35313" y="14367"/>
                  </a:lnTo>
                  <a:lnTo>
                    <a:pt x="35466" y="12380"/>
                  </a:lnTo>
                  <a:lnTo>
                    <a:pt x="35627" y="10211"/>
                  </a:lnTo>
                  <a:lnTo>
                    <a:pt x="35798" y="7858"/>
                  </a:lnTo>
                  <a:lnTo>
                    <a:pt x="8731" y="7858"/>
                  </a:lnTo>
                  <a:lnTo>
                    <a:pt x="8731" y="40163"/>
                  </a:lnTo>
                  <a:lnTo>
                    <a:pt x="48021" y="40163"/>
                  </a:lnTo>
                  <a:lnTo>
                    <a:pt x="47580" y="44717"/>
                  </a:lnTo>
                  <a:lnTo>
                    <a:pt x="46956" y="49122"/>
                  </a:lnTo>
                  <a:lnTo>
                    <a:pt x="46149" y="53378"/>
                  </a:lnTo>
                  <a:lnTo>
                    <a:pt x="45158" y="57486"/>
                  </a:lnTo>
                  <a:lnTo>
                    <a:pt x="43983" y="61446"/>
                  </a:lnTo>
                  <a:lnTo>
                    <a:pt x="42625" y="65257"/>
                  </a:lnTo>
                  <a:lnTo>
                    <a:pt x="41084" y="68920"/>
                  </a:lnTo>
                  <a:lnTo>
                    <a:pt x="39360" y="72434"/>
                  </a:lnTo>
                  <a:lnTo>
                    <a:pt x="37452" y="75800"/>
                  </a:lnTo>
                  <a:lnTo>
                    <a:pt x="35361" y="79017"/>
                  </a:lnTo>
                  <a:lnTo>
                    <a:pt x="36693" y="80231"/>
                  </a:lnTo>
                  <a:lnTo>
                    <a:pt x="38068" y="81427"/>
                  </a:lnTo>
                  <a:lnTo>
                    <a:pt x="39487" y="82606"/>
                  </a:lnTo>
                  <a:lnTo>
                    <a:pt x="40949" y="83767"/>
                  </a:lnTo>
                  <a:lnTo>
                    <a:pt x="42455" y="84911"/>
                  </a:lnTo>
                  <a:lnTo>
                    <a:pt x="44005" y="86037"/>
                  </a:lnTo>
                  <a:lnTo>
                    <a:pt x="45598" y="87146"/>
                  </a:lnTo>
                  <a:lnTo>
                    <a:pt x="47236" y="88238"/>
                  </a:lnTo>
                  <a:lnTo>
                    <a:pt x="48916" y="89311"/>
                  </a:lnTo>
                  <a:lnTo>
                    <a:pt x="50641" y="90368"/>
                  </a:lnTo>
                  <a:lnTo>
                    <a:pt x="44529" y="97789"/>
                  </a:lnTo>
                  <a:lnTo>
                    <a:pt x="43049" y="96729"/>
                  </a:lnTo>
                  <a:lnTo>
                    <a:pt x="41578" y="95642"/>
                  </a:lnTo>
                  <a:lnTo>
                    <a:pt x="40115" y="94528"/>
                  </a:lnTo>
                  <a:lnTo>
                    <a:pt x="38661" y="93389"/>
                  </a:lnTo>
                  <a:lnTo>
                    <a:pt x="37216" y="92223"/>
                  </a:lnTo>
                  <a:lnTo>
                    <a:pt x="35780" y="91032"/>
                  </a:lnTo>
                  <a:lnTo>
                    <a:pt x="34353" y="89814"/>
                  </a:lnTo>
                  <a:lnTo>
                    <a:pt x="32934" y="88569"/>
                  </a:lnTo>
                  <a:lnTo>
                    <a:pt x="31524" y="87299"/>
                  </a:lnTo>
                  <a:lnTo>
                    <a:pt x="30122" y="86002"/>
                  </a:lnTo>
                  <a:lnTo>
                    <a:pt x="28874" y="87456"/>
                  </a:lnTo>
                  <a:lnTo>
                    <a:pt x="27573" y="88849"/>
                  </a:lnTo>
                  <a:lnTo>
                    <a:pt x="26219" y="90180"/>
                  </a:lnTo>
                  <a:lnTo>
                    <a:pt x="24814" y="91451"/>
                  </a:lnTo>
                  <a:lnTo>
                    <a:pt x="23356" y="92660"/>
                  </a:lnTo>
                  <a:lnTo>
                    <a:pt x="21845" y="93808"/>
                  </a:lnTo>
                  <a:lnTo>
                    <a:pt x="20282" y="94895"/>
                  </a:lnTo>
                  <a:lnTo>
                    <a:pt x="18667" y="95921"/>
                  </a:lnTo>
                  <a:lnTo>
                    <a:pt x="16999" y="96886"/>
                  </a:lnTo>
                  <a:lnTo>
                    <a:pt x="15279" y="97789"/>
                  </a:lnTo>
                  <a:lnTo>
                    <a:pt x="10914" y="90368"/>
                  </a:lnTo>
                  <a:lnTo>
                    <a:pt x="12546" y="89473"/>
                  </a:lnTo>
                  <a:lnTo>
                    <a:pt x="14127" y="88534"/>
                  </a:lnTo>
                  <a:lnTo>
                    <a:pt x="15655" y="87552"/>
                  </a:lnTo>
                  <a:lnTo>
                    <a:pt x="17130" y="86526"/>
                  </a:lnTo>
                  <a:lnTo>
                    <a:pt x="18553" y="85457"/>
                  </a:lnTo>
                  <a:lnTo>
                    <a:pt x="19924" y="84343"/>
                  </a:lnTo>
                  <a:lnTo>
                    <a:pt x="21243" y="83186"/>
                  </a:lnTo>
                  <a:lnTo>
                    <a:pt x="22509" y="81986"/>
                  </a:lnTo>
                  <a:lnTo>
                    <a:pt x="23722" y="80742"/>
                  </a:lnTo>
                  <a:lnTo>
                    <a:pt x="24884" y="79454"/>
                  </a:lnTo>
                  <a:lnTo>
                    <a:pt x="23421" y="77577"/>
                  </a:lnTo>
                  <a:lnTo>
                    <a:pt x="22002" y="75612"/>
                  </a:lnTo>
                  <a:lnTo>
                    <a:pt x="20627" y="73560"/>
                  </a:lnTo>
                  <a:lnTo>
                    <a:pt x="19296" y="71421"/>
                  </a:lnTo>
                  <a:lnTo>
                    <a:pt x="18008" y="69195"/>
                  </a:lnTo>
                  <a:lnTo>
                    <a:pt x="16764" y="66881"/>
                  </a:lnTo>
                  <a:lnTo>
                    <a:pt x="15563" y="64480"/>
                  </a:lnTo>
                  <a:lnTo>
                    <a:pt x="14406" y="61991"/>
                  </a:lnTo>
                  <a:lnTo>
                    <a:pt x="13293" y="59416"/>
                  </a:lnTo>
                  <a:lnTo>
                    <a:pt x="12223" y="56753"/>
                  </a:lnTo>
                  <a:lnTo>
                    <a:pt x="18772" y="51950"/>
                  </a:lnTo>
                  <a:lnTo>
                    <a:pt x="19750" y="54356"/>
                  </a:lnTo>
                  <a:lnTo>
                    <a:pt x="20762" y="56683"/>
                  </a:lnTo>
                  <a:lnTo>
                    <a:pt x="21810" y="58931"/>
                  </a:lnTo>
                  <a:lnTo>
                    <a:pt x="22893" y="61101"/>
                  </a:lnTo>
                  <a:lnTo>
                    <a:pt x="24010" y="63192"/>
                  </a:lnTo>
                  <a:lnTo>
                    <a:pt x="25163" y="65204"/>
                  </a:lnTo>
                  <a:lnTo>
                    <a:pt x="26350" y="67138"/>
                  </a:lnTo>
                  <a:lnTo>
                    <a:pt x="27573" y="68994"/>
                  </a:lnTo>
                  <a:lnTo>
                    <a:pt x="28830" y="70771"/>
                  </a:lnTo>
                  <a:lnTo>
                    <a:pt x="30122" y="72469"/>
                  </a:lnTo>
                  <a:lnTo>
                    <a:pt x="31384" y="70260"/>
                  </a:lnTo>
                  <a:lnTo>
                    <a:pt x="32550" y="67998"/>
                  </a:lnTo>
                  <a:lnTo>
                    <a:pt x="33619" y="65685"/>
                  </a:lnTo>
                  <a:lnTo>
                    <a:pt x="34593" y="63319"/>
                  </a:lnTo>
                  <a:lnTo>
                    <a:pt x="35470" y="60900"/>
                  </a:lnTo>
                  <a:lnTo>
                    <a:pt x="36252" y="58429"/>
                  </a:lnTo>
                  <a:lnTo>
                    <a:pt x="36937" y="55906"/>
                  </a:lnTo>
                  <a:lnTo>
                    <a:pt x="37526" y="53330"/>
                  </a:lnTo>
                  <a:lnTo>
                    <a:pt x="38020" y="50702"/>
                  </a:lnTo>
                  <a:lnTo>
                    <a:pt x="38417" y="48021"/>
                  </a:lnTo>
                  <a:lnTo>
                    <a:pt x="8731" y="48021"/>
                  </a:lnTo>
                  <a:lnTo>
                    <a:pt x="8731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057994" y="4170348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78512" y="4178642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115184" y="4178642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078076" y="4204836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115184" y="420483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44323" y="3717403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96383" y="378354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53900" y="370638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84896" y="3748290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084896" y="3766626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161731" y="3706817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210190" y="3712056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218484" y="3719914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218484" y="374567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218484" y="3771428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277420" y="3706380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4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298375" y="3707253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0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390490" y="3706817"/>
              <a:ext cx="95170" cy="99972"/>
            </a:xfrm>
            <a:custGeom>
              <a:avLst/>
              <a:pathLst>
                <a:path w="95170" h="99972">
                  <a:moveTo>
                    <a:pt x="0" y="33178"/>
                  </a:moveTo>
                  <a:lnTo>
                    <a:pt x="33178" y="33178"/>
                  </a:lnTo>
                  <a:lnTo>
                    <a:pt x="36234" y="20954"/>
                  </a:lnTo>
                  <a:lnTo>
                    <a:pt x="8294" y="20954"/>
                  </a:lnTo>
                  <a:lnTo>
                    <a:pt x="8294" y="12660"/>
                  </a:lnTo>
                  <a:lnTo>
                    <a:pt x="38417" y="12660"/>
                  </a:lnTo>
                  <a:lnTo>
                    <a:pt x="40163" y="0"/>
                  </a:lnTo>
                  <a:lnTo>
                    <a:pt x="49768" y="873"/>
                  </a:lnTo>
                  <a:lnTo>
                    <a:pt x="47585" y="12660"/>
                  </a:lnTo>
                  <a:lnTo>
                    <a:pt x="86875" y="12660"/>
                  </a:lnTo>
                  <a:lnTo>
                    <a:pt x="86875" y="20954"/>
                  </a:lnTo>
                  <a:lnTo>
                    <a:pt x="45839" y="20954"/>
                  </a:lnTo>
                  <a:lnTo>
                    <a:pt x="42783" y="33178"/>
                  </a:lnTo>
                  <a:lnTo>
                    <a:pt x="95170" y="33178"/>
                  </a:lnTo>
                  <a:lnTo>
                    <a:pt x="95170" y="41473"/>
                  </a:lnTo>
                  <a:lnTo>
                    <a:pt x="40600" y="41473"/>
                  </a:lnTo>
                  <a:lnTo>
                    <a:pt x="36671" y="53697"/>
                  </a:lnTo>
                  <a:lnTo>
                    <a:pt x="82946" y="53697"/>
                  </a:lnTo>
                  <a:lnTo>
                    <a:pt x="82946" y="62428"/>
                  </a:lnTo>
                  <a:lnTo>
                    <a:pt x="80995" y="64925"/>
                  </a:lnTo>
                  <a:lnTo>
                    <a:pt x="78982" y="67352"/>
                  </a:lnTo>
                  <a:lnTo>
                    <a:pt x="76909" y="69710"/>
                  </a:lnTo>
                  <a:lnTo>
                    <a:pt x="74774" y="71997"/>
                  </a:lnTo>
                  <a:lnTo>
                    <a:pt x="72578" y="74215"/>
                  </a:lnTo>
                  <a:lnTo>
                    <a:pt x="70321" y="76363"/>
                  </a:lnTo>
                  <a:lnTo>
                    <a:pt x="68003" y="78441"/>
                  </a:lnTo>
                  <a:lnTo>
                    <a:pt x="65624" y="80449"/>
                  </a:lnTo>
                  <a:lnTo>
                    <a:pt x="63183" y="82388"/>
                  </a:lnTo>
                  <a:lnTo>
                    <a:pt x="60682" y="84256"/>
                  </a:lnTo>
                  <a:lnTo>
                    <a:pt x="62070" y="85042"/>
                  </a:lnTo>
                  <a:lnTo>
                    <a:pt x="63441" y="85828"/>
                  </a:lnTo>
                  <a:lnTo>
                    <a:pt x="64794" y="86614"/>
                  </a:lnTo>
                  <a:lnTo>
                    <a:pt x="66130" y="87399"/>
                  </a:lnTo>
                  <a:lnTo>
                    <a:pt x="67448" y="88185"/>
                  </a:lnTo>
                  <a:lnTo>
                    <a:pt x="68749" y="88971"/>
                  </a:lnTo>
                  <a:lnTo>
                    <a:pt x="70033" y="89757"/>
                  </a:lnTo>
                  <a:lnTo>
                    <a:pt x="71299" y="90543"/>
                  </a:lnTo>
                  <a:lnTo>
                    <a:pt x="72547" y="91328"/>
                  </a:lnTo>
                  <a:lnTo>
                    <a:pt x="73779" y="92114"/>
                  </a:lnTo>
                  <a:lnTo>
                    <a:pt x="68103" y="99972"/>
                  </a:lnTo>
                  <a:lnTo>
                    <a:pt x="64087" y="97466"/>
                  </a:lnTo>
                  <a:lnTo>
                    <a:pt x="59896" y="95013"/>
                  </a:lnTo>
                  <a:lnTo>
                    <a:pt x="55530" y="92612"/>
                  </a:lnTo>
                  <a:lnTo>
                    <a:pt x="50990" y="90263"/>
                  </a:lnTo>
                  <a:lnTo>
                    <a:pt x="46275" y="87967"/>
                  </a:lnTo>
                  <a:lnTo>
                    <a:pt x="41386" y="85723"/>
                  </a:lnTo>
                  <a:lnTo>
                    <a:pt x="36322" y="83531"/>
                  </a:lnTo>
                  <a:lnTo>
                    <a:pt x="31083" y="81392"/>
                  </a:lnTo>
                  <a:lnTo>
                    <a:pt x="25669" y="79305"/>
                  </a:lnTo>
                  <a:lnTo>
                    <a:pt x="20081" y="77271"/>
                  </a:lnTo>
                  <a:lnTo>
                    <a:pt x="24010" y="69413"/>
                  </a:lnTo>
                  <a:lnTo>
                    <a:pt x="27040" y="70382"/>
                  </a:lnTo>
                  <a:lnTo>
                    <a:pt x="30018" y="71369"/>
                  </a:lnTo>
                  <a:lnTo>
                    <a:pt x="32943" y="72373"/>
                  </a:lnTo>
                  <a:lnTo>
                    <a:pt x="35815" y="73394"/>
                  </a:lnTo>
                  <a:lnTo>
                    <a:pt x="38635" y="74433"/>
                  </a:lnTo>
                  <a:lnTo>
                    <a:pt x="41403" y="75490"/>
                  </a:lnTo>
                  <a:lnTo>
                    <a:pt x="44119" y="76564"/>
                  </a:lnTo>
                  <a:lnTo>
                    <a:pt x="46782" y="77655"/>
                  </a:lnTo>
                  <a:lnTo>
                    <a:pt x="49392" y="78764"/>
                  </a:lnTo>
                  <a:lnTo>
                    <a:pt x="51950" y="79890"/>
                  </a:lnTo>
                  <a:lnTo>
                    <a:pt x="54028" y="78376"/>
                  </a:lnTo>
                  <a:lnTo>
                    <a:pt x="56072" y="76800"/>
                  </a:lnTo>
                  <a:lnTo>
                    <a:pt x="58080" y="75162"/>
                  </a:lnTo>
                  <a:lnTo>
                    <a:pt x="60053" y="73464"/>
                  </a:lnTo>
                  <a:lnTo>
                    <a:pt x="61991" y="71705"/>
                  </a:lnTo>
                  <a:lnTo>
                    <a:pt x="63895" y="69884"/>
                  </a:lnTo>
                  <a:lnTo>
                    <a:pt x="65763" y="68003"/>
                  </a:lnTo>
                  <a:lnTo>
                    <a:pt x="67597" y="66060"/>
                  </a:lnTo>
                  <a:lnTo>
                    <a:pt x="69395" y="64056"/>
                  </a:lnTo>
                  <a:lnTo>
                    <a:pt x="71159" y="61991"/>
                  </a:lnTo>
                  <a:lnTo>
                    <a:pt x="29249" y="61991"/>
                  </a:lnTo>
                  <a:lnTo>
                    <a:pt x="25757" y="53697"/>
                  </a:lnTo>
                  <a:lnTo>
                    <a:pt x="26359" y="52631"/>
                  </a:lnTo>
                  <a:lnTo>
                    <a:pt x="26944" y="51531"/>
                  </a:lnTo>
                  <a:lnTo>
                    <a:pt x="27512" y="50396"/>
                  </a:lnTo>
                  <a:lnTo>
                    <a:pt x="28062" y="49226"/>
                  </a:lnTo>
                  <a:lnTo>
                    <a:pt x="28594" y="48021"/>
                  </a:lnTo>
                  <a:lnTo>
                    <a:pt x="29109" y="46782"/>
                  </a:lnTo>
                  <a:lnTo>
                    <a:pt x="29607" y="45507"/>
                  </a:lnTo>
                  <a:lnTo>
                    <a:pt x="30087" y="44197"/>
                  </a:lnTo>
                  <a:lnTo>
                    <a:pt x="30550" y="42852"/>
                  </a:lnTo>
                  <a:lnTo>
                    <a:pt x="30995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502687" y="3705944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501377" y="3733011"/>
              <a:ext cx="97789" cy="74652"/>
            </a:xfrm>
            <a:custGeom>
              <a:avLst/>
              <a:pathLst>
                <a:path w="97789" h="74652">
                  <a:moveTo>
                    <a:pt x="13096" y="0"/>
                  </a:moveTo>
                  <a:lnTo>
                    <a:pt x="84693" y="0"/>
                  </a:lnTo>
                  <a:lnTo>
                    <a:pt x="84693" y="7858"/>
                  </a:lnTo>
                  <a:lnTo>
                    <a:pt x="53260" y="7858"/>
                  </a:lnTo>
                  <a:lnTo>
                    <a:pt x="47585" y="11787"/>
                  </a:lnTo>
                  <a:lnTo>
                    <a:pt x="49191" y="13288"/>
                  </a:lnTo>
                  <a:lnTo>
                    <a:pt x="50693" y="14825"/>
                  </a:lnTo>
                  <a:lnTo>
                    <a:pt x="52090" y="16397"/>
                  </a:lnTo>
                  <a:lnTo>
                    <a:pt x="53382" y="18003"/>
                  </a:lnTo>
                  <a:lnTo>
                    <a:pt x="54570" y="19645"/>
                  </a:lnTo>
                  <a:lnTo>
                    <a:pt x="55652" y="21321"/>
                  </a:lnTo>
                  <a:lnTo>
                    <a:pt x="56630" y="23033"/>
                  </a:lnTo>
                  <a:lnTo>
                    <a:pt x="57504" y="24779"/>
                  </a:lnTo>
                  <a:lnTo>
                    <a:pt x="58272" y="26560"/>
                  </a:lnTo>
                  <a:lnTo>
                    <a:pt x="58935" y="28376"/>
                  </a:lnTo>
                  <a:lnTo>
                    <a:pt x="61699" y="27206"/>
                  </a:lnTo>
                  <a:lnTo>
                    <a:pt x="64401" y="25966"/>
                  </a:lnTo>
                  <a:lnTo>
                    <a:pt x="67042" y="24657"/>
                  </a:lnTo>
                  <a:lnTo>
                    <a:pt x="69622" y="23277"/>
                  </a:lnTo>
                  <a:lnTo>
                    <a:pt x="72141" y="21828"/>
                  </a:lnTo>
                  <a:lnTo>
                    <a:pt x="74599" y="20308"/>
                  </a:lnTo>
                  <a:lnTo>
                    <a:pt x="76996" y="18719"/>
                  </a:lnTo>
                  <a:lnTo>
                    <a:pt x="79332" y="17060"/>
                  </a:lnTo>
                  <a:lnTo>
                    <a:pt x="81606" y="15332"/>
                  </a:lnTo>
                  <a:lnTo>
                    <a:pt x="83819" y="13533"/>
                  </a:lnTo>
                  <a:lnTo>
                    <a:pt x="89931" y="20518"/>
                  </a:lnTo>
                  <a:lnTo>
                    <a:pt x="88447" y="21553"/>
                  </a:lnTo>
                  <a:lnTo>
                    <a:pt x="86963" y="22561"/>
                  </a:lnTo>
                  <a:lnTo>
                    <a:pt x="85478" y="23543"/>
                  </a:lnTo>
                  <a:lnTo>
                    <a:pt x="83994" y="24499"/>
                  </a:lnTo>
                  <a:lnTo>
                    <a:pt x="82510" y="25429"/>
                  </a:lnTo>
                  <a:lnTo>
                    <a:pt x="81025" y="26333"/>
                  </a:lnTo>
                  <a:lnTo>
                    <a:pt x="79541" y="27210"/>
                  </a:lnTo>
                  <a:lnTo>
                    <a:pt x="78057" y="28062"/>
                  </a:lnTo>
                  <a:lnTo>
                    <a:pt x="76573" y="28887"/>
                  </a:lnTo>
                  <a:lnTo>
                    <a:pt x="75088" y="29686"/>
                  </a:lnTo>
                  <a:lnTo>
                    <a:pt x="76573" y="33357"/>
                  </a:lnTo>
                  <a:lnTo>
                    <a:pt x="78231" y="36863"/>
                  </a:lnTo>
                  <a:lnTo>
                    <a:pt x="80065" y="40203"/>
                  </a:lnTo>
                  <a:lnTo>
                    <a:pt x="82073" y="43376"/>
                  </a:lnTo>
                  <a:lnTo>
                    <a:pt x="84256" y="46384"/>
                  </a:lnTo>
                  <a:lnTo>
                    <a:pt x="86613" y="49226"/>
                  </a:lnTo>
                  <a:lnTo>
                    <a:pt x="89146" y="51902"/>
                  </a:lnTo>
                  <a:lnTo>
                    <a:pt x="91852" y="54413"/>
                  </a:lnTo>
                  <a:lnTo>
                    <a:pt x="94734" y="56757"/>
                  </a:lnTo>
                  <a:lnTo>
                    <a:pt x="97789" y="58935"/>
                  </a:lnTo>
                  <a:lnTo>
                    <a:pt x="91678" y="66794"/>
                  </a:lnTo>
                  <a:lnTo>
                    <a:pt x="88530" y="64262"/>
                  </a:lnTo>
                  <a:lnTo>
                    <a:pt x="85548" y="61555"/>
                  </a:lnTo>
                  <a:lnTo>
                    <a:pt x="82732" y="58674"/>
                  </a:lnTo>
                  <a:lnTo>
                    <a:pt x="80083" y="55618"/>
                  </a:lnTo>
                  <a:lnTo>
                    <a:pt x="77598" y="52387"/>
                  </a:lnTo>
                  <a:lnTo>
                    <a:pt x="75280" y="48982"/>
                  </a:lnTo>
                  <a:lnTo>
                    <a:pt x="73128" y="45402"/>
                  </a:lnTo>
                  <a:lnTo>
                    <a:pt x="71142" y="41648"/>
                  </a:lnTo>
                  <a:lnTo>
                    <a:pt x="69321" y="37719"/>
                  </a:lnTo>
                  <a:lnTo>
                    <a:pt x="67667" y="33615"/>
                  </a:lnTo>
                  <a:lnTo>
                    <a:pt x="61118" y="36234"/>
                  </a:lnTo>
                  <a:lnTo>
                    <a:pt x="61450" y="37470"/>
                  </a:lnTo>
                  <a:lnTo>
                    <a:pt x="61747" y="38731"/>
                  </a:lnTo>
                  <a:lnTo>
                    <a:pt x="62009" y="40019"/>
                  </a:lnTo>
                  <a:lnTo>
                    <a:pt x="62236" y="41333"/>
                  </a:lnTo>
                  <a:lnTo>
                    <a:pt x="62428" y="42673"/>
                  </a:lnTo>
                  <a:lnTo>
                    <a:pt x="62585" y="44040"/>
                  </a:lnTo>
                  <a:lnTo>
                    <a:pt x="62707" y="45433"/>
                  </a:lnTo>
                  <a:lnTo>
                    <a:pt x="62795" y="46851"/>
                  </a:lnTo>
                  <a:lnTo>
                    <a:pt x="62847" y="48296"/>
                  </a:lnTo>
                  <a:lnTo>
                    <a:pt x="62864" y="49768"/>
                  </a:lnTo>
                  <a:lnTo>
                    <a:pt x="62825" y="52153"/>
                  </a:lnTo>
                  <a:lnTo>
                    <a:pt x="62707" y="54421"/>
                  </a:lnTo>
                  <a:lnTo>
                    <a:pt x="62511" y="56571"/>
                  </a:lnTo>
                  <a:lnTo>
                    <a:pt x="62236" y="58604"/>
                  </a:lnTo>
                  <a:lnTo>
                    <a:pt x="61882" y="60518"/>
                  </a:lnTo>
                  <a:lnTo>
                    <a:pt x="61450" y="62314"/>
                  </a:lnTo>
                  <a:lnTo>
                    <a:pt x="60939" y="63993"/>
                  </a:lnTo>
                  <a:lnTo>
                    <a:pt x="60350" y="65554"/>
                  </a:lnTo>
                  <a:lnTo>
                    <a:pt x="59682" y="66997"/>
                  </a:lnTo>
                  <a:lnTo>
                    <a:pt x="58935" y="68322"/>
                  </a:lnTo>
                  <a:lnTo>
                    <a:pt x="58115" y="69524"/>
                  </a:lnTo>
                  <a:lnTo>
                    <a:pt x="57224" y="70600"/>
                  </a:lnTo>
                  <a:lnTo>
                    <a:pt x="56264" y="71550"/>
                  </a:lnTo>
                  <a:lnTo>
                    <a:pt x="55233" y="72373"/>
                  </a:lnTo>
                  <a:lnTo>
                    <a:pt x="54133" y="73069"/>
                  </a:lnTo>
                  <a:lnTo>
                    <a:pt x="52963" y="73639"/>
                  </a:lnTo>
                  <a:lnTo>
                    <a:pt x="51723" y="74082"/>
                  </a:lnTo>
                  <a:lnTo>
                    <a:pt x="50414" y="74398"/>
                  </a:lnTo>
                  <a:lnTo>
                    <a:pt x="49034" y="74588"/>
                  </a:lnTo>
                  <a:lnTo>
                    <a:pt x="47585" y="74652"/>
                  </a:lnTo>
                  <a:lnTo>
                    <a:pt x="46402" y="74639"/>
                  </a:lnTo>
                  <a:lnTo>
                    <a:pt x="45123" y="74599"/>
                  </a:lnTo>
                  <a:lnTo>
                    <a:pt x="43747" y="74534"/>
                  </a:lnTo>
                  <a:lnTo>
                    <a:pt x="42276" y="74442"/>
                  </a:lnTo>
                  <a:lnTo>
                    <a:pt x="40709" y="74324"/>
                  </a:lnTo>
                  <a:lnTo>
                    <a:pt x="39046" y="74180"/>
                  </a:lnTo>
                  <a:lnTo>
                    <a:pt x="37286" y="74010"/>
                  </a:lnTo>
                  <a:lnTo>
                    <a:pt x="35431" y="73813"/>
                  </a:lnTo>
                  <a:lnTo>
                    <a:pt x="33479" y="73591"/>
                  </a:lnTo>
                  <a:lnTo>
                    <a:pt x="31432" y="73342"/>
                  </a:lnTo>
                  <a:lnTo>
                    <a:pt x="29249" y="63738"/>
                  </a:lnTo>
                  <a:lnTo>
                    <a:pt x="31240" y="64069"/>
                  </a:lnTo>
                  <a:lnTo>
                    <a:pt x="33196" y="64366"/>
                  </a:lnTo>
                  <a:lnTo>
                    <a:pt x="35117" y="64628"/>
                  </a:lnTo>
                  <a:lnTo>
                    <a:pt x="37003" y="64855"/>
                  </a:lnTo>
                  <a:lnTo>
                    <a:pt x="38854" y="65047"/>
                  </a:lnTo>
                  <a:lnTo>
                    <a:pt x="40670" y="65204"/>
                  </a:lnTo>
                  <a:lnTo>
                    <a:pt x="42451" y="65327"/>
                  </a:lnTo>
                  <a:lnTo>
                    <a:pt x="44197" y="65414"/>
                  </a:lnTo>
                  <a:lnTo>
                    <a:pt x="45908" y="65466"/>
                  </a:lnTo>
                  <a:lnTo>
                    <a:pt x="47585" y="65484"/>
                  </a:lnTo>
                  <a:lnTo>
                    <a:pt x="48098" y="65445"/>
                  </a:lnTo>
                  <a:lnTo>
                    <a:pt x="48589" y="65327"/>
                  </a:lnTo>
                  <a:lnTo>
                    <a:pt x="49058" y="65130"/>
                  </a:lnTo>
                  <a:lnTo>
                    <a:pt x="49506" y="64855"/>
                  </a:lnTo>
                  <a:lnTo>
                    <a:pt x="49931" y="64502"/>
                  </a:lnTo>
                  <a:lnTo>
                    <a:pt x="50335" y="64069"/>
                  </a:lnTo>
                  <a:lnTo>
                    <a:pt x="50717" y="63559"/>
                  </a:lnTo>
                  <a:lnTo>
                    <a:pt x="51077" y="62969"/>
                  </a:lnTo>
                  <a:lnTo>
                    <a:pt x="51416" y="62301"/>
                  </a:lnTo>
                  <a:lnTo>
                    <a:pt x="51732" y="61555"/>
                  </a:lnTo>
                  <a:lnTo>
                    <a:pt x="52022" y="60730"/>
                  </a:lnTo>
                  <a:lnTo>
                    <a:pt x="52282" y="59826"/>
                  </a:lnTo>
                  <a:lnTo>
                    <a:pt x="52511" y="58844"/>
                  </a:lnTo>
                  <a:lnTo>
                    <a:pt x="52710" y="57783"/>
                  </a:lnTo>
                  <a:lnTo>
                    <a:pt x="52878" y="56643"/>
                  </a:lnTo>
                  <a:lnTo>
                    <a:pt x="53016" y="55425"/>
                  </a:lnTo>
                  <a:lnTo>
                    <a:pt x="53123" y="54129"/>
                  </a:lnTo>
                  <a:lnTo>
                    <a:pt x="53199" y="52754"/>
                  </a:lnTo>
                  <a:lnTo>
                    <a:pt x="53245" y="51300"/>
                  </a:lnTo>
                  <a:lnTo>
                    <a:pt x="53260" y="49768"/>
                  </a:lnTo>
                  <a:lnTo>
                    <a:pt x="53260" y="44965"/>
                  </a:lnTo>
                  <a:lnTo>
                    <a:pt x="49078" y="47952"/>
                  </a:lnTo>
                  <a:lnTo>
                    <a:pt x="44738" y="50798"/>
                  </a:lnTo>
                  <a:lnTo>
                    <a:pt x="40242" y="53505"/>
                  </a:lnTo>
                  <a:lnTo>
                    <a:pt x="35588" y="56072"/>
                  </a:lnTo>
                  <a:lnTo>
                    <a:pt x="30777" y="58499"/>
                  </a:lnTo>
                  <a:lnTo>
                    <a:pt x="25809" y="60786"/>
                  </a:lnTo>
                  <a:lnTo>
                    <a:pt x="20684" y="62934"/>
                  </a:lnTo>
                  <a:lnTo>
                    <a:pt x="15401" y="64943"/>
                  </a:lnTo>
                  <a:lnTo>
                    <a:pt x="9962" y="66811"/>
                  </a:lnTo>
                  <a:lnTo>
                    <a:pt x="4365" y="68540"/>
                  </a:lnTo>
                  <a:lnTo>
                    <a:pt x="0" y="60245"/>
                  </a:lnTo>
                  <a:lnTo>
                    <a:pt x="6015" y="58508"/>
                  </a:lnTo>
                  <a:lnTo>
                    <a:pt x="11839" y="56613"/>
                  </a:lnTo>
                  <a:lnTo>
                    <a:pt x="17471" y="54561"/>
                  </a:lnTo>
                  <a:lnTo>
                    <a:pt x="22910" y="52352"/>
                  </a:lnTo>
                  <a:lnTo>
                    <a:pt x="28158" y="49986"/>
                  </a:lnTo>
                  <a:lnTo>
                    <a:pt x="33213" y="47463"/>
                  </a:lnTo>
                  <a:lnTo>
                    <a:pt x="38076" y="44782"/>
                  </a:lnTo>
                  <a:lnTo>
                    <a:pt x="42748" y="41944"/>
                  </a:lnTo>
                  <a:lnTo>
                    <a:pt x="47227" y="38950"/>
                  </a:lnTo>
                  <a:lnTo>
                    <a:pt x="51514" y="35798"/>
                  </a:lnTo>
                  <a:lnTo>
                    <a:pt x="51335" y="34942"/>
                  </a:lnTo>
                  <a:lnTo>
                    <a:pt x="51147" y="34121"/>
                  </a:lnTo>
                  <a:lnTo>
                    <a:pt x="50951" y="33335"/>
                  </a:lnTo>
                  <a:lnTo>
                    <a:pt x="50746" y="32585"/>
                  </a:lnTo>
                  <a:lnTo>
                    <a:pt x="50532" y="31869"/>
                  </a:lnTo>
                  <a:lnTo>
                    <a:pt x="50309" y="31188"/>
                  </a:lnTo>
                  <a:lnTo>
                    <a:pt x="50078" y="30541"/>
                  </a:lnTo>
                  <a:lnTo>
                    <a:pt x="49837" y="29930"/>
                  </a:lnTo>
                  <a:lnTo>
                    <a:pt x="49589" y="29354"/>
                  </a:lnTo>
                  <a:lnTo>
                    <a:pt x="49331" y="28813"/>
                  </a:lnTo>
                  <a:lnTo>
                    <a:pt x="45446" y="31611"/>
                  </a:lnTo>
                  <a:lnTo>
                    <a:pt x="41473" y="34243"/>
                  </a:lnTo>
                  <a:lnTo>
                    <a:pt x="37413" y="36710"/>
                  </a:lnTo>
                  <a:lnTo>
                    <a:pt x="33266" y="39011"/>
                  </a:lnTo>
                  <a:lnTo>
                    <a:pt x="29031" y="41146"/>
                  </a:lnTo>
                  <a:lnTo>
                    <a:pt x="24709" y="43114"/>
                  </a:lnTo>
                  <a:lnTo>
                    <a:pt x="20300" y="44917"/>
                  </a:lnTo>
                  <a:lnTo>
                    <a:pt x="15803" y="46555"/>
                  </a:lnTo>
                  <a:lnTo>
                    <a:pt x="11219" y="48026"/>
                  </a:lnTo>
                  <a:lnTo>
                    <a:pt x="6548" y="49331"/>
                  </a:lnTo>
                  <a:lnTo>
                    <a:pt x="2182" y="41909"/>
                  </a:lnTo>
                  <a:lnTo>
                    <a:pt x="7089" y="40373"/>
                  </a:lnTo>
                  <a:lnTo>
                    <a:pt x="11857" y="38731"/>
                  </a:lnTo>
                  <a:lnTo>
                    <a:pt x="16484" y="36985"/>
                  </a:lnTo>
                  <a:lnTo>
                    <a:pt x="20972" y="35134"/>
                  </a:lnTo>
                  <a:lnTo>
                    <a:pt x="25320" y="33178"/>
                  </a:lnTo>
                  <a:lnTo>
                    <a:pt x="29529" y="31118"/>
                  </a:lnTo>
                  <a:lnTo>
                    <a:pt x="33597" y="28952"/>
                  </a:lnTo>
                  <a:lnTo>
                    <a:pt x="37526" y="26682"/>
                  </a:lnTo>
                  <a:lnTo>
                    <a:pt x="41316" y="24307"/>
                  </a:lnTo>
                  <a:lnTo>
                    <a:pt x="44965" y="21828"/>
                  </a:lnTo>
                  <a:lnTo>
                    <a:pt x="44525" y="21304"/>
                  </a:lnTo>
                  <a:lnTo>
                    <a:pt x="44075" y="20780"/>
                  </a:lnTo>
                  <a:lnTo>
                    <a:pt x="43616" y="20256"/>
                  </a:lnTo>
                  <a:lnTo>
                    <a:pt x="43149" y="19732"/>
                  </a:lnTo>
                  <a:lnTo>
                    <a:pt x="42673" y="19208"/>
                  </a:lnTo>
                  <a:lnTo>
                    <a:pt x="42189" y="18684"/>
                  </a:lnTo>
                  <a:lnTo>
                    <a:pt x="41696" y="18161"/>
                  </a:lnTo>
                  <a:lnTo>
                    <a:pt x="41194" y="17637"/>
                  </a:lnTo>
                  <a:lnTo>
                    <a:pt x="40683" y="17113"/>
                  </a:lnTo>
                  <a:lnTo>
                    <a:pt x="40163" y="16589"/>
                  </a:lnTo>
                  <a:lnTo>
                    <a:pt x="37112" y="18209"/>
                  </a:lnTo>
                  <a:lnTo>
                    <a:pt x="34069" y="19750"/>
                  </a:lnTo>
                  <a:lnTo>
                    <a:pt x="31035" y="21212"/>
                  </a:lnTo>
                  <a:lnTo>
                    <a:pt x="28009" y="22596"/>
                  </a:lnTo>
                  <a:lnTo>
                    <a:pt x="24993" y="23901"/>
                  </a:lnTo>
                  <a:lnTo>
                    <a:pt x="21985" y="25128"/>
                  </a:lnTo>
                  <a:lnTo>
                    <a:pt x="18986" y="26276"/>
                  </a:lnTo>
                  <a:lnTo>
                    <a:pt x="15995" y="27346"/>
                  </a:lnTo>
                  <a:lnTo>
                    <a:pt x="13013" y="28337"/>
                  </a:lnTo>
                  <a:lnTo>
                    <a:pt x="10040" y="29249"/>
                  </a:lnTo>
                  <a:lnTo>
                    <a:pt x="4365" y="21391"/>
                  </a:lnTo>
                  <a:lnTo>
                    <a:pt x="8259" y="20470"/>
                  </a:lnTo>
                  <a:lnTo>
                    <a:pt x="12084" y="19453"/>
                  </a:lnTo>
                  <a:lnTo>
                    <a:pt x="15838" y="18339"/>
                  </a:lnTo>
                  <a:lnTo>
                    <a:pt x="19523" y="17130"/>
                  </a:lnTo>
                  <a:lnTo>
                    <a:pt x="23137" y="15825"/>
                  </a:lnTo>
                  <a:lnTo>
                    <a:pt x="26682" y="14424"/>
                  </a:lnTo>
                  <a:lnTo>
                    <a:pt x="30157" y="12926"/>
                  </a:lnTo>
                  <a:lnTo>
                    <a:pt x="33562" y="11333"/>
                  </a:lnTo>
                  <a:lnTo>
                    <a:pt x="36898" y="9643"/>
                  </a:lnTo>
                  <a:lnTo>
                    <a:pt x="40163" y="7858"/>
                  </a:lnTo>
                  <a:lnTo>
                    <a:pt x="1309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611391" y="3706817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643260" y="3706380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662468" y="3733011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662468" y="3754839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662468" y="3777540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724460" y="370681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723587" y="3727335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755456" y="3751346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848007" y="378059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970245" y="3708563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951036" y="3717731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981596" y="3706817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009972" y="3735193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989454" y="3756148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998185" y="3764443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020013" y="3764443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057557" y="3706380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077639" y="3729518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167407" y="3826645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166533" y="3850655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186179" y="3854585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175701" y="3869428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229398" y="3903480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279603" y="383144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320640" y="3833193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314092" y="3858077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354692" y="3877286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307980" y="3877722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386561" y="3827081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436766" y="3858077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410135" y="3859823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414501" y="3866372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499194" y="3832756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519712" y="3841051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556384" y="384105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519276" y="3867245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556384" y="386724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611827" y="3827518"/>
              <a:ext cx="98663" cy="100409"/>
            </a:xfrm>
            <a:custGeom>
              <a:avLst/>
              <a:pathLst>
                <a:path w="98663" h="100409">
                  <a:moveTo>
                    <a:pt x="85129" y="0"/>
                  </a:moveTo>
                  <a:lnTo>
                    <a:pt x="90368" y="7858"/>
                  </a:lnTo>
                  <a:lnTo>
                    <a:pt x="84335" y="9115"/>
                  </a:lnTo>
                  <a:lnTo>
                    <a:pt x="78109" y="10267"/>
                  </a:lnTo>
                  <a:lnTo>
                    <a:pt x="71692" y="11315"/>
                  </a:lnTo>
                  <a:lnTo>
                    <a:pt x="65082" y="12258"/>
                  </a:lnTo>
                  <a:lnTo>
                    <a:pt x="58281" y="13096"/>
                  </a:lnTo>
                  <a:lnTo>
                    <a:pt x="51287" y="13830"/>
                  </a:lnTo>
                  <a:lnTo>
                    <a:pt x="44101" y="14458"/>
                  </a:lnTo>
                  <a:lnTo>
                    <a:pt x="36723" y="14982"/>
                  </a:lnTo>
                  <a:lnTo>
                    <a:pt x="29153" y="15401"/>
                  </a:lnTo>
                  <a:lnTo>
                    <a:pt x="21391" y="15716"/>
                  </a:lnTo>
                  <a:lnTo>
                    <a:pt x="21391" y="33615"/>
                  </a:lnTo>
                  <a:lnTo>
                    <a:pt x="87312" y="33615"/>
                  </a:lnTo>
                  <a:lnTo>
                    <a:pt x="86531" y="38613"/>
                  </a:lnTo>
                  <a:lnTo>
                    <a:pt x="85409" y="43481"/>
                  </a:lnTo>
                  <a:lnTo>
                    <a:pt x="83946" y="48218"/>
                  </a:lnTo>
                  <a:lnTo>
                    <a:pt x="82143" y="52824"/>
                  </a:lnTo>
                  <a:lnTo>
                    <a:pt x="80000" y="57298"/>
                  </a:lnTo>
                  <a:lnTo>
                    <a:pt x="77516" y="61642"/>
                  </a:lnTo>
                  <a:lnTo>
                    <a:pt x="74691" y="65855"/>
                  </a:lnTo>
                  <a:lnTo>
                    <a:pt x="71526" y="69937"/>
                  </a:lnTo>
                  <a:lnTo>
                    <a:pt x="68020" y="73888"/>
                  </a:lnTo>
                  <a:lnTo>
                    <a:pt x="64174" y="77708"/>
                  </a:lnTo>
                  <a:lnTo>
                    <a:pt x="66794" y="79017"/>
                  </a:lnTo>
                  <a:lnTo>
                    <a:pt x="69313" y="80406"/>
                  </a:lnTo>
                  <a:lnTo>
                    <a:pt x="71980" y="81776"/>
                  </a:lnTo>
                  <a:lnTo>
                    <a:pt x="74796" y="83130"/>
                  </a:lnTo>
                  <a:lnTo>
                    <a:pt x="77760" y="84466"/>
                  </a:lnTo>
                  <a:lnTo>
                    <a:pt x="80873" y="85784"/>
                  </a:lnTo>
                  <a:lnTo>
                    <a:pt x="84134" y="87085"/>
                  </a:lnTo>
                  <a:lnTo>
                    <a:pt x="87543" y="88368"/>
                  </a:lnTo>
                  <a:lnTo>
                    <a:pt x="91101" y="89635"/>
                  </a:lnTo>
                  <a:lnTo>
                    <a:pt x="94808" y="90883"/>
                  </a:lnTo>
                  <a:lnTo>
                    <a:pt x="98663" y="92114"/>
                  </a:lnTo>
                  <a:lnTo>
                    <a:pt x="94297" y="100409"/>
                  </a:lnTo>
                  <a:lnTo>
                    <a:pt x="91857" y="99606"/>
                  </a:lnTo>
                  <a:lnTo>
                    <a:pt x="89425" y="98767"/>
                  </a:lnTo>
                  <a:lnTo>
                    <a:pt x="87002" y="97894"/>
                  </a:lnTo>
                  <a:lnTo>
                    <a:pt x="84588" y="96986"/>
                  </a:lnTo>
                  <a:lnTo>
                    <a:pt x="82182" y="96043"/>
                  </a:lnTo>
                  <a:lnTo>
                    <a:pt x="79786" y="95065"/>
                  </a:lnTo>
                  <a:lnTo>
                    <a:pt x="77398" y="94053"/>
                  </a:lnTo>
                  <a:lnTo>
                    <a:pt x="75018" y="93005"/>
                  </a:lnTo>
                  <a:lnTo>
                    <a:pt x="72648" y="91922"/>
                  </a:lnTo>
                  <a:lnTo>
                    <a:pt x="70286" y="90805"/>
                  </a:lnTo>
                  <a:lnTo>
                    <a:pt x="56753" y="83383"/>
                  </a:lnTo>
                  <a:lnTo>
                    <a:pt x="54893" y="84728"/>
                  </a:lnTo>
                  <a:lnTo>
                    <a:pt x="53155" y="85967"/>
                  </a:lnTo>
                  <a:lnTo>
                    <a:pt x="51540" y="87102"/>
                  </a:lnTo>
                  <a:lnTo>
                    <a:pt x="50047" y="88133"/>
                  </a:lnTo>
                  <a:lnTo>
                    <a:pt x="48676" y="89058"/>
                  </a:lnTo>
                  <a:lnTo>
                    <a:pt x="47428" y="89879"/>
                  </a:lnTo>
                  <a:lnTo>
                    <a:pt x="46301" y="90595"/>
                  </a:lnTo>
                  <a:lnTo>
                    <a:pt x="45297" y="91206"/>
                  </a:lnTo>
                  <a:lnTo>
                    <a:pt x="44415" y="91713"/>
                  </a:lnTo>
                  <a:lnTo>
                    <a:pt x="43656" y="92114"/>
                  </a:lnTo>
                  <a:lnTo>
                    <a:pt x="41809" y="92979"/>
                  </a:lnTo>
                  <a:lnTo>
                    <a:pt x="39936" y="93826"/>
                  </a:lnTo>
                  <a:lnTo>
                    <a:pt x="38037" y="94655"/>
                  </a:lnTo>
                  <a:lnTo>
                    <a:pt x="36112" y="95467"/>
                  </a:lnTo>
                  <a:lnTo>
                    <a:pt x="34161" y="96262"/>
                  </a:lnTo>
                  <a:lnTo>
                    <a:pt x="32183" y="97039"/>
                  </a:lnTo>
                  <a:lnTo>
                    <a:pt x="30179" y="97798"/>
                  </a:lnTo>
                  <a:lnTo>
                    <a:pt x="28149" y="98540"/>
                  </a:lnTo>
                  <a:lnTo>
                    <a:pt x="26093" y="99265"/>
                  </a:lnTo>
                  <a:lnTo>
                    <a:pt x="24010" y="99972"/>
                  </a:lnTo>
                  <a:lnTo>
                    <a:pt x="19208" y="91678"/>
                  </a:lnTo>
                  <a:lnTo>
                    <a:pt x="22653" y="90599"/>
                  </a:lnTo>
                  <a:lnTo>
                    <a:pt x="26001" y="89460"/>
                  </a:lnTo>
                  <a:lnTo>
                    <a:pt x="29254" y="88259"/>
                  </a:lnTo>
                  <a:lnTo>
                    <a:pt x="32410" y="86998"/>
                  </a:lnTo>
                  <a:lnTo>
                    <a:pt x="35470" y="85675"/>
                  </a:lnTo>
                  <a:lnTo>
                    <a:pt x="38434" y="84291"/>
                  </a:lnTo>
                  <a:lnTo>
                    <a:pt x="41303" y="82846"/>
                  </a:lnTo>
                  <a:lnTo>
                    <a:pt x="44075" y="81340"/>
                  </a:lnTo>
                  <a:lnTo>
                    <a:pt x="46751" y="79773"/>
                  </a:lnTo>
                  <a:lnTo>
                    <a:pt x="49331" y="78144"/>
                  </a:lnTo>
                  <a:lnTo>
                    <a:pt x="45856" y="75267"/>
                  </a:lnTo>
                  <a:lnTo>
                    <a:pt x="42591" y="72224"/>
                  </a:lnTo>
                  <a:lnTo>
                    <a:pt x="39535" y="69016"/>
                  </a:lnTo>
                  <a:lnTo>
                    <a:pt x="36688" y="65641"/>
                  </a:lnTo>
                  <a:lnTo>
                    <a:pt x="34051" y="62101"/>
                  </a:lnTo>
                  <a:lnTo>
                    <a:pt x="31624" y="58394"/>
                  </a:lnTo>
                  <a:lnTo>
                    <a:pt x="29406" y="54522"/>
                  </a:lnTo>
                  <a:lnTo>
                    <a:pt x="27398" y="50484"/>
                  </a:lnTo>
                  <a:lnTo>
                    <a:pt x="25600" y="46279"/>
                  </a:lnTo>
                  <a:lnTo>
                    <a:pt x="24010" y="41910"/>
                  </a:lnTo>
                  <a:lnTo>
                    <a:pt x="21391" y="41910"/>
                  </a:lnTo>
                  <a:lnTo>
                    <a:pt x="21391" y="52387"/>
                  </a:lnTo>
                  <a:lnTo>
                    <a:pt x="21243" y="57582"/>
                  </a:lnTo>
                  <a:lnTo>
                    <a:pt x="20797" y="62690"/>
                  </a:lnTo>
                  <a:lnTo>
                    <a:pt x="20055" y="67710"/>
                  </a:lnTo>
                  <a:lnTo>
                    <a:pt x="19016" y="72644"/>
                  </a:lnTo>
                  <a:lnTo>
                    <a:pt x="17680" y="77489"/>
                  </a:lnTo>
                  <a:lnTo>
                    <a:pt x="16048" y="82248"/>
                  </a:lnTo>
                  <a:lnTo>
                    <a:pt x="14118" y="86919"/>
                  </a:lnTo>
                  <a:lnTo>
                    <a:pt x="11891" y="91503"/>
                  </a:lnTo>
                  <a:lnTo>
                    <a:pt x="9368" y="96000"/>
                  </a:lnTo>
                  <a:lnTo>
                    <a:pt x="6548" y="100409"/>
                  </a:lnTo>
                  <a:lnTo>
                    <a:pt x="0" y="94297"/>
                  </a:lnTo>
                  <a:lnTo>
                    <a:pt x="2405" y="90263"/>
                  </a:lnTo>
                  <a:lnTo>
                    <a:pt x="4557" y="86194"/>
                  </a:lnTo>
                  <a:lnTo>
                    <a:pt x="6456" y="82091"/>
                  </a:lnTo>
                  <a:lnTo>
                    <a:pt x="8102" y="77952"/>
                  </a:lnTo>
                  <a:lnTo>
                    <a:pt x="9495" y="73779"/>
                  </a:lnTo>
                  <a:lnTo>
                    <a:pt x="10634" y="69570"/>
                  </a:lnTo>
                  <a:lnTo>
                    <a:pt x="11520" y="65327"/>
                  </a:lnTo>
                  <a:lnTo>
                    <a:pt x="12153" y="61048"/>
                  </a:lnTo>
                  <a:lnTo>
                    <a:pt x="12533" y="56735"/>
                  </a:lnTo>
                  <a:lnTo>
                    <a:pt x="12660" y="52387"/>
                  </a:lnTo>
                  <a:lnTo>
                    <a:pt x="12660" y="7858"/>
                  </a:lnTo>
                  <a:lnTo>
                    <a:pt x="20928" y="7700"/>
                  </a:lnTo>
                  <a:lnTo>
                    <a:pt x="28970" y="7404"/>
                  </a:lnTo>
                  <a:lnTo>
                    <a:pt x="36784" y="6967"/>
                  </a:lnTo>
                  <a:lnTo>
                    <a:pt x="44372" y="6391"/>
                  </a:lnTo>
                  <a:lnTo>
                    <a:pt x="51732" y="5675"/>
                  </a:lnTo>
                  <a:lnTo>
                    <a:pt x="58866" y="4819"/>
                  </a:lnTo>
                  <a:lnTo>
                    <a:pt x="65772" y="3824"/>
                  </a:lnTo>
                  <a:lnTo>
                    <a:pt x="72451" y="2689"/>
                  </a:lnTo>
                  <a:lnTo>
                    <a:pt x="78904" y="14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644569" y="3869428"/>
              <a:ext cx="43219" cy="30995"/>
            </a:xfrm>
            <a:custGeom>
              <a:avLst/>
              <a:pathLst>
                <a:path w="43219" h="30995">
                  <a:moveTo>
                    <a:pt x="0" y="0"/>
                  </a:moveTo>
                  <a:lnTo>
                    <a:pt x="1571" y="3767"/>
                  </a:lnTo>
                  <a:lnTo>
                    <a:pt x="3317" y="7386"/>
                  </a:lnTo>
                  <a:lnTo>
                    <a:pt x="5238" y="10857"/>
                  </a:lnTo>
                  <a:lnTo>
                    <a:pt x="7334" y="14179"/>
                  </a:lnTo>
                  <a:lnTo>
                    <a:pt x="9604" y="17353"/>
                  </a:lnTo>
                  <a:lnTo>
                    <a:pt x="12049" y="20378"/>
                  </a:lnTo>
                  <a:lnTo>
                    <a:pt x="14668" y="23255"/>
                  </a:lnTo>
                  <a:lnTo>
                    <a:pt x="17462" y="25984"/>
                  </a:lnTo>
                  <a:lnTo>
                    <a:pt x="20431" y="28564"/>
                  </a:lnTo>
                  <a:lnTo>
                    <a:pt x="23574" y="30995"/>
                  </a:lnTo>
                  <a:lnTo>
                    <a:pt x="26756" y="28171"/>
                  </a:lnTo>
                  <a:lnTo>
                    <a:pt x="29668" y="25285"/>
                  </a:lnTo>
                  <a:lnTo>
                    <a:pt x="32309" y="22338"/>
                  </a:lnTo>
                  <a:lnTo>
                    <a:pt x="34680" y="19330"/>
                  </a:lnTo>
                  <a:lnTo>
                    <a:pt x="36780" y="16261"/>
                  </a:lnTo>
                  <a:lnTo>
                    <a:pt x="38609" y="13131"/>
                  </a:lnTo>
                  <a:lnTo>
                    <a:pt x="40168" y="9940"/>
                  </a:lnTo>
                  <a:lnTo>
                    <a:pt x="41455" y="6688"/>
                  </a:lnTo>
                  <a:lnTo>
                    <a:pt x="42473" y="337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760695" y="3827954"/>
              <a:ext cx="62864" cy="42783"/>
            </a:xfrm>
            <a:custGeom>
              <a:avLst/>
              <a:pathLst>
                <a:path w="62864" h="42783">
                  <a:moveTo>
                    <a:pt x="27939" y="0"/>
                  </a:moveTo>
                  <a:lnTo>
                    <a:pt x="36234" y="0"/>
                  </a:lnTo>
                  <a:lnTo>
                    <a:pt x="36234" y="6111"/>
                  </a:lnTo>
                  <a:lnTo>
                    <a:pt x="57626" y="6111"/>
                  </a:lnTo>
                  <a:lnTo>
                    <a:pt x="57626" y="29249"/>
                  </a:lnTo>
                  <a:lnTo>
                    <a:pt x="36234" y="29249"/>
                  </a:lnTo>
                  <a:lnTo>
                    <a:pt x="36234" y="35798"/>
                  </a:lnTo>
                  <a:lnTo>
                    <a:pt x="62864" y="35798"/>
                  </a:lnTo>
                  <a:lnTo>
                    <a:pt x="62864" y="42783"/>
                  </a:lnTo>
                  <a:lnTo>
                    <a:pt x="0" y="42783"/>
                  </a:lnTo>
                  <a:lnTo>
                    <a:pt x="0" y="35798"/>
                  </a:lnTo>
                  <a:lnTo>
                    <a:pt x="27939" y="35798"/>
                  </a:lnTo>
                  <a:lnTo>
                    <a:pt x="27939" y="29249"/>
                  </a:lnTo>
                  <a:lnTo>
                    <a:pt x="6548" y="29249"/>
                  </a:lnTo>
                  <a:lnTo>
                    <a:pt x="6548" y="6111"/>
                  </a:lnTo>
                  <a:lnTo>
                    <a:pt x="27939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775102" y="3841051"/>
              <a:ext cx="13533" cy="9167"/>
            </a:xfrm>
            <a:custGeom>
              <a:avLst/>
              <a:pathLst>
                <a:path w="13533" h="9167">
                  <a:moveTo>
                    <a:pt x="0" y="9167"/>
                  </a:moveTo>
                  <a:lnTo>
                    <a:pt x="13533" y="9167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796930" y="3841051"/>
              <a:ext cx="13533" cy="9167"/>
            </a:xfrm>
            <a:custGeom>
              <a:avLst/>
              <a:pathLst>
                <a:path w="13533" h="9167">
                  <a:moveTo>
                    <a:pt x="0" y="9167"/>
                  </a:moveTo>
                  <a:lnTo>
                    <a:pt x="13533" y="9167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767243" y="3877286"/>
              <a:ext cx="50204" cy="34488"/>
            </a:xfrm>
            <a:custGeom>
              <a:avLst/>
              <a:pathLst>
                <a:path w="50204" h="34488">
                  <a:moveTo>
                    <a:pt x="50204" y="0"/>
                  </a:moveTo>
                  <a:lnTo>
                    <a:pt x="50204" y="32742"/>
                  </a:lnTo>
                  <a:lnTo>
                    <a:pt x="41473" y="32742"/>
                  </a:lnTo>
                  <a:lnTo>
                    <a:pt x="41473" y="6985"/>
                  </a:lnTo>
                  <a:lnTo>
                    <a:pt x="8731" y="6985"/>
                  </a:lnTo>
                  <a:lnTo>
                    <a:pt x="8731" y="34488"/>
                  </a:lnTo>
                  <a:lnTo>
                    <a:pt x="0" y="34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762005" y="3890383"/>
              <a:ext cx="35361" cy="38854"/>
            </a:xfrm>
            <a:custGeom>
              <a:avLst/>
              <a:pathLst>
                <a:path w="35361" h="38854">
                  <a:moveTo>
                    <a:pt x="26630" y="0"/>
                  </a:moveTo>
                  <a:lnTo>
                    <a:pt x="35361" y="1309"/>
                  </a:lnTo>
                  <a:lnTo>
                    <a:pt x="34872" y="4712"/>
                  </a:lnTo>
                  <a:lnTo>
                    <a:pt x="34278" y="7936"/>
                  </a:lnTo>
                  <a:lnTo>
                    <a:pt x="33580" y="10981"/>
                  </a:lnTo>
                  <a:lnTo>
                    <a:pt x="32777" y="13847"/>
                  </a:lnTo>
                  <a:lnTo>
                    <a:pt x="31869" y="16534"/>
                  </a:lnTo>
                  <a:lnTo>
                    <a:pt x="30856" y="19042"/>
                  </a:lnTo>
                  <a:lnTo>
                    <a:pt x="29738" y="21371"/>
                  </a:lnTo>
                  <a:lnTo>
                    <a:pt x="28516" y="23521"/>
                  </a:lnTo>
                  <a:lnTo>
                    <a:pt x="27189" y="25493"/>
                  </a:lnTo>
                  <a:lnTo>
                    <a:pt x="25757" y="27285"/>
                  </a:lnTo>
                  <a:lnTo>
                    <a:pt x="24198" y="28933"/>
                  </a:lnTo>
                  <a:lnTo>
                    <a:pt x="22491" y="30472"/>
                  </a:lnTo>
                  <a:lnTo>
                    <a:pt x="20636" y="31901"/>
                  </a:lnTo>
                  <a:lnTo>
                    <a:pt x="18632" y="33222"/>
                  </a:lnTo>
                  <a:lnTo>
                    <a:pt x="16480" y="34433"/>
                  </a:lnTo>
                  <a:lnTo>
                    <a:pt x="14179" y="35536"/>
                  </a:lnTo>
                  <a:lnTo>
                    <a:pt x="11730" y="36529"/>
                  </a:lnTo>
                  <a:lnTo>
                    <a:pt x="9132" y="37413"/>
                  </a:lnTo>
                  <a:lnTo>
                    <a:pt x="6386" y="38188"/>
                  </a:lnTo>
                  <a:lnTo>
                    <a:pt x="3492" y="38854"/>
                  </a:lnTo>
                  <a:lnTo>
                    <a:pt x="0" y="30995"/>
                  </a:lnTo>
                  <a:lnTo>
                    <a:pt x="2630" y="30264"/>
                  </a:lnTo>
                  <a:lnTo>
                    <a:pt x="5107" y="29467"/>
                  </a:lnTo>
                  <a:lnTo>
                    <a:pt x="7432" y="28605"/>
                  </a:lnTo>
                  <a:lnTo>
                    <a:pt x="9604" y="27678"/>
                  </a:lnTo>
                  <a:lnTo>
                    <a:pt x="11623" y="26684"/>
                  </a:lnTo>
                  <a:lnTo>
                    <a:pt x="13489" y="25626"/>
                  </a:lnTo>
                  <a:lnTo>
                    <a:pt x="15203" y="24502"/>
                  </a:lnTo>
                  <a:lnTo>
                    <a:pt x="16764" y="23312"/>
                  </a:lnTo>
                  <a:lnTo>
                    <a:pt x="18171" y="22057"/>
                  </a:lnTo>
                  <a:lnTo>
                    <a:pt x="19427" y="20736"/>
                  </a:lnTo>
                  <a:lnTo>
                    <a:pt x="20559" y="19311"/>
                  </a:lnTo>
                  <a:lnTo>
                    <a:pt x="21601" y="17741"/>
                  </a:lnTo>
                  <a:lnTo>
                    <a:pt x="22550" y="16028"/>
                  </a:lnTo>
                  <a:lnTo>
                    <a:pt x="23408" y="14170"/>
                  </a:lnTo>
                  <a:lnTo>
                    <a:pt x="24174" y="12169"/>
                  </a:lnTo>
                  <a:lnTo>
                    <a:pt x="24849" y="10023"/>
                  </a:lnTo>
                  <a:lnTo>
                    <a:pt x="25431" y="7733"/>
                  </a:lnTo>
                  <a:lnTo>
                    <a:pt x="25923" y="5299"/>
                  </a:lnTo>
                  <a:lnTo>
                    <a:pt x="26322" y="27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795183" y="3906972"/>
              <a:ext cx="26193" cy="22264"/>
            </a:xfrm>
            <a:custGeom>
              <a:avLst/>
              <a:pathLst>
                <a:path w="26193" h="22264">
                  <a:moveTo>
                    <a:pt x="6985" y="0"/>
                  </a:moveTo>
                  <a:lnTo>
                    <a:pt x="8905" y="1331"/>
                  </a:lnTo>
                  <a:lnTo>
                    <a:pt x="10826" y="2706"/>
                  </a:lnTo>
                  <a:lnTo>
                    <a:pt x="12747" y="4125"/>
                  </a:lnTo>
                  <a:lnTo>
                    <a:pt x="14668" y="5588"/>
                  </a:lnTo>
                  <a:lnTo>
                    <a:pt x="16589" y="7094"/>
                  </a:lnTo>
                  <a:lnTo>
                    <a:pt x="18510" y="8643"/>
                  </a:lnTo>
                  <a:lnTo>
                    <a:pt x="20431" y="10237"/>
                  </a:lnTo>
                  <a:lnTo>
                    <a:pt x="22352" y="11874"/>
                  </a:lnTo>
                  <a:lnTo>
                    <a:pt x="24272" y="13555"/>
                  </a:lnTo>
                  <a:lnTo>
                    <a:pt x="26193" y="15279"/>
                  </a:lnTo>
                  <a:lnTo>
                    <a:pt x="19645" y="22264"/>
                  </a:lnTo>
                  <a:lnTo>
                    <a:pt x="17955" y="20439"/>
                  </a:lnTo>
                  <a:lnTo>
                    <a:pt x="16205" y="18632"/>
                  </a:lnTo>
                  <a:lnTo>
                    <a:pt x="14393" y="16842"/>
                  </a:lnTo>
                  <a:lnTo>
                    <a:pt x="12520" y="15070"/>
                  </a:lnTo>
                  <a:lnTo>
                    <a:pt x="10586" y="13315"/>
                  </a:lnTo>
                  <a:lnTo>
                    <a:pt x="8591" y="11577"/>
                  </a:lnTo>
                  <a:lnTo>
                    <a:pt x="6535" y="9857"/>
                  </a:lnTo>
                  <a:lnTo>
                    <a:pt x="4418" y="8154"/>
                  </a:lnTo>
                  <a:lnTo>
                    <a:pt x="2239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721841" y="3827081"/>
              <a:ext cx="40600" cy="49331"/>
            </a:xfrm>
            <a:custGeom>
              <a:avLst/>
              <a:pathLst>
                <a:path w="40600" h="49331">
                  <a:moveTo>
                    <a:pt x="13969" y="0"/>
                  </a:moveTo>
                  <a:lnTo>
                    <a:pt x="22264" y="2182"/>
                  </a:lnTo>
                  <a:lnTo>
                    <a:pt x="22081" y="3488"/>
                  </a:lnTo>
                  <a:lnTo>
                    <a:pt x="21880" y="4784"/>
                  </a:lnTo>
                  <a:lnTo>
                    <a:pt x="21662" y="6072"/>
                  </a:lnTo>
                  <a:lnTo>
                    <a:pt x="21426" y="7351"/>
                  </a:lnTo>
                  <a:lnTo>
                    <a:pt x="21173" y="8622"/>
                  </a:lnTo>
                  <a:lnTo>
                    <a:pt x="20902" y="9883"/>
                  </a:lnTo>
                  <a:lnTo>
                    <a:pt x="20614" y="11136"/>
                  </a:lnTo>
                  <a:lnTo>
                    <a:pt x="20308" y="12380"/>
                  </a:lnTo>
                  <a:lnTo>
                    <a:pt x="19985" y="13616"/>
                  </a:lnTo>
                  <a:lnTo>
                    <a:pt x="19645" y="14843"/>
                  </a:lnTo>
                  <a:lnTo>
                    <a:pt x="40600" y="14843"/>
                  </a:lnTo>
                  <a:lnTo>
                    <a:pt x="40600" y="22701"/>
                  </a:lnTo>
                  <a:lnTo>
                    <a:pt x="40576" y="22932"/>
                  </a:lnTo>
                  <a:lnTo>
                    <a:pt x="40504" y="23277"/>
                  </a:lnTo>
                  <a:lnTo>
                    <a:pt x="40384" y="23735"/>
                  </a:lnTo>
                  <a:lnTo>
                    <a:pt x="40216" y="24307"/>
                  </a:lnTo>
                  <a:lnTo>
                    <a:pt x="40000" y="24993"/>
                  </a:lnTo>
                  <a:lnTo>
                    <a:pt x="39735" y="25792"/>
                  </a:lnTo>
                  <a:lnTo>
                    <a:pt x="39423" y="26704"/>
                  </a:lnTo>
                  <a:lnTo>
                    <a:pt x="39063" y="27730"/>
                  </a:lnTo>
                  <a:lnTo>
                    <a:pt x="38655" y="28869"/>
                  </a:lnTo>
                  <a:lnTo>
                    <a:pt x="38199" y="30122"/>
                  </a:lnTo>
                  <a:lnTo>
                    <a:pt x="37708" y="31423"/>
                  </a:lnTo>
                  <a:lnTo>
                    <a:pt x="37195" y="32707"/>
                  </a:lnTo>
                  <a:lnTo>
                    <a:pt x="36660" y="33973"/>
                  </a:lnTo>
                  <a:lnTo>
                    <a:pt x="36103" y="35221"/>
                  </a:lnTo>
                  <a:lnTo>
                    <a:pt x="35525" y="36452"/>
                  </a:lnTo>
                  <a:lnTo>
                    <a:pt x="34925" y="37666"/>
                  </a:lnTo>
                  <a:lnTo>
                    <a:pt x="34302" y="38862"/>
                  </a:lnTo>
                  <a:lnTo>
                    <a:pt x="33658" y="40041"/>
                  </a:lnTo>
                  <a:lnTo>
                    <a:pt x="32993" y="41202"/>
                  </a:lnTo>
                  <a:lnTo>
                    <a:pt x="32305" y="42346"/>
                  </a:lnTo>
                  <a:lnTo>
                    <a:pt x="25320" y="38417"/>
                  </a:lnTo>
                  <a:lnTo>
                    <a:pt x="26171" y="36924"/>
                  </a:lnTo>
                  <a:lnTo>
                    <a:pt x="26979" y="35413"/>
                  </a:lnTo>
                  <a:lnTo>
                    <a:pt x="27743" y="33885"/>
                  </a:lnTo>
                  <a:lnTo>
                    <a:pt x="28463" y="32340"/>
                  </a:lnTo>
                  <a:lnTo>
                    <a:pt x="29140" y="30777"/>
                  </a:lnTo>
                  <a:lnTo>
                    <a:pt x="29773" y="29197"/>
                  </a:lnTo>
                  <a:lnTo>
                    <a:pt x="30362" y="27599"/>
                  </a:lnTo>
                  <a:lnTo>
                    <a:pt x="30908" y="25984"/>
                  </a:lnTo>
                  <a:lnTo>
                    <a:pt x="31410" y="24351"/>
                  </a:lnTo>
                  <a:lnTo>
                    <a:pt x="31869" y="22701"/>
                  </a:lnTo>
                  <a:lnTo>
                    <a:pt x="17462" y="22701"/>
                  </a:lnTo>
                  <a:lnTo>
                    <a:pt x="16484" y="25953"/>
                  </a:lnTo>
                  <a:lnTo>
                    <a:pt x="15471" y="29075"/>
                  </a:lnTo>
                  <a:lnTo>
                    <a:pt x="14424" y="32065"/>
                  </a:lnTo>
                  <a:lnTo>
                    <a:pt x="13341" y="34925"/>
                  </a:lnTo>
                  <a:lnTo>
                    <a:pt x="12223" y="37653"/>
                  </a:lnTo>
                  <a:lnTo>
                    <a:pt x="11071" y="40251"/>
                  </a:lnTo>
                  <a:lnTo>
                    <a:pt x="9883" y="42717"/>
                  </a:lnTo>
                  <a:lnTo>
                    <a:pt x="8661" y="45053"/>
                  </a:lnTo>
                  <a:lnTo>
                    <a:pt x="7404" y="47257"/>
                  </a:lnTo>
                  <a:lnTo>
                    <a:pt x="6111" y="49331"/>
                  </a:lnTo>
                  <a:lnTo>
                    <a:pt x="0" y="42783"/>
                  </a:lnTo>
                  <a:lnTo>
                    <a:pt x="1789" y="39290"/>
                  </a:lnTo>
                  <a:lnTo>
                    <a:pt x="3492" y="35623"/>
                  </a:lnTo>
                  <a:lnTo>
                    <a:pt x="5107" y="31781"/>
                  </a:lnTo>
                  <a:lnTo>
                    <a:pt x="6635" y="27765"/>
                  </a:lnTo>
                  <a:lnTo>
                    <a:pt x="8076" y="23574"/>
                  </a:lnTo>
                  <a:lnTo>
                    <a:pt x="9429" y="19208"/>
                  </a:lnTo>
                  <a:lnTo>
                    <a:pt x="10695" y="14668"/>
                  </a:lnTo>
                  <a:lnTo>
                    <a:pt x="11874" y="9953"/>
                  </a:lnTo>
                  <a:lnTo>
                    <a:pt x="12965" y="50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736684" y="3863752"/>
              <a:ext cx="24884" cy="63301"/>
            </a:xfrm>
            <a:custGeom>
              <a:avLst/>
              <a:pathLst>
                <a:path w="24884" h="63301">
                  <a:moveTo>
                    <a:pt x="0" y="0"/>
                  </a:moveTo>
                  <a:lnTo>
                    <a:pt x="8731" y="0"/>
                  </a:lnTo>
                  <a:lnTo>
                    <a:pt x="8731" y="51514"/>
                  </a:lnTo>
                  <a:lnTo>
                    <a:pt x="10289" y="50553"/>
                  </a:lnTo>
                  <a:lnTo>
                    <a:pt x="11822" y="49593"/>
                  </a:lnTo>
                  <a:lnTo>
                    <a:pt x="13328" y="48633"/>
                  </a:lnTo>
                  <a:lnTo>
                    <a:pt x="14808" y="47672"/>
                  </a:lnTo>
                  <a:lnTo>
                    <a:pt x="16261" y="46712"/>
                  </a:lnTo>
                  <a:lnTo>
                    <a:pt x="17689" y="45751"/>
                  </a:lnTo>
                  <a:lnTo>
                    <a:pt x="19090" y="44791"/>
                  </a:lnTo>
                  <a:lnTo>
                    <a:pt x="20466" y="43830"/>
                  </a:lnTo>
                  <a:lnTo>
                    <a:pt x="21815" y="42870"/>
                  </a:lnTo>
                  <a:lnTo>
                    <a:pt x="23137" y="41909"/>
                  </a:lnTo>
                  <a:lnTo>
                    <a:pt x="24884" y="50641"/>
                  </a:lnTo>
                  <a:lnTo>
                    <a:pt x="23102" y="52025"/>
                  </a:lnTo>
                  <a:lnTo>
                    <a:pt x="21251" y="53382"/>
                  </a:lnTo>
                  <a:lnTo>
                    <a:pt x="19330" y="54714"/>
                  </a:lnTo>
                  <a:lnTo>
                    <a:pt x="17340" y="56019"/>
                  </a:lnTo>
                  <a:lnTo>
                    <a:pt x="15279" y="57298"/>
                  </a:lnTo>
                  <a:lnTo>
                    <a:pt x="13149" y="58551"/>
                  </a:lnTo>
                  <a:lnTo>
                    <a:pt x="10948" y="59778"/>
                  </a:lnTo>
                  <a:lnTo>
                    <a:pt x="8678" y="60979"/>
                  </a:lnTo>
                  <a:lnTo>
                    <a:pt x="6338" y="62153"/>
                  </a:lnTo>
                  <a:lnTo>
                    <a:pt x="3929" y="63301"/>
                  </a:lnTo>
                  <a:lnTo>
                    <a:pt x="0" y="589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836220" y="382708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867216" y="3868991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867216" y="3887327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992946" y="3827518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2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008662" y="3854148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947107" y="3828391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975047" y="3853275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945361" y="3853711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945797" y="3872920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058867" y="3831447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078512" y="3839741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13001" y="3839741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078512" y="3858077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113001" y="3858077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051990" y="3379812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108143" y="344595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163914" y="3369662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289644" y="337359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298375" y="338188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280476" y="342030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288771" y="342816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331554" y="342030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339849" y="342816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388307" y="3369225"/>
              <a:ext cx="41036" cy="100409"/>
            </a:xfrm>
            <a:custGeom>
              <a:avLst/>
              <a:pathLst>
                <a:path w="41036" h="100409">
                  <a:moveTo>
                    <a:pt x="8294" y="2182"/>
                  </a:moveTo>
                  <a:lnTo>
                    <a:pt x="16152" y="2182"/>
                  </a:lnTo>
                  <a:lnTo>
                    <a:pt x="16152" y="28813"/>
                  </a:lnTo>
                  <a:lnTo>
                    <a:pt x="27940" y="28813"/>
                  </a:lnTo>
                  <a:lnTo>
                    <a:pt x="27940" y="0"/>
                  </a:lnTo>
                  <a:lnTo>
                    <a:pt x="36234" y="0"/>
                  </a:lnTo>
                  <a:lnTo>
                    <a:pt x="36234" y="28813"/>
                  </a:lnTo>
                  <a:lnTo>
                    <a:pt x="41036" y="28813"/>
                  </a:lnTo>
                  <a:lnTo>
                    <a:pt x="41036" y="36671"/>
                  </a:lnTo>
                  <a:lnTo>
                    <a:pt x="16152" y="36671"/>
                  </a:lnTo>
                  <a:lnTo>
                    <a:pt x="16152" y="54570"/>
                  </a:lnTo>
                  <a:lnTo>
                    <a:pt x="37107" y="54570"/>
                  </a:lnTo>
                  <a:lnTo>
                    <a:pt x="37107" y="100409"/>
                  </a:lnTo>
                  <a:lnTo>
                    <a:pt x="28813" y="100409"/>
                  </a:lnTo>
                  <a:lnTo>
                    <a:pt x="28813" y="62428"/>
                  </a:lnTo>
                  <a:lnTo>
                    <a:pt x="16152" y="62428"/>
                  </a:lnTo>
                  <a:lnTo>
                    <a:pt x="15825" y="67047"/>
                  </a:lnTo>
                  <a:lnTo>
                    <a:pt x="15367" y="71474"/>
                  </a:lnTo>
                  <a:lnTo>
                    <a:pt x="14777" y="75708"/>
                  </a:lnTo>
                  <a:lnTo>
                    <a:pt x="14057" y="79751"/>
                  </a:lnTo>
                  <a:lnTo>
                    <a:pt x="13206" y="83601"/>
                  </a:lnTo>
                  <a:lnTo>
                    <a:pt x="12223" y="87260"/>
                  </a:lnTo>
                  <a:lnTo>
                    <a:pt x="11110" y="90726"/>
                  </a:lnTo>
                  <a:lnTo>
                    <a:pt x="9866" y="94000"/>
                  </a:lnTo>
                  <a:lnTo>
                    <a:pt x="8491" y="97082"/>
                  </a:lnTo>
                  <a:lnTo>
                    <a:pt x="6984" y="99972"/>
                  </a:lnTo>
                  <a:lnTo>
                    <a:pt x="0" y="94734"/>
                  </a:lnTo>
                  <a:lnTo>
                    <a:pt x="1575" y="91520"/>
                  </a:lnTo>
                  <a:lnTo>
                    <a:pt x="2986" y="88168"/>
                  </a:lnTo>
                  <a:lnTo>
                    <a:pt x="4230" y="84675"/>
                  </a:lnTo>
                  <a:lnTo>
                    <a:pt x="5308" y="81043"/>
                  </a:lnTo>
                  <a:lnTo>
                    <a:pt x="6221" y="77271"/>
                  </a:lnTo>
                  <a:lnTo>
                    <a:pt x="6967" y="73359"/>
                  </a:lnTo>
                  <a:lnTo>
                    <a:pt x="7548" y="69308"/>
                  </a:lnTo>
                  <a:lnTo>
                    <a:pt x="7962" y="65117"/>
                  </a:lnTo>
                  <a:lnTo>
                    <a:pt x="8211" y="60786"/>
                  </a:lnTo>
                  <a:lnTo>
                    <a:pt x="8294" y="563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430654" y="3369662"/>
              <a:ext cx="58062" cy="99972"/>
            </a:xfrm>
            <a:custGeom>
              <a:avLst/>
              <a:pathLst>
                <a:path w="58062" h="99972">
                  <a:moveTo>
                    <a:pt x="24447" y="0"/>
                  </a:moveTo>
                  <a:lnTo>
                    <a:pt x="33615" y="2619"/>
                  </a:lnTo>
                  <a:lnTo>
                    <a:pt x="33178" y="3566"/>
                  </a:lnTo>
                  <a:lnTo>
                    <a:pt x="32742" y="4487"/>
                  </a:lnTo>
                  <a:lnTo>
                    <a:pt x="32305" y="5382"/>
                  </a:lnTo>
                  <a:lnTo>
                    <a:pt x="31869" y="6251"/>
                  </a:lnTo>
                  <a:lnTo>
                    <a:pt x="31432" y="7094"/>
                  </a:lnTo>
                  <a:lnTo>
                    <a:pt x="30995" y="7910"/>
                  </a:lnTo>
                  <a:lnTo>
                    <a:pt x="30559" y="8700"/>
                  </a:lnTo>
                  <a:lnTo>
                    <a:pt x="30122" y="9464"/>
                  </a:lnTo>
                  <a:lnTo>
                    <a:pt x="29686" y="10202"/>
                  </a:lnTo>
                  <a:lnTo>
                    <a:pt x="29249" y="10914"/>
                  </a:lnTo>
                  <a:lnTo>
                    <a:pt x="54133" y="10914"/>
                  </a:lnTo>
                  <a:lnTo>
                    <a:pt x="54133" y="54133"/>
                  </a:lnTo>
                  <a:lnTo>
                    <a:pt x="29249" y="54133"/>
                  </a:lnTo>
                  <a:lnTo>
                    <a:pt x="28524" y="56015"/>
                  </a:lnTo>
                  <a:lnTo>
                    <a:pt x="27747" y="57818"/>
                  </a:lnTo>
                  <a:lnTo>
                    <a:pt x="26918" y="59542"/>
                  </a:lnTo>
                  <a:lnTo>
                    <a:pt x="26036" y="61188"/>
                  </a:lnTo>
                  <a:lnTo>
                    <a:pt x="25102" y="62755"/>
                  </a:lnTo>
                  <a:lnTo>
                    <a:pt x="24115" y="64244"/>
                  </a:lnTo>
                  <a:lnTo>
                    <a:pt x="23076" y="65654"/>
                  </a:lnTo>
                  <a:lnTo>
                    <a:pt x="21985" y="66986"/>
                  </a:lnTo>
                  <a:lnTo>
                    <a:pt x="20841" y="68239"/>
                  </a:lnTo>
                  <a:lnTo>
                    <a:pt x="19645" y="69413"/>
                  </a:lnTo>
                  <a:lnTo>
                    <a:pt x="33615" y="69413"/>
                  </a:lnTo>
                  <a:lnTo>
                    <a:pt x="33615" y="59372"/>
                  </a:lnTo>
                  <a:lnTo>
                    <a:pt x="42346" y="59372"/>
                  </a:lnTo>
                  <a:lnTo>
                    <a:pt x="42346" y="69413"/>
                  </a:lnTo>
                  <a:lnTo>
                    <a:pt x="58062" y="69413"/>
                  </a:lnTo>
                  <a:lnTo>
                    <a:pt x="58062" y="77708"/>
                  </a:lnTo>
                  <a:lnTo>
                    <a:pt x="42346" y="77708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7708"/>
                  </a:lnTo>
                  <a:lnTo>
                    <a:pt x="0" y="77708"/>
                  </a:lnTo>
                  <a:lnTo>
                    <a:pt x="0" y="69413"/>
                  </a:lnTo>
                  <a:lnTo>
                    <a:pt x="6111" y="69413"/>
                  </a:lnTo>
                  <a:lnTo>
                    <a:pt x="8058" y="68239"/>
                  </a:lnTo>
                  <a:lnTo>
                    <a:pt x="9883" y="66986"/>
                  </a:lnTo>
                  <a:lnTo>
                    <a:pt x="11586" y="65654"/>
                  </a:lnTo>
                  <a:lnTo>
                    <a:pt x="13166" y="64244"/>
                  </a:lnTo>
                  <a:lnTo>
                    <a:pt x="14624" y="62755"/>
                  </a:lnTo>
                  <a:lnTo>
                    <a:pt x="15960" y="61188"/>
                  </a:lnTo>
                  <a:lnTo>
                    <a:pt x="17174" y="59542"/>
                  </a:lnTo>
                  <a:lnTo>
                    <a:pt x="18265" y="57818"/>
                  </a:lnTo>
                  <a:lnTo>
                    <a:pt x="19234" y="56015"/>
                  </a:lnTo>
                  <a:lnTo>
                    <a:pt x="20081" y="54133"/>
                  </a:lnTo>
                  <a:lnTo>
                    <a:pt x="3929" y="54133"/>
                  </a:lnTo>
                  <a:lnTo>
                    <a:pt x="3929" y="10914"/>
                  </a:lnTo>
                  <a:lnTo>
                    <a:pt x="19645" y="10914"/>
                  </a:lnTo>
                  <a:lnTo>
                    <a:pt x="20164" y="9861"/>
                  </a:lnTo>
                  <a:lnTo>
                    <a:pt x="20675" y="8801"/>
                  </a:lnTo>
                  <a:lnTo>
                    <a:pt x="21177" y="7731"/>
                  </a:lnTo>
                  <a:lnTo>
                    <a:pt x="21670" y="6653"/>
                  </a:lnTo>
                  <a:lnTo>
                    <a:pt x="22155" y="5566"/>
                  </a:lnTo>
                  <a:lnTo>
                    <a:pt x="22631" y="4470"/>
                  </a:lnTo>
                  <a:lnTo>
                    <a:pt x="23098" y="3365"/>
                  </a:lnTo>
                  <a:lnTo>
                    <a:pt x="23556" y="2252"/>
                  </a:lnTo>
                  <a:lnTo>
                    <a:pt x="24006" y="1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442877" y="3387998"/>
              <a:ext cx="13533" cy="10477"/>
            </a:xfrm>
            <a:custGeom>
              <a:avLst/>
              <a:pathLst>
                <a:path w="13533" h="10477">
                  <a:moveTo>
                    <a:pt x="0" y="10477"/>
                  </a:moveTo>
                  <a:lnTo>
                    <a:pt x="13096" y="10477"/>
                  </a:lnTo>
                  <a:lnTo>
                    <a:pt x="13179" y="9508"/>
                  </a:lnTo>
                  <a:lnTo>
                    <a:pt x="13254" y="8521"/>
                  </a:lnTo>
                  <a:lnTo>
                    <a:pt x="13319" y="7517"/>
                  </a:lnTo>
                  <a:lnTo>
                    <a:pt x="13376" y="6496"/>
                  </a:lnTo>
                  <a:lnTo>
                    <a:pt x="13424" y="5457"/>
                  </a:lnTo>
                  <a:lnTo>
                    <a:pt x="13463" y="4400"/>
                  </a:lnTo>
                  <a:lnTo>
                    <a:pt x="13494" y="3326"/>
                  </a:lnTo>
                  <a:lnTo>
                    <a:pt x="13515" y="2235"/>
                  </a:lnTo>
                  <a:lnTo>
                    <a:pt x="13529" y="1126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464269" y="3387998"/>
              <a:ext cx="12223" cy="10477"/>
            </a:xfrm>
            <a:custGeom>
              <a:avLst/>
              <a:pathLst>
                <a:path w="12223" h="10477">
                  <a:moveTo>
                    <a:pt x="0" y="0"/>
                  </a:moveTo>
                  <a:lnTo>
                    <a:pt x="0" y="10477"/>
                  </a:lnTo>
                  <a:lnTo>
                    <a:pt x="12223" y="10477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442877" y="3405897"/>
              <a:ext cx="12660" cy="10477"/>
            </a:xfrm>
            <a:custGeom>
              <a:avLst/>
              <a:pathLst>
                <a:path w="12660" h="10477">
                  <a:moveTo>
                    <a:pt x="0" y="10477"/>
                  </a:moveTo>
                  <a:lnTo>
                    <a:pt x="10914" y="10477"/>
                  </a:lnTo>
                  <a:lnTo>
                    <a:pt x="11088" y="9665"/>
                  </a:lnTo>
                  <a:lnTo>
                    <a:pt x="11263" y="8801"/>
                  </a:lnTo>
                  <a:lnTo>
                    <a:pt x="11437" y="7884"/>
                  </a:lnTo>
                  <a:lnTo>
                    <a:pt x="11612" y="6915"/>
                  </a:lnTo>
                  <a:lnTo>
                    <a:pt x="11787" y="5893"/>
                  </a:lnTo>
                  <a:lnTo>
                    <a:pt x="11961" y="4819"/>
                  </a:lnTo>
                  <a:lnTo>
                    <a:pt x="12136" y="3693"/>
                  </a:lnTo>
                  <a:lnTo>
                    <a:pt x="12311" y="2514"/>
                  </a:lnTo>
                  <a:lnTo>
                    <a:pt x="12485" y="1283"/>
                  </a:lnTo>
                  <a:lnTo>
                    <a:pt x="1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462086" y="3405897"/>
              <a:ext cx="14406" cy="10477"/>
            </a:xfrm>
            <a:custGeom>
              <a:avLst/>
              <a:pathLst>
                <a:path w="14406" h="10477">
                  <a:moveTo>
                    <a:pt x="1309" y="0"/>
                  </a:moveTo>
                  <a:lnTo>
                    <a:pt x="1218" y="1204"/>
                  </a:lnTo>
                  <a:lnTo>
                    <a:pt x="1117" y="2374"/>
                  </a:lnTo>
                  <a:lnTo>
                    <a:pt x="1008" y="3509"/>
                  </a:lnTo>
                  <a:lnTo>
                    <a:pt x="890" y="4610"/>
                  </a:lnTo>
                  <a:lnTo>
                    <a:pt x="763" y="5675"/>
                  </a:lnTo>
                  <a:lnTo>
                    <a:pt x="628" y="6705"/>
                  </a:lnTo>
                  <a:lnTo>
                    <a:pt x="484" y="7700"/>
                  </a:lnTo>
                  <a:lnTo>
                    <a:pt x="331" y="8661"/>
                  </a:lnTo>
                  <a:lnTo>
                    <a:pt x="170" y="9586"/>
                  </a:lnTo>
                  <a:lnTo>
                    <a:pt x="0" y="10477"/>
                  </a:lnTo>
                  <a:lnTo>
                    <a:pt x="14406" y="1047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512727" y="344300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624924" y="337359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633655" y="338188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615756" y="342030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624051" y="342816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666834" y="342030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675129" y="342816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723587" y="3370099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8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69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7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741486" y="3383632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4" y="64174"/>
                  </a:lnTo>
                  <a:lnTo>
                    <a:pt x="62864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743232" y="3425979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1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786452" y="3446934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836220" y="336878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867216" y="341069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867216" y="342903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945797" y="336922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973301" y="3372718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09" y="34051"/>
                  </a:lnTo>
                  <a:lnTo>
                    <a:pt x="41909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09" y="61991"/>
                  </a:lnTo>
                  <a:lnTo>
                    <a:pt x="41909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20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992946" y="3380576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061923" y="3373154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093792" y="3368352"/>
              <a:ext cx="65920" cy="34051"/>
            </a:xfrm>
            <a:custGeom>
              <a:avLst/>
              <a:pathLst>
                <a:path w="65920" h="34051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2428" y="9167"/>
                  </a:lnTo>
                  <a:lnTo>
                    <a:pt x="62428" y="16589"/>
                  </a:lnTo>
                  <a:lnTo>
                    <a:pt x="54133" y="16589"/>
                  </a:lnTo>
                  <a:lnTo>
                    <a:pt x="53771" y="17632"/>
                  </a:lnTo>
                  <a:lnTo>
                    <a:pt x="53382" y="18667"/>
                  </a:lnTo>
                  <a:lnTo>
                    <a:pt x="52968" y="19693"/>
                  </a:lnTo>
                  <a:lnTo>
                    <a:pt x="52527" y="20710"/>
                  </a:lnTo>
                  <a:lnTo>
                    <a:pt x="52060" y="21718"/>
                  </a:lnTo>
                  <a:lnTo>
                    <a:pt x="51566" y="22718"/>
                  </a:lnTo>
                  <a:lnTo>
                    <a:pt x="51047" y="23709"/>
                  </a:lnTo>
                  <a:lnTo>
                    <a:pt x="50501" y="24691"/>
                  </a:lnTo>
                  <a:lnTo>
                    <a:pt x="49929" y="25665"/>
                  </a:lnTo>
                  <a:lnTo>
                    <a:pt x="49331" y="26630"/>
                  </a:lnTo>
                  <a:lnTo>
                    <a:pt x="65920" y="26630"/>
                  </a:lnTo>
                  <a:lnTo>
                    <a:pt x="65920" y="34051"/>
                  </a:lnTo>
                  <a:lnTo>
                    <a:pt x="0" y="34051"/>
                  </a:lnTo>
                  <a:lnTo>
                    <a:pt x="0" y="26630"/>
                  </a:lnTo>
                  <a:lnTo>
                    <a:pt x="14843" y="26630"/>
                  </a:lnTo>
                  <a:lnTo>
                    <a:pt x="14572" y="25586"/>
                  </a:lnTo>
                  <a:lnTo>
                    <a:pt x="14284" y="24552"/>
                  </a:lnTo>
                  <a:lnTo>
                    <a:pt x="13978" y="23526"/>
                  </a:lnTo>
                  <a:lnTo>
                    <a:pt x="13655" y="22509"/>
                  </a:lnTo>
                  <a:lnTo>
                    <a:pt x="13315" y="21500"/>
                  </a:lnTo>
                  <a:lnTo>
                    <a:pt x="12957" y="20500"/>
                  </a:lnTo>
                  <a:lnTo>
                    <a:pt x="12581" y="19509"/>
                  </a:lnTo>
                  <a:lnTo>
                    <a:pt x="12188" y="18527"/>
                  </a:lnTo>
                  <a:lnTo>
                    <a:pt x="11778" y="17554"/>
                  </a:lnTo>
                  <a:lnTo>
                    <a:pt x="11350" y="16589"/>
                  </a:lnTo>
                  <a:lnTo>
                    <a:pt x="3492" y="16589"/>
                  </a:lnTo>
                  <a:lnTo>
                    <a:pt x="3492" y="9167"/>
                  </a:lnTo>
                  <a:lnTo>
                    <a:pt x="27939" y="9167"/>
                  </a:lnTo>
                  <a:lnTo>
                    <a:pt x="27669" y="8473"/>
                  </a:lnTo>
                  <a:lnTo>
                    <a:pt x="27381" y="7788"/>
                  </a:lnTo>
                  <a:lnTo>
                    <a:pt x="27075" y="7111"/>
                  </a:lnTo>
                  <a:lnTo>
                    <a:pt x="26752" y="6443"/>
                  </a:lnTo>
                  <a:lnTo>
                    <a:pt x="26412" y="5784"/>
                  </a:lnTo>
                  <a:lnTo>
                    <a:pt x="26054" y="5133"/>
                  </a:lnTo>
                  <a:lnTo>
                    <a:pt x="25678" y="4492"/>
                  </a:lnTo>
                  <a:lnTo>
                    <a:pt x="25285" y="3859"/>
                  </a:lnTo>
                  <a:lnTo>
                    <a:pt x="24875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13874" y="3384942"/>
              <a:ext cx="24884" cy="10040"/>
            </a:xfrm>
            <a:custGeom>
              <a:avLst/>
              <a:pathLst>
                <a:path w="24884" h="10040">
                  <a:moveTo>
                    <a:pt x="3055" y="10040"/>
                  </a:moveTo>
                  <a:lnTo>
                    <a:pt x="21391" y="10040"/>
                  </a:lnTo>
                  <a:lnTo>
                    <a:pt x="21740" y="9154"/>
                  </a:lnTo>
                  <a:lnTo>
                    <a:pt x="22090" y="8242"/>
                  </a:lnTo>
                  <a:lnTo>
                    <a:pt x="22439" y="7303"/>
                  </a:lnTo>
                  <a:lnTo>
                    <a:pt x="22788" y="6338"/>
                  </a:lnTo>
                  <a:lnTo>
                    <a:pt x="23137" y="5347"/>
                  </a:lnTo>
                  <a:lnTo>
                    <a:pt x="23487" y="4330"/>
                  </a:lnTo>
                  <a:lnTo>
                    <a:pt x="23836" y="3287"/>
                  </a:lnTo>
                  <a:lnTo>
                    <a:pt x="24185" y="2217"/>
                  </a:lnTo>
                  <a:lnTo>
                    <a:pt x="24534" y="1121"/>
                  </a:lnTo>
                  <a:lnTo>
                    <a:pt x="24884" y="0"/>
                  </a:lnTo>
                  <a:lnTo>
                    <a:pt x="0" y="0"/>
                  </a:lnTo>
                  <a:lnTo>
                    <a:pt x="423" y="1043"/>
                  </a:lnTo>
                  <a:lnTo>
                    <a:pt x="820" y="2078"/>
                  </a:lnTo>
                  <a:lnTo>
                    <a:pt x="1191" y="3103"/>
                  </a:lnTo>
                  <a:lnTo>
                    <a:pt x="1536" y="4121"/>
                  </a:lnTo>
                  <a:lnTo>
                    <a:pt x="1855" y="5129"/>
                  </a:lnTo>
                  <a:lnTo>
                    <a:pt x="2147" y="6129"/>
                  </a:lnTo>
                  <a:lnTo>
                    <a:pt x="2414" y="7120"/>
                  </a:lnTo>
                  <a:lnTo>
                    <a:pt x="2654" y="8102"/>
                  </a:lnTo>
                  <a:lnTo>
                    <a:pt x="2868" y="90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093356" y="3408953"/>
              <a:ext cx="65920" cy="60682"/>
            </a:xfrm>
            <a:custGeom>
              <a:avLst/>
              <a:pathLst>
                <a:path w="65920" h="60682">
                  <a:moveTo>
                    <a:pt x="6985" y="0"/>
                  </a:moveTo>
                  <a:lnTo>
                    <a:pt x="58499" y="0"/>
                  </a:lnTo>
                  <a:lnTo>
                    <a:pt x="58499" y="34925"/>
                  </a:lnTo>
                  <a:lnTo>
                    <a:pt x="37107" y="34925"/>
                  </a:lnTo>
                  <a:lnTo>
                    <a:pt x="37107" y="41473"/>
                  </a:lnTo>
                  <a:lnTo>
                    <a:pt x="65920" y="41473"/>
                  </a:lnTo>
                  <a:lnTo>
                    <a:pt x="65920" y="48895"/>
                  </a:lnTo>
                  <a:lnTo>
                    <a:pt x="37107" y="48895"/>
                  </a:lnTo>
                  <a:lnTo>
                    <a:pt x="37107" y="60682"/>
                  </a:lnTo>
                  <a:lnTo>
                    <a:pt x="28376" y="60682"/>
                  </a:lnTo>
                  <a:lnTo>
                    <a:pt x="28376" y="48895"/>
                  </a:lnTo>
                  <a:lnTo>
                    <a:pt x="0" y="48895"/>
                  </a:lnTo>
                  <a:lnTo>
                    <a:pt x="0" y="41473"/>
                  </a:lnTo>
                  <a:lnTo>
                    <a:pt x="28376" y="41473"/>
                  </a:lnTo>
                  <a:lnTo>
                    <a:pt x="28376" y="34925"/>
                  </a:lnTo>
                  <a:lnTo>
                    <a:pt x="6985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09072" y="3415501"/>
              <a:ext cx="34488" cy="7858"/>
            </a:xfrm>
            <a:custGeom>
              <a:avLst/>
              <a:pathLst>
                <a:path w="34488" h="7858">
                  <a:moveTo>
                    <a:pt x="0" y="7858"/>
                  </a:moveTo>
                  <a:lnTo>
                    <a:pt x="34488" y="7858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09072" y="3429471"/>
              <a:ext cx="34488" cy="7858"/>
            </a:xfrm>
            <a:custGeom>
              <a:avLst/>
              <a:pathLst>
                <a:path w="34488" h="7858">
                  <a:moveTo>
                    <a:pt x="0" y="7858"/>
                  </a:moveTo>
                  <a:lnTo>
                    <a:pt x="34488" y="7858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593328" y="2981870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603478" y="2990547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666943" y="304800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724024" y="2970410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739303" y="2992675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748035" y="3000097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727516" y="3021488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748908" y="3035458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757202" y="3042443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39276" y="2972157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834911" y="299922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34474" y="3026727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65907" y="2971284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81186" y="3035895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947980" y="297128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954529" y="299704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963260" y="300489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967626" y="3008391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006043" y="3036331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071964" y="2973466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080695" y="2980015"/>
              <a:ext cx="55880" cy="4802"/>
            </a:xfrm>
            <a:custGeom>
              <a:avLst/>
              <a:pathLst>
                <a:path w="55880" h="4802">
                  <a:moveTo>
                    <a:pt x="0" y="4802"/>
                  </a:moveTo>
                  <a:lnTo>
                    <a:pt x="55880" y="4802"/>
                  </a:lnTo>
                  <a:lnTo>
                    <a:pt x="558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080695" y="2990929"/>
              <a:ext cx="55880" cy="4802"/>
            </a:xfrm>
            <a:custGeom>
              <a:avLst/>
              <a:pathLst>
                <a:path w="55880" h="4802">
                  <a:moveTo>
                    <a:pt x="0" y="4802"/>
                  </a:moveTo>
                  <a:lnTo>
                    <a:pt x="55880" y="4802"/>
                  </a:lnTo>
                  <a:lnTo>
                    <a:pt x="558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060613" y="3007082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058431" y="3017996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080259" y="3024981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113437" y="3024981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080259" y="3035458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113437" y="3035458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1927788" y="258278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996383" y="265006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061758" y="257334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053027" y="260564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087079" y="2572905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086206" y="2618744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164787" y="2632278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183996" y="2640136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207570" y="2640136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230708" y="2640136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180940" y="2572032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170899" y="2572905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164787" y="2605211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226779" y="2605211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5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2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277857" y="257334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389180" y="257334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395729" y="259909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404460" y="260695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408826" y="261045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447243" y="2638390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500067" y="2572032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516220" y="2592987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524951" y="261175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524951" y="262747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538048" y="2643192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4924" y="257770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33655" y="258600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15756" y="262442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4051" y="263227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66834" y="262442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75129" y="263227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724460" y="257290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755456" y="2614815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755456" y="2633151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835784" y="2572469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851063" y="2594733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859795" y="2602155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839276" y="2623546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860668" y="2637516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868962" y="2644501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947107" y="2573342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945797" y="2597789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969808" y="2574215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5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003424" y="2619617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003424" y="2635770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003424" y="2651486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066725" y="2573342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058867" y="2605647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088553" y="2579017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041567" y="2185987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051717" y="219466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051717" y="222833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108143" y="225212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204951" y="2176710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64787" y="2178019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180503" y="2212944"/>
              <a:ext cx="20954" cy="17462"/>
            </a:xfrm>
            <a:custGeom>
              <a:avLst/>
              <a:pathLst>
                <a:path w="20954" h="17462">
                  <a:moveTo>
                    <a:pt x="0" y="17462"/>
                  </a:moveTo>
                  <a:lnTo>
                    <a:pt x="20954" y="17462"/>
                  </a:lnTo>
                  <a:lnTo>
                    <a:pt x="20954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276984" y="2174963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320203" y="2195045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294446" y="2212508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289644" y="2237392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298375" y="2245687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429344" y="217583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443751" y="221905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391800" y="217540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399658" y="219810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399658" y="223171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00940" y="2175400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07489" y="2201157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16220" y="2209015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0586" y="2212508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59003" y="2240448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610517" y="2175400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640640" y="2175400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3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37994" y="2175400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22714" y="2197228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54583" y="2175837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835347" y="2176273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69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7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853246" y="2189807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5" y="64174"/>
                  </a:lnTo>
                  <a:lnTo>
                    <a:pt x="62865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854992" y="2232153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98212" y="2253108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946671" y="2181512"/>
              <a:ext cx="101282" cy="89931"/>
            </a:xfrm>
            <a:custGeom>
              <a:avLst/>
              <a:pathLst>
                <a:path w="101282" h="89931">
                  <a:moveTo>
                    <a:pt x="4365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38854" y="8294"/>
                  </a:lnTo>
                  <a:lnTo>
                    <a:pt x="34488" y="23574"/>
                  </a:lnTo>
                  <a:lnTo>
                    <a:pt x="87749" y="23574"/>
                  </a:lnTo>
                  <a:lnTo>
                    <a:pt x="87749" y="31869"/>
                  </a:lnTo>
                  <a:lnTo>
                    <a:pt x="74652" y="81637"/>
                  </a:lnTo>
                  <a:lnTo>
                    <a:pt x="101282" y="81637"/>
                  </a:lnTo>
                  <a:lnTo>
                    <a:pt x="101282" y="89931"/>
                  </a:lnTo>
                  <a:lnTo>
                    <a:pt x="0" y="89931"/>
                  </a:lnTo>
                  <a:lnTo>
                    <a:pt x="0" y="81637"/>
                  </a:lnTo>
                  <a:lnTo>
                    <a:pt x="65047" y="81637"/>
                  </a:lnTo>
                  <a:lnTo>
                    <a:pt x="70723" y="61991"/>
                  </a:lnTo>
                  <a:lnTo>
                    <a:pt x="20081" y="61991"/>
                  </a:lnTo>
                  <a:lnTo>
                    <a:pt x="16589" y="55006"/>
                  </a:lnTo>
                  <a:lnTo>
                    <a:pt x="29686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972864" y="2213381"/>
              <a:ext cx="53260" cy="21828"/>
            </a:xfrm>
            <a:custGeom>
              <a:avLst/>
              <a:pathLst>
                <a:path w="53260" h="21828">
                  <a:moveTo>
                    <a:pt x="46712" y="21828"/>
                  </a:moveTo>
                  <a:lnTo>
                    <a:pt x="53260" y="0"/>
                  </a:lnTo>
                  <a:lnTo>
                    <a:pt x="6111" y="0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057121" y="2175837"/>
              <a:ext cx="51950" cy="100409"/>
            </a:xfrm>
            <a:custGeom>
              <a:avLst/>
              <a:pathLst>
                <a:path w="51950" h="100409">
                  <a:moveTo>
                    <a:pt x="44529" y="37544"/>
                  </a:moveTo>
                  <a:lnTo>
                    <a:pt x="51950" y="41910"/>
                  </a:lnTo>
                  <a:lnTo>
                    <a:pt x="50981" y="43372"/>
                  </a:lnTo>
                  <a:lnTo>
                    <a:pt x="49995" y="44791"/>
                  </a:lnTo>
                  <a:lnTo>
                    <a:pt x="48991" y="46166"/>
                  </a:lnTo>
                  <a:lnTo>
                    <a:pt x="47969" y="47498"/>
                  </a:lnTo>
                  <a:lnTo>
                    <a:pt x="46930" y="48785"/>
                  </a:lnTo>
                  <a:lnTo>
                    <a:pt x="45873" y="50030"/>
                  </a:lnTo>
                  <a:lnTo>
                    <a:pt x="44800" y="51230"/>
                  </a:lnTo>
                  <a:lnTo>
                    <a:pt x="43708" y="52387"/>
                  </a:lnTo>
                  <a:lnTo>
                    <a:pt x="42599" y="53500"/>
                  </a:lnTo>
                  <a:lnTo>
                    <a:pt x="41473" y="54570"/>
                  </a:lnTo>
                  <a:lnTo>
                    <a:pt x="42599" y="55618"/>
                  </a:lnTo>
                  <a:lnTo>
                    <a:pt x="43708" y="56665"/>
                  </a:lnTo>
                  <a:lnTo>
                    <a:pt x="44800" y="57713"/>
                  </a:lnTo>
                  <a:lnTo>
                    <a:pt x="45873" y="58761"/>
                  </a:lnTo>
                  <a:lnTo>
                    <a:pt x="46930" y="59809"/>
                  </a:lnTo>
                  <a:lnTo>
                    <a:pt x="47969" y="60856"/>
                  </a:lnTo>
                  <a:lnTo>
                    <a:pt x="48991" y="61904"/>
                  </a:lnTo>
                  <a:lnTo>
                    <a:pt x="49995" y="62952"/>
                  </a:lnTo>
                  <a:lnTo>
                    <a:pt x="50981" y="64000"/>
                  </a:lnTo>
                  <a:lnTo>
                    <a:pt x="51950" y="65047"/>
                  </a:lnTo>
                  <a:lnTo>
                    <a:pt x="46712" y="72905"/>
                  </a:lnTo>
                  <a:lnTo>
                    <a:pt x="45053" y="70836"/>
                  </a:lnTo>
                  <a:lnTo>
                    <a:pt x="43394" y="68819"/>
                  </a:lnTo>
                  <a:lnTo>
                    <a:pt x="41735" y="66855"/>
                  </a:lnTo>
                  <a:lnTo>
                    <a:pt x="40076" y="64943"/>
                  </a:lnTo>
                  <a:lnTo>
                    <a:pt x="38417" y="63083"/>
                  </a:lnTo>
                  <a:lnTo>
                    <a:pt x="36758" y="61275"/>
                  </a:lnTo>
                  <a:lnTo>
                    <a:pt x="35099" y="59520"/>
                  </a:lnTo>
                  <a:lnTo>
                    <a:pt x="33440" y="57818"/>
                  </a:lnTo>
                  <a:lnTo>
                    <a:pt x="31781" y="56168"/>
                  </a:lnTo>
                  <a:lnTo>
                    <a:pt x="30122" y="54570"/>
                  </a:lnTo>
                  <a:lnTo>
                    <a:pt x="30122" y="100409"/>
                  </a:lnTo>
                  <a:lnTo>
                    <a:pt x="21828" y="100409"/>
                  </a:lnTo>
                  <a:lnTo>
                    <a:pt x="21828" y="51514"/>
                  </a:lnTo>
                  <a:lnTo>
                    <a:pt x="20090" y="53046"/>
                  </a:lnTo>
                  <a:lnTo>
                    <a:pt x="18370" y="54500"/>
                  </a:lnTo>
                  <a:lnTo>
                    <a:pt x="16667" y="55875"/>
                  </a:lnTo>
                  <a:lnTo>
                    <a:pt x="14982" y="57172"/>
                  </a:lnTo>
                  <a:lnTo>
                    <a:pt x="13315" y="58390"/>
                  </a:lnTo>
                  <a:lnTo>
                    <a:pt x="11664" y="59529"/>
                  </a:lnTo>
                  <a:lnTo>
                    <a:pt x="10032" y="60590"/>
                  </a:lnTo>
                  <a:lnTo>
                    <a:pt x="8416" y="61572"/>
                  </a:lnTo>
                  <a:lnTo>
                    <a:pt x="6819" y="62476"/>
                  </a:lnTo>
                  <a:lnTo>
                    <a:pt x="5238" y="63301"/>
                  </a:lnTo>
                  <a:lnTo>
                    <a:pt x="0" y="55443"/>
                  </a:lnTo>
                  <a:lnTo>
                    <a:pt x="4204" y="53138"/>
                  </a:lnTo>
                  <a:lnTo>
                    <a:pt x="8259" y="50588"/>
                  </a:lnTo>
                  <a:lnTo>
                    <a:pt x="12166" y="47794"/>
                  </a:lnTo>
                  <a:lnTo>
                    <a:pt x="15925" y="44756"/>
                  </a:lnTo>
                  <a:lnTo>
                    <a:pt x="19536" y="41473"/>
                  </a:lnTo>
                  <a:lnTo>
                    <a:pt x="22998" y="37946"/>
                  </a:lnTo>
                  <a:lnTo>
                    <a:pt x="26311" y="34174"/>
                  </a:lnTo>
                  <a:lnTo>
                    <a:pt x="29476" y="30157"/>
                  </a:lnTo>
                  <a:lnTo>
                    <a:pt x="32493" y="25896"/>
                  </a:lnTo>
                  <a:lnTo>
                    <a:pt x="35361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21828" y="13533"/>
                  </a:lnTo>
                  <a:lnTo>
                    <a:pt x="21295" y="12490"/>
                  </a:lnTo>
                  <a:lnTo>
                    <a:pt x="20745" y="11455"/>
                  </a:lnTo>
                  <a:lnTo>
                    <a:pt x="20177" y="10429"/>
                  </a:lnTo>
                  <a:lnTo>
                    <a:pt x="19592" y="9412"/>
                  </a:lnTo>
                  <a:lnTo>
                    <a:pt x="18990" y="8403"/>
                  </a:lnTo>
                  <a:lnTo>
                    <a:pt x="18370" y="7404"/>
                  </a:lnTo>
                  <a:lnTo>
                    <a:pt x="17733" y="6413"/>
                  </a:lnTo>
                  <a:lnTo>
                    <a:pt x="17078" y="5430"/>
                  </a:lnTo>
                  <a:lnTo>
                    <a:pt x="16406" y="4457"/>
                  </a:lnTo>
                  <a:lnTo>
                    <a:pt x="15716" y="3492"/>
                  </a:lnTo>
                  <a:lnTo>
                    <a:pt x="23574" y="0"/>
                  </a:lnTo>
                  <a:lnTo>
                    <a:pt x="24434" y="1235"/>
                  </a:lnTo>
                  <a:lnTo>
                    <a:pt x="25268" y="2497"/>
                  </a:lnTo>
                  <a:lnTo>
                    <a:pt x="26075" y="3784"/>
                  </a:lnTo>
                  <a:lnTo>
                    <a:pt x="26857" y="5099"/>
                  </a:lnTo>
                  <a:lnTo>
                    <a:pt x="27612" y="6439"/>
                  </a:lnTo>
                  <a:lnTo>
                    <a:pt x="28341" y="7805"/>
                  </a:lnTo>
                  <a:lnTo>
                    <a:pt x="29044" y="9198"/>
                  </a:lnTo>
                  <a:lnTo>
                    <a:pt x="29721" y="10617"/>
                  </a:lnTo>
                  <a:lnTo>
                    <a:pt x="30371" y="12062"/>
                  </a:lnTo>
                  <a:lnTo>
                    <a:pt x="30995" y="13533"/>
                  </a:lnTo>
                  <a:lnTo>
                    <a:pt x="44529" y="13533"/>
                  </a:lnTo>
                  <a:lnTo>
                    <a:pt x="44529" y="21391"/>
                  </a:lnTo>
                  <a:lnTo>
                    <a:pt x="43128" y="23805"/>
                  </a:lnTo>
                  <a:lnTo>
                    <a:pt x="41717" y="26158"/>
                  </a:lnTo>
                  <a:lnTo>
                    <a:pt x="40299" y="28450"/>
                  </a:lnTo>
                  <a:lnTo>
                    <a:pt x="38871" y="30681"/>
                  </a:lnTo>
                  <a:lnTo>
                    <a:pt x="37435" y="32851"/>
                  </a:lnTo>
                  <a:lnTo>
                    <a:pt x="35990" y="34959"/>
                  </a:lnTo>
                  <a:lnTo>
                    <a:pt x="34536" y="37007"/>
                  </a:lnTo>
                  <a:lnTo>
                    <a:pt x="33073" y="38993"/>
                  </a:lnTo>
                  <a:lnTo>
                    <a:pt x="31602" y="40919"/>
                  </a:lnTo>
                  <a:lnTo>
                    <a:pt x="30122" y="42783"/>
                  </a:lnTo>
                  <a:lnTo>
                    <a:pt x="30122" y="44965"/>
                  </a:lnTo>
                  <a:lnTo>
                    <a:pt x="30729" y="45406"/>
                  </a:lnTo>
                  <a:lnTo>
                    <a:pt x="31327" y="45856"/>
                  </a:lnTo>
                  <a:lnTo>
                    <a:pt x="31917" y="46314"/>
                  </a:lnTo>
                  <a:lnTo>
                    <a:pt x="32497" y="46782"/>
                  </a:lnTo>
                  <a:lnTo>
                    <a:pt x="33069" y="47257"/>
                  </a:lnTo>
                  <a:lnTo>
                    <a:pt x="33632" y="47742"/>
                  </a:lnTo>
                  <a:lnTo>
                    <a:pt x="34187" y="48235"/>
                  </a:lnTo>
                  <a:lnTo>
                    <a:pt x="34732" y="48737"/>
                  </a:lnTo>
                  <a:lnTo>
                    <a:pt x="35269" y="49248"/>
                  </a:lnTo>
                  <a:lnTo>
                    <a:pt x="35798" y="49768"/>
                  </a:lnTo>
                  <a:lnTo>
                    <a:pt x="36828" y="48545"/>
                  </a:lnTo>
                  <a:lnTo>
                    <a:pt x="37823" y="47323"/>
                  </a:lnTo>
                  <a:lnTo>
                    <a:pt x="38784" y="46101"/>
                  </a:lnTo>
                  <a:lnTo>
                    <a:pt x="39709" y="44878"/>
                  </a:lnTo>
                  <a:lnTo>
                    <a:pt x="40600" y="43656"/>
                  </a:lnTo>
                  <a:lnTo>
                    <a:pt x="41455" y="42433"/>
                  </a:lnTo>
                  <a:lnTo>
                    <a:pt x="42276" y="41211"/>
                  </a:lnTo>
                  <a:lnTo>
                    <a:pt x="43062" y="39989"/>
                  </a:lnTo>
                  <a:lnTo>
                    <a:pt x="43813" y="387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119986" y="2175400"/>
              <a:ext cx="35798" cy="99972"/>
            </a:xfrm>
            <a:custGeom>
              <a:avLst/>
              <a:pathLst>
                <a:path w="35798" h="99972">
                  <a:moveTo>
                    <a:pt x="0" y="0"/>
                  </a:moveTo>
                  <a:lnTo>
                    <a:pt x="8731" y="0"/>
                  </a:lnTo>
                  <a:lnTo>
                    <a:pt x="8731" y="34488"/>
                  </a:lnTo>
                  <a:lnTo>
                    <a:pt x="11830" y="37273"/>
                  </a:lnTo>
                  <a:lnTo>
                    <a:pt x="14843" y="40041"/>
                  </a:lnTo>
                  <a:lnTo>
                    <a:pt x="17768" y="42791"/>
                  </a:lnTo>
                  <a:lnTo>
                    <a:pt x="20605" y="45524"/>
                  </a:lnTo>
                  <a:lnTo>
                    <a:pt x="23356" y="48240"/>
                  </a:lnTo>
                  <a:lnTo>
                    <a:pt x="26019" y="50938"/>
                  </a:lnTo>
                  <a:lnTo>
                    <a:pt x="28594" y="53618"/>
                  </a:lnTo>
                  <a:lnTo>
                    <a:pt x="31083" y="56281"/>
                  </a:lnTo>
                  <a:lnTo>
                    <a:pt x="33484" y="58927"/>
                  </a:lnTo>
                  <a:lnTo>
                    <a:pt x="35798" y="61555"/>
                  </a:lnTo>
                  <a:lnTo>
                    <a:pt x="29686" y="70286"/>
                  </a:lnTo>
                  <a:lnTo>
                    <a:pt x="27669" y="67523"/>
                  </a:lnTo>
                  <a:lnTo>
                    <a:pt x="25634" y="64820"/>
                  </a:lnTo>
                  <a:lnTo>
                    <a:pt x="23583" y="62179"/>
                  </a:lnTo>
                  <a:lnTo>
                    <a:pt x="21513" y="59599"/>
                  </a:lnTo>
                  <a:lnTo>
                    <a:pt x="19427" y="57080"/>
                  </a:lnTo>
                  <a:lnTo>
                    <a:pt x="17322" y="54622"/>
                  </a:lnTo>
                  <a:lnTo>
                    <a:pt x="15201" y="52225"/>
                  </a:lnTo>
                  <a:lnTo>
                    <a:pt x="13061" y="49890"/>
                  </a:lnTo>
                  <a:lnTo>
                    <a:pt x="10905" y="47615"/>
                  </a:lnTo>
                  <a:lnTo>
                    <a:pt x="8731" y="45402"/>
                  </a:lnTo>
                  <a:lnTo>
                    <a:pt x="8731" y="99972"/>
                  </a:lnTo>
                  <a:lnTo>
                    <a:pt x="0" y="999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143941" y="1787717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166315" y="1798631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219903" y="185418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316711" y="1778768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1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276547" y="1780078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292263" y="1815003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388744" y="1777022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431963" y="1797103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5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406206" y="1814566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401404" y="1839450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410135" y="1847745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41104" y="177789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55511" y="182111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03560" y="177745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11418" y="180015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11418" y="183377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12700" y="177745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19249" y="180321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27980" y="1811073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32346" y="181456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70763" y="1842506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722277" y="1777458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752400" y="1777458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3"/>
                  </a:lnTo>
                  <a:lnTo>
                    <a:pt x="16807" y="69195"/>
                  </a:lnTo>
                  <a:lnTo>
                    <a:pt x="19592" y="65658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832728" y="1777022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2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878567" y="1777458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887298" y="1805835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910436" y="1805835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945797" y="1831155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950163" y="1776585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961950" y="1777458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011282" y="1777458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007353" y="1808891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39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064979" y="1776585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7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060177" y="1820678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4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164952" y="541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3164952" y="5012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164952" y="4614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3164952" y="4217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164952" y="3819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164952" y="3421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164952" y="302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164952" y="2625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164952" y="2227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164952" y="1829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19974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33522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747070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17303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18296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24646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30851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31844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7066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38059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35490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41291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42284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47506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48499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53722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4715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2021-10-19T09:49:24Z</dcterms:modified>
</cp:coreProperties>
</file>