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9460" y="1590617"/>
              <a:ext cx="5727632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6477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7539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8602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9665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20727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9460" y="5352623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9460" y="4857622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9460" y="4362621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9460" y="3867620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9460" y="3372620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09460" y="2877619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09460" y="2382618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09460" y="1887617"/>
              <a:ext cx="5727632" cy="0"/>
            </a:xfrm>
            <a:custGeom>
              <a:avLst/>
              <a:pathLst>
                <a:path w="5727632" h="0">
                  <a:moveTo>
                    <a:pt x="0" y="0"/>
                  </a:moveTo>
                  <a:lnTo>
                    <a:pt x="5727632" y="0"/>
                  </a:lnTo>
                  <a:lnTo>
                    <a:pt x="572763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0946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2008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307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4133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5196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625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09460" y="1664867"/>
              <a:ext cx="4109316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09460" y="2159868"/>
              <a:ext cx="435365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09460" y="2654868"/>
              <a:ext cx="99067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09460" y="3149869"/>
              <a:ext cx="561532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09460" y="3644870"/>
              <a:ext cx="94625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09460" y="4139871"/>
              <a:ext cx="5366545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09460" y="4634872"/>
              <a:ext cx="390940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09460" y="5129872"/>
              <a:ext cx="23101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007058" y="183429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22143" y="1845944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67347" y="183429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27214" y="183541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51395" y="232929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66481" y="234094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311368" y="2329299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28306" y="2339727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326665" y="2371063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372504" y="2329299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387378" y="2340945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55847" y="3320413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13067" y="3319301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73568" y="3319301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89183" y="3357942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631529" y="3320413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643650" y="3333979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207067" y="4310414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264286" y="4309303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325105" y="4309303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339979" y="4320948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384548" y="4309303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01486" y="4319730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399846" y="4351066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06827" y="4804303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23766" y="4814731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822125" y="4846067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67117" y="4804303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84055" y="4814731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882414" y="4846067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28254" y="4804303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43128" y="4815948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40198" y="283921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00488" y="283921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459454" y="2839217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95773" y="3829218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358868" y="3830330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15029" y="3829218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79418" y="5315332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640820" y="5314220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09460" y="1590617"/>
              <a:ext cx="5727632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824651" y="5311286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900177" y="537742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956821" y="5301136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5" y="12223"/>
                  </a:lnTo>
                  <a:lnTo>
                    <a:pt x="20955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5"/>
                  </a:lnTo>
                  <a:lnTo>
                    <a:pt x="81200" y="20955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5" y="67667"/>
                  </a:lnTo>
                  <a:lnTo>
                    <a:pt x="20955" y="20955"/>
                  </a:lnTo>
                  <a:lnTo>
                    <a:pt x="6548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86507" y="5322091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986507" y="5339990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986507" y="5358762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958567" y="5379717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6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16630" y="5379717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67271" y="5300699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93901" y="5301572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80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10" y="35798"/>
                  </a:lnTo>
                  <a:lnTo>
                    <a:pt x="41910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10" y="0"/>
                  </a:lnTo>
                  <a:lnTo>
                    <a:pt x="4191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27788" y="4754789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06097" y="482207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062741" y="4744038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78893" y="4764993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87625" y="478376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087625" y="479948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100722" y="4815198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187598" y="474971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196329" y="475800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178430" y="479642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186724" y="480428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229508" y="479642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237802" y="480428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286261" y="4750587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328607" y="4745348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333409" y="4783765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399330" y="4751896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15893" y="4745348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28553" y="4758881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564788" y="4758881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24624" y="4788568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64788" y="4788568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551691" y="4812142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587052" y="4814325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534228" y="4814761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508908" y="4816071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621104" y="4744911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651227" y="480341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651227" y="4821746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37230" y="4751460"/>
              <a:ext cx="36234" cy="67667"/>
            </a:xfrm>
            <a:custGeom>
              <a:avLst/>
              <a:pathLst>
                <a:path w="36234" h="67667">
                  <a:moveTo>
                    <a:pt x="36234" y="0"/>
                  </a:moveTo>
                  <a:lnTo>
                    <a:pt x="36234" y="67230"/>
                  </a:lnTo>
                  <a:lnTo>
                    <a:pt x="28376" y="67230"/>
                  </a:lnTo>
                  <a:lnTo>
                    <a:pt x="28376" y="7421"/>
                  </a:lnTo>
                  <a:lnTo>
                    <a:pt x="7858" y="7421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33737" y="4768486"/>
              <a:ext cx="25320" cy="77271"/>
            </a:xfrm>
            <a:custGeom>
              <a:avLst/>
              <a:pathLst>
                <a:path w="25320" h="77271">
                  <a:moveTo>
                    <a:pt x="17899" y="0"/>
                  </a:moveTo>
                  <a:lnTo>
                    <a:pt x="25320" y="0"/>
                  </a:lnTo>
                  <a:lnTo>
                    <a:pt x="25303" y="6657"/>
                  </a:lnTo>
                  <a:lnTo>
                    <a:pt x="25250" y="12834"/>
                  </a:lnTo>
                  <a:lnTo>
                    <a:pt x="25163" y="18532"/>
                  </a:lnTo>
                  <a:lnTo>
                    <a:pt x="25041" y="23749"/>
                  </a:lnTo>
                  <a:lnTo>
                    <a:pt x="24884" y="28485"/>
                  </a:lnTo>
                  <a:lnTo>
                    <a:pt x="24691" y="32742"/>
                  </a:lnTo>
                  <a:lnTo>
                    <a:pt x="24464" y="36518"/>
                  </a:lnTo>
                  <a:lnTo>
                    <a:pt x="24203" y="39814"/>
                  </a:lnTo>
                  <a:lnTo>
                    <a:pt x="23906" y="42630"/>
                  </a:lnTo>
                  <a:lnTo>
                    <a:pt x="23574" y="44965"/>
                  </a:lnTo>
                  <a:lnTo>
                    <a:pt x="23196" y="47039"/>
                  </a:lnTo>
                  <a:lnTo>
                    <a:pt x="22762" y="49069"/>
                  </a:lnTo>
                  <a:lnTo>
                    <a:pt x="22271" y="51055"/>
                  </a:lnTo>
                  <a:lnTo>
                    <a:pt x="21723" y="52998"/>
                  </a:lnTo>
                  <a:lnTo>
                    <a:pt x="21118" y="54897"/>
                  </a:lnTo>
                  <a:lnTo>
                    <a:pt x="20457" y="56753"/>
                  </a:lnTo>
                  <a:lnTo>
                    <a:pt x="19739" y="58564"/>
                  </a:lnTo>
                  <a:lnTo>
                    <a:pt x="18964" y="60332"/>
                  </a:lnTo>
                  <a:lnTo>
                    <a:pt x="18132" y="62057"/>
                  </a:lnTo>
                  <a:lnTo>
                    <a:pt x="17244" y="63738"/>
                  </a:lnTo>
                  <a:lnTo>
                    <a:pt x="16299" y="65366"/>
                  </a:lnTo>
                  <a:lnTo>
                    <a:pt x="15297" y="66933"/>
                  </a:lnTo>
                  <a:lnTo>
                    <a:pt x="14238" y="68439"/>
                  </a:lnTo>
                  <a:lnTo>
                    <a:pt x="13123" y="69884"/>
                  </a:lnTo>
                  <a:lnTo>
                    <a:pt x="11950" y="71268"/>
                  </a:lnTo>
                  <a:lnTo>
                    <a:pt x="10721" y="72591"/>
                  </a:lnTo>
                  <a:lnTo>
                    <a:pt x="9436" y="73853"/>
                  </a:lnTo>
                  <a:lnTo>
                    <a:pt x="8093" y="75053"/>
                  </a:lnTo>
                  <a:lnTo>
                    <a:pt x="6694" y="76193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85" y="69736"/>
                  </a:lnTo>
                  <a:lnTo>
                    <a:pt x="2523" y="68697"/>
                  </a:lnTo>
                  <a:lnTo>
                    <a:pt x="3712" y="67606"/>
                  </a:lnTo>
                  <a:lnTo>
                    <a:pt x="4854" y="66462"/>
                  </a:lnTo>
                  <a:lnTo>
                    <a:pt x="5948" y="65266"/>
                  </a:lnTo>
                  <a:lnTo>
                    <a:pt x="6993" y="64017"/>
                  </a:lnTo>
                  <a:lnTo>
                    <a:pt x="7991" y="62716"/>
                  </a:lnTo>
                  <a:lnTo>
                    <a:pt x="8940" y="61363"/>
                  </a:lnTo>
                  <a:lnTo>
                    <a:pt x="9842" y="59957"/>
                  </a:lnTo>
                  <a:lnTo>
                    <a:pt x="10695" y="58499"/>
                  </a:lnTo>
                  <a:lnTo>
                    <a:pt x="11499" y="56995"/>
                  </a:lnTo>
                  <a:lnTo>
                    <a:pt x="12249" y="55452"/>
                  </a:lnTo>
                  <a:lnTo>
                    <a:pt x="12948" y="53869"/>
                  </a:lnTo>
                  <a:lnTo>
                    <a:pt x="13594" y="52247"/>
                  </a:lnTo>
                  <a:lnTo>
                    <a:pt x="14188" y="50586"/>
                  </a:lnTo>
                  <a:lnTo>
                    <a:pt x="14729" y="48886"/>
                  </a:lnTo>
                  <a:lnTo>
                    <a:pt x="15218" y="47146"/>
                  </a:lnTo>
                  <a:lnTo>
                    <a:pt x="15655" y="45367"/>
                  </a:lnTo>
                  <a:lnTo>
                    <a:pt x="16039" y="43549"/>
                  </a:lnTo>
                  <a:lnTo>
                    <a:pt x="16371" y="41691"/>
                  </a:lnTo>
                  <a:lnTo>
                    <a:pt x="16661" y="39585"/>
                  </a:lnTo>
                  <a:lnTo>
                    <a:pt x="16921" y="37020"/>
                  </a:lnTo>
                  <a:lnTo>
                    <a:pt x="17150" y="33997"/>
                  </a:lnTo>
                  <a:lnTo>
                    <a:pt x="17348" y="30515"/>
                  </a:lnTo>
                  <a:lnTo>
                    <a:pt x="17517" y="26575"/>
                  </a:lnTo>
                  <a:lnTo>
                    <a:pt x="17654" y="22177"/>
                  </a:lnTo>
                  <a:lnTo>
                    <a:pt x="17761" y="17320"/>
                  </a:lnTo>
                  <a:lnTo>
                    <a:pt x="17837" y="12005"/>
                  </a:lnTo>
                  <a:lnTo>
                    <a:pt x="17883" y="62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57312" y="4821746"/>
              <a:ext cx="18335" cy="23574"/>
            </a:xfrm>
            <a:custGeom>
              <a:avLst/>
              <a:pathLst>
                <a:path w="18335" h="23574">
                  <a:moveTo>
                    <a:pt x="6111" y="0"/>
                  </a:moveTo>
                  <a:lnTo>
                    <a:pt x="7569" y="1842"/>
                  </a:lnTo>
                  <a:lnTo>
                    <a:pt x="8975" y="3702"/>
                  </a:lnTo>
                  <a:lnTo>
                    <a:pt x="10329" y="5579"/>
                  </a:lnTo>
                  <a:lnTo>
                    <a:pt x="11630" y="7473"/>
                  </a:lnTo>
                  <a:lnTo>
                    <a:pt x="12878" y="9386"/>
                  </a:lnTo>
                  <a:lnTo>
                    <a:pt x="14074" y="11315"/>
                  </a:lnTo>
                  <a:lnTo>
                    <a:pt x="15218" y="13262"/>
                  </a:lnTo>
                  <a:lnTo>
                    <a:pt x="16309" y="15227"/>
                  </a:lnTo>
                  <a:lnTo>
                    <a:pt x="17348" y="17209"/>
                  </a:lnTo>
                  <a:lnTo>
                    <a:pt x="18335" y="19208"/>
                  </a:lnTo>
                  <a:lnTo>
                    <a:pt x="11350" y="23574"/>
                  </a:lnTo>
                  <a:lnTo>
                    <a:pt x="10451" y="21570"/>
                  </a:lnTo>
                  <a:lnTo>
                    <a:pt x="9499" y="19575"/>
                  </a:lnTo>
                  <a:lnTo>
                    <a:pt x="8495" y="17589"/>
                  </a:lnTo>
                  <a:lnTo>
                    <a:pt x="7439" y="15611"/>
                  </a:lnTo>
                  <a:lnTo>
                    <a:pt x="6330" y="13642"/>
                  </a:lnTo>
                  <a:lnTo>
                    <a:pt x="5168" y="11682"/>
                  </a:lnTo>
                  <a:lnTo>
                    <a:pt x="3955" y="9730"/>
                  </a:lnTo>
                  <a:lnTo>
                    <a:pt x="2689" y="7788"/>
                  </a:lnTo>
                  <a:lnTo>
                    <a:pt x="1370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774338" y="4744911"/>
              <a:ext cx="56753" cy="100845"/>
            </a:xfrm>
            <a:custGeom>
              <a:avLst/>
              <a:pathLst>
                <a:path w="56753" h="100845">
                  <a:moveTo>
                    <a:pt x="15716" y="0"/>
                  </a:moveTo>
                  <a:lnTo>
                    <a:pt x="23574" y="2182"/>
                  </a:lnTo>
                  <a:lnTo>
                    <a:pt x="23216" y="3833"/>
                  </a:lnTo>
                  <a:lnTo>
                    <a:pt x="22840" y="5465"/>
                  </a:lnTo>
                  <a:lnTo>
                    <a:pt x="22448" y="7081"/>
                  </a:lnTo>
                  <a:lnTo>
                    <a:pt x="22037" y="8678"/>
                  </a:lnTo>
                  <a:lnTo>
                    <a:pt x="21609" y="10259"/>
                  </a:lnTo>
                  <a:lnTo>
                    <a:pt x="21164" y="11822"/>
                  </a:lnTo>
                  <a:lnTo>
                    <a:pt x="20701" y="13367"/>
                  </a:lnTo>
                  <a:lnTo>
                    <a:pt x="20221" y="14895"/>
                  </a:lnTo>
                  <a:lnTo>
                    <a:pt x="19723" y="16406"/>
                  </a:lnTo>
                  <a:lnTo>
                    <a:pt x="19208" y="17899"/>
                  </a:lnTo>
                  <a:lnTo>
                    <a:pt x="56753" y="17899"/>
                  </a:lnTo>
                  <a:lnTo>
                    <a:pt x="56716" y="29782"/>
                  </a:lnTo>
                  <a:lnTo>
                    <a:pt x="56604" y="40635"/>
                  </a:lnTo>
                  <a:lnTo>
                    <a:pt x="56419" y="50457"/>
                  </a:lnTo>
                  <a:lnTo>
                    <a:pt x="56159" y="59250"/>
                  </a:lnTo>
                  <a:lnTo>
                    <a:pt x="55825" y="67012"/>
                  </a:lnTo>
                  <a:lnTo>
                    <a:pt x="55417" y="73744"/>
                  </a:lnTo>
                  <a:lnTo>
                    <a:pt x="54934" y="79445"/>
                  </a:lnTo>
                  <a:lnTo>
                    <a:pt x="54378" y="84116"/>
                  </a:lnTo>
                  <a:lnTo>
                    <a:pt x="53747" y="87757"/>
                  </a:lnTo>
                  <a:lnTo>
                    <a:pt x="53042" y="90368"/>
                  </a:lnTo>
                  <a:lnTo>
                    <a:pt x="52245" y="92359"/>
                  </a:lnTo>
                  <a:lnTo>
                    <a:pt x="51339" y="94140"/>
                  </a:lnTo>
                  <a:lnTo>
                    <a:pt x="50324" y="95711"/>
                  </a:lnTo>
                  <a:lnTo>
                    <a:pt x="49200" y="97074"/>
                  </a:lnTo>
                  <a:lnTo>
                    <a:pt x="47967" y="98226"/>
                  </a:lnTo>
                  <a:lnTo>
                    <a:pt x="46624" y="99169"/>
                  </a:lnTo>
                  <a:lnTo>
                    <a:pt x="45173" y="99902"/>
                  </a:lnTo>
                  <a:lnTo>
                    <a:pt x="43612" y="100426"/>
                  </a:lnTo>
                  <a:lnTo>
                    <a:pt x="41942" y="100741"/>
                  </a:lnTo>
                  <a:lnTo>
                    <a:pt x="40163" y="100845"/>
                  </a:lnTo>
                  <a:lnTo>
                    <a:pt x="39447" y="100828"/>
                  </a:lnTo>
                  <a:lnTo>
                    <a:pt x="38696" y="100776"/>
                  </a:lnTo>
                  <a:lnTo>
                    <a:pt x="37911" y="100688"/>
                  </a:lnTo>
                  <a:lnTo>
                    <a:pt x="37090" y="100566"/>
                  </a:lnTo>
                  <a:lnTo>
                    <a:pt x="36234" y="100409"/>
                  </a:lnTo>
                  <a:lnTo>
                    <a:pt x="35344" y="100217"/>
                  </a:lnTo>
                  <a:lnTo>
                    <a:pt x="34418" y="99990"/>
                  </a:lnTo>
                  <a:lnTo>
                    <a:pt x="33458" y="99728"/>
                  </a:lnTo>
                  <a:lnTo>
                    <a:pt x="32462" y="99431"/>
                  </a:lnTo>
                  <a:lnTo>
                    <a:pt x="31432" y="99099"/>
                  </a:lnTo>
                  <a:lnTo>
                    <a:pt x="29686" y="90368"/>
                  </a:lnTo>
                  <a:lnTo>
                    <a:pt x="30720" y="90700"/>
                  </a:lnTo>
                  <a:lnTo>
                    <a:pt x="31729" y="90997"/>
                  </a:lnTo>
                  <a:lnTo>
                    <a:pt x="32711" y="91259"/>
                  </a:lnTo>
                  <a:lnTo>
                    <a:pt x="33667" y="91486"/>
                  </a:lnTo>
                  <a:lnTo>
                    <a:pt x="34597" y="91678"/>
                  </a:lnTo>
                  <a:lnTo>
                    <a:pt x="35501" y="91835"/>
                  </a:lnTo>
                  <a:lnTo>
                    <a:pt x="36378" y="91957"/>
                  </a:lnTo>
                  <a:lnTo>
                    <a:pt x="37230" y="92044"/>
                  </a:lnTo>
                  <a:lnTo>
                    <a:pt x="38055" y="92097"/>
                  </a:lnTo>
                  <a:lnTo>
                    <a:pt x="38854" y="92114"/>
                  </a:lnTo>
                  <a:lnTo>
                    <a:pt x="39703" y="92051"/>
                  </a:lnTo>
                  <a:lnTo>
                    <a:pt x="40504" y="91861"/>
                  </a:lnTo>
                  <a:lnTo>
                    <a:pt x="41257" y="91544"/>
                  </a:lnTo>
                  <a:lnTo>
                    <a:pt x="41962" y="91101"/>
                  </a:lnTo>
                  <a:lnTo>
                    <a:pt x="42619" y="90532"/>
                  </a:lnTo>
                  <a:lnTo>
                    <a:pt x="43228" y="89835"/>
                  </a:lnTo>
                  <a:lnTo>
                    <a:pt x="43789" y="89012"/>
                  </a:lnTo>
                  <a:lnTo>
                    <a:pt x="44302" y="88063"/>
                  </a:lnTo>
                  <a:lnTo>
                    <a:pt x="44767" y="86987"/>
                  </a:lnTo>
                  <a:lnTo>
                    <a:pt x="45184" y="85784"/>
                  </a:lnTo>
                  <a:lnTo>
                    <a:pt x="45566" y="84049"/>
                  </a:lnTo>
                  <a:lnTo>
                    <a:pt x="45926" y="81375"/>
                  </a:lnTo>
                  <a:lnTo>
                    <a:pt x="46264" y="77762"/>
                  </a:lnTo>
                  <a:lnTo>
                    <a:pt x="46581" y="73211"/>
                  </a:lnTo>
                  <a:lnTo>
                    <a:pt x="46875" y="67721"/>
                  </a:lnTo>
                  <a:lnTo>
                    <a:pt x="47148" y="61293"/>
                  </a:lnTo>
                  <a:lnTo>
                    <a:pt x="47399" y="53926"/>
                  </a:lnTo>
                  <a:lnTo>
                    <a:pt x="47628" y="45620"/>
                  </a:lnTo>
                  <a:lnTo>
                    <a:pt x="47836" y="36376"/>
                  </a:lnTo>
                  <a:lnTo>
                    <a:pt x="48021" y="26193"/>
                  </a:lnTo>
                  <a:lnTo>
                    <a:pt x="16152" y="26193"/>
                  </a:lnTo>
                  <a:lnTo>
                    <a:pt x="15353" y="28175"/>
                  </a:lnTo>
                  <a:lnTo>
                    <a:pt x="14528" y="30105"/>
                  </a:lnTo>
                  <a:lnTo>
                    <a:pt x="13677" y="31982"/>
                  </a:lnTo>
                  <a:lnTo>
                    <a:pt x="12800" y="33807"/>
                  </a:lnTo>
                  <a:lnTo>
                    <a:pt x="11896" y="35579"/>
                  </a:lnTo>
                  <a:lnTo>
                    <a:pt x="10966" y="37299"/>
                  </a:lnTo>
                  <a:lnTo>
                    <a:pt x="10010" y="38967"/>
                  </a:lnTo>
                  <a:lnTo>
                    <a:pt x="9028" y="40582"/>
                  </a:lnTo>
                  <a:lnTo>
                    <a:pt x="8019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200" y="34457"/>
                  </a:lnTo>
                  <a:lnTo>
                    <a:pt x="4260" y="30873"/>
                  </a:lnTo>
                  <a:lnTo>
                    <a:pt x="6181" y="27228"/>
                  </a:lnTo>
                  <a:lnTo>
                    <a:pt x="7962" y="23521"/>
                  </a:lnTo>
                  <a:lnTo>
                    <a:pt x="9604" y="19754"/>
                  </a:lnTo>
                  <a:lnTo>
                    <a:pt x="11106" y="15925"/>
                  </a:lnTo>
                  <a:lnTo>
                    <a:pt x="12468" y="12036"/>
                  </a:lnTo>
                  <a:lnTo>
                    <a:pt x="13690" y="8085"/>
                  </a:lnTo>
                  <a:lnTo>
                    <a:pt x="14773" y="40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77393" y="4781146"/>
              <a:ext cx="39727" cy="44092"/>
            </a:xfrm>
            <a:custGeom>
              <a:avLst/>
              <a:pathLst>
                <a:path w="39727" h="44092">
                  <a:moveTo>
                    <a:pt x="30559" y="14406"/>
                  </a:moveTo>
                  <a:lnTo>
                    <a:pt x="31908" y="17030"/>
                  </a:lnTo>
                  <a:lnTo>
                    <a:pt x="33161" y="19662"/>
                  </a:lnTo>
                  <a:lnTo>
                    <a:pt x="34318" y="22303"/>
                  </a:lnTo>
                  <a:lnTo>
                    <a:pt x="35379" y="24953"/>
                  </a:lnTo>
                  <a:lnTo>
                    <a:pt x="36343" y="27612"/>
                  </a:lnTo>
                  <a:lnTo>
                    <a:pt x="37212" y="30279"/>
                  </a:lnTo>
                  <a:lnTo>
                    <a:pt x="37985" y="32956"/>
                  </a:lnTo>
                  <a:lnTo>
                    <a:pt x="38661" y="35640"/>
                  </a:lnTo>
                  <a:lnTo>
                    <a:pt x="39242" y="38334"/>
                  </a:lnTo>
                  <a:lnTo>
                    <a:pt x="39727" y="41036"/>
                  </a:lnTo>
                  <a:lnTo>
                    <a:pt x="30995" y="43656"/>
                  </a:lnTo>
                  <a:lnTo>
                    <a:pt x="30122" y="37544"/>
                  </a:lnTo>
                  <a:lnTo>
                    <a:pt x="27485" y="38474"/>
                  </a:lnTo>
                  <a:lnTo>
                    <a:pt x="24814" y="39343"/>
                  </a:lnTo>
                  <a:lnTo>
                    <a:pt x="22107" y="40150"/>
                  </a:lnTo>
                  <a:lnTo>
                    <a:pt x="19365" y="40897"/>
                  </a:lnTo>
                  <a:lnTo>
                    <a:pt x="16589" y="41582"/>
                  </a:lnTo>
                  <a:lnTo>
                    <a:pt x="13777" y="42206"/>
                  </a:lnTo>
                  <a:lnTo>
                    <a:pt x="10931" y="42770"/>
                  </a:lnTo>
                  <a:lnTo>
                    <a:pt x="8050" y="43272"/>
                  </a:lnTo>
                  <a:lnTo>
                    <a:pt x="5133" y="43713"/>
                  </a:lnTo>
                  <a:lnTo>
                    <a:pt x="2182" y="44092"/>
                  </a:lnTo>
                  <a:lnTo>
                    <a:pt x="0" y="36234"/>
                  </a:lnTo>
                  <a:lnTo>
                    <a:pt x="1554" y="33672"/>
                  </a:lnTo>
                  <a:lnTo>
                    <a:pt x="3073" y="30873"/>
                  </a:lnTo>
                  <a:lnTo>
                    <a:pt x="4557" y="27839"/>
                  </a:lnTo>
                  <a:lnTo>
                    <a:pt x="6007" y="24569"/>
                  </a:lnTo>
                  <a:lnTo>
                    <a:pt x="7421" y="21064"/>
                  </a:lnTo>
                  <a:lnTo>
                    <a:pt x="8801" y="17322"/>
                  </a:lnTo>
                  <a:lnTo>
                    <a:pt x="10145" y="13345"/>
                  </a:lnTo>
                  <a:lnTo>
                    <a:pt x="11455" y="9132"/>
                  </a:lnTo>
                  <a:lnTo>
                    <a:pt x="12730" y="4684"/>
                  </a:lnTo>
                  <a:lnTo>
                    <a:pt x="13969" y="0"/>
                  </a:lnTo>
                  <a:lnTo>
                    <a:pt x="22701" y="2619"/>
                  </a:lnTo>
                  <a:lnTo>
                    <a:pt x="21308" y="7185"/>
                  </a:lnTo>
                  <a:lnTo>
                    <a:pt x="19924" y="11455"/>
                  </a:lnTo>
                  <a:lnTo>
                    <a:pt x="18549" y="15428"/>
                  </a:lnTo>
                  <a:lnTo>
                    <a:pt x="17183" y="19103"/>
                  </a:lnTo>
                  <a:lnTo>
                    <a:pt x="15825" y="22482"/>
                  </a:lnTo>
                  <a:lnTo>
                    <a:pt x="14476" y="25565"/>
                  </a:lnTo>
                  <a:lnTo>
                    <a:pt x="13136" y="28350"/>
                  </a:lnTo>
                  <a:lnTo>
                    <a:pt x="11804" y="30838"/>
                  </a:lnTo>
                  <a:lnTo>
                    <a:pt x="10481" y="33030"/>
                  </a:lnTo>
                  <a:lnTo>
                    <a:pt x="9167" y="34925"/>
                  </a:lnTo>
                  <a:lnTo>
                    <a:pt x="11005" y="34719"/>
                  </a:lnTo>
                  <a:lnTo>
                    <a:pt x="12852" y="34453"/>
                  </a:lnTo>
                  <a:lnTo>
                    <a:pt x="14707" y="34126"/>
                  </a:lnTo>
                  <a:lnTo>
                    <a:pt x="16571" y="33737"/>
                  </a:lnTo>
                  <a:lnTo>
                    <a:pt x="18444" y="33287"/>
                  </a:lnTo>
                  <a:lnTo>
                    <a:pt x="20326" y="32777"/>
                  </a:lnTo>
                  <a:lnTo>
                    <a:pt x="22216" y="32205"/>
                  </a:lnTo>
                  <a:lnTo>
                    <a:pt x="24115" y="31572"/>
                  </a:lnTo>
                  <a:lnTo>
                    <a:pt x="26023" y="30878"/>
                  </a:lnTo>
                  <a:lnTo>
                    <a:pt x="27940" y="30122"/>
                  </a:lnTo>
                  <a:lnTo>
                    <a:pt x="27490" y="28725"/>
                  </a:lnTo>
                  <a:lnTo>
                    <a:pt x="27014" y="27328"/>
                  </a:lnTo>
                  <a:lnTo>
                    <a:pt x="26512" y="25931"/>
                  </a:lnTo>
                  <a:lnTo>
                    <a:pt x="25984" y="24534"/>
                  </a:lnTo>
                  <a:lnTo>
                    <a:pt x="25429" y="23137"/>
                  </a:lnTo>
                  <a:lnTo>
                    <a:pt x="24849" y="21740"/>
                  </a:lnTo>
                  <a:lnTo>
                    <a:pt x="24242" y="20343"/>
                  </a:lnTo>
                  <a:lnTo>
                    <a:pt x="23609" y="18946"/>
                  </a:lnTo>
                  <a:lnTo>
                    <a:pt x="22950" y="17549"/>
                  </a:lnTo>
                  <a:lnTo>
                    <a:pt x="22264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849863" y="4750587"/>
              <a:ext cx="90805" cy="27939"/>
            </a:xfrm>
            <a:custGeom>
              <a:avLst/>
              <a:pathLst>
                <a:path w="90805" h="27939">
                  <a:moveTo>
                    <a:pt x="0" y="0"/>
                  </a:moveTo>
                  <a:lnTo>
                    <a:pt x="90805" y="0"/>
                  </a:lnTo>
                  <a:lnTo>
                    <a:pt x="90805" y="7858"/>
                  </a:lnTo>
                  <a:lnTo>
                    <a:pt x="89992" y="9866"/>
                  </a:lnTo>
                  <a:lnTo>
                    <a:pt x="89128" y="11874"/>
                  </a:lnTo>
                  <a:lnTo>
                    <a:pt x="88211" y="13882"/>
                  </a:lnTo>
                  <a:lnTo>
                    <a:pt x="87242" y="15890"/>
                  </a:lnTo>
                  <a:lnTo>
                    <a:pt x="86221" y="17899"/>
                  </a:lnTo>
                  <a:lnTo>
                    <a:pt x="85147" y="19907"/>
                  </a:lnTo>
                  <a:lnTo>
                    <a:pt x="84020" y="21915"/>
                  </a:lnTo>
                  <a:lnTo>
                    <a:pt x="82842" y="23923"/>
                  </a:lnTo>
                  <a:lnTo>
                    <a:pt x="81610" y="25931"/>
                  </a:lnTo>
                  <a:lnTo>
                    <a:pt x="80327" y="27939"/>
                  </a:lnTo>
                  <a:lnTo>
                    <a:pt x="72905" y="23574"/>
                  </a:lnTo>
                  <a:lnTo>
                    <a:pt x="73844" y="22085"/>
                  </a:lnTo>
                  <a:lnTo>
                    <a:pt x="74739" y="20588"/>
                  </a:lnTo>
                  <a:lnTo>
                    <a:pt x="75590" y="19082"/>
                  </a:lnTo>
                  <a:lnTo>
                    <a:pt x="76398" y="17567"/>
                  </a:lnTo>
                  <a:lnTo>
                    <a:pt x="77162" y="16043"/>
                  </a:lnTo>
                  <a:lnTo>
                    <a:pt x="77882" y="14511"/>
                  </a:lnTo>
                  <a:lnTo>
                    <a:pt x="78559" y="12970"/>
                  </a:lnTo>
                  <a:lnTo>
                    <a:pt x="79192" y="11420"/>
                  </a:lnTo>
                  <a:lnTo>
                    <a:pt x="79781" y="9861"/>
                  </a:lnTo>
                  <a:lnTo>
                    <a:pt x="8032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866452" y="4764557"/>
              <a:ext cx="25757" cy="22701"/>
            </a:xfrm>
            <a:custGeom>
              <a:avLst/>
              <a:pathLst>
                <a:path w="25757" h="22701">
                  <a:moveTo>
                    <a:pt x="6111" y="0"/>
                  </a:moveTo>
                  <a:lnTo>
                    <a:pt x="8272" y="1331"/>
                  </a:lnTo>
                  <a:lnTo>
                    <a:pt x="10390" y="2706"/>
                  </a:lnTo>
                  <a:lnTo>
                    <a:pt x="12463" y="4125"/>
                  </a:lnTo>
                  <a:lnTo>
                    <a:pt x="14493" y="5588"/>
                  </a:lnTo>
                  <a:lnTo>
                    <a:pt x="16480" y="7094"/>
                  </a:lnTo>
                  <a:lnTo>
                    <a:pt x="18422" y="8643"/>
                  </a:lnTo>
                  <a:lnTo>
                    <a:pt x="20321" y="10237"/>
                  </a:lnTo>
                  <a:lnTo>
                    <a:pt x="22177" y="11874"/>
                  </a:lnTo>
                  <a:lnTo>
                    <a:pt x="23989" y="13555"/>
                  </a:lnTo>
                  <a:lnTo>
                    <a:pt x="25757" y="15279"/>
                  </a:lnTo>
                  <a:lnTo>
                    <a:pt x="19645" y="22701"/>
                  </a:lnTo>
                  <a:lnTo>
                    <a:pt x="17798" y="20727"/>
                  </a:lnTo>
                  <a:lnTo>
                    <a:pt x="15925" y="18824"/>
                  </a:lnTo>
                  <a:lnTo>
                    <a:pt x="14026" y="16991"/>
                  </a:lnTo>
                  <a:lnTo>
                    <a:pt x="12101" y="15227"/>
                  </a:lnTo>
                  <a:lnTo>
                    <a:pt x="10150" y="13533"/>
                  </a:lnTo>
                  <a:lnTo>
                    <a:pt x="8172" y="11909"/>
                  </a:lnTo>
                  <a:lnTo>
                    <a:pt x="6168" y="10355"/>
                  </a:lnTo>
                  <a:lnTo>
                    <a:pt x="4138" y="8870"/>
                  </a:lnTo>
                  <a:lnTo>
                    <a:pt x="2082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848117" y="4766739"/>
              <a:ext cx="94734" cy="79017"/>
            </a:xfrm>
            <a:custGeom>
              <a:avLst/>
              <a:pathLst>
                <a:path w="94734" h="79017">
                  <a:moveTo>
                    <a:pt x="0" y="37980"/>
                  </a:moveTo>
                  <a:lnTo>
                    <a:pt x="47585" y="37980"/>
                  </a:lnTo>
                  <a:lnTo>
                    <a:pt x="48170" y="36387"/>
                  </a:lnTo>
                  <a:lnTo>
                    <a:pt x="48702" y="34750"/>
                  </a:lnTo>
                  <a:lnTo>
                    <a:pt x="49183" y="33069"/>
                  </a:lnTo>
                  <a:lnTo>
                    <a:pt x="49610" y="31345"/>
                  </a:lnTo>
                  <a:lnTo>
                    <a:pt x="49986" y="29577"/>
                  </a:lnTo>
                  <a:lnTo>
                    <a:pt x="50309" y="27765"/>
                  </a:lnTo>
                  <a:lnTo>
                    <a:pt x="50580" y="25909"/>
                  </a:lnTo>
                  <a:lnTo>
                    <a:pt x="50798" y="24010"/>
                  </a:lnTo>
                  <a:lnTo>
                    <a:pt x="50964" y="22068"/>
                  </a:lnTo>
                  <a:lnTo>
                    <a:pt x="51077" y="20081"/>
                  </a:lnTo>
                  <a:lnTo>
                    <a:pt x="51077" y="0"/>
                  </a:lnTo>
                  <a:lnTo>
                    <a:pt x="59809" y="0"/>
                  </a:lnTo>
                  <a:lnTo>
                    <a:pt x="59809" y="21391"/>
                  </a:lnTo>
                  <a:lnTo>
                    <a:pt x="59782" y="23050"/>
                  </a:lnTo>
                  <a:lnTo>
                    <a:pt x="59704" y="24709"/>
                  </a:lnTo>
                  <a:lnTo>
                    <a:pt x="59573" y="26368"/>
                  </a:lnTo>
                  <a:lnTo>
                    <a:pt x="59389" y="28027"/>
                  </a:lnTo>
                  <a:lnTo>
                    <a:pt x="59154" y="29686"/>
                  </a:lnTo>
                  <a:lnTo>
                    <a:pt x="58866" y="31345"/>
                  </a:lnTo>
                  <a:lnTo>
                    <a:pt x="58525" y="33004"/>
                  </a:lnTo>
                  <a:lnTo>
                    <a:pt x="58132" y="34663"/>
                  </a:lnTo>
                  <a:lnTo>
                    <a:pt x="57687" y="36322"/>
                  </a:lnTo>
                  <a:lnTo>
                    <a:pt x="57189" y="37980"/>
                  </a:lnTo>
                  <a:lnTo>
                    <a:pt x="94734" y="37980"/>
                  </a:lnTo>
                  <a:lnTo>
                    <a:pt x="94734" y="46275"/>
                  </a:lnTo>
                  <a:lnTo>
                    <a:pt x="54133" y="46275"/>
                  </a:lnTo>
                  <a:lnTo>
                    <a:pt x="51789" y="50453"/>
                  </a:lnTo>
                  <a:lnTo>
                    <a:pt x="48947" y="54430"/>
                  </a:lnTo>
                  <a:lnTo>
                    <a:pt x="45607" y="58206"/>
                  </a:lnTo>
                  <a:lnTo>
                    <a:pt x="41770" y="61782"/>
                  </a:lnTo>
                  <a:lnTo>
                    <a:pt x="37435" y="65156"/>
                  </a:lnTo>
                  <a:lnTo>
                    <a:pt x="32602" y="68330"/>
                  </a:lnTo>
                  <a:lnTo>
                    <a:pt x="27272" y="71303"/>
                  </a:lnTo>
                  <a:lnTo>
                    <a:pt x="21443" y="74075"/>
                  </a:lnTo>
                  <a:lnTo>
                    <a:pt x="15118" y="76647"/>
                  </a:lnTo>
                  <a:lnTo>
                    <a:pt x="8294" y="79017"/>
                  </a:lnTo>
                  <a:lnTo>
                    <a:pt x="1309" y="71596"/>
                  </a:lnTo>
                  <a:lnTo>
                    <a:pt x="7386" y="69692"/>
                  </a:lnTo>
                  <a:lnTo>
                    <a:pt x="13044" y="67649"/>
                  </a:lnTo>
                  <a:lnTo>
                    <a:pt x="18283" y="65466"/>
                  </a:lnTo>
                  <a:lnTo>
                    <a:pt x="23102" y="63144"/>
                  </a:lnTo>
                  <a:lnTo>
                    <a:pt x="27503" y="60682"/>
                  </a:lnTo>
                  <a:lnTo>
                    <a:pt x="31484" y="58080"/>
                  </a:lnTo>
                  <a:lnTo>
                    <a:pt x="35047" y="55338"/>
                  </a:lnTo>
                  <a:lnTo>
                    <a:pt x="38190" y="52457"/>
                  </a:lnTo>
                  <a:lnTo>
                    <a:pt x="40914" y="49436"/>
                  </a:lnTo>
                  <a:lnTo>
                    <a:pt x="43219" y="46275"/>
                  </a:lnTo>
                  <a:lnTo>
                    <a:pt x="0" y="462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855102" y="4778963"/>
              <a:ext cx="25320" cy="22701"/>
            </a:xfrm>
            <a:custGeom>
              <a:avLst/>
              <a:pathLst>
                <a:path w="25320" h="22701">
                  <a:moveTo>
                    <a:pt x="6111" y="0"/>
                  </a:moveTo>
                  <a:lnTo>
                    <a:pt x="8189" y="1331"/>
                  </a:lnTo>
                  <a:lnTo>
                    <a:pt x="10233" y="2706"/>
                  </a:lnTo>
                  <a:lnTo>
                    <a:pt x="12241" y="4125"/>
                  </a:lnTo>
                  <a:lnTo>
                    <a:pt x="14214" y="5588"/>
                  </a:lnTo>
                  <a:lnTo>
                    <a:pt x="16152" y="7094"/>
                  </a:lnTo>
                  <a:lnTo>
                    <a:pt x="18056" y="8643"/>
                  </a:lnTo>
                  <a:lnTo>
                    <a:pt x="19924" y="10237"/>
                  </a:lnTo>
                  <a:lnTo>
                    <a:pt x="21758" y="11874"/>
                  </a:lnTo>
                  <a:lnTo>
                    <a:pt x="23556" y="13555"/>
                  </a:lnTo>
                  <a:lnTo>
                    <a:pt x="25320" y="15279"/>
                  </a:lnTo>
                  <a:lnTo>
                    <a:pt x="19208" y="22701"/>
                  </a:lnTo>
                  <a:lnTo>
                    <a:pt x="17366" y="20727"/>
                  </a:lnTo>
                  <a:lnTo>
                    <a:pt x="15506" y="18824"/>
                  </a:lnTo>
                  <a:lnTo>
                    <a:pt x="13629" y="16991"/>
                  </a:lnTo>
                  <a:lnTo>
                    <a:pt x="11734" y="15227"/>
                  </a:lnTo>
                  <a:lnTo>
                    <a:pt x="9822" y="13533"/>
                  </a:lnTo>
                  <a:lnTo>
                    <a:pt x="7893" y="11909"/>
                  </a:lnTo>
                  <a:lnTo>
                    <a:pt x="5945" y="10355"/>
                  </a:lnTo>
                  <a:lnTo>
                    <a:pt x="3981" y="8870"/>
                  </a:lnTo>
                  <a:lnTo>
                    <a:pt x="1999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902687" y="4818690"/>
              <a:ext cx="37980" cy="27066"/>
            </a:xfrm>
            <a:custGeom>
              <a:avLst/>
              <a:pathLst>
                <a:path w="37980" h="27066">
                  <a:moveTo>
                    <a:pt x="5675" y="0"/>
                  </a:moveTo>
                  <a:lnTo>
                    <a:pt x="9141" y="1689"/>
                  </a:lnTo>
                  <a:lnTo>
                    <a:pt x="12555" y="3440"/>
                  </a:lnTo>
                  <a:lnTo>
                    <a:pt x="15917" y="5251"/>
                  </a:lnTo>
                  <a:lnTo>
                    <a:pt x="19226" y="7124"/>
                  </a:lnTo>
                  <a:lnTo>
                    <a:pt x="22482" y="9058"/>
                  </a:lnTo>
                  <a:lnTo>
                    <a:pt x="25687" y="11053"/>
                  </a:lnTo>
                  <a:lnTo>
                    <a:pt x="28839" y="13109"/>
                  </a:lnTo>
                  <a:lnTo>
                    <a:pt x="31938" y="15227"/>
                  </a:lnTo>
                  <a:lnTo>
                    <a:pt x="34986" y="17405"/>
                  </a:lnTo>
                  <a:lnTo>
                    <a:pt x="37980" y="19645"/>
                  </a:lnTo>
                  <a:lnTo>
                    <a:pt x="30995" y="27066"/>
                  </a:lnTo>
                  <a:lnTo>
                    <a:pt x="28171" y="24744"/>
                  </a:lnTo>
                  <a:lnTo>
                    <a:pt x="25285" y="22491"/>
                  </a:lnTo>
                  <a:lnTo>
                    <a:pt x="22338" y="20308"/>
                  </a:lnTo>
                  <a:lnTo>
                    <a:pt x="19330" y="18195"/>
                  </a:lnTo>
                  <a:lnTo>
                    <a:pt x="16261" y="16152"/>
                  </a:lnTo>
                  <a:lnTo>
                    <a:pt x="13131" y="14179"/>
                  </a:lnTo>
                  <a:lnTo>
                    <a:pt x="9940" y="12276"/>
                  </a:lnTo>
                  <a:lnTo>
                    <a:pt x="6688" y="10442"/>
                  </a:lnTo>
                  <a:lnTo>
                    <a:pt x="3374" y="8678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956821" y="4748840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976029" y="4774161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10954" y="4774161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76029" y="4790750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010954" y="4790750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069890" y="4744911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67271" y="4866049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5" y="22264"/>
                  </a:lnTo>
                  <a:lnTo>
                    <a:pt x="20955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91282" y="4869541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110054" y="4894862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136684" y="4894862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110054" y="4912761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36248" y="4912761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954037" y="4200583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06097" y="426672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64050" y="4189997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2031" y="4218373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18621" y="4246750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064487" y="4217064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65360" y="4274253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187598" y="419436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96329" y="420265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78430" y="424107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186724" y="424893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229508" y="424107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237802" y="424893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286697" y="4195235"/>
              <a:ext cx="99536" cy="95607"/>
            </a:xfrm>
            <a:custGeom>
              <a:avLst/>
              <a:pathLst>
                <a:path w="99536" h="95607">
                  <a:moveTo>
                    <a:pt x="698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401950" y="4190870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397584" y="4217937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397148" y="4245440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427707" y="4189997"/>
              <a:ext cx="70286" cy="100409"/>
            </a:xfrm>
            <a:custGeom>
              <a:avLst/>
              <a:pathLst>
                <a:path w="70286" h="100409">
                  <a:moveTo>
                    <a:pt x="4802" y="18772"/>
                  </a:moveTo>
                  <a:lnTo>
                    <a:pt x="30122" y="18772"/>
                  </a:lnTo>
                  <a:lnTo>
                    <a:pt x="30122" y="0"/>
                  </a:lnTo>
                  <a:lnTo>
                    <a:pt x="39290" y="0"/>
                  </a:lnTo>
                  <a:lnTo>
                    <a:pt x="39290" y="18772"/>
                  </a:lnTo>
                  <a:lnTo>
                    <a:pt x="64611" y="18772"/>
                  </a:lnTo>
                  <a:lnTo>
                    <a:pt x="64611" y="27066"/>
                  </a:lnTo>
                  <a:lnTo>
                    <a:pt x="39290" y="27066"/>
                  </a:lnTo>
                  <a:lnTo>
                    <a:pt x="39290" y="45839"/>
                  </a:lnTo>
                  <a:lnTo>
                    <a:pt x="70286" y="45839"/>
                  </a:lnTo>
                  <a:lnTo>
                    <a:pt x="70286" y="54570"/>
                  </a:lnTo>
                  <a:lnTo>
                    <a:pt x="33615" y="54570"/>
                  </a:lnTo>
                  <a:lnTo>
                    <a:pt x="31864" y="59062"/>
                  </a:lnTo>
                  <a:lnTo>
                    <a:pt x="30105" y="63284"/>
                  </a:lnTo>
                  <a:lnTo>
                    <a:pt x="28337" y="67234"/>
                  </a:lnTo>
                  <a:lnTo>
                    <a:pt x="26560" y="70915"/>
                  </a:lnTo>
                  <a:lnTo>
                    <a:pt x="24774" y="74324"/>
                  </a:lnTo>
                  <a:lnTo>
                    <a:pt x="22980" y="77463"/>
                  </a:lnTo>
                  <a:lnTo>
                    <a:pt x="21177" y="80331"/>
                  </a:lnTo>
                  <a:lnTo>
                    <a:pt x="19365" y="82929"/>
                  </a:lnTo>
                  <a:lnTo>
                    <a:pt x="17545" y="85256"/>
                  </a:lnTo>
                  <a:lnTo>
                    <a:pt x="15716" y="87312"/>
                  </a:lnTo>
                  <a:lnTo>
                    <a:pt x="19130" y="86937"/>
                  </a:lnTo>
                  <a:lnTo>
                    <a:pt x="22561" y="86509"/>
                  </a:lnTo>
                  <a:lnTo>
                    <a:pt x="26010" y="86029"/>
                  </a:lnTo>
                  <a:lnTo>
                    <a:pt x="29476" y="85496"/>
                  </a:lnTo>
                  <a:lnTo>
                    <a:pt x="32960" y="84911"/>
                  </a:lnTo>
                  <a:lnTo>
                    <a:pt x="36461" y="84274"/>
                  </a:lnTo>
                  <a:lnTo>
                    <a:pt x="39980" y="83584"/>
                  </a:lnTo>
                  <a:lnTo>
                    <a:pt x="43516" y="82842"/>
                  </a:lnTo>
                  <a:lnTo>
                    <a:pt x="47070" y="82047"/>
                  </a:lnTo>
                  <a:lnTo>
                    <a:pt x="50641" y="81200"/>
                  </a:lnTo>
                  <a:lnTo>
                    <a:pt x="49934" y="79550"/>
                  </a:lnTo>
                  <a:lnTo>
                    <a:pt x="49209" y="77917"/>
                  </a:lnTo>
                  <a:lnTo>
                    <a:pt x="48467" y="76302"/>
                  </a:lnTo>
                  <a:lnTo>
                    <a:pt x="47707" y="74704"/>
                  </a:lnTo>
                  <a:lnTo>
                    <a:pt x="46930" y="73124"/>
                  </a:lnTo>
                  <a:lnTo>
                    <a:pt x="46135" y="71561"/>
                  </a:lnTo>
                  <a:lnTo>
                    <a:pt x="45323" y="70015"/>
                  </a:lnTo>
                  <a:lnTo>
                    <a:pt x="44494" y="68487"/>
                  </a:lnTo>
                  <a:lnTo>
                    <a:pt x="43647" y="66977"/>
                  </a:lnTo>
                  <a:lnTo>
                    <a:pt x="42783" y="65484"/>
                  </a:lnTo>
                  <a:lnTo>
                    <a:pt x="50641" y="61991"/>
                  </a:lnTo>
                  <a:lnTo>
                    <a:pt x="52531" y="65165"/>
                  </a:lnTo>
                  <a:lnTo>
                    <a:pt x="54360" y="68400"/>
                  </a:lnTo>
                  <a:lnTo>
                    <a:pt x="56128" y="71696"/>
                  </a:lnTo>
                  <a:lnTo>
                    <a:pt x="57835" y="75053"/>
                  </a:lnTo>
                  <a:lnTo>
                    <a:pt x="59481" y="78472"/>
                  </a:lnTo>
                  <a:lnTo>
                    <a:pt x="61066" y="81951"/>
                  </a:lnTo>
                  <a:lnTo>
                    <a:pt x="62589" y="85492"/>
                  </a:lnTo>
                  <a:lnTo>
                    <a:pt x="64052" y="89093"/>
                  </a:lnTo>
                  <a:lnTo>
                    <a:pt x="65453" y="92756"/>
                  </a:lnTo>
                  <a:lnTo>
                    <a:pt x="66794" y="96480"/>
                  </a:lnTo>
                  <a:lnTo>
                    <a:pt x="57626" y="100409"/>
                  </a:lnTo>
                  <a:lnTo>
                    <a:pt x="54133" y="89495"/>
                  </a:lnTo>
                  <a:lnTo>
                    <a:pt x="49567" y="90508"/>
                  </a:lnTo>
                  <a:lnTo>
                    <a:pt x="44948" y="91451"/>
                  </a:lnTo>
                  <a:lnTo>
                    <a:pt x="40277" y="92324"/>
                  </a:lnTo>
                  <a:lnTo>
                    <a:pt x="35553" y="93127"/>
                  </a:lnTo>
                  <a:lnTo>
                    <a:pt x="30777" y="93860"/>
                  </a:lnTo>
                  <a:lnTo>
                    <a:pt x="25949" y="94524"/>
                  </a:lnTo>
                  <a:lnTo>
                    <a:pt x="21068" y="95118"/>
                  </a:lnTo>
                  <a:lnTo>
                    <a:pt x="16135" y="95642"/>
                  </a:lnTo>
                  <a:lnTo>
                    <a:pt x="11149" y="96096"/>
                  </a:lnTo>
                  <a:lnTo>
                    <a:pt x="6111" y="96480"/>
                  </a:lnTo>
                  <a:lnTo>
                    <a:pt x="3492" y="88185"/>
                  </a:lnTo>
                  <a:lnTo>
                    <a:pt x="5815" y="85727"/>
                  </a:lnTo>
                  <a:lnTo>
                    <a:pt x="8067" y="83069"/>
                  </a:lnTo>
                  <a:lnTo>
                    <a:pt x="10250" y="80209"/>
                  </a:lnTo>
                  <a:lnTo>
                    <a:pt x="12363" y="77149"/>
                  </a:lnTo>
                  <a:lnTo>
                    <a:pt x="14406" y="73888"/>
                  </a:lnTo>
                  <a:lnTo>
                    <a:pt x="16379" y="70426"/>
                  </a:lnTo>
                  <a:lnTo>
                    <a:pt x="18283" y="66763"/>
                  </a:lnTo>
                  <a:lnTo>
                    <a:pt x="20116" y="62899"/>
                  </a:lnTo>
                  <a:lnTo>
                    <a:pt x="21880" y="58835"/>
                  </a:lnTo>
                  <a:lnTo>
                    <a:pt x="23574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30122" y="45839"/>
                  </a:lnTo>
                  <a:lnTo>
                    <a:pt x="30122" y="27066"/>
                  </a:lnTo>
                  <a:lnTo>
                    <a:pt x="4802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10217" y="4190433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551254" y="4190870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70436" y="4193489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690081" y="4201784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690081" y="4227978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621541" y="4189997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45839" y="20954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4"/>
                  </a:lnTo>
                  <a:lnTo>
                    <a:pt x="1309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640313" y="4210952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640313" y="4229287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640313" y="4247623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22850" y="4268578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52973" y="4268578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68226" y="4189560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70"/>
                  </a:lnTo>
                  <a:lnTo>
                    <a:pt x="65047" y="13970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75647" y="4226231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5" y="0"/>
                  </a:lnTo>
                  <a:lnTo>
                    <a:pt x="48895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736357" y="4199601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44651" y="4207896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57721" y="426377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56821" y="4188687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72973" y="4209642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981705" y="422841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981705" y="424413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994802" y="425984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81678" y="419436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90409" y="420265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72510" y="424107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080804" y="424893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23588" y="424107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31882" y="424893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062741" y="4316809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074964" y="4342130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83696" y="4350425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207679" y="4310698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83232" y="4315063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202877" y="4321175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0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286697" y="4311134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327734" y="4311571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446916" y="4314190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466561" y="4322485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466561" y="4348678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398021" y="4310698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416793" y="4331653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416793" y="434998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416793" y="4368324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399330" y="4389279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429453" y="4389279"/>
              <a:ext cx="16152" cy="17899"/>
            </a:xfrm>
            <a:custGeom>
              <a:avLst/>
              <a:pathLst>
                <a:path w="16152" h="17899">
                  <a:moveTo>
                    <a:pt x="6985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5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544706" y="4310261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70"/>
                  </a:lnTo>
                  <a:lnTo>
                    <a:pt x="65047" y="13970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552127" y="4346932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4" y="0"/>
                  </a:lnTo>
                  <a:lnTo>
                    <a:pt x="48894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4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512837" y="4320302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521131" y="4328597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634201" y="438447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35920" y="4309824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34610" y="4333399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62114" y="4360902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44188" y="4309824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0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66889" y="4322048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69481" y="438447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88226" y="4309824"/>
              <a:ext cx="19208" cy="19208"/>
            </a:xfrm>
            <a:custGeom>
              <a:avLst/>
              <a:pathLst>
                <a:path w="19208" h="19208">
                  <a:moveTo>
                    <a:pt x="7421" y="0"/>
                  </a:moveTo>
                  <a:lnTo>
                    <a:pt x="8639" y="1156"/>
                  </a:lnTo>
                  <a:lnTo>
                    <a:pt x="9848" y="2357"/>
                  </a:lnTo>
                  <a:lnTo>
                    <a:pt x="11049" y="3601"/>
                  </a:lnTo>
                  <a:lnTo>
                    <a:pt x="12241" y="4889"/>
                  </a:lnTo>
                  <a:lnTo>
                    <a:pt x="13424" y="6221"/>
                  </a:lnTo>
                  <a:lnTo>
                    <a:pt x="14598" y="7596"/>
                  </a:lnTo>
                  <a:lnTo>
                    <a:pt x="15764" y="9015"/>
                  </a:lnTo>
                  <a:lnTo>
                    <a:pt x="16921" y="10477"/>
                  </a:lnTo>
                  <a:lnTo>
                    <a:pt x="18069" y="11983"/>
                  </a:lnTo>
                  <a:lnTo>
                    <a:pt x="19208" y="13533"/>
                  </a:lnTo>
                  <a:lnTo>
                    <a:pt x="12223" y="19208"/>
                  </a:lnTo>
                  <a:lnTo>
                    <a:pt x="11158" y="17811"/>
                  </a:lnTo>
                  <a:lnTo>
                    <a:pt x="10058" y="16414"/>
                  </a:lnTo>
                  <a:lnTo>
                    <a:pt x="8923" y="15017"/>
                  </a:lnTo>
                  <a:lnTo>
                    <a:pt x="7753" y="13620"/>
                  </a:lnTo>
                  <a:lnTo>
                    <a:pt x="6548" y="12223"/>
                  </a:lnTo>
                  <a:lnTo>
                    <a:pt x="5308" y="10826"/>
                  </a:lnTo>
                  <a:lnTo>
                    <a:pt x="4033" y="9429"/>
                  </a:lnTo>
                  <a:lnTo>
                    <a:pt x="2724" y="8032"/>
                  </a:lnTo>
                  <a:lnTo>
                    <a:pt x="1379" y="663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69017" y="4310261"/>
              <a:ext cx="99972" cy="102592"/>
            </a:xfrm>
            <a:custGeom>
              <a:avLst/>
              <a:pathLst>
                <a:path w="99972" h="102592">
                  <a:moveTo>
                    <a:pt x="69850" y="0"/>
                  </a:moveTo>
                  <a:lnTo>
                    <a:pt x="79454" y="2619"/>
                  </a:lnTo>
                  <a:lnTo>
                    <a:pt x="78406" y="4684"/>
                  </a:lnTo>
                  <a:lnTo>
                    <a:pt x="77358" y="6688"/>
                  </a:lnTo>
                  <a:lnTo>
                    <a:pt x="76311" y="8630"/>
                  </a:lnTo>
                  <a:lnTo>
                    <a:pt x="75263" y="10512"/>
                  </a:lnTo>
                  <a:lnTo>
                    <a:pt x="74215" y="12332"/>
                  </a:lnTo>
                  <a:lnTo>
                    <a:pt x="73167" y="14092"/>
                  </a:lnTo>
                  <a:lnTo>
                    <a:pt x="72120" y="15790"/>
                  </a:lnTo>
                  <a:lnTo>
                    <a:pt x="71072" y="17427"/>
                  </a:lnTo>
                  <a:lnTo>
                    <a:pt x="70024" y="19003"/>
                  </a:lnTo>
                  <a:lnTo>
                    <a:pt x="68976" y="20518"/>
                  </a:lnTo>
                  <a:lnTo>
                    <a:pt x="94734" y="20518"/>
                  </a:lnTo>
                  <a:lnTo>
                    <a:pt x="94734" y="28813"/>
                  </a:lnTo>
                  <a:lnTo>
                    <a:pt x="73342" y="28813"/>
                  </a:lnTo>
                  <a:lnTo>
                    <a:pt x="73342" y="53697"/>
                  </a:lnTo>
                  <a:lnTo>
                    <a:pt x="99972" y="53697"/>
                  </a:lnTo>
                  <a:lnTo>
                    <a:pt x="99972" y="61991"/>
                  </a:lnTo>
                  <a:lnTo>
                    <a:pt x="73342" y="61991"/>
                  </a:lnTo>
                  <a:lnTo>
                    <a:pt x="73342" y="100845"/>
                  </a:lnTo>
                  <a:lnTo>
                    <a:pt x="64611" y="100845"/>
                  </a:lnTo>
                  <a:lnTo>
                    <a:pt x="64611" y="61991"/>
                  </a:lnTo>
                  <a:lnTo>
                    <a:pt x="35798" y="61991"/>
                  </a:lnTo>
                  <a:lnTo>
                    <a:pt x="35274" y="66877"/>
                  </a:lnTo>
                  <a:lnTo>
                    <a:pt x="34226" y="71578"/>
                  </a:lnTo>
                  <a:lnTo>
                    <a:pt x="32654" y="76097"/>
                  </a:lnTo>
                  <a:lnTo>
                    <a:pt x="30559" y="80432"/>
                  </a:lnTo>
                  <a:lnTo>
                    <a:pt x="27940" y="84583"/>
                  </a:lnTo>
                  <a:lnTo>
                    <a:pt x="24796" y="88552"/>
                  </a:lnTo>
                  <a:lnTo>
                    <a:pt x="21129" y="92337"/>
                  </a:lnTo>
                  <a:lnTo>
                    <a:pt x="16938" y="95938"/>
                  </a:lnTo>
                  <a:lnTo>
                    <a:pt x="12223" y="99357"/>
                  </a:lnTo>
                  <a:lnTo>
                    <a:pt x="6984" y="102592"/>
                  </a:lnTo>
                  <a:lnTo>
                    <a:pt x="2182" y="94734"/>
                  </a:lnTo>
                  <a:lnTo>
                    <a:pt x="6675" y="92049"/>
                  </a:lnTo>
                  <a:lnTo>
                    <a:pt x="10721" y="89233"/>
                  </a:lnTo>
                  <a:lnTo>
                    <a:pt x="14323" y="86286"/>
                  </a:lnTo>
                  <a:lnTo>
                    <a:pt x="17479" y="83208"/>
                  </a:lnTo>
                  <a:lnTo>
                    <a:pt x="20191" y="80000"/>
                  </a:lnTo>
                  <a:lnTo>
                    <a:pt x="22456" y="76660"/>
                  </a:lnTo>
                  <a:lnTo>
                    <a:pt x="24277" y="73189"/>
                  </a:lnTo>
                  <a:lnTo>
                    <a:pt x="25652" y="69588"/>
                  </a:lnTo>
                  <a:lnTo>
                    <a:pt x="26582" y="65855"/>
                  </a:lnTo>
                  <a:lnTo>
                    <a:pt x="27066" y="61991"/>
                  </a:lnTo>
                  <a:lnTo>
                    <a:pt x="0" y="61991"/>
                  </a:lnTo>
                  <a:lnTo>
                    <a:pt x="0" y="53697"/>
                  </a:lnTo>
                  <a:lnTo>
                    <a:pt x="27066" y="53697"/>
                  </a:lnTo>
                  <a:lnTo>
                    <a:pt x="27066" y="28813"/>
                  </a:lnTo>
                  <a:lnTo>
                    <a:pt x="6548" y="28813"/>
                  </a:lnTo>
                  <a:lnTo>
                    <a:pt x="6548" y="20518"/>
                  </a:lnTo>
                  <a:lnTo>
                    <a:pt x="58935" y="20518"/>
                  </a:lnTo>
                  <a:lnTo>
                    <a:pt x="60145" y="18584"/>
                  </a:lnTo>
                  <a:lnTo>
                    <a:pt x="61328" y="16624"/>
                  </a:lnTo>
                  <a:lnTo>
                    <a:pt x="62485" y="14637"/>
                  </a:lnTo>
                  <a:lnTo>
                    <a:pt x="63615" y="12625"/>
                  </a:lnTo>
                  <a:lnTo>
                    <a:pt x="64720" y="10586"/>
                  </a:lnTo>
                  <a:lnTo>
                    <a:pt x="65798" y="8521"/>
                  </a:lnTo>
                  <a:lnTo>
                    <a:pt x="66850" y="6430"/>
                  </a:lnTo>
                  <a:lnTo>
                    <a:pt x="67876" y="4313"/>
                  </a:lnTo>
                  <a:lnTo>
                    <a:pt x="68876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04815" y="4339074"/>
              <a:ext cx="28813" cy="24884"/>
            </a:xfrm>
            <a:custGeom>
              <a:avLst/>
              <a:pathLst>
                <a:path w="28813" h="24884">
                  <a:moveTo>
                    <a:pt x="28813" y="24884"/>
                  </a:moveTo>
                  <a:lnTo>
                    <a:pt x="28813" y="0"/>
                  </a:lnTo>
                  <a:lnTo>
                    <a:pt x="0" y="0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284514" y="4431398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70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9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339521" y="4437947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5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399330" y="4436200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397584" y="4481603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466998" y="4431398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462195" y="4443185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510654" y="443139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13710" y="4455409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528553" y="4470252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536848" y="4477674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20258" y="4501248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28553" y="4508670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621541" y="4430525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637257" y="4495136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685279" y="4495136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31991" y="443139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59494" y="4434891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19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79140" y="4442749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93083" y="4431398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919713" y="4446678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919713" y="4462394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864269" y="4435764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5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5"/>
                  </a:lnTo>
                  <a:lnTo>
                    <a:pt x="6548" y="6985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843751" y="4431398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55511" y="443139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981705" y="4431398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067708" y="4436637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88226" y="4444932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124897" y="4444932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87789" y="4471125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24897" y="447112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061704" y="3826283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117857" y="389242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174501" y="3814387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190653" y="3835342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199385" y="385411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199385" y="386983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212482" y="388554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299358" y="382006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308089" y="382835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290190" y="386677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298484" y="387463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341268" y="386677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349562" y="387463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439058" y="3816133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453464" y="3859353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401513" y="3815697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409371" y="3838398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409371" y="3872013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551691" y="3815260"/>
              <a:ext cx="54133" cy="100845"/>
            </a:xfrm>
            <a:custGeom>
              <a:avLst/>
              <a:pathLst>
                <a:path w="54133" h="100845">
                  <a:moveTo>
                    <a:pt x="22264" y="0"/>
                  </a:moveTo>
                  <a:lnTo>
                    <a:pt x="30122" y="0"/>
                  </a:lnTo>
                  <a:lnTo>
                    <a:pt x="30122" y="26630"/>
                  </a:lnTo>
                  <a:lnTo>
                    <a:pt x="54133" y="26630"/>
                  </a:lnTo>
                  <a:lnTo>
                    <a:pt x="54133" y="90368"/>
                  </a:lnTo>
                  <a:lnTo>
                    <a:pt x="54105" y="91389"/>
                  </a:lnTo>
                  <a:lnTo>
                    <a:pt x="54020" y="92359"/>
                  </a:lnTo>
                  <a:lnTo>
                    <a:pt x="53878" y="93275"/>
                  </a:lnTo>
                  <a:lnTo>
                    <a:pt x="53679" y="94140"/>
                  </a:lnTo>
                  <a:lnTo>
                    <a:pt x="53424" y="94952"/>
                  </a:lnTo>
                  <a:lnTo>
                    <a:pt x="53112" y="95711"/>
                  </a:lnTo>
                  <a:lnTo>
                    <a:pt x="52743" y="96419"/>
                  </a:lnTo>
                  <a:lnTo>
                    <a:pt x="52317" y="97074"/>
                  </a:lnTo>
                  <a:lnTo>
                    <a:pt x="51835" y="97676"/>
                  </a:lnTo>
                  <a:lnTo>
                    <a:pt x="51296" y="98226"/>
                  </a:lnTo>
                  <a:lnTo>
                    <a:pt x="50700" y="98724"/>
                  </a:lnTo>
                  <a:lnTo>
                    <a:pt x="50047" y="99169"/>
                  </a:lnTo>
                  <a:lnTo>
                    <a:pt x="49338" y="99562"/>
                  </a:lnTo>
                  <a:lnTo>
                    <a:pt x="48571" y="99902"/>
                  </a:lnTo>
                  <a:lnTo>
                    <a:pt x="47749" y="100191"/>
                  </a:lnTo>
                  <a:lnTo>
                    <a:pt x="46869" y="100426"/>
                  </a:lnTo>
                  <a:lnTo>
                    <a:pt x="45932" y="100610"/>
                  </a:lnTo>
                  <a:lnTo>
                    <a:pt x="44939" y="100741"/>
                  </a:lnTo>
                  <a:lnTo>
                    <a:pt x="43889" y="100819"/>
                  </a:lnTo>
                  <a:lnTo>
                    <a:pt x="42783" y="100845"/>
                  </a:lnTo>
                  <a:lnTo>
                    <a:pt x="41722" y="100832"/>
                  </a:lnTo>
                  <a:lnTo>
                    <a:pt x="40635" y="100793"/>
                  </a:lnTo>
                  <a:lnTo>
                    <a:pt x="39522" y="100728"/>
                  </a:lnTo>
                  <a:lnTo>
                    <a:pt x="38382" y="100636"/>
                  </a:lnTo>
                  <a:lnTo>
                    <a:pt x="37216" y="100518"/>
                  </a:lnTo>
                  <a:lnTo>
                    <a:pt x="36025" y="100374"/>
                  </a:lnTo>
                  <a:lnTo>
                    <a:pt x="34807" y="100204"/>
                  </a:lnTo>
                  <a:lnTo>
                    <a:pt x="33562" y="100007"/>
                  </a:lnTo>
                  <a:lnTo>
                    <a:pt x="32292" y="99785"/>
                  </a:lnTo>
                  <a:lnTo>
                    <a:pt x="30995" y="99536"/>
                  </a:lnTo>
                  <a:lnTo>
                    <a:pt x="28813" y="91241"/>
                  </a:lnTo>
                  <a:lnTo>
                    <a:pt x="30598" y="91490"/>
                  </a:lnTo>
                  <a:lnTo>
                    <a:pt x="32288" y="91713"/>
                  </a:lnTo>
                  <a:lnTo>
                    <a:pt x="33881" y="91909"/>
                  </a:lnTo>
                  <a:lnTo>
                    <a:pt x="35379" y="92079"/>
                  </a:lnTo>
                  <a:lnTo>
                    <a:pt x="36780" y="92223"/>
                  </a:lnTo>
                  <a:lnTo>
                    <a:pt x="38085" y="92341"/>
                  </a:lnTo>
                  <a:lnTo>
                    <a:pt x="39294" y="92433"/>
                  </a:lnTo>
                  <a:lnTo>
                    <a:pt x="40408" y="92498"/>
                  </a:lnTo>
                  <a:lnTo>
                    <a:pt x="41425" y="92538"/>
                  </a:lnTo>
                  <a:lnTo>
                    <a:pt x="42346" y="92551"/>
                  </a:lnTo>
                  <a:lnTo>
                    <a:pt x="42927" y="92507"/>
                  </a:lnTo>
                  <a:lnTo>
                    <a:pt x="43446" y="92376"/>
                  </a:lnTo>
                  <a:lnTo>
                    <a:pt x="43905" y="92158"/>
                  </a:lnTo>
                  <a:lnTo>
                    <a:pt x="44302" y="91852"/>
                  </a:lnTo>
                  <a:lnTo>
                    <a:pt x="44638" y="91459"/>
                  </a:lnTo>
                  <a:lnTo>
                    <a:pt x="44913" y="90979"/>
                  </a:lnTo>
                  <a:lnTo>
                    <a:pt x="45127" y="90412"/>
                  </a:lnTo>
                  <a:lnTo>
                    <a:pt x="45280" y="89757"/>
                  </a:lnTo>
                  <a:lnTo>
                    <a:pt x="45371" y="89015"/>
                  </a:lnTo>
                  <a:lnTo>
                    <a:pt x="45402" y="88185"/>
                  </a:lnTo>
                  <a:lnTo>
                    <a:pt x="45402" y="75088"/>
                  </a:lnTo>
                  <a:lnTo>
                    <a:pt x="8294" y="75088"/>
                  </a:lnTo>
                  <a:lnTo>
                    <a:pt x="8294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2264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559985" y="3849749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559985" y="3869830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588798" y="3817006"/>
              <a:ext cx="17462" cy="20081"/>
            </a:xfrm>
            <a:custGeom>
              <a:avLst/>
              <a:pathLst>
                <a:path w="17462" h="20081">
                  <a:moveTo>
                    <a:pt x="9167" y="0"/>
                  </a:moveTo>
                  <a:lnTo>
                    <a:pt x="17462" y="3055"/>
                  </a:lnTo>
                  <a:lnTo>
                    <a:pt x="16576" y="5033"/>
                  </a:lnTo>
                  <a:lnTo>
                    <a:pt x="15663" y="6950"/>
                  </a:lnTo>
                  <a:lnTo>
                    <a:pt x="14725" y="8805"/>
                  </a:lnTo>
                  <a:lnTo>
                    <a:pt x="13760" y="10599"/>
                  </a:lnTo>
                  <a:lnTo>
                    <a:pt x="12769" y="12332"/>
                  </a:lnTo>
                  <a:lnTo>
                    <a:pt x="11752" y="14004"/>
                  </a:lnTo>
                  <a:lnTo>
                    <a:pt x="10708" y="15615"/>
                  </a:lnTo>
                  <a:lnTo>
                    <a:pt x="9639" y="17165"/>
                  </a:lnTo>
                  <a:lnTo>
                    <a:pt x="8543" y="18654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191" y="14498"/>
                  </a:lnTo>
                  <a:lnTo>
                    <a:pt x="2322" y="12852"/>
                  </a:lnTo>
                  <a:lnTo>
                    <a:pt x="3392" y="11215"/>
                  </a:lnTo>
                  <a:lnTo>
                    <a:pt x="4400" y="9586"/>
                  </a:lnTo>
                  <a:lnTo>
                    <a:pt x="5347" y="7967"/>
                  </a:lnTo>
                  <a:lnTo>
                    <a:pt x="6234" y="6356"/>
                  </a:lnTo>
                  <a:lnTo>
                    <a:pt x="7059" y="4754"/>
                  </a:lnTo>
                  <a:lnTo>
                    <a:pt x="7823" y="3160"/>
                  </a:lnTo>
                  <a:lnTo>
                    <a:pt x="8526" y="15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548635" y="3817443"/>
              <a:ext cx="17899" cy="20081"/>
            </a:xfrm>
            <a:custGeom>
              <a:avLst/>
              <a:pathLst>
                <a:path w="17899" h="20081">
                  <a:moveTo>
                    <a:pt x="6985" y="0"/>
                  </a:moveTo>
                  <a:lnTo>
                    <a:pt x="8115" y="1331"/>
                  </a:lnTo>
                  <a:lnTo>
                    <a:pt x="9237" y="2706"/>
                  </a:lnTo>
                  <a:lnTo>
                    <a:pt x="10350" y="4125"/>
                  </a:lnTo>
                  <a:lnTo>
                    <a:pt x="11455" y="5588"/>
                  </a:lnTo>
                  <a:lnTo>
                    <a:pt x="12551" y="7094"/>
                  </a:lnTo>
                  <a:lnTo>
                    <a:pt x="13638" y="8643"/>
                  </a:lnTo>
                  <a:lnTo>
                    <a:pt x="14716" y="10237"/>
                  </a:lnTo>
                  <a:lnTo>
                    <a:pt x="15786" y="11874"/>
                  </a:lnTo>
                  <a:lnTo>
                    <a:pt x="16846" y="13555"/>
                  </a:lnTo>
                  <a:lnTo>
                    <a:pt x="17899" y="15279"/>
                  </a:lnTo>
                  <a:lnTo>
                    <a:pt x="11787" y="20081"/>
                  </a:lnTo>
                  <a:lnTo>
                    <a:pt x="10726" y="18514"/>
                  </a:lnTo>
                  <a:lnTo>
                    <a:pt x="9639" y="16956"/>
                  </a:lnTo>
                  <a:lnTo>
                    <a:pt x="8526" y="15406"/>
                  </a:lnTo>
                  <a:lnTo>
                    <a:pt x="7386" y="13865"/>
                  </a:lnTo>
                  <a:lnTo>
                    <a:pt x="6221" y="12332"/>
                  </a:lnTo>
                  <a:lnTo>
                    <a:pt x="5029" y="10809"/>
                  </a:lnTo>
                  <a:lnTo>
                    <a:pt x="3811" y="9294"/>
                  </a:lnTo>
                  <a:lnTo>
                    <a:pt x="2566" y="7788"/>
                  </a:lnTo>
                  <a:lnTo>
                    <a:pt x="1296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508471" y="3815697"/>
              <a:ext cx="39727" cy="35798"/>
            </a:xfrm>
            <a:custGeom>
              <a:avLst/>
              <a:pathLst>
                <a:path w="39727" h="35798">
                  <a:moveTo>
                    <a:pt x="15279" y="0"/>
                  </a:moveTo>
                  <a:lnTo>
                    <a:pt x="23574" y="2619"/>
                  </a:lnTo>
                  <a:lnTo>
                    <a:pt x="23220" y="3750"/>
                  </a:lnTo>
                  <a:lnTo>
                    <a:pt x="22858" y="4872"/>
                  </a:lnTo>
                  <a:lnTo>
                    <a:pt x="22487" y="5985"/>
                  </a:lnTo>
                  <a:lnTo>
                    <a:pt x="22107" y="7089"/>
                  </a:lnTo>
                  <a:lnTo>
                    <a:pt x="21718" y="8185"/>
                  </a:lnTo>
                  <a:lnTo>
                    <a:pt x="21321" y="9272"/>
                  </a:lnTo>
                  <a:lnTo>
                    <a:pt x="20915" y="10350"/>
                  </a:lnTo>
                  <a:lnTo>
                    <a:pt x="20500" y="11420"/>
                  </a:lnTo>
                  <a:lnTo>
                    <a:pt x="20077" y="12481"/>
                  </a:lnTo>
                  <a:lnTo>
                    <a:pt x="19645" y="13533"/>
                  </a:lnTo>
                  <a:lnTo>
                    <a:pt x="39727" y="13533"/>
                  </a:lnTo>
                  <a:lnTo>
                    <a:pt x="39727" y="21391"/>
                  </a:lnTo>
                  <a:lnTo>
                    <a:pt x="16152" y="21391"/>
                  </a:lnTo>
                  <a:lnTo>
                    <a:pt x="15266" y="22950"/>
                  </a:lnTo>
                  <a:lnTo>
                    <a:pt x="14354" y="24482"/>
                  </a:lnTo>
                  <a:lnTo>
                    <a:pt x="13415" y="25988"/>
                  </a:lnTo>
                  <a:lnTo>
                    <a:pt x="12450" y="27468"/>
                  </a:lnTo>
                  <a:lnTo>
                    <a:pt x="11459" y="28922"/>
                  </a:lnTo>
                  <a:lnTo>
                    <a:pt x="10442" y="30349"/>
                  </a:lnTo>
                  <a:lnTo>
                    <a:pt x="9399" y="31751"/>
                  </a:lnTo>
                  <a:lnTo>
                    <a:pt x="8329" y="33126"/>
                  </a:lnTo>
                  <a:lnTo>
                    <a:pt x="7233" y="34475"/>
                  </a:lnTo>
                  <a:lnTo>
                    <a:pt x="6111" y="35798"/>
                  </a:lnTo>
                  <a:lnTo>
                    <a:pt x="0" y="29686"/>
                  </a:lnTo>
                  <a:lnTo>
                    <a:pt x="2038" y="26953"/>
                  </a:lnTo>
                  <a:lnTo>
                    <a:pt x="3963" y="24168"/>
                  </a:lnTo>
                  <a:lnTo>
                    <a:pt x="5775" y="21330"/>
                  </a:lnTo>
                  <a:lnTo>
                    <a:pt x="7473" y="18440"/>
                  </a:lnTo>
                  <a:lnTo>
                    <a:pt x="9058" y="15497"/>
                  </a:lnTo>
                  <a:lnTo>
                    <a:pt x="10529" y="12503"/>
                  </a:lnTo>
                  <a:lnTo>
                    <a:pt x="11887" y="9455"/>
                  </a:lnTo>
                  <a:lnTo>
                    <a:pt x="13131" y="6356"/>
                  </a:lnTo>
                  <a:lnTo>
                    <a:pt x="14262" y="3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511963" y="3847129"/>
              <a:ext cx="36234" cy="66357"/>
            </a:xfrm>
            <a:custGeom>
              <a:avLst/>
              <a:pathLst>
                <a:path w="36234" h="66357">
                  <a:moveTo>
                    <a:pt x="13969" y="7858"/>
                  </a:moveTo>
                  <a:lnTo>
                    <a:pt x="7421" y="7858"/>
                  </a:lnTo>
                  <a:lnTo>
                    <a:pt x="7421" y="0"/>
                  </a:lnTo>
                  <a:lnTo>
                    <a:pt x="33615" y="0"/>
                  </a:lnTo>
                  <a:lnTo>
                    <a:pt x="33615" y="7858"/>
                  </a:lnTo>
                  <a:lnTo>
                    <a:pt x="22264" y="7858"/>
                  </a:lnTo>
                  <a:lnTo>
                    <a:pt x="22264" y="24010"/>
                  </a:lnTo>
                  <a:lnTo>
                    <a:pt x="36234" y="24010"/>
                  </a:lnTo>
                  <a:lnTo>
                    <a:pt x="36234" y="31869"/>
                  </a:lnTo>
                  <a:lnTo>
                    <a:pt x="22264" y="31869"/>
                  </a:lnTo>
                  <a:lnTo>
                    <a:pt x="22264" y="55880"/>
                  </a:lnTo>
                  <a:lnTo>
                    <a:pt x="23478" y="55351"/>
                  </a:lnTo>
                  <a:lnTo>
                    <a:pt x="24674" y="54814"/>
                  </a:lnTo>
                  <a:lnTo>
                    <a:pt x="25853" y="54269"/>
                  </a:lnTo>
                  <a:lnTo>
                    <a:pt x="27014" y="53714"/>
                  </a:lnTo>
                  <a:lnTo>
                    <a:pt x="28158" y="53151"/>
                  </a:lnTo>
                  <a:lnTo>
                    <a:pt x="29284" y="52579"/>
                  </a:lnTo>
                  <a:lnTo>
                    <a:pt x="30393" y="51998"/>
                  </a:lnTo>
                  <a:lnTo>
                    <a:pt x="31484" y="51409"/>
                  </a:lnTo>
                  <a:lnTo>
                    <a:pt x="32558" y="50811"/>
                  </a:lnTo>
                  <a:lnTo>
                    <a:pt x="33615" y="50204"/>
                  </a:lnTo>
                  <a:lnTo>
                    <a:pt x="34925" y="58062"/>
                  </a:lnTo>
                  <a:lnTo>
                    <a:pt x="33418" y="58931"/>
                  </a:lnTo>
                  <a:lnTo>
                    <a:pt x="31869" y="59791"/>
                  </a:lnTo>
                  <a:lnTo>
                    <a:pt x="30275" y="60642"/>
                  </a:lnTo>
                  <a:lnTo>
                    <a:pt x="28638" y="61485"/>
                  </a:lnTo>
                  <a:lnTo>
                    <a:pt x="26957" y="62319"/>
                  </a:lnTo>
                  <a:lnTo>
                    <a:pt x="25233" y="63144"/>
                  </a:lnTo>
                  <a:lnTo>
                    <a:pt x="23465" y="63960"/>
                  </a:lnTo>
                  <a:lnTo>
                    <a:pt x="21653" y="64768"/>
                  </a:lnTo>
                  <a:lnTo>
                    <a:pt x="19798" y="65567"/>
                  </a:lnTo>
                  <a:lnTo>
                    <a:pt x="17899" y="66357"/>
                  </a:lnTo>
                  <a:lnTo>
                    <a:pt x="13969" y="61991"/>
                  </a:lnTo>
                  <a:lnTo>
                    <a:pt x="1396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3969" y="240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621104" y="3814824"/>
              <a:ext cx="98663" cy="65484"/>
            </a:xfrm>
            <a:custGeom>
              <a:avLst/>
              <a:pathLst>
                <a:path w="98663" h="65484">
                  <a:moveTo>
                    <a:pt x="25320" y="0"/>
                  </a:moveTo>
                  <a:lnTo>
                    <a:pt x="33178" y="2182"/>
                  </a:lnTo>
                  <a:lnTo>
                    <a:pt x="32737" y="3226"/>
                  </a:lnTo>
                  <a:lnTo>
                    <a:pt x="32288" y="4260"/>
                  </a:lnTo>
                  <a:lnTo>
                    <a:pt x="31829" y="5286"/>
                  </a:lnTo>
                  <a:lnTo>
                    <a:pt x="31362" y="6303"/>
                  </a:lnTo>
                  <a:lnTo>
                    <a:pt x="30886" y="7312"/>
                  </a:lnTo>
                  <a:lnTo>
                    <a:pt x="30402" y="8312"/>
                  </a:lnTo>
                  <a:lnTo>
                    <a:pt x="29908" y="9303"/>
                  </a:lnTo>
                  <a:lnTo>
                    <a:pt x="29406" y="10285"/>
                  </a:lnTo>
                  <a:lnTo>
                    <a:pt x="28896" y="11258"/>
                  </a:lnTo>
                  <a:lnTo>
                    <a:pt x="28376" y="12223"/>
                  </a:lnTo>
                  <a:lnTo>
                    <a:pt x="52824" y="12223"/>
                  </a:lnTo>
                  <a:lnTo>
                    <a:pt x="52383" y="11525"/>
                  </a:lnTo>
                  <a:lnTo>
                    <a:pt x="51933" y="10826"/>
                  </a:lnTo>
                  <a:lnTo>
                    <a:pt x="51475" y="10128"/>
                  </a:lnTo>
                  <a:lnTo>
                    <a:pt x="51007" y="9429"/>
                  </a:lnTo>
                  <a:lnTo>
                    <a:pt x="50532" y="8731"/>
                  </a:lnTo>
                  <a:lnTo>
                    <a:pt x="50047" y="8032"/>
                  </a:lnTo>
                  <a:lnTo>
                    <a:pt x="49554" y="7334"/>
                  </a:lnTo>
                  <a:lnTo>
                    <a:pt x="49052" y="6635"/>
                  </a:lnTo>
                  <a:lnTo>
                    <a:pt x="48541" y="5937"/>
                  </a:lnTo>
                  <a:lnTo>
                    <a:pt x="48021" y="5238"/>
                  </a:lnTo>
                  <a:lnTo>
                    <a:pt x="55443" y="873"/>
                  </a:lnTo>
                  <a:lnTo>
                    <a:pt x="56382" y="1929"/>
                  </a:lnTo>
                  <a:lnTo>
                    <a:pt x="57277" y="3003"/>
                  </a:lnTo>
                  <a:lnTo>
                    <a:pt x="58128" y="4094"/>
                  </a:lnTo>
                  <a:lnTo>
                    <a:pt x="58935" y="5203"/>
                  </a:lnTo>
                  <a:lnTo>
                    <a:pt x="59699" y="6330"/>
                  </a:lnTo>
                  <a:lnTo>
                    <a:pt x="60420" y="7473"/>
                  </a:lnTo>
                  <a:lnTo>
                    <a:pt x="61096" y="8635"/>
                  </a:lnTo>
                  <a:lnTo>
                    <a:pt x="61729" y="9813"/>
                  </a:lnTo>
                  <a:lnTo>
                    <a:pt x="62319" y="11010"/>
                  </a:lnTo>
                  <a:lnTo>
                    <a:pt x="62865" y="12223"/>
                  </a:lnTo>
                  <a:lnTo>
                    <a:pt x="95170" y="12223"/>
                  </a:lnTo>
                  <a:lnTo>
                    <a:pt x="95170" y="19645"/>
                  </a:lnTo>
                  <a:lnTo>
                    <a:pt x="59809" y="19645"/>
                  </a:lnTo>
                  <a:lnTo>
                    <a:pt x="59809" y="26193"/>
                  </a:lnTo>
                  <a:lnTo>
                    <a:pt x="90805" y="26193"/>
                  </a:lnTo>
                  <a:lnTo>
                    <a:pt x="90805" y="33615"/>
                  </a:lnTo>
                  <a:lnTo>
                    <a:pt x="59809" y="33615"/>
                  </a:lnTo>
                  <a:lnTo>
                    <a:pt x="59809" y="40163"/>
                  </a:lnTo>
                  <a:lnTo>
                    <a:pt x="90805" y="40163"/>
                  </a:lnTo>
                  <a:lnTo>
                    <a:pt x="90805" y="47585"/>
                  </a:lnTo>
                  <a:lnTo>
                    <a:pt x="59809" y="47585"/>
                  </a:lnTo>
                  <a:lnTo>
                    <a:pt x="59809" y="54570"/>
                  </a:lnTo>
                  <a:lnTo>
                    <a:pt x="98663" y="54570"/>
                  </a:lnTo>
                  <a:lnTo>
                    <a:pt x="98663" y="62428"/>
                  </a:lnTo>
                  <a:lnTo>
                    <a:pt x="22701" y="62428"/>
                  </a:lnTo>
                  <a:lnTo>
                    <a:pt x="22701" y="65484"/>
                  </a:lnTo>
                  <a:lnTo>
                    <a:pt x="14406" y="65484"/>
                  </a:lnTo>
                  <a:lnTo>
                    <a:pt x="14406" y="32305"/>
                  </a:lnTo>
                  <a:lnTo>
                    <a:pt x="13441" y="33349"/>
                  </a:lnTo>
                  <a:lnTo>
                    <a:pt x="12468" y="34383"/>
                  </a:lnTo>
                  <a:lnTo>
                    <a:pt x="11485" y="35409"/>
                  </a:lnTo>
                  <a:lnTo>
                    <a:pt x="10494" y="36426"/>
                  </a:lnTo>
                  <a:lnTo>
                    <a:pt x="9495" y="37435"/>
                  </a:lnTo>
                  <a:lnTo>
                    <a:pt x="8486" y="38434"/>
                  </a:lnTo>
                  <a:lnTo>
                    <a:pt x="7469" y="39425"/>
                  </a:lnTo>
                  <a:lnTo>
                    <a:pt x="6443" y="40408"/>
                  </a:lnTo>
                  <a:lnTo>
                    <a:pt x="5409" y="41381"/>
                  </a:lnTo>
                  <a:lnTo>
                    <a:pt x="4365" y="42346"/>
                  </a:lnTo>
                  <a:lnTo>
                    <a:pt x="0" y="34925"/>
                  </a:lnTo>
                  <a:lnTo>
                    <a:pt x="3396" y="31589"/>
                  </a:lnTo>
                  <a:lnTo>
                    <a:pt x="6600" y="28219"/>
                  </a:lnTo>
                  <a:lnTo>
                    <a:pt x="9613" y="24814"/>
                  </a:lnTo>
                  <a:lnTo>
                    <a:pt x="12433" y="21374"/>
                  </a:lnTo>
                  <a:lnTo>
                    <a:pt x="15061" y="17899"/>
                  </a:lnTo>
                  <a:lnTo>
                    <a:pt x="17497" y="14389"/>
                  </a:lnTo>
                  <a:lnTo>
                    <a:pt x="19741" y="10844"/>
                  </a:lnTo>
                  <a:lnTo>
                    <a:pt x="21793" y="7264"/>
                  </a:lnTo>
                  <a:lnTo>
                    <a:pt x="23652" y="36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643805" y="3834469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873" y="0"/>
                  </a:lnTo>
                  <a:lnTo>
                    <a:pt x="0" y="1309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643805" y="3848439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643805" y="3862409"/>
              <a:ext cx="28376" cy="6985"/>
            </a:xfrm>
            <a:custGeom>
              <a:avLst/>
              <a:pathLst>
                <a:path w="28376" h="6985">
                  <a:moveTo>
                    <a:pt x="28376" y="6985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634638" y="3884674"/>
              <a:ext cx="76398" cy="31432"/>
            </a:xfrm>
            <a:custGeom>
              <a:avLst/>
              <a:pathLst>
                <a:path w="76398" h="31432">
                  <a:moveTo>
                    <a:pt x="76398" y="0"/>
                  </a:moveTo>
                  <a:lnTo>
                    <a:pt x="76398" y="31432"/>
                  </a:lnTo>
                  <a:lnTo>
                    <a:pt x="68103" y="31432"/>
                  </a:lnTo>
                  <a:lnTo>
                    <a:pt x="68103" y="26630"/>
                  </a:lnTo>
                  <a:lnTo>
                    <a:pt x="8294" y="26630"/>
                  </a:lnTo>
                  <a:lnTo>
                    <a:pt x="8294" y="31432"/>
                  </a:lnTo>
                  <a:lnTo>
                    <a:pt x="0" y="3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642932" y="3892532"/>
              <a:ext cx="59809" cy="10914"/>
            </a:xfrm>
            <a:custGeom>
              <a:avLst/>
              <a:pathLst>
                <a:path w="59809" h="10914">
                  <a:moveTo>
                    <a:pt x="0" y="10914"/>
                  </a:moveTo>
                  <a:lnTo>
                    <a:pt x="59809" y="10914"/>
                  </a:lnTo>
                  <a:lnTo>
                    <a:pt x="59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732428" y="3815697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769972" y="3819189"/>
              <a:ext cx="61118" cy="41473"/>
            </a:xfrm>
            <a:custGeom>
              <a:avLst/>
              <a:pathLst>
                <a:path w="61118" h="41473">
                  <a:moveTo>
                    <a:pt x="47148" y="0"/>
                  </a:moveTo>
                  <a:lnTo>
                    <a:pt x="47148" y="26193"/>
                  </a:lnTo>
                  <a:lnTo>
                    <a:pt x="47183" y="27106"/>
                  </a:lnTo>
                  <a:lnTo>
                    <a:pt x="47288" y="27922"/>
                  </a:lnTo>
                  <a:lnTo>
                    <a:pt x="47463" y="28642"/>
                  </a:lnTo>
                  <a:lnTo>
                    <a:pt x="47707" y="29267"/>
                  </a:lnTo>
                  <a:lnTo>
                    <a:pt x="48021" y="29795"/>
                  </a:lnTo>
                  <a:lnTo>
                    <a:pt x="48406" y="30227"/>
                  </a:lnTo>
                  <a:lnTo>
                    <a:pt x="48860" y="30563"/>
                  </a:lnTo>
                  <a:lnTo>
                    <a:pt x="49383" y="30803"/>
                  </a:lnTo>
                  <a:lnTo>
                    <a:pt x="49977" y="30947"/>
                  </a:lnTo>
                  <a:lnTo>
                    <a:pt x="50641" y="30995"/>
                  </a:lnTo>
                  <a:lnTo>
                    <a:pt x="61118" y="30995"/>
                  </a:lnTo>
                  <a:lnTo>
                    <a:pt x="61118" y="38417"/>
                  </a:lnTo>
                  <a:lnTo>
                    <a:pt x="48458" y="38417"/>
                  </a:lnTo>
                  <a:lnTo>
                    <a:pt x="47519" y="38395"/>
                  </a:lnTo>
                  <a:lnTo>
                    <a:pt x="46624" y="38330"/>
                  </a:lnTo>
                  <a:lnTo>
                    <a:pt x="45773" y="38221"/>
                  </a:lnTo>
                  <a:lnTo>
                    <a:pt x="44965" y="38068"/>
                  </a:lnTo>
                  <a:lnTo>
                    <a:pt x="44201" y="37871"/>
                  </a:lnTo>
                  <a:lnTo>
                    <a:pt x="43481" y="37631"/>
                  </a:lnTo>
                  <a:lnTo>
                    <a:pt x="42804" y="37347"/>
                  </a:lnTo>
                  <a:lnTo>
                    <a:pt x="42171" y="37020"/>
                  </a:lnTo>
                  <a:lnTo>
                    <a:pt x="41582" y="36649"/>
                  </a:lnTo>
                  <a:lnTo>
                    <a:pt x="41036" y="36234"/>
                  </a:lnTo>
                  <a:lnTo>
                    <a:pt x="40539" y="35771"/>
                  </a:lnTo>
                  <a:lnTo>
                    <a:pt x="40093" y="35256"/>
                  </a:lnTo>
                  <a:lnTo>
                    <a:pt x="39700" y="34689"/>
                  </a:lnTo>
                  <a:lnTo>
                    <a:pt x="39360" y="34069"/>
                  </a:lnTo>
                  <a:lnTo>
                    <a:pt x="39072" y="33397"/>
                  </a:lnTo>
                  <a:lnTo>
                    <a:pt x="38836" y="32672"/>
                  </a:lnTo>
                  <a:lnTo>
                    <a:pt x="38653" y="31895"/>
                  </a:lnTo>
                  <a:lnTo>
                    <a:pt x="38522" y="31065"/>
                  </a:lnTo>
                  <a:lnTo>
                    <a:pt x="38443" y="30183"/>
                  </a:lnTo>
                  <a:lnTo>
                    <a:pt x="38417" y="29249"/>
                  </a:lnTo>
                  <a:lnTo>
                    <a:pt x="38417" y="8294"/>
                  </a:lnTo>
                  <a:lnTo>
                    <a:pt x="19208" y="8294"/>
                  </a:lnTo>
                  <a:lnTo>
                    <a:pt x="19095" y="11344"/>
                  </a:lnTo>
                  <a:lnTo>
                    <a:pt x="18929" y="14205"/>
                  </a:lnTo>
                  <a:lnTo>
                    <a:pt x="18711" y="16879"/>
                  </a:lnTo>
                  <a:lnTo>
                    <a:pt x="18440" y="19365"/>
                  </a:lnTo>
                  <a:lnTo>
                    <a:pt x="18117" y="21664"/>
                  </a:lnTo>
                  <a:lnTo>
                    <a:pt x="17741" y="23775"/>
                  </a:lnTo>
                  <a:lnTo>
                    <a:pt x="17314" y="25698"/>
                  </a:lnTo>
                  <a:lnTo>
                    <a:pt x="16833" y="27433"/>
                  </a:lnTo>
                  <a:lnTo>
                    <a:pt x="16301" y="28981"/>
                  </a:lnTo>
                  <a:lnTo>
                    <a:pt x="15716" y="30341"/>
                  </a:lnTo>
                  <a:lnTo>
                    <a:pt x="15065" y="31591"/>
                  </a:lnTo>
                  <a:lnTo>
                    <a:pt x="14336" y="32812"/>
                  </a:lnTo>
                  <a:lnTo>
                    <a:pt x="13529" y="34001"/>
                  </a:lnTo>
                  <a:lnTo>
                    <a:pt x="12642" y="35160"/>
                  </a:lnTo>
                  <a:lnTo>
                    <a:pt x="11678" y="36289"/>
                  </a:lnTo>
                  <a:lnTo>
                    <a:pt x="10634" y="37387"/>
                  </a:lnTo>
                  <a:lnTo>
                    <a:pt x="9512" y="38454"/>
                  </a:lnTo>
                  <a:lnTo>
                    <a:pt x="8312" y="39491"/>
                  </a:lnTo>
                  <a:lnTo>
                    <a:pt x="7033" y="40497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266" y="33953"/>
                  </a:lnTo>
                  <a:lnTo>
                    <a:pt x="2444" y="32960"/>
                  </a:lnTo>
                  <a:lnTo>
                    <a:pt x="3536" y="31945"/>
                  </a:lnTo>
                  <a:lnTo>
                    <a:pt x="4540" y="30908"/>
                  </a:lnTo>
                  <a:lnTo>
                    <a:pt x="5457" y="29849"/>
                  </a:lnTo>
                  <a:lnTo>
                    <a:pt x="6286" y="28769"/>
                  </a:lnTo>
                  <a:lnTo>
                    <a:pt x="7028" y="27667"/>
                  </a:lnTo>
                  <a:lnTo>
                    <a:pt x="7683" y="26543"/>
                  </a:lnTo>
                  <a:lnTo>
                    <a:pt x="8251" y="25397"/>
                  </a:lnTo>
                  <a:lnTo>
                    <a:pt x="8731" y="24229"/>
                  </a:lnTo>
                  <a:lnTo>
                    <a:pt x="9150" y="22926"/>
                  </a:lnTo>
                  <a:lnTo>
                    <a:pt x="9534" y="21374"/>
                  </a:lnTo>
                  <a:lnTo>
                    <a:pt x="9883" y="19573"/>
                  </a:lnTo>
                  <a:lnTo>
                    <a:pt x="10198" y="17523"/>
                  </a:lnTo>
                  <a:lnTo>
                    <a:pt x="10477" y="15225"/>
                  </a:lnTo>
                  <a:lnTo>
                    <a:pt x="10721" y="12677"/>
                  </a:lnTo>
                  <a:lnTo>
                    <a:pt x="10931" y="9881"/>
                  </a:lnTo>
                  <a:lnTo>
                    <a:pt x="11106" y="6836"/>
                  </a:lnTo>
                  <a:lnTo>
                    <a:pt x="11245" y="3542"/>
                  </a:lnTo>
                  <a:lnTo>
                    <a:pt x="1135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765606" y="3862845"/>
              <a:ext cx="68103" cy="53697"/>
            </a:xfrm>
            <a:custGeom>
              <a:avLst/>
              <a:pathLst>
                <a:path w="68103" h="53697">
                  <a:moveTo>
                    <a:pt x="10914" y="7858"/>
                  </a:moveTo>
                  <a:lnTo>
                    <a:pt x="7858" y="7858"/>
                  </a:lnTo>
                  <a:lnTo>
                    <a:pt x="7858" y="0"/>
                  </a:lnTo>
                  <a:lnTo>
                    <a:pt x="58935" y="0"/>
                  </a:lnTo>
                  <a:lnTo>
                    <a:pt x="58372" y="4278"/>
                  </a:lnTo>
                  <a:lnTo>
                    <a:pt x="57556" y="8382"/>
                  </a:lnTo>
                  <a:lnTo>
                    <a:pt x="56486" y="12311"/>
                  </a:lnTo>
                  <a:lnTo>
                    <a:pt x="55164" y="16065"/>
                  </a:lnTo>
                  <a:lnTo>
                    <a:pt x="53588" y="19645"/>
                  </a:lnTo>
                  <a:lnTo>
                    <a:pt x="51758" y="23050"/>
                  </a:lnTo>
                  <a:lnTo>
                    <a:pt x="49676" y="26281"/>
                  </a:lnTo>
                  <a:lnTo>
                    <a:pt x="47340" y="29337"/>
                  </a:lnTo>
                  <a:lnTo>
                    <a:pt x="44752" y="32218"/>
                  </a:lnTo>
                  <a:lnTo>
                    <a:pt x="41909" y="34925"/>
                  </a:lnTo>
                  <a:lnTo>
                    <a:pt x="44136" y="36269"/>
                  </a:lnTo>
                  <a:lnTo>
                    <a:pt x="46450" y="37509"/>
                  </a:lnTo>
                  <a:lnTo>
                    <a:pt x="48851" y="38644"/>
                  </a:lnTo>
                  <a:lnTo>
                    <a:pt x="51339" y="39674"/>
                  </a:lnTo>
                  <a:lnTo>
                    <a:pt x="53915" y="40600"/>
                  </a:lnTo>
                  <a:lnTo>
                    <a:pt x="56578" y="41421"/>
                  </a:lnTo>
                  <a:lnTo>
                    <a:pt x="59328" y="42137"/>
                  </a:lnTo>
                  <a:lnTo>
                    <a:pt x="62166" y="42748"/>
                  </a:lnTo>
                  <a:lnTo>
                    <a:pt x="65091" y="43254"/>
                  </a:lnTo>
                  <a:lnTo>
                    <a:pt x="68103" y="43656"/>
                  </a:lnTo>
                  <a:lnTo>
                    <a:pt x="63738" y="52387"/>
                  </a:lnTo>
                  <a:lnTo>
                    <a:pt x="60223" y="51640"/>
                  </a:lnTo>
                  <a:lnTo>
                    <a:pt x="56840" y="50798"/>
                  </a:lnTo>
                  <a:lnTo>
                    <a:pt x="53588" y="49859"/>
                  </a:lnTo>
                  <a:lnTo>
                    <a:pt x="50466" y="48825"/>
                  </a:lnTo>
                  <a:lnTo>
                    <a:pt x="47476" y="47694"/>
                  </a:lnTo>
                  <a:lnTo>
                    <a:pt x="44616" y="46467"/>
                  </a:lnTo>
                  <a:lnTo>
                    <a:pt x="41888" y="45144"/>
                  </a:lnTo>
                  <a:lnTo>
                    <a:pt x="39290" y="43726"/>
                  </a:lnTo>
                  <a:lnTo>
                    <a:pt x="36824" y="42211"/>
                  </a:lnTo>
                  <a:lnTo>
                    <a:pt x="34488" y="40600"/>
                  </a:lnTo>
                  <a:lnTo>
                    <a:pt x="31986" y="42224"/>
                  </a:lnTo>
                  <a:lnTo>
                    <a:pt x="29371" y="43778"/>
                  </a:lnTo>
                  <a:lnTo>
                    <a:pt x="26643" y="45262"/>
                  </a:lnTo>
                  <a:lnTo>
                    <a:pt x="23801" y="46677"/>
                  </a:lnTo>
                  <a:lnTo>
                    <a:pt x="20845" y="48021"/>
                  </a:lnTo>
                  <a:lnTo>
                    <a:pt x="17776" y="49296"/>
                  </a:lnTo>
                  <a:lnTo>
                    <a:pt x="14594" y="50501"/>
                  </a:lnTo>
                  <a:lnTo>
                    <a:pt x="11298" y="51636"/>
                  </a:lnTo>
                  <a:lnTo>
                    <a:pt x="7888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261" y="44590"/>
                  </a:lnTo>
                  <a:lnTo>
                    <a:pt x="6408" y="43726"/>
                  </a:lnTo>
                  <a:lnTo>
                    <a:pt x="9442" y="42809"/>
                  </a:lnTo>
                  <a:lnTo>
                    <a:pt x="12363" y="41840"/>
                  </a:lnTo>
                  <a:lnTo>
                    <a:pt x="15170" y="40818"/>
                  </a:lnTo>
                  <a:lnTo>
                    <a:pt x="17864" y="39744"/>
                  </a:lnTo>
                  <a:lnTo>
                    <a:pt x="20444" y="38618"/>
                  </a:lnTo>
                  <a:lnTo>
                    <a:pt x="22910" y="37439"/>
                  </a:lnTo>
                  <a:lnTo>
                    <a:pt x="25263" y="36208"/>
                  </a:lnTo>
                  <a:lnTo>
                    <a:pt x="27503" y="34925"/>
                  </a:lnTo>
                  <a:lnTo>
                    <a:pt x="25373" y="32532"/>
                  </a:lnTo>
                  <a:lnTo>
                    <a:pt x="23347" y="30070"/>
                  </a:lnTo>
                  <a:lnTo>
                    <a:pt x="21426" y="27538"/>
                  </a:lnTo>
                  <a:lnTo>
                    <a:pt x="19610" y="24936"/>
                  </a:lnTo>
                  <a:lnTo>
                    <a:pt x="17899" y="22264"/>
                  </a:lnTo>
                  <a:lnTo>
                    <a:pt x="16292" y="19523"/>
                  </a:lnTo>
                  <a:lnTo>
                    <a:pt x="14790" y="16711"/>
                  </a:lnTo>
                  <a:lnTo>
                    <a:pt x="13393" y="13830"/>
                  </a:lnTo>
                  <a:lnTo>
                    <a:pt x="12101" y="108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785252" y="3870704"/>
              <a:ext cx="28376" cy="21828"/>
            </a:xfrm>
            <a:custGeom>
              <a:avLst/>
              <a:pathLst>
                <a:path w="28376" h="21828">
                  <a:moveTo>
                    <a:pt x="15279" y="21828"/>
                  </a:moveTo>
                  <a:lnTo>
                    <a:pt x="17375" y="19881"/>
                  </a:lnTo>
                  <a:lnTo>
                    <a:pt x="19296" y="17881"/>
                  </a:lnTo>
                  <a:lnTo>
                    <a:pt x="21042" y="15829"/>
                  </a:lnTo>
                  <a:lnTo>
                    <a:pt x="22613" y="13725"/>
                  </a:lnTo>
                  <a:lnTo>
                    <a:pt x="24010" y="11568"/>
                  </a:lnTo>
                  <a:lnTo>
                    <a:pt x="25233" y="9359"/>
                  </a:lnTo>
                  <a:lnTo>
                    <a:pt x="26281" y="7098"/>
                  </a:lnTo>
                  <a:lnTo>
                    <a:pt x="27154" y="4784"/>
                  </a:lnTo>
                  <a:lnTo>
                    <a:pt x="27852" y="2418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1331" y="2732"/>
                  </a:lnTo>
                  <a:lnTo>
                    <a:pt x="2706" y="5343"/>
                  </a:lnTo>
                  <a:lnTo>
                    <a:pt x="4125" y="7831"/>
                  </a:lnTo>
                  <a:lnTo>
                    <a:pt x="5588" y="10198"/>
                  </a:lnTo>
                  <a:lnTo>
                    <a:pt x="7094" y="12442"/>
                  </a:lnTo>
                  <a:lnTo>
                    <a:pt x="8643" y="14563"/>
                  </a:lnTo>
                  <a:lnTo>
                    <a:pt x="10237" y="16563"/>
                  </a:lnTo>
                  <a:lnTo>
                    <a:pt x="11874" y="18440"/>
                  </a:lnTo>
                  <a:lnTo>
                    <a:pt x="13555" y="20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845061" y="3815697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956821" y="3819189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976029" y="3844510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010954" y="3844510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976029" y="3861099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010954" y="3861099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067708" y="3816133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044241" y="3331283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054391" y="333995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117857" y="339742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180613" y="3320696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193273" y="3334229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229508" y="3334229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189344" y="3363916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229508" y="3363916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216411" y="3387490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251772" y="3389673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198948" y="3390109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3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173628" y="3391419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285824" y="332025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315947" y="3378759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315947" y="339709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398021" y="3324188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417229" y="3349509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452154" y="3349509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417229" y="336609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452154" y="336609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512400" y="3319823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518075" y="3342524"/>
              <a:ext cx="31432" cy="24884"/>
            </a:xfrm>
            <a:custGeom>
              <a:avLst/>
              <a:pathLst>
                <a:path w="31432" h="24884">
                  <a:moveTo>
                    <a:pt x="24884" y="0"/>
                  </a:moveTo>
                  <a:lnTo>
                    <a:pt x="31432" y="5238"/>
                  </a:lnTo>
                  <a:lnTo>
                    <a:pt x="29210" y="7556"/>
                  </a:lnTo>
                  <a:lnTo>
                    <a:pt x="26909" y="9796"/>
                  </a:lnTo>
                  <a:lnTo>
                    <a:pt x="24530" y="11957"/>
                  </a:lnTo>
                  <a:lnTo>
                    <a:pt x="22072" y="14039"/>
                  </a:lnTo>
                  <a:lnTo>
                    <a:pt x="19536" y="16043"/>
                  </a:lnTo>
                  <a:lnTo>
                    <a:pt x="16921" y="17968"/>
                  </a:lnTo>
                  <a:lnTo>
                    <a:pt x="14227" y="19815"/>
                  </a:lnTo>
                  <a:lnTo>
                    <a:pt x="11455" y="21583"/>
                  </a:lnTo>
                  <a:lnTo>
                    <a:pt x="8604" y="23273"/>
                  </a:lnTo>
                  <a:lnTo>
                    <a:pt x="5675" y="24884"/>
                  </a:lnTo>
                  <a:lnTo>
                    <a:pt x="0" y="17025"/>
                  </a:lnTo>
                  <a:lnTo>
                    <a:pt x="2763" y="15755"/>
                  </a:lnTo>
                  <a:lnTo>
                    <a:pt x="5465" y="14389"/>
                  </a:lnTo>
                  <a:lnTo>
                    <a:pt x="8106" y="12926"/>
                  </a:lnTo>
                  <a:lnTo>
                    <a:pt x="10687" y="11368"/>
                  </a:lnTo>
                  <a:lnTo>
                    <a:pt x="13206" y="9713"/>
                  </a:lnTo>
                  <a:lnTo>
                    <a:pt x="15663" y="7962"/>
                  </a:lnTo>
                  <a:lnTo>
                    <a:pt x="18060" y="6116"/>
                  </a:lnTo>
                  <a:lnTo>
                    <a:pt x="20396" y="4173"/>
                  </a:lnTo>
                  <a:lnTo>
                    <a:pt x="22670" y="2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571336" y="3343397"/>
              <a:ext cx="30559" cy="25320"/>
            </a:xfrm>
            <a:custGeom>
              <a:avLst/>
              <a:pathLst>
                <a:path w="30559" h="25320">
                  <a:moveTo>
                    <a:pt x="5675" y="0"/>
                  </a:moveTo>
                  <a:lnTo>
                    <a:pt x="8360" y="1514"/>
                  </a:lnTo>
                  <a:lnTo>
                    <a:pt x="11001" y="3090"/>
                  </a:lnTo>
                  <a:lnTo>
                    <a:pt x="13598" y="4727"/>
                  </a:lnTo>
                  <a:lnTo>
                    <a:pt x="16152" y="6426"/>
                  </a:lnTo>
                  <a:lnTo>
                    <a:pt x="18663" y="8185"/>
                  </a:lnTo>
                  <a:lnTo>
                    <a:pt x="21129" y="10006"/>
                  </a:lnTo>
                  <a:lnTo>
                    <a:pt x="23552" y="11887"/>
                  </a:lnTo>
                  <a:lnTo>
                    <a:pt x="25931" y="13830"/>
                  </a:lnTo>
                  <a:lnTo>
                    <a:pt x="28267" y="15834"/>
                  </a:lnTo>
                  <a:lnTo>
                    <a:pt x="30559" y="17899"/>
                  </a:lnTo>
                  <a:lnTo>
                    <a:pt x="24447" y="25320"/>
                  </a:lnTo>
                  <a:lnTo>
                    <a:pt x="22081" y="23081"/>
                  </a:lnTo>
                  <a:lnTo>
                    <a:pt x="19697" y="20902"/>
                  </a:lnTo>
                  <a:lnTo>
                    <a:pt x="17296" y="18785"/>
                  </a:lnTo>
                  <a:lnTo>
                    <a:pt x="14878" y="16729"/>
                  </a:lnTo>
                  <a:lnTo>
                    <a:pt x="12442" y="14733"/>
                  </a:lnTo>
                  <a:lnTo>
                    <a:pt x="9988" y="12800"/>
                  </a:lnTo>
                  <a:lnTo>
                    <a:pt x="7517" y="10927"/>
                  </a:lnTo>
                  <a:lnTo>
                    <a:pt x="5029" y="9115"/>
                  </a:lnTo>
                  <a:lnTo>
                    <a:pt x="2523" y="7364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509781" y="3351692"/>
              <a:ext cx="100409" cy="69413"/>
            </a:xfrm>
            <a:custGeom>
              <a:avLst/>
              <a:pathLst>
                <a:path w="100409" h="69413">
                  <a:moveTo>
                    <a:pt x="49331" y="0"/>
                  </a:moveTo>
                  <a:lnTo>
                    <a:pt x="58062" y="2619"/>
                  </a:lnTo>
                  <a:lnTo>
                    <a:pt x="57709" y="3055"/>
                  </a:lnTo>
                  <a:lnTo>
                    <a:pt x="57346" y="3492"/>
                  </a:lnTo>
                  <a:lnTo>
                    <a:pt x="56975" y="3929"/>
                  </a:lnTo>
                  <a:lnTo>
                    <a:pt x="56595" y="4365"/>
                  </a:lnTo>
                  <a:lnTo>
                    <a:pt x="56207" y="4802"/>
                  </a:lnTo>
                  <a:lnTo>
                    <a:pt x="55810" y="5238"/>
                  </a:lnTo>
                  <a:lnTo>
                    <a:pt x="55404" y="5675"/>
                  </a:lnTo>
                  <a:lnTo>
                    <a:pt x="54989" y="6111"/>
                  </a:lnTo>
                  <a:lnTo>
                    <a:pt x="54565" y="6548"/>
                  </a:lnTo>
                  <a:lnTo>
                    <a:pt x="54133" y="6985"/>
                  </a:lnTo>
                  <a:lnTo>
                    <a:pt x="58446" y="10054"/>
                  </a:lnTo>
                  <a:lnTo>
                    <a:pt x="62830" y="12974"/>
                  </a:lnTo>
                  <a:lnTo>
                    <a:pt x="67283" y="15746"/>
                  </a:lnTo>
                  <a:lnTo>
                    <a:pt x="71805" y="18370"/>
                  </a:lnTo>
                  <a:lnTo>
                    <a:pt x="76398" y="20845"/>
                  </a:lnTo>
                  <a:lnTo>
                    <a:pt x="81060" y="23172"/>
                  </a:lnTo>
                  <a:lnTo>
                    <a:pt x="85793" y="25351"/>
                  </a:lnTo>
                  <a:lnTo>
                    <a:pt x="90595" y="27381"/>
                  </a:lnTo>
                  <a:lnTo>
                    <a:pt x="95467" y="29262"/>
                  </a:lnTo>
                  <a:lnTo>
                    <a:pt x="100409" y="30995"/>
                  </a:lnTo>
                  <a:lnTo>
                    <a:pt x="95170" y="39727"/>
                  </a:lnTo>
                  <a:lnTo>
                    <a:pt x="83383" y="34488"/>
                  </a:lnTo>
                  <a:lnTo>
                    <a:pt x="83383" y="69413"/>
                  </a:lnTo>
                  <a:lnTo>
                    <a:pt x="74652" y="69413"/>
                  </a:lnTo>
                  <a:lnTo>
                    <a:pt x="74652" y="64174"/>
                  </a:lnTo>
                  <a:lnTo>
                    <a:pt x="25757" y="64174"/>
                  </a:lnTo>
                  <a:lnTo>
                    <a:pt x="25757" y="69413"/>
                  </a:lnTo>
                  <a:lnTo>
                    <a:pt x="17025" y="69413"/>
                  </a:lnTo>
                  <a:lnTo>
                    <a:pt x="17025" y="34488"/>
                  </a:lnTo>
                  <a:lnTo>
                    <a:pt x="4365" y="40600"/>
                  </a:lnTo>
                  <a:lnTo>
                    <a:pt x="0" y="32742"/>
                  </a:lnTo>
                  <a:lnTo>
                    <a:pt x="6701" y="29585"/>
                  </a:lnTo>
                  <a:lnTo>
                    <a:pt x="13009" y="26403"/>
                  </a:lnTo>
                  <a:lnTo>
                    <a:pt x="18924" y="23194"/>
                  </a:lnTo>
                  <a:lnTo>
                    <a:pt x="24447" y="19959"/>
                  </a:lnTo>
                  <a:lnTo>
                    <a:pt x="29577" y="16698"/>
                  </a:lnTo>
                  <a:lnTo>
                    <a:pt x="34313" y="13411"/>
                  </a:lnTo>
                  <a:lnTo>
                    <a:pt x="38657" y="10097"/>
                  </a:lnTo>
                  <a:lnTo>
                    <a:pt x="42608" y="6757"/>
                  </a:lnTo>
                  <a:lnTo>
                    <a:pt x="46166" y="3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530299" y="3363916"/>
              <a:ext cx="58935" cy="20081"/>
            </a:xfrm>
            <a:custGeom>
              <a:avLst/>
              <a:pathLst>
                <a:path w="58935" h="20081">
                  <a:moveTo>
                    <a:pt x="0" y="20081"/>
                  </a:moveTo>
                  <a:lnTo>
                    <a:pt x="58935" y="20081"/>
                  </a:lnTo>
                  <a:lnTo>
                    <a:pt x="55639" y="18309"/>
                  </a:lnTo>
                  <a:lnTo>
                    <a:pt x="52387" y="16484"/>
                  </a:lnTo>
                  <a:lnTo>
                    <a:pt x="49178" y="14607"/>
                  </a:lnTo>
                  <a:lnTo>
                    <a:pt x="46013" y="12677"/>
                  </a:lnTo>
                  <a:lnTo>
                    <a:pt x="42892" y="10695"/>
                  </a:lnTo>
                  <a:lnTo>
                    <a:pt x="39814" y="8661"/>
                  </a:lnTo>
                  <a:lnTo>
                    <a:pt x="36780" y="6574"/>
                  </a:lnTo>
                  <a:lnTo>
                    <a:pt x="33789" y="4435"/>
                  </a:lnTo>
                  <a:lnTo>
                    <a:pt x="30843" y="2243"/>
                  </a:lnTo>
                  <a:lnTo>
                    <a:pt x="27940" y="0"/>
                  </a:lnTo>
                  <a:lnTo>
                    <a:pt x="25460" y="2243"/>
                  </a:lnTo>
                  <a:lnTo>
                    <a:pt x="22910" y="4435"/>
                  </a:lnTo>
                  <a:lnTo>
                    <a:pt x="20291" y="6574"/>
                  </a:lnTo>
                  <a:lnTo>
                    <a:pt x="17602" y="8661"/>
                  </a:lnTo>
                  <a:lnTo>
                    <a:pt x="14843" y="10695"/>
                  </a:lnTo>
                  <a:lnTo>
                    <a:pt x="12014" y="12677"/>
                  </a:lnTo>
                  <a:lnTo>
                    <a:pt x="9115" y="14607"/>
                  </a:lnTo>
                  <a:lnTo>
                    <a:pt x="6146" y="16484"/>
                  </a:lnTo>
                  <a:lnTo>
                    <a:pt x="3108" y="183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535538" y="3391419"/>
              <a:ext cx="48895" cy="17025"/>
            </a:xfrm>
            <a:custGeom>
              <a:avLst/>
              <a:pathLst>
                <a:path w="48895" h="17025">
                  <a:moveTo>
                    <a:pt x="0" y="17025"/>
                  </a:moveTo>
                  <a:lnTo>
                    <a:pt x="48895" y="17025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621104" y="3322879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89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5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644242" y="3330737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644242" y="3346890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732864" y="3320696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2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69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7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69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69" y="18335"/>
                  </a:lnTo>
                  <a:lnTo>
                    <a:pt x="13969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771718" y="3320696"/>
              <a:ext cx="59809" cy="18772"/>
            </a:xfrm>
            <a:custGeom>
              <a:avLst/>
              <a:pathLst>
                <a:path w="59809" h="18772">
                  <a:moveTo>
                    <a:pt x="30995" y="0"/>
                  </a:moveTo>
                  <a:lnTo>
                    <a:pt x="31423" y="973"/>
                  </a:lnTo>
                  <a:lnTo>
                    <a:pt x="31834" y="1973"/>
                  </a:lnTo>
                  <a:lnTo>
                    <a:pt x="32227" y="2999"/>
                  </a:lnTo>
                  <a:lnTo>
                    <a:pt x="32602" y="4051"/>
                  </a:lnTo>
                  <a:lnTo>
                    <a:pt x="32960" y="5129"/>
                  </a:lnTo>
                  <a:lnTo>
                    <a:pt x="33300" y="6234"/>
                  </a:lnTo>
                  <a:lnTo>
                    <a:pt x="33624" y="7364"/>
                  </a:lnTo>
                  <a:lnTo>
                    <a:pt x="33929" y="8521"/>
                  </a:lnTo>
                  <a:lnTo>
                    <a:pt x="34217" y="9704"/>
                  </a:lnTo>
                  <a:lnTo>
                    <a:pt x="34488" y="10914"/>
                  </a:lnTo>
                  <a:lnTo>
                    <a:pt x="59809" y="10914"/>
                  </a:lnTo>
                  <a:lnTo>
                    <a:pt x="59809" y="18772"/>
                  </a:lnTo>
                  <a:lnTo>
                    <a:pt x="0" y="18772"/>
                  </a:lnTo>
                  <a:lnTo>
                    <a:pt x="0" y="10914"/>
                  </a:lnTo>
                  <a:lnTo>
                    <a:pt x="24884" y="10914"/>
                  </a:lnTo>
                  <a:lnTo>
                    <a:pt x="24700" y="10045"/>
                  </a:lnTo>
                  <a:lnTo>
                    <a:pt x="24499" y="9185"/>
                  </a:lnTo>
                  <a:lnTo>
                    <a:pt x="24281" y="8333"/>
                  </a:lnTo>
                  <a:lnTo>
                    <a:pt x="24045" y="7491"/>
                  </a:lnTo>
                  <a:lnTo>
                    <a:pt x="23792" y="6657"/>
                  </a:lnTo>
                  <a:lnTo>
                    <a:pt x="23521" y="5832"/>
                  </a:lnTo>
                  <a:lnTo>
                    <a:pt x="23233" y="5016"/>
                  </a:lnTo>
                  <a:lnTo>
                    <a:pt x="22928" y="4208"/>
                  </a:lnTo>
                  <a:lnTo>
                    <a:pt x="22605" y="3409"/>
                  </a:lnTo>
                  <a:lnTo>
                    <a:pt x="2226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769099" y="3341651"/>
              <a:ext cx="64174" cy="22701"/>
            </a:xfrm>
            <a:custGeom>
              <a:avLst/>
              <a:pathLst>
                <a:path w="64174" h="22701">
                  <a:moveTo>
                    <a:pt x="0" y="14843"/>
                  </a:moveTo>
                  <a:lnTo>
                    <a:pt x="16152" y="14843"/>
                  </a:lnTo>
                  <a:lnTo>
                    <a:pt x="15707" y="13542"/>
                  </a:lnTo>
                  <a:lnTo>
                    <a:pt x="15244" y="12258"/>
                  </a:lnTo>
                  <a:lnTo>
                    <a:pt x="14764" y="10992"/>
                  </a:lnTo>
                  <a:lnTo>
                    <a:pt x="14266" y="9744"/>
                  </a:lnTo>
                  <a:lnTo>
                    <a:pt x="13751" y="8512"/>
                  </a:lnTo>
                  <a:lnTo>
                    <a:pt x="13219" y="7299"/>
                  </a:lnTo>
                  <a:lnTo>
                    <a:pt x="12669" y="6103"/>
                  </a:lnTo>
                  <a:lnTo>
                    <a:pt x="12101" y="4924"/>
                  </a:lnTo>
                  <a:lnTo>
                    <a:pt x="11516" y="3763"/>
                  </a:lnTo>
                  <a:lnTo>
                    <a:pt x="10914" y="2619"/>
                  </a:lnTo>
                  <a:lnTo>
                    <a:pt x="18772" y="436"/>
                  </a:lnTo>
                  <a:lnTo>
                    <a:pt x="19540" y="1759"/>
                  </a:lnTo>
                  <a:lnTo>
                    <a:pt x="20273" y="3108"/>
                  </a:lnTo>
                  <a:lnTo>
                    <a:pt x="20972" y="4483"/>
                  </a:lnTo>
                  <a:lnTo>
                    <a:pt x="21636" y="5884"/>
                  </a:lnTo>
                  <a:lnTo>
                    <a:pt x="22264" y="7312"/>
                  </a:lnTo>
                  <a:lnTo>
                    <a:pt x="22858" y="8766"/>
                  </a:lnTo>
                  <a:lnTo>
                    <a:pt x="23417" y="10246"/>
                  </a:lnTo>
                  <a:lnTo>
                    <a:pt x="23941" y="11752"/>
                  </a:lnTo>
                  <a:lnTo>
                    <a:pt x="24430" y="13284"/>
                  </a:lnTo>
                  <a:lnTo>
                    <a:pt x="24884" y="14843"/>
                  </a:lnTo>
                  <a:lnTo>
                    <a:pt x="38417" y="14843"/>
                  </a:lnTo>
                  <a:lnTo>
                    <a:pt x="39107" y="13358"/>
                  </a:lnTo>
                  <a:lnTo>
                    <a:pt x="39779" y="11874"/>
                  </a:lnTo>
                  <a:lnTo>
                    <a:pt x="40434" y="10390"/>
                  </a:lnTo>
                  <a:lnTo>
                    <a:pt x="41071" y="8905"/>
                  </a:lnTo>
                  <a:lnTo>
                    <a:pt x="41691" y="7421"/>
                  </a:lnTo>
                  <a:lnTo>
                    <a:pt x="42294" y="5937"/>
                  </a:lnTo>
                  <a:lnTo>
                    <a:pt x="42879" y="4452"/>
                  </a:lnTo>
                  <a:lnTo>
                    <a:pt x="43446" y="2968"/>
                  </a:lnTo>
                  <a:lnTo>
                    <a:pt x="43996" y="1484"/>
                  </a:lnTo>
                  <a:lnTo>
                    <a:pt x="44529" y="0"/>
                  </a:lnTo>
                  <a:lnTo>
                    <a:pt x="53697" y="2619"/>
                  </a:lnTo>
                  <a:lnTo>
                    <a:pt x="53086" y="3998"/>
                  </a:lnTo>
                  <a:lnTo>
                    <a:pt x="52474" y="5343"/>
                  </a:lnTo>
                  <a:lnTo>
                    <a:pt x="51863" y="6653"/>
                  </a:lnTo>
                  <a:lnTo>
                    <a:pt x="51252" y="7927"/>
                  </a:lnTo>
                  <a:lnTo>
                    <a:pt x="50641" y="9167"/>
                  </a:lnTo>
                  <a:lnTo>
                    <a:pt x="50030" y="10372"/>
                  </a:lnTo>
                  <a:lnTo>
                    <a:pt x="49418" y="11542"/>
                  </a:lnTo>
                  <a:lnTo>
                    <a:pt x="48807" y="12677"/>
                  </a:lnTo>
                  <a:lnTo>
                    <a:pt x="48196" y="13777"/>
                  </a:lnTo>
                  <a:lnTo>
                    <a:pt x="47585" y="14843"/>
                  </a:lnTo>
                  <a:lnTo>
                    <a:pt x="64174" y="14843"/>
                  </a:lnTo>
                  <a:lnTo>
                    <a:pt x="6417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767353" y="3366972"/>
              <a:ext cx="65920" cy="53697"/>
            </a:xfrm>
            <a:custGeom>
              <a:avLst/>
              <a:pathLst>
                <a:path w="65920" h="53697">
                  <a:moveTo>
                    <a:pt x="0" y="8731"/>
                  </a:moveTo>
                  <a:lnTo>
                    <a:pt x="20518" y="8731"/>
                  </a:lnTo>
                  <a:lnTo>
                    <a:pt x="20950" y="7858"/>
                  </a:lnTo>
                  <a:lnTo>
                    <a:pt x="21374" y="6985"/>
                  </a:lnTo>
                  <a:lnTo>
                    <a:pt x="21788" y="6111"/>
                  </a:lnTo>
                  <a:lnTo>
                    <a:pt x="22194" y="5238"/>
                  </a:lnTo>
                  <a:lnTo>
                    <a:pt x="22592" y="4365"/>
                  </a:lnTo>
                  <a:lnTo>
                    <a:pt x="22980" y="3492"/>
                  </a:lnTo>
                  <a:lnTo>
                    <a:pt x="23360" y="2619"/>
                  </a:lnTo>
                  <a:lnTo>
                    <a:pt x="23731" y="1746"/>
                  </a:lnTo>
                  <a:lnTo>
                    <a:pt x="24093" y="873"/>
                  </a:lnTo>
                  <a:lnTo>
                    <a:pt x="24447" y="0"/>
                  </a:lnTo>
                  <a:lnTo>
                    <a:pt x="33178" y="873"/>
                  </a:lnTo>
                  <a:lnTo>
                    <a:pt x="32833" y="1658"/>
                  </a:lnTo>
                  <a:lnTo>
                    <a:pt x="32497" y="2444"/>
                  </a:lnTo>
                  <a:lnTo>
                    <a:pt x="32170" y="3230"/>
                  </a:lnTo>
                  <a:lnTo>
                    <a:pt x="31851" y="4016"/>
                  </a:lnTo>
                  <a:lnTo>
                    <a:pt x="31541" y="4802"/>
                  </a:lnTo>
                  <a:lnTo>
                    <a:pt x="31240" y="5588"/>
                  </a:lnTo>
                  <a:lnTo>
                    <a:pt x="30947" y="6373"/>
                  </a:lnTo>
                  <a:lnTo>
                    <a:pt x="30664" y="7159"/>
                  </a:lnTo>
                  <a:lnTo>
                    <a:pt x="30389" y="7945"/>
                  </a:lnTo>
                  <a:lnTo>
                    <a:pt x="30122" y="8731"/>
                  </a:lnTo>
                  <a:lnTo>
                    <a:pt x="65920" y="8731"/>
                  </a:lnTo>
                  <a:lnTo>
                    <a:pt x="65920" y="16589"/>
                  </a:lnTo>
                  <a:lnTo>
                    <a:pt x="55443" y="16589"/>
                  </a:lnTo>
                  <a:lnTo>
                    <a:pt x="54635" y="19073"/>
                  </a:lnTo>
                  <a:lnTo>
                    <a:pt x="53784" y="21461"/>
                  </a:lnTo>
                  <a:lnTo>
                    <a:pt x="52889" y="23753"/>
                  </a:lnTo>
                  <a:lnTo>
                    <a:pt x="51950" y="25949"/>
                  </a:lnTo>
                  <a:lnTo>
                    <a:pt x="50968" y="28049"/>
                  </a:lnTo>
                  <a:lnTo>
                    <a:pt x="49942" y="30052"/>
                  </a:lnTo>
                  <a:lnTo>
                    <a:pt x="48873" y="31960"/>
                  </a:lnTo>
                  <a:lnTo>
                    <a:pt x="47759" y="33772"/>
                  </a:lnTo>
                  <a:lnTo>
                    <a:pt x="46603" y="35488"/>
                  </a:lnTo>
                  <a:lnTo>
                    <a:pt x="45402" y="37107"/>
                  </a:lnTo>
                  <a:lnTo>
                    <a:pt x="47397" y="37980"/>
                  </a:lnTo>
                  <a:lnTo>
                    <a:pt x="49366" y="38854"/>
                  </a:lnTo>
                  <a:lnTo>
                    <a:pt x="51309" y="39727"/>
                  </a:lnTo>
                  <a:lnTo>
                    <a:pt x="53225" y="40600"/>
                  </a:lnTo>
                  <a:lnTo>
                    <a:pt x="55116" y="41473"/>
                  </a:lnTo>
                  <a:lnTo>
                    <a:pt x="56980" y="42346"/>
                  </a:lnTo>
                  <a:lnTo>
                    <a:pt x="58818" y="43219"/>
                  </a:lnTo>
                  <a:lnTo>
                    <a:pt x="60629" y="44092"/>
                  </a:lnTo>
                  <a:lnTo>
                    <a:pt x="62415" y="44965"/>
                  </a:lnTo>
                  <a:lnTo>
                    <a:pt x="64174" y="45839"/>
                  </a:lnTo>
                  <a:lnTo>
                    <a:pt x="58935" y="53260"/>
                  </a:lnTo>
                  <a:lnTo>
                    <a:pt x="57325" y="52374"/>
                  </a:lnTo>
                  <a:lnTo>
                    <a:pt x="55635" y="51461"/>
                  </a:lnTo>
                  <a:lnTo>
                    <a:pt x="53867" y="50523"/>
                  </a:lnTo>
                  <a:lnTo>
                    <a:pt x="52020" y="49558"/>
                  </a:lnTo>
                  <a:lnTo>
                    <a:pt x="50095" y="48567"/>
                  </a:lnTo>
                  <a:lnTo>
                    <a:pt x="48091" y="47550"/>
                  </a:lnTo>
                  <a:lnTo>
                    <a:pt x="46009" y="46507"/>
                  </a:lnTo>
                  <a:lnTo>
                    <a:pt x="43848" y="45437"/>
                  </a:lnTo>
                  <a:lnTo>
                    <a:pt x="41608" y="44341"/>
                  </a:lnTo>
                  <a:lnTo>
                    <a:pt x="39290" y="43219"/>
                  </a:lnTo>
                  <a:lnTo>
                    <a:pt x="37190" y="44738"/>
                  </a:lnTo>
                  <a:lnTo>
                    <a:pt x="34907" y="46153"/>
                  </a:lnTo>
                  <a:lnTo>
                    <a:pt x="32440" y="47463"/>
                  </a:lnTo>
                  <a:lnTo>
                    <a:pt x="29791" y="48667"/>
                  </a:lnTo>
                  <a:lnTo>
                    <a:pt x="26957" y="49768"/>
                  </a:lnTo>
                  <a:lnTo>
                    <a:pt x="23941" y="50763"/>
                  </a:lnTo>
                  <a:lnTo>
                    <a:pt x="20741" y="51654"/>
                  </a:lnTo>
                  <a:lnTo>
                    <a:pt x="17357" y="52439"/>
                  </a:lnTo>
                  <a:lnTo>
                    <a:pt x="13791" y="53120"/>
                  </a:lnTo>
                  <a:lnTo>
                    <a:pt x="10040" y="53697"/>
                  </a:lnTo>
                  <a:lnTo>
                    <a:pt x="5675" y="45839"/>
                  </a:lnTo>
                  <a:lnTo>
                    <a:pt x="8508" y="45616"/>
                  </a:lnTo>
                  <a:lnTo>
                    <a:pt x="11245" y="45297"/>
                  </a:lnTo>
                  <a:lnTo>
                    <a:pt x="13887" y="44882"/>
                  </a:lnTo>
                  <a:lnTo>
                    <a:pt x="16432" y="44372"/>
                  </a:lnTo>
                  <a:lnTo>
                    <a:pt x="18881" y="43765"/>
                  </a:lnTo>
                  <a:lnTo>
                    <a:pt x="21234" y="43062"/>
                  </a:lnTo>
                  <a:lnTo>
                    <a:pt x="23491" y="42263"/>
                  </a:lnTo>
                  <a:lnTo>
                    <a:pt x="25652" y="41368"/>
                  </a:lnTo>
                  <a:lnTo>
                    <a:pt x="27717" y="40377"/>
                  </a:lnTo>
                  <a:lnTo>
                    <a:pt x="29686" y="39290"/>
                  </a:lnTo>
                  <a:lnTo>
                    <a:pt x="27660" y="38421"/>
                  </a:lnTo>
                  <a:lnTo>
                    <a:pt x="25600" y="37561"/>
                  </a:lnTo>
                  <a:lnTo>
                    <a:pt x="23504" y="36710"/>
                  </a:lnTo>
                  <a:lnTo>
                    <a:pt x="21374" y="35867"/>
                  </a:lnTo>
                  <a:lnTo>
                    <a:pt x="19208" y="35034"/>
                  </a:lnTo>
                  <a:lnTo>
                    <a:pt x="17008" y="34209"/>
                  </a:lnTo>
                  <a:lnTo>
                    <a:pt x="14773" y="33392"/>
                  </a:lnTo>
                  <a:lnTo>
                    <a:pt x="12503" y="32585"/>
                  </a:lnTo>
                  <a:lnTo>
                    <a:pt x="10198" y="31786"/>
                  </a:lnTo>
                  <a:lnTo>
                    <a:pt x="7858" y="30995"/>
                  </a:lnTo>
                  <a:lnTo>
                    <a:pt x="8809" y="29515"/>
                  </a:lnTo>
                  <a:lnTo>
                    <a:pt x="9744" y="28044"/>
                  </a:lnTo>
                  <a:lnTo>
                    <a:pt x="10660" y="26582"/>
                  </a:lnTo>
                  <a:lnTo>
                    <a:pt x="11560" y="25128"/>
                  </a:lnTo>
                  <a:lnTo>
                    <a:pt x="12442" y="23683"/>
                  </a:lnTo>
                  <a:lnTo>
                    <a:pt x="13306" y="22247"/>
                  </a:lnTo>
                  <a:lnTo>
                    <a:pt x="14153" y="20819"/>
                  </a:lnTo>
                  <a:lnTo>
                    <a:pt x="14982" y="19400"/>
                  </a:lnTo>
                  <a:lnTo>
                    <a:pt x="15794" y="17990"/>
                  </a:lnTo>
                  <a:lnTo>
                    <a:pt x="16589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786561" y="3383561"/>
              <a:ext cx="27066" cy="17025"/>
            </a:xfrm>
            <a:custGeom>
              <a:avLst/>
              <a:pathLst>
                <a:path w="27066" h="17025">
                  <a:moveTo>
                    <a:pt x="6985" y="0"/>
                  </a:moveTo>
                  <a:lnTo>
                    <a:pt x="6286" y="1204"/>
                  </a:lnTo>
                  <a:lnTo>
                    <a:pt x="5588" y="2374"/>
                  </a:lnTo>
                  <a:lnTo>
                    <a:pt x="4889" y="3509"/>
                  </a:lnTo>
                  <a:lnTo>
                    <a:pt x="4191" y="4610"/>
                  </a:lnTo>
                  <a:lnTo>
                    <a:pt x="3492" y="5675"/>
                  </a:lnTo>
                  <a:lnTo>
                    <a:pt x="2794" y="6705"/>
                  </a:lnTo>
                  <a:lnTo>
                    <a:pt x="2095" y="7700"/>
                  </a:lnTo>
                  <a:lnTo>
                    <a:pt x="1397" y="8661"/>
                  </a:lnTo>
                  <a:lnTo>
                    <a:pt x="698" y="9586"/>
                  </a:lnTo>
                  <a:lnTo>
                    <a:pt x="0" y="10477"/>
                  </a:lnTo>
                  <a:lnTo>
                    <a:pt x="1829" y="11093"/>
                  </a:lnTo>
                  <a:lnTo>
                    <a:pt x="3649" y="11717"/>
                  </a:lnTo>
                  <a:lnTo>
                    <a:pt x="5461" y="12350"/>
                  </a:lnTo>
                  <a:lnTo>
                    <a:pt x="7264" y="12992"/>
                  </a:lnTo>
                  <a:lnTo>
                    <a:pt x="9058" y="13642"/>
                  </a:lnTo>
                  <a:lnTo>
                    <a:pt x="10844" y="14301"/>
                  </a:lnTo>
                  <a:lnTo>
                    <a:pt x="12621" y="14969"/>
                  </a:lnTo>
                  <a:lnTo>
                    <a:pt x="14389" y="15646"/>
                  </a:lnTo>
                  <a:lnTo>
                    <a:pt x="16148" y="16331"/>
                  </a:lnTo>
                  <a:lnTo>
                    <a:pt x="17899" y="17025"/>
                  </a:lnTo>
                  <a:lnTo>
                    <a:pt x="19090" y="15755"/>
                  </a:lnTo>
                  <a:lnTo>
                    <a:pt x="20221" y="14389"/>
                  </a:lnTo>
                  <a:lnTo>
                    <a:pt x="21291" y="12926"/>
                  </a:lnTo>
                  <a:lnTo>
                    <a:pt x="22299" y="11368"/>
                  </a:lnTo>
                  <a:lnTo>
                    <a:pt x="23246" y="9713"/>
                  </a:lnTo>
                  <a:lnTo>
                    <a:pt x="24133" y="7962"/>
                  </a:lnTo>
                  <a:lnTo>
                    <a:pt x="24958" y="6116"/>
                  </a:lnTo>
                  <a:lnTo>
                    <a:pt x="25722" y="4173"/>
                  </a:lnTo>
                  <a:lnTo>
                    <a:pt x="26425" y="2134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852046" y="3320696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848117" y="3332483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886098" y="3335102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4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858158" y="3335976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847680" y="3372647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5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878239" y="3380942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956821" y="3319386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972973" y="3340341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981705" y="335911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981705" y="337483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994802" y="3390546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081678" y="332506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090409" y="333335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072510" y="337177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80804" y="337963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123588" y="337177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131882" y="337963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49262" y="2835136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7857" y="290242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174501" y="282438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190653" y="284534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199385" y="286411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199385" y="287982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212482" y="289554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299358" y="283006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308089" y="28383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290190" y="28767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298484" y="28846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341268" y="28767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349562" y="28846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439058" y="282613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453464" y="286935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401513" y="282569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409371" y="284839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409371" y="288201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508471" y="2825695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535101" y="2825695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584433" y="2866295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536848" y="2867169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619794" y="2825695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661704" y="2825259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679167" y="2843594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668253" y="2885941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676548" y="2893362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742032" y="2827005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786998" y="2827005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46370" y="282569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84351" y="2854072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900941" y="2882448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46807" y="285276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47680" y="2909952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969918" y="283006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978649" y="28383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960750" y="28767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969044" y="28846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011828" y="28767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020122" y="28846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069017" y="2824822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084297" y="2847087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093028" y="2854508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072510" y="2875900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093901" y="2889870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102196" y="2896855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1939521" y="228093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1949671" y="228960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1949671" y="2323277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006097" y="23470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062741" y="226903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078893" y="228998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087625" y="230876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087625" y="232447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100722" y="234019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187598" y="227471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96329" y="228300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178430" y="232142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186724" y="232928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229508" y="232142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237802" y="232928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303287" y="2270344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289317" y="2338011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399330" y="227034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437311" y="229872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453901" y="2327097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399767" y="229741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400640" y="235460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522878" y="227471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531609" y="228300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513710" y="232142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522004" y="232928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564788" y="232142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573082" y="232928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1104" y="2273400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46425" y="2281695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46425" y="2298721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46425" y="2315310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46425" y="2332336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623723" y="2350671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677857" y="2351108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734174" y="226990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765170" y="2311817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765170" y="2330153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850299" y="2273836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866889" y="2294355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872564" y="2314873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881295" y="2323168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956821" y="2269471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004406" y="2269471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957694" y="2296538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962496" y="2328843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69"/>
                  </a:lnTo>
                  <a:lnTo>
                    <a:pt x="72905" y="13969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971227" y="2344560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091718" y="2272090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072510" y="2281258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103069" y="2270344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131446" y="2298721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110927" y="2319676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119658" y="2327970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141487" y="2327970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843751" y="2390608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863833" y="2413746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002660" y="2391045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19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2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018376" y="2417675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956821" y="2391918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984761" y="2416802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955074" y="2417239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955511" y="2436447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068581" y="2394974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088226" y="2403269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122714" y="2403269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088226" y="2421604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122714" y="2421604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153655" y="184595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176029" y="185686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229617" y="191241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286261" y="183438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302413" y="185533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311145" y="187411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311145" y="188982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324242" y="190554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411118" y="184005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419849" y="184835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401950" y="188677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410244" y="189462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453028" y="188677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461322" y="189462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18512" y="1837003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63478" y="1837003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22850" y="183569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660831" y="186407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677421" y="1892447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623287" y="186276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624160" y="191995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746398" y="184005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755129" y="184835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737230" y="188677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745524" y="189462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788308" y="188677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796602" y="189462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845061" y="1839186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864269" y="1864507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899194" y="1864507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864269" y="188109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899194" y="188109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959440" y="183482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958130" y="1858395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5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985634" y="1885898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067708" y="1834820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090409" y="1847044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174665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174665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174665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174665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3174665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3174665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3174665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3174665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20946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32008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43071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654133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765196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87625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18274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19268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232473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293483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35552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36546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341953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40400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41393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46615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47608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453835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514735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657678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58671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53616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59417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60410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65633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66626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71848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72841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64679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706056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767065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82911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83904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2021-10-19T09:49:31Z</dcterms:modified>
</cp:coreProperties>
</file>