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1709" y="1973107"/>
              <a:ext cx="1532928" cy="1808317"/>
            </a:xfrm>
            <a:custGeom>
              <a:avLst/>
              <a:pathLst>
                <a:path w="1532928" h="1808317">
                  <a:moveTo>
                    <a:pt x="0" y="1808317"/>
                  </a:moveTo>
                  <a:lnTo>
                    <a:pt x="52859" y="1775240"/>
                  </a:lnTo>
                  <a:lnTo>
                    <a:pt x="105719" y="1742162"/>
                  </a:lnTo>
                  <a:lnTo>
                    <a:pt x="158578" y="1709085"/>
                  </a:lnTo>
                  <a:lnTo>
                    <a:pt x="211438" y="1676008"/>
                  </a:lnTo>
                  <a:lnTo>
                    <a:pt x="264298" y="1642931"/>
                  </a:lnTo>
                  <a:lnTo>
                    <a:pt x="317157" y="1609853"/>
                  </a:lnTo>
                  <a:lnTo>
                    <a:pt x="370017" y="1576776"/>
                  </a:lnTo>
                  <a:lnTo>
                    <a:pt x="422876" y="1543699"/>
                  </a:lnTo>
                  <a:lnTo>
                    <a:pt x="475736" y="1510622"/>
                  </a:lnTo>
                  <a:lnTo>
                    <a:pt x="528596" y="1477544"/>
                  </a:lnTo>
                  <a:lnTo>
                    <a:pt x="581455" y="1444467"/>
                  </a:lnTo>
                  <a:lnTo>
                    <a:pt x="634315" y="1411390"/>
                  </a:lnTo>
                  <a:lnTo>
                    <a:pt x="687174" y="1378313"/>
                  </a:lnTo>
                  <a:lnTo>
                    <a:pt x="740034" y="1345235"/>
                  </a:lnTo>
                  <a:lnTo>
                    <a:pt x="792894" y="1312158"/>
                  </a:lnTo>
                  <a:lnTo>
                    <a:pt x="845753" y="1279081"/>
                  </a:lnTo>
                  <a:lnTo>
                    <a:pt x="898613" y="1246004"/>
                  </a:lnTo>
                  <a:lnTo>
                    <a:pt x="951472" y="1212926"/>
                  </a:lnTo>
                  <a:lnTo>
                    <a:pt x="1004332" y="1179849"/>
                  </a:lnTo>
                  <a:lnTo>
                    <a:pt x="1057192" y="1146772"/>
                  </a:lnTo>
                  <a:lnTo>
                    <a:pt x="1110051" y="1113695"/>
                  </a:lnTo>
                  <a:lnTo>
                    <a:pt x="1162911" y="1080617"/>
                  </a:lnTo>
                  <a:lnTo>
                    <a:pt x="1215770" y="1047540"/>
                  </a:lnTo>
                  <a:lnTo>
                    <a:pt x="1268630" y="1014463"/>
                  </a:lnTo>
                  <a:lnTo>
                    <a:pt x="1321490" y="981386"/>
                  </a:lnTo>
                  <a:lnTo>
                    <a:pt x="1374349" y="948308"/>
                  </a:lnTo>
                  <a:lnTo>
                    <a:pt x="1427209" y="915231"/>
                  </a:lnTo>
                  <a:lnTo>
                    <a:pt x="1480068" y="882154"/>
                  </a:lnTo>
                  <a:lnTo>
                    <a:pt x="1532928" y="849077"/>
                  </a:lnTo>
                  <a:lnTo>
                    <a:pt x="1498539" y="796195"/>
                  </a:lnTo>
                  <a:lnTo>
                    <a:pt x="1462327" y="744546"/>
                  </a:lnTo>
                  <a:lnTo>
                    <a:pt x="1424336" y="694191"/>
                  </a:lnTo>
                  <a:lnTo>
                    <a:pt x="1384612" y="645191"/>
                  </a:lnTo>
                  <a:lnTo>
                    <a:pt x="1343202" y="597607"/>
                  </a:lnTo>
                  <a:lnTo>
                    <a:pt x="1300158" y="551496"/>
                  </a:lnTo>
                  <a:lnTo>
                    <a:pt x="1255533" y="506914"/>
                  </a:lnTo>
                  <a:lnTo>
                    <a:pt x="1209379" y="463916"/>
                  </a:lnTo>
                  <a:lnTo>
                    <a:pt x="1161754" y="422554"/>
                  </a:lnTo>
                  <a:lnTo>
                    <a:pt x="1112715" y="382878"/>
                  </a:lnTo>
                  <a:lnTo>
                    <a:pt x="1062322" y="344937"/>
                  </a:lnTo>
                  <a:lnTo>
                    <a:pt x="1010637" y="308776"/>
                  </a:lnTo>
                  <a:lnTo>
                    <a:pt x="957722" y="274440"/>
                  </a:lnTo>
                  <a:lnTo>
                    <a:pt x="903641" y="241970"/>
                  </a:lnTo>
                  <a:lnTo>
                    <a:pt x="848461" y="211406"/>
                  </a:lnTo>
                  <a:lnTo>
                    <a:pt x="792249" y="182785"/>
                  </a:lnTo>
                  <a:lnTo>
                    <a:pt x="735072" y="156143"/>
                  </a:lnTo>
                  <a:lnTo>
                    <a:pt x="677001" y="131510"/>
                  </a:lnTo>
                  <a:lnTo>
                    <a:pt x="618107" y="108918"/>
                  </a:lnTo>
                  <a:lnTo>
                    <a:pt x="558460" y="88394"/>
                  </a:lnTo>
                  <a:lnTo>
                    <a:pt x="498133" y="69963"/>
                  </a:lnTo>
                  <a:lnTo>
                    <a:pt x="437201" y="53647"/>
                  </a:lnTo>
                  <a:lnTo>
                    <a:pt x="375736" y="39466"/>
                  </a:lnTo>
                  <a:lnTo>
                    <a:pt x="313815" y="27437"/>
                  </a:lnTo>
                  <a:lnTo>
                    <a:pt x="251511" y="17576"/>
                  </a:lnTo>
                  <a:lnTo>
                    <a:pt x="188901" y="9893"/>
                  </a:lnTo>
                  <a:lnTo>
                    <a:pt x="126062" y="4399"/>
                  </a:lnTo>
                  <a:lnTo>
                    <a:pt x="63069" y="110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41709" y="2822184"/>
              <a:ext cx="1808285" cy="1846217"/>
            </a:xfrm>
            <a:custGeom>
              <a:avLst/>
              <a:pathLst>
                <a:path w="1808285" h="1846217">
                  <a:moveTo>
                    <a:pt x="0" y="959240"/>
                  </a:moveTo>
                  <a:lnTo>
                    <a:pt x="54339" y="989825"/>
                  </a:lnTo>
                  <a:lnTo>
                    <a:pt x="108678" y="1020411"/>
                  </a:lnTo>
                  <a:lnTo>
                    <a:pt x="163018" y="1050996"/>
                  </a:lnTo>
                  <a:lnTo>
                    <a:pt x="217357" y="1081582"/>
                  </a:lnTo>
                  <a:lnTo>
                    <a:pt x="271697" y="1112167"/>
                  </a:lnTo>
                  <a:lnTo>
                    <a:pt x="326036" y="1142752"/>
                  </a:lnTo>
                  <a:lnTo>
                    <a:pt x="380376" y="1173338"/>
                  </a:lnTo>
                  <a:lnTo>
                    <a:pt x="434715" y="1203923"/>
                  </a:lnTo>
                  <a:lnTo>
                    <a:pt x="489054" y="1234509"/>
                  </a:lnTo>
                  <a:lnTo>
                    <a:pt x="543394" y="1265094"/>
                  </a:lnTo>
                  <a:lnTo>
                    <a:pt x="597733" y="1295680"/>
                  </a:lnTo>
                  <a:lnTo>
                    <a:pt x="652073" y="1326265"/>
                  </a:lnTo>
                  <a:lnTo>
                    <a:pt x="706412" y="1356850"/>
                  </a:lnTo>
                  <a:lnTo>
                    <a:pt x="760752" y="1387436"/>
                  </a:lnTo>
                  <a:lnTo>
                    <a:pt x="815091" y="1418021"/>
                  </a:lnTo>
                  <a:lnTo>
                    <a:pt x="869430" y="1448607"/>
                  </a:lnTo>
                  <a:lnTo>
                    <a:pt x="923770" y="1479192"/>
                  </a:lnTo>
                  <a:lnTo>
                    <a:pt x="978109" y="1509778"/>
                  </a:lnTo>
                  <a:lnTo>
                    <a:pt x="1032449" y="1540363"/>
                  </a:lnTo>
                  <a:lnTo>
                    <a:pt x="1086788" y="1570948"/>
                  </a:lnTo>
                  <a:lnTo>
                    <a:pt x="1141128" y="1601534"/>
                  </a:lnTo>
                  <a:lnTo>
                    <a:pt x="1195467" y="1632119"/>
                  </a:lnTo>
                  <a:lnTo>
                    <a:pt x="1249806" y="1662705"/>
                  </a:lnTo>
                  <a:lnTo>
                    <a:pt x="1304146" y="1693290"/>
                  </a:lnTo>
                  <a:lnTo>
                    <a:pt x="1358485" y="1723876"/>
                  </a:lnTo>
                  <a:lnTo>
                    <a:pt x="1412825" y="1754461"/>
                  </a:lnTo>
                  <a:lnTo>
                    <a:pt x="1467164" y="1785047"/>
                  </a:lnTo>
                  <a:lnTo>
                    <a:pt x="1521504" y="1815632"/>
                  </a:lnTo>
                  <a:lnTo>
                    <a:pt x="1575843" y="1846217"/>
                  </a:lnTo>
                  <a:lnTo>
                    <a:pt x="1605562" y="1791214"/>
                  </a:lnTo>
                  <a:lnTo>
                    <a:pt x="1633362" y="1735217"/>
                  </a:lnTo>
                  <a:lnTo>
                    <a:pt x="1659209" y="1678292"/>
                  </a:lnTo>
                  <a:lnTo>
                    <a:pt x="1683073" y="1620508"/>
                  </a:lnTo>
                  <a:lnTo>
                    <a:pt x="1704926" y="1561933"/>
                  </a:lnTo>
                  <a:lnTo>
                    <a:pt x="1724740" y="1502638"/>
                  </a:lnTo>
                  <a:lnTo>
                    <a:pt x="1742493" y="1442693"/>
                  </a:lnTo>
                  <a:lnTo>
                    <a:pt x="1758164" y="1382170"/>
                  </a:lnTo>
                  <a:lnTo>
                    <a:pt x="1771733" y="1321142"/>
                  </a:lnTo>
                  <a:lnTo>
                    <a:pt x="1783184" y="1259682"/>
                  </a:lnTo>
                  <a:lnTo>
                    <a:pt x="1792504" y="1197862"/>
                  </a:lnTo>
                  <a:lnTo>
                    <a:pt x="1799681" y="1135757"/>
                  </a:lnTo>
                  <a:lnTo>
                    <a:pt x="1804707" y="1073441"/>
                  </a:lnTo>
                  <a:lnTo>
                    <a:pt x="1807576" y="1010988"/>
                  </a:lnTo>
                  <a:lnTo>
                    <a:pt x="1808285" y="948474"/>
                  </a:lnTo>
                  <a:lnTo>
                    <a:pt x="1806832" y="885973"/>
                  </a:lnTo>
                  <a:lnTo>
                    <a:pt x="1803220" y="823559"/>
                  </a:lnTo>
                  <a:lnTo>
                    <a:pt x="1797452" y="761307"/>
                  </a:lnTo>
                  <a:lnTo>
                    <a:pt x="1789536" y="699292"/>
                  </a:lnTo>
                  <a:lnTo>
                    <a:pt x="1779480" y="637588"/>
                  </a:lnTo>
                  <a:lnTo>
                    <a:pt x="1767298" y="576268"/>
                  </a:lnTo>
                  <a:lnTo>
                    <a:pt x="1753004" y="515406"/>
                  </a:lnTo>
                  <a:lnTo>
                    <a:pt x="1736614" y="455074"/>
                  </a:lnTo>
                  <a:lnTo>
                    <a:pt x="1718148" y="395345"/>
                  </a:lnTo>
                  <a:lnTo>
                    <a:pt x="1697629" y="336290"/>
                  </a:lnTo>
                  <a:lnTo>
                    <a:pt x="1675080" y="277979"/>
                  </a:lnTo>
                  <a:lnTo>
                    <a:pt x="1650530" y="220483"/>
                  </a:lnTo>
                  <a:lnTo>
                    <a:pt x="1624006" y="163870"/>
                  </a:lnTo>
                  <a:lnTo>
                    <a:pt x="1595542" y="108208"/>
                  </a:lnTo>
                  <a:lnTo>
                    <a:pt x="1565170" y="53562"/>
                  </a:lnTo>
                  <a:lnTo>
                    <a:pt x="1532928" y="0"/>
                  </a:lnTo>
                  <a:lnTo>
                    <a:pt x="1480068" y="33077"/>
                  </a:lnTo>
                  <a:lnTo>
                    <a:pt x="1427209" y="66154"/>
                  </a:lnTo>
                  <a:lnTo>
                    <a:pt x="1374349" y="99231"/>
                  </a:lnTo>
                  <a:lnTo>
                    <a:pt x="1321490" y="132309"/>
                  </a:lnTo>
                  <a:lnTo>
                    <a:pt x="1268630" y="165386"/>
                  </a:lnTo>
                  <a:lnTo>
                    <a:pt x="1215770" y="198463"/>
                  </a:lnTo>
                  <a:lnTo>
                    <a:pt x="1162911" y="231540"/>
                  </a:lnTo>
                  <a:lnTo>
                    <a:pt x="1110051" y="264618"/>
                  </a:lnTo>
                  <a:lnTo>
                    <a:pt x="1057192" y="297695"/>
                  </a:lnTo>
                  <a:lnTo>
                    <a:pt x="1004332" y="330772"/>
                  </a:lnTo>
                  <a:lnTo>
                    <a:pt x="951472" y="363849"/>
                  </a:lnTo>
                  <a:lnTo>
                    <a:pt x="898613" y="396927"/>
                  </a:lnTo>
                  <a:lnTo>
                    <a:pt x="845753" y="430004"/>
                  </a:lnTo>
                  <a:lnTo>
                    <a:pt x="792894" y="463081"/>
                  </a:lnTo>
                  <a:lnTo>
                    <a:pt x="740034" y="496158"/>
                  </a:lnTo>
                  <a:lnTo>
                    <a:pt x="687174" y="529236"/>
                  </a:lnTo>
                  <a:lnTo>
                    <a:pt x="634315" y="562313"/>
                  </a:lnTo>
                  <a:lnTo>
                    <a:pt x="581455" y="595390"/>
                  </a:lnTo>
                  <a:lnTo>
                    <a:pt x="528596" y="628467"/>
                  </a:lnTo>
                  <a:lnTo>
                    <a:pt x="475736" y="661545"/>
                  </a:lnTo>
                  <a:lnTo>
                    <a:pt x="422876" y="694622"/>
                  </a:lnTo>
                  <a:lnTo>
                    <a:pt x="370017" y="727699"/>
                  </a:lnTo>
                  <a:lnTo>
                    <a:pt x="317157" y="760776"/>
                  </a:lnTo>
                  <a:lnTo>
                    <a:pt x="264298" y="793854"/>
                  </a:lnTo>
                  <a:lnTo>
                    <a:pt x="211438" y="826931"/>
                  </a:lnTo>
                  <a:lnTo>
                    <a:pt x="158578" y="860008"/>
                  </a:lnTo>
                  <a:lnTo>
                    <a:pt x="105719" y="893085"/>
                  </a:lnTo>
                  <a:lnTo>
                    <a:pt x="52859" y="926163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41709" y="3781425"/>
              <a:ext cx="1575843" cy="1241262"/>
            </a:xfrm>
            <a:custGeom>
              <a:avLst/>
              <a:pathLst>
                <a:path w="1575843" h="1241262">
                  <a:moveTo>
                    <a:pt x="0" y="0"/>
                  </a:moveTo>
                  <a:lnTo>
                    <a:pt x="45345" y="42802"/>
                  </a:lnTo>
                  <a:lnTo>
                    <a:pt x="90691" y="85604"/>
                  </a:lnTo>
                  <a:lnTo>
                    <a:pt x="136036" y="128406"/>
                  </a:lnTo>
                  <a:lnTo>
                    <a:pt x="181382" y="171208"/>
                  </a:lnTo>
                  <a:lnTo>
                    <a:pt x="226727" y="214010"/>
                  </a:lnTo>
                  <a:lnTo>
                    <a:pt x="272073" y="256812"/>
                  </a:lnTo>
                  <a:lnTo>
                    <a:pt x="317418" y="299615"/>
                  </a:lnTo>
                  <a:lnTo>
                    <a:pt x="362764" y="342417"/>
                  </a:lnTo>
                  <a:lnTo>
                    <a:pt x="408109" y="385219"/>
                  </a:lnTo>
                  <a:lnTo>
                    <a:pt x="453455" y="428021"/>
                  </a:lnTo>
                  <a:lnTo>
                    <a:pt x="498800" y="470823"/>
                  </a:lnTo>
                  <a:lnTo>
                    <a:pt x="544146" y="513625"/>
                  </a:lnTo>
                  <a:lnTo>
                    <a:pt x="589492" y="556427"/>
                  </a:lnTo>
                  <a:lnTo>
                    <a:pt x="634837" y="599230"/>
                  </a:lnTo>
                  <a:lnTo>
                    <a:pt x="680183" y="642032"/>
                  </a:lnTo>
                  <a:lnTo>
                    <a:pt x="725528" y="684834"/>
                  </a:lnTo>
                  <a:lnTo>
                    <a:pt x="770874" y="727636"/>
                  </a:lnTo>
                  <a:lnTo>
                    <a:pt x="816219" y="770438"/>
                  </a:lnTo>
                  <a:lnTo>
                    <a:pt x="861565" y="813240"/>
                  </a:lnTo>
                  <a:lnTo>
                    <a:pt x="906910" y="856043"/>
                  </a:lnTo>
                  <a:lnTo>
                    <a:pt x="952256" y="898845"/>
                  </a:lnTo>
                  <a:lnTo>
                    <a:pt x="997601" y="941647"/>
                  </a:lnTo>
                  <a:lnTo>
                    <a:pt x="1042947" y="984449"/>
                  </a:lnTo>
                  <a:lnTo>
                    <a:pt x="1088293" y="1027251"/>
                  </a:lnTo>
                  <a:lnTo>
                    <a:pt x="1133638" y="1070053"/>
                  </a:lnTo>
                  <a:lnTo>
                    <a:pt x="1178984" y="1112855"/>
                  </a:lnTo>
                  <a:lnTo>
                    <a:pt x="1224329" y="1155658"/>
                  </a:lnTo>
                  <a:lnTo>
                    <a:pt x="1269675" y="1198460"/>
                  </a:lnTo>
                  <a:lnTo>
                    <a:pt x="1315020" y="1241262"/>
                  </a:lnTo>
                  <a:lnTo>
                    <a:pt x="1357461" y="1194701"/>
                  </a:lnTo>
                  <a:lnTo>
                    <a:pt x="1398254" y="1146689"/>
                  </a:lnTo>
                  <a:lnTo>
                    <a:pt x="1437349" y="1097286"/>
                  </a:lnTo>
                  <a:lnTo>
                    <a:pt x="1474700" y="1046551"/>
                  </a:lnTo>
                  <a:lnTo>
                    <a:pt x="1510261" y="994545"/>
                  </a:lnTo>
                  <a:lnTo>
                    <a:pt x="1543989" y="941332"/>
                  </a:lnTo>
                  <a:lnTo>
                    <a:pt x="1575843" y="886977"/>
                  </a:lnTo>
                  <a:lnTo>
                    <a:pt x="1521504" y="856392"/>
                  </a:lnTo>
                  <a:lnTo>
                    <a:pt x="1467164" y="825806"/>
                  </a:lnTo>
                  <a:lnTo>
                    <a:pt x="1412825" y="795221"/>
                  </a:lnTo>
                  <a:lnTo>
                    <a:pt x="1358485" y="764635"/>
                  </a:lnTo>
                  <a:lnTo>
                    <a:pt x="1304146" y="734050"/>
                  </a:lnTo>
                  <a:lnTo>
                    <a:pt x="1249806" y="703464"/>
                  </a:lnTo>
                  <a:lnTo>
                    <a:pt x="1195467" y="672879"/>
                  </a:lnTo>
                  <a:lnTo>
                    <a:pt x="1141128" y="642294"/>
                  </a:lnTo>
                  <a:lnTo>
                    <a:pt x="1086788" y="611708"/>
                  </a:lnTo>
                  <a:lnTo>
                    <a:pt x="1032449" y="581123"/>
                  </a:lnTo>
                  <a:lnTo>
                    <a:pt x="978109" y="550537"/>
                  </a:lnTo>
                  <a:lnTo>
                    <a:pt x="923770" y="519952"/>
                  </a:lnTo>
                  <a:lnTo>
                    <a:pt x="869430" y="489366"/>
                  </a:lnTo>
                  <a:lnTo>
                    <a:pt x="815091" y="458781"/>
                  </a:lnTo>
                  <a:lnTo>
                    <a:pt x="760752" y="428196"/>
                  </a:lnTo>
                  <a:lnTo>
                    <a:pt x="706412" y="397610"/>
                  </a:lnTo>
                  <a:lnTo>
                    <a:pt x="652073" y="367025"/>
                  </a:lnTo>
                  <a:lnTo>
                    <a:pt x="597733" y="336439"/>
                  </a:lnTo>
                  <a:lnTo>
                    <a:pt x="543394" y="305854"/>
                  </a:lnTo>
                  <a:lnTo>
                    <a:pt x="489054" y="275268"/>
                  </a:lnTo>
                  <a:lnTo>
                    <a:pt x="434715" y="244683"/>
                  </a:lnTo>
                  <a:lnTo>
                    <a:pt x="380376" y="214098"/>
                  </a:lnTo>
                  <a:lnTo>
                    <a:pt x="326036" y="183512"/>
                  </a:lnTo>
                  <a:lnTo>
                    <a:pt x="271697" y="152927"/>
                  </a:lnTo>
                  <a:lnTo>
                    <a:pt x="217357" y="122341"/>
                  </a:lnTo>
                  <a:lnTo>
                    <a:pt x="163018" y="91756"/>
                  </a:lnTo>
                  <a:lnTo>
                    <a:pt x="108678" y="61170"/>
                  </a:lnTo>
                  <a:lnTo>
                    <a:pt x="54339" y="30585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568677" y="3781425"/>
              <a:ext cx="2288053" cy="1808108"/>
            </a:xfrm>
            <a:custGeom>
              <a:avLst/>
              <a:pathLst>
                <a:path w="2288053" h="1808108">
                  <a:moveTo>
                    <a:pt x="973032" y="0"/>
                  </a:moveTo>
                  <a:lnTo>
                    <a:pt x="939479" y="52559"/>
                  </a:lnTo>
                  <a:lnTo>
                    <a:pt x="905926" y="105118"/>
                  </a:lnTo>
                  <a:lnTo>
                    <a:pt x="872374" y="157677"/>
                  </a:lnTo>
                  <a:lnTo>
                    <a:pt x="838821" y="210236"/>
                  </a:lnTo>
                  <a:lnTo>
                    <a:pt x="805268" y="262795"/>
                  </a:lnTo>
                  <a:lnTo>
                    <a:pt x="771715" y="315354"/>
                  </a:lnTo>
                  <a:lnTo>
                    <a:pt x="738162" y="367913"/>
                  </a:lnTo>
                  <a:lnTo>
                    <a:pt x="704609" y="420472"/>
                  </a:lnTo>
                  <a:lnTo>
                    <a:pt x="671056" y="473031"/>
                  </a:lnTo>
                  <a:lnTo>
                    <a:pt x="637504" y="525590"/>
                  </a:lnTo>
                  <a:lnTo>
                    <a:pt x="603951" y="578149"/>
                  </a:lnTo>
                  <a:lnTo>
                    <a:pt x="570398" y="630708"/>
                  </a:lnTo>
                  <a:lnTo>
                    <a:pt x="536845" y="683267"/>
                  </a:lnTo>
                  <a:lnTo>
                    <a:pt x="503292" y="735826"/>
                  </a:lnTo>
                  <a:lnTo>
                    <a:pt x="469739" y="788385"/>
                  </a:lnTo>
                  <a:lnTo>
                    <a:pt x="436187" y="840944"/>
                  </a:lnTo>
                  <a:lnTo>
                    <a:pt x="402634" y="893503"/>
                  </a:lnTo>
                  <a:lnTo>
                    <a:pt x="369081" y="946062"/>
                  </a:lnTo>
                  <a:lnTo>
                    <a:pt x="335528" y="998621"/>
                  </a:lnTo>
                  <a:lnTo>
                    <a:pt x="301975" y="1051180"/>
                  </a:lnTo>
                  <a:lnTo>
                    <a:pt x="268422" y="1103739"/>
                  </a:lnTo>
                  <a:lnTo>
                    <a:pt x="234869" y="1156298"/>
                  </a:lnTo>
                  <a:lnTo>
                    <a:pt x="201317" y="1208857"/>
                  </a:lnTo>
                  <a:lnTo>
                    <a:pt x="167764" y="1261416"/>
                  </a:lnTo>
                  <a:lnTo>
                    <a:pt x="134211" y="1313975"/>
                  </a:lnTo>
                  <a:lnTo>
                    <a:pt x="100658" y="1366534"/>
                  </a:lnTo>
                  <a:lnTo>
                    <a:pt x="67105" y="1419093"/>
                  </a:lnTo>
                  <a:lnTo>
                    <a:pt x="33552" y="1471652"/>
                  </a:lnTo>
                  <a:lnTo>
                    <a:pt x="0" y="1524211"/>
                  </a:lnTo>
                  <a:lnTo>
                    <a:pt x="53247" y="1556922"/>
                  </a:lnTo>
                  <a:lnTo>
                    <a:pt x="107593" y="1587774"/>
                  </a:lnTo>
                  <a:lnTo>
                    <a:pt x="162973" y="1616730"/>
                  </a:lnTo>
                  <a:lnTo>
                    <a:pt x="219320" y="1643755"/>
                  </a:lnTo>
                  <a:lnTo>
                    <a:pt x="276568" y="1668816"/>
                  </a:lnTo>
                  <a:lnTo>
                    <a:pt x="334647" y="1691885"/>
                  </a:lnTo>
                  <a:lnTo>
                    <a:pt x="393488" y="1712933"/>
                  </a:lnTo>
                  <a:lnTo>
                    <a:pt x="453022" y="1731935"/>
                  </a:lnTo>
                  <a:lnTo>
                    <a:pt x="513177" y="1748869"/>
                  </a:lnTo>
                  <a:lnTo>
                    <a:pt x="573881" y="1763714"/>
                  </a:lnTo>
                  <a:lnTo>
                    <a:pt x="635061" y="1776453"/>
                  </a:lnTo>
                  <a:lnTo>
                    <a:pt x="696646" y="1787070"/>
                  </a:lnTo>
                  <a:lnTo>
                    <a:pt x="758560" y="1795553"/>
                  </a:lnTo>
                  <a:lnTo>
                    <a:pt x="820731" y="1801892"/>
                  </a:lnTo>
                  <a:lnTo>
                    <a:pt x="883083" y="1806078"/>
                  </a:lnTo>
                  <a:lnTo>
                    <a:pt x="945543" y="1808108"/>
                  </a:lnTo>
                  <a:lnTo>
                    <a:pt x="1008036" y="1807978"/>
                  </a:lnTo>
                  <a:lnTo>
                    <a:pt x="1070486" y="1805689"/>
                  </a:lnTo>
                  <a:lnTo>
                    <a:pt x="1132821" y="1801243"/>
                  </a:lnTo>
                  <a:lnTo>
                    <a:pt x="1194964" y="1794647"/>
                  </a:lnTo>
                  <a:lnTo>
                    <a:pt x="1256843" y="1785906"/>
                  </a:lnTo>
                  <a:lnTo>
                    <a:pt x="1318383" y="1775033"/>
                  </a:lnTo>
                  <a:lnTo>
                    <a:pt x="1379510" y="1762040"/>
                  </a:lnTo>
                  <a:lnTo>
                    <a:pt x="1440152" y="1746943"/>
                  </a:lnTo>
                  <a:lnTo>
                    <a:pt x="1500235" y="1729759"/>
                  </a:lnTo>
                  <a:lnTo>
                    <a:pt x="1559690" y="1710510"/>
                  </a:lnTo>
                  <a:lnTo>
                    <a:pt x="1618443" y="1689217"/>
                  </a:lnTo>
                  <a:lnTo>
                    <a:pt x="1676426" y="1665907"/>
                  </a:lnTo>
                  <a:lnTo>
                    <a:pt x="1733569" y="1640608"/>
                  </a:lnTo>
                  <a:lnTo>
                    <a:pt x="1789803" y="1613349"/>
                  </a:lnTo>
                  <a:lnTo>
                    <a:pt x="1845062" y="1584164"/>
                  </a:lnTo>
                  <a:lnTo>
                    <a:pt x="1899280" y="1553086"/>
                  </a:lnTo>
                  <a:lnTo>
                    <a:pt x="1952391" y="1520154"/>
                  </a:lnTo>
                  <a:lnTo>
                    <a:pt x="2004332" y="1485406"/>
                  </a:lnTo>
                  <a:lnTo>
                    <a:pt x="2055042" y="1448884"/>
                  </a:lnTo>
                  <a:lnTo>
                    <a:pt x="2104460" y="1410631"/>
                  </a:lnTo>
                  <a:lnTo>
                    <a:pt x="2152527" y="1370694"/>
                  </a:lnTo>
                  <a:lnTo>
                    <a:pt x="2199184" y="1329120"/>
                  </a:lnTo>
                  <a:lnTo>
                    <a:pt x="2244378" y="1285959"/>
                  </a:lnTo>
                  <a:lnTo>
                    <a:pt x="2288053" y="1241262"/>
                  </a:lnTo>
                  <a:lnTo>
                    <a:pt x="2242707" y="1198460"/>
                  </a:lnTo>
                  <a:lnTo>
                    <a:pt x="2197362" y="1155658"/>
                  </a:lnTo>
                  <a:lnTo>
                    <a:pt x="2152016" y="1112855"/>
                  </a:lnTo>
                  <a:lnTo>
                    <a:pt x="2106671" y="1070053"/>
                  </a:lnTo>
                  <a:lnTo>
                    <a:pt x="2061325" y="1027251"/>
                  </a:lnTo>
                  <a:lnTo>
                    <a:pt x="2015980" y="984449"/>
                  </a:lnTo>
                  <a:lnTo>
                    <a:pt x="1970634" y="941647"/>
                  </a:lnTo>
                  <a:lnTo>
                    <a:pt x="1925289" y="898845"/>
                  </a:lnTo>
                  <a:lnTo>
                    <a:pt x="1879943" y="856043"/>
                  </a:lnTo>
                  <a:lnTo>
                    <a:pt x="1834597" y="813240"/>
                  </a:lnTo>
                  <a:lnTo>
                    <a:pt x="1789252" y="770438"/>
                  </a:lnTo>
                  <a:lnTo>
                    <a:pt x="1743906" y="727636"/>
                  </a:lnTo>
                  <a:lnTo>
                    <a:pt x="1698561" y="684834"/>
                  </a:lnTo>
                  <a:lnTo>
                    <a:pt x="1653215" y="642032"/>
                  </a:lnTo>
                  <a:lnTo>
                    <a:pt x="1607870" y="599230"/>
                  </a:lnTo>
                  <a:lnTo>
                    <a:pt x="1562524" y="556427"/>
                  </a:lnTo>
                  <a:lnTo>
                    <a:pt x="1517179" y="513625"/>
                  </a:lnTo>
                  <a:lnTo>
                    <a:pt x="1471833" y="470823"/>
                  </a:lnTo>
                  <a:lnTo>
                    <a:pt x="1426488" y="428021"/>
                  </a:lnTo>
                  <a:lnTo>
                    <a:pt x="1381142" y="385219"/>
                  </a:lnTo>
                  <a:lnTo>
                    <a:pt x="1335796" y="342417"/>
                  </a:lnTo>
                  <a:lnTo>
                    <a:pt x="1290451" y="299615"/>
                  </a:lnTo>
                  <a:lnTo>
                    <a:pt x="1245105" y="256812"/>
                  </a:lnTo>
                  <a:lnTo>
                    <a:pt x="1199760" y="214010"/>
                  </a:lnTo>
                  <a:lnTo>
                    <a:pt x="1154414" y="171208"/>
                  </a:lnTo>
                  <a:lnTo>
                    <a:pt x="1109069" y="128406"/>
                  </a:lnTo>
                  <a:lnTo>
                    <a:pt x="1063723" y="85604"/>
                  </a:lnTo>
                  <a:lnTo>
                    <a:pt x="1018378" y="4280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243092" y="3781425"/>
              <a:ext cx="1298617" cy="1524211"/>
            </a:xfrm>
            <a:custGeom>
              <a:avLst/>
              <a:pathLst>
                <a:path w="1298617" h="1524211">
                  <a:moveTo>
                    <a:pt x="1298617" y="0"/>
                  </a:moveTo>
                  <a:lnTo>
                    <a:pt x="1253837" y="43393"/>
                  </a:lnTo>
                  <a:lnTo>
                    <a:pt x="1209057" y="86787"/>
                  </a:lnTo>
                  <a:lnTo>
                    <a:pt x="1164277" y="130180"/>
                  </a:lnTo>
                  <a:lnTo>
                    <a:pt x="1119497" y="173574"/>
                  </a:lnTo>
                  <a:lnTo>
                    <a:pt x="1074717" y="216967"/>
                  </a:lnTo>
                  <a:lnTo>
                    <a:pt x="1029938" y="260361"/>
                  </a:lnTo>
                  <a:lnTo>
                    <a:pt x="985158" y="303754"/>
                  </a:lnTo>
                  <a:lnTo>
                    <a:pt x="940378" y="347148"/>
                  </a:lnTo>
                  <a:lnTo>
                    <a:pt x="895598" y="390542"/>
                  </a:lnTo>
                  <a:lnTo>
                    <a:pt x="850818" y="433935"/>
                  </a:lnTo>
                  <a:lnTo>
                    <a:pt x="806038" y="477329"/>
                  </a:lnTo>
                  <a:lnTo>
                    <a:pt x="761258" y="520722"/>
                  </a:lnTo>
                  <a:lnTo>
                    <a:pt x="716478" y="564116"/>
                  </a:lnTo>
                  <a:lnTo>
                    <a:pt x="671698" y="607509"/>
                  </a:lnTo>
                  <a:lnTo>
                    <a:pt x="626918" y="650903"/>
                  </a:lnTo>
                  <a:lnTo>
                    <a:pt x="582138" y="694297"/>
                  </a:lnTo>
                  <a:lnTo>
                    <a:pt x="537358" y="737690"/>
                  </a:lnTo>
                  <a:lnTo>
                    <a:pt x="492579" y="781084"/>
                  </a:lnTo>
                  <a:lnTo>
                    <a:pt x="447799" y="824477"/>
                  </a:lnTo>
                  <a:lnTo>
                    <a:pt x="403019" y="867871"/>
                  </a:lnTo>
                  <a:lnTo>
                    <a:pt x="358239" y="911264"/>
                  </a:lnTo>
                  <a:lnTo>
                    <a:pt x="313459" y="954658"/>
                  </a:lnTo>
                  <a:lnTo>
                    <a:pt x="268679" y="998052"/>
                  </a:lnTo>
                  <a:lnTo>
                    <a:pt x="223899" y="1041445"/>
                  </a:lnTo>
                  <a:lnTo>
                    <a:pt x="179119" y="1084839"/>
                  </a:lnTo>
                  <a:lnTo>
                    <a:pt x="134339" y="1128232"/>
                  </a:lnTo>
                  <a:lnTo>
                    <a:pt x="89559" y="1171626"/>
                  </a:lnTo>
                  <a:lnTo>
                    <a:pt x="44779" y="1215019"/>
                  </a:lnTo>
                  <a:lnTo>
                    <a:pt x="0" y="1258413"/>
                  </a:lnTo>
                  <a:lnTo>
                    <a:pt x="49825" y="1307872"/>
                  </a:lnTo>
                  <a:lnTo>
                    <a:pt x="101532" y="1355359"/>
                  </a:lnTo>
                  <a:lnTo>
                    <a:pt x="155043" y="1400803"/>
                  </a:lnTo>
                  <a:lnTo>
                    <a:pt x="210279" y="1444136"/>
                  </a:lnTo>
                  <a:lnTo>
                    <a:pt x="267154" y="1485293"/>
                  </a:lnTo>
                  <a:lnTo>
                    <a:pt x="325584" y="1524211"/>
                  </a:lnTo>
                  <a:lnTo>
                    <a:pt x="359137" y="1471652"/>
                  </a:lnTo>
                  <a:lnTo>
                    <a:pt x="392690" y="1419093"/>
                  </a:lnTo>
                  <a:lnTo>
                    <a:pt x="426243" y="1366534"/>
                  </a:lnTo>
                  <a:lnTo>
                    <a:pt x="459796" y="1313975"/>
                  </a:lnTo>
                  <a:lnTo>
                    <a:pt x="493349" y="1261416"/>
                  </a:lnTo>
                  <a:lnTo>
                    <a:pt x="526902" y="1208857"/>
                  </a:lnTo>
                  <a:lnTo>
                    <a:pt x="560454" y="1156298"/>
                  </a:lnTo>
                  <a:lnTo>
                    <a:pt x="594007" y="1103739"/>
                  </a:lnTo>
                  <a:lnTo>
                    <a:pt x="627560" y="1051180"/>
                  </a:lnTo>
                  <a:lnTo>
                    <a:pt x="661113" y="998621"/>
                  </a:lnTo>
                  <a:lnTo>
                    <a:pt x="694666" y="946062"/>
                  </a:lnTo>
                  <a:lnTo>
                    <a:pt x="728219" y="893503"/>
                  </a:lnTo>
                  <a:lnTo>
                    <a:pt x="761771" y="840944"/>
                  </a:lnTo>
                  <a:lnTo>
                    <a:pt x="795324" y="788385"/>
                  </a:lnTo>
                  <a:lnTo>
                    <a:pt x="828877" y="735826"/>
                  </a:lnTo>
                  <a:lnTo>
                    <a:pt x="862430" y="683267"/>
                  </a:lnTo>
                  <a:lnTo>
                    <a:pt x="895983" y="630708"/>
                  </a:lnTo>
                  <a:lnTo>
                    <a:pt x="929536" y="578149"/>
                  </a:lnTo>
                  <a:lnTo>
                    <a:pt x="963089" y="525590"/>
                  </a:lnTo>
                  <a:lnTo>
                    <a:pt x="996641" y="473031"/>
                  </a:lnTo>
                  <a:lnTo>
                    <a:pt x="1030194" y="420472"/>
                  </a:lnTo>
                  <a:lnTo>
                    <a:pt x="1063747" y="367913"/>
                  </a:lnTo>
                  <a:lnTo>
                    <a:pt x="1097300" y="315354"/>
                  </a:lnTo>
                  <a:lnTo>
                    <a:pt x="1130853" y="262795"/>
                  </a:lnTo>
                  <a:lnTo>
                    <a:pt x="1164406" y="210236"/>
                  </a:lnTo>
                  <a:lnTo>
                    <a:pt x="1197958" y="157677"/>
                  </a:lnTo>
                  <a:lnTo>
                    <a:pt x="1231511" y="105118"/>
                  </a:lnTo>
                  <a:lnTo>
                    <a:pt x="1265064" y="52559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733473" y="2833948"/>
              <a:ext cx="1808236" cy="2205890"/>
            </a:xfrm>
            <a:custGeom>
              <a:avLst/>
              <a:pathLst>
                <a:path w="1808236" h="2205890">
                  <a:moveTo>
                    <a:pt x="1808236" y="947476"/>
                  </a:moveTo>
                  <a:lnTo>
                    <a:pt x="1755125" y="914805"/>
                  </a:lnTo>
                  <a:lnTo>
                    <a:pt x="1702013" y="882133"/>
                  </a:lnTo>
                  <a:lnTo>
                    <a:pt x="1648902" y="849461"/>
                  </a:lnTo>
                  <a:lnTo>
                    <a:pt x="1595791" y="816790"/>
                  </a:lnTo>
                  <a:lnTo>
                    <a:pt x="1542679" y="784118"/>
                  </a:lnTo>
                  <a:lnTo>
                    <a:pt x="1489568" y="751447"/>
                  </a:lnTo>
                  <a:lnTo>
                    <a:pt x="1436457" y="718775"/>
                  </a:lnTo>
                  <a:lnTo>
                    <a:pt x="1383346" y="686103"/>
                  </a:lnTo>
                  <a:lnTo>
                    <a:pt x="1330234" y="653432"/>
                  </a:lnTo>
                  <a:lnTo>
                    <a:pt x="1277123" y="620760"/>
                  </a:lnTo>
                  <a:lnTo>
                    <a:pt x="1224012" y="588088"/>
                  </a:lnTo>
                  <a:lnTo>
                    <a:pt x="1170900" y="555417"/>
                  </a:lnTo>
                  <a:lnTo>
                    <a:pt x="1117789" y="522745"/>
                  </a:lnTo>
                  <a:lnTo>
                    <a:pt x="1064678" y="490074"/>
                  </a:lnTo>
                  <a:lnTo>
                    <a:pt x="1011567" y="457402"/>
                  </a:lnTo>
                  <a:lnTo>
                    <a:pt x="958455" y="424730"/>
                  </a:lnTo>
                  <a:lnTo>
                    <a:pt x="905344" y="392059"/>
                  </a:lnTo>
                  <a:lnTo>
                    <a:pt x="852233" y="359387"/>
                  </a:lnTo>
                  <a:lnTo>
                    <a:pt x="799121" y="326716"/>
                  </a:lnTo>
                  <a:lnTo>
                    <a:pt x="746010" y="294044"/>
                  </a:lnTo>
                  <a:lnTo>
                    <a:pt x="692899" y="261372"/>
                  </a:lnTo>
                  <a:lnTo>
                    <a:pt x="639788" y="228701"/>
                  </a:lnTo>
                  <a:lnTo>
                    <a:pt x="586676" y="196029"/>
                  </a:lnTo>
                  <a:lnTo>
                    <a:pt x="533565" y="163358"/>
                  </a:lnTo>
                  <a:lnTo>
                    <a:pt x="480454" y="130686"/>
                  </a:lnTo>
                  <a:lnTo>
                    <a:pt x="427342" y="98014"/>
                  </a:lnTo>
                  <a:lnTo>
                    <a:pt x="374231" y="65343"/>
                  </a:lnTo>
                  <a:lnTo>
                    <a:pt x="321120" y="32671"/>
                  </a:lnTo>
                  <a:lnTo>
                    <a:pt x="268009" y="0"/>
                  </a:lnTo>
                  <a:lnTo>
                    <a:pt x="236802" y="52710"/>
                  </a:lnTo>
                  <a:lnTo>
                    <a:pt x="207398" y="106447"/>
                  </a:lnTo>
                  <a:lnTo>
                    <a:pt x="179831" y="161149"/>
                  </a:lnTo>
                  <a:lnTo>
                    <a:pt x="154133" y="216754"/>
                  </a:lnTo>
                  <a:lnTo>
                    <a:pt x="130333" y="273196"/>
                  </a:lnTo>
                  <a:lnTo>
                    <a:pt x="108458" y="330413"/>
                  </a:lnTo>
                  <a:lnTo>
                    <a:pt x="88533" y="388338"/>
                  </a:lnTo>
                  <a:lnTo>
                    <a:pt x="70582" y="446904"/>
                  </a:lnTo>
                  <a:lnTo>
                    <a:pt x="54625" y="506045"/>
                  </a:lnTo>
                  <a:lnTo>
                    <a:pt x="40680" y="565692"/>
                  </a:lnTo>
                  <a:lnTo>
                    <a:pt x="28763" y="625777"/>
                  </a:lnTo>
                  <a:lnTo>
                    <a:pt x="18889" y="686232"/>
                  </a:lnTo>
                  <a:lnTo>
                    <a:pt x="11067" y="746986"/>
                  </a:lnTo>
                  <a:lnTo>
                    <a:pt x="5308" y="807970"/>
                  </a:lnTo>
                  <a:lnTo>
                    <a:pt x="1617" y="869115"/>
                  </a:lnTo>
                  <a:lnTo>
                    <a:pt x="0" y="930349"/>
                  </a:lnTo>
                  <a:lnTo>
                    <a:pt x="457" y="991603"/>
                  </a:lnTo>
                  <a:lnTo>
                    <a:pt x="2989" y="1052806"/>
                  </a:lnTo>
                  <a:lnTo>
                    <a:pt x="7592" y="1113889"/>
                  </a:lnTo>
                  <a:lnTo>
                    <a:pt x="14261" y="1174780"/>
                  </a:lnTo>
                  <a:lnTo>
                    <a:pt x="22989" y="1235411"/>
                  </a:lnTo>
                  <a:lnTo>
                    <a:pt x="33766" y="1295711"/>
                  </a:lnTo>
                  <a:lnTo>
                    <a:pt x="46578" y="1355612"/>
                  </a:lnTo>
                  <a:lnTo>
                    <a:pt x="61412" y="1415044"/>
                  </a:lnTo>
                  <a:lnTo>
                    <a:pt x="78251" y="1473940"/>
                  </a:lnTo>
                  <a:lnTo>
                    <a:pt x="97074" y="1532232"/>
                  </a:lnTo>
                  <a:lnTo>
                    <a:pt x="117862" y="1589852"/>
                  </a:lnTo>
                  <a:lnTo>
                    <a:pt x="140588" y="1646736"/>
                  </a:lnTo>
                  <a:lnTo>
                    <a:pt x="165229" y="1702817"/>
                  </a:lnTo>
                  <a:lnTo>
                    <a:pt x="191754" y="1758032"/>
                  </a:lnTo>
                  <a:lnTo>
                    <a:pt x="220135" y="1812316"/>
                  </a:lnTo>
                  <a:lnTo>
                    <a:pt x="250338" y="1865608"/>
                  </a:lnTo>
                  <a:lnTo>
                    <a:pt x="282328" y="1917847"/>
                  </a:lnTo>
                  <a:lnTo>
                    <a:pt x="316070" y="1968972"/>
                  </a:lnTo>
                  <a:lnTo>
                    <a:pt x="351524" y="2018924"/>
                  </a:lnTo>
                  <a:lnTo>
                    <a:pt x="388649" y="2067648"/>
                  </a:lnTo>
                  <a:lnTo>
                    <a:pt x="427403" y="2115086"/>
                  </a:lnTo>
                  <a:lnTo>
                    <a:pt x="467742" y="2161184"/>
                  </a:lnTo>
                  <a:lnTo>
                    <a:pt x="509618" y="2205890"/>
                  </a:lnTo>
                  <a:lnTo>
                    <a:pt x="554398" y="2162496"/>
                  </a:lnTo>
                  <a:lnTo>
                    <a:pt x="599178" y="2119103"/>
                  </a:lnTo>
                  <a:lnTo>
                    <a:pt x="643958" y="2075709"/>
                  </a:lnTo>
                  <a:lnTo>
                    <a:pt x="688738" y="2032315"/>
                  </a:lnTo>
                  <a:lnTo>
                    <a:pt x="733518" y="1988922"/>
                  </a:lnTo>
                  <a:lnTo>
                    <a:pt x="778298" y="1945528"/>
                  </a:lnTo>
                  <a:lnTo>
                    <a:pt x="823078" y="1902135"/>
                  </a:lnTo>
                  <a:lnTo>
                    <a:pt x="867858" y="1858741"/>
                  </a:lnTo>
                  <a:lnTo>
                    <a:pt x="912638" y="1815348"/>
                  </a:lnTo>
                  <a:lnTo>
                    <a:pt x="957417" y="1771954"/>
                  </a:lnTo>
                  <a:lnTo>
                    <a:pt x="1002197" y="1728560"/>
                  </a:lnTo>
                  <a:lnTo>
                    <a:pt x="1046977" y="1685167"/>
                  </a:lnTo>
                  <a:lnTo>
                    <a:pt x="1091757" y="1641773"/>
                  </a:lnTo>
                  <a:lnTo>
                    <a:pt x="1136537" y="1598380"/>
                  </a:lnTo>
                  <a:lnTo>
                    <a:pt x="1181317" y="1554986"/>
                  </a:lnTo>
                  <a:lnTo>
                    <a:pt x="1226097" y="1511593"/>
                  </a:lnTo>
                  <a:lnTo>
                    <a:pt x="1270877" y="1468199"/>
                  </a:lnTo>
                  <a:lnTo>
                    <a:pt x="1315657" y="1424805"/>
                  </a:lnTo>
                  <a:lnTo>
                    <a:pt x="1360437" y="1381412"/>
                  </a:lnTo>
                  <a:lnTo>
                    <a:pt x="1405217" y="1338018"/>
                  </a:lnTo>
                  <a:lnTo>
                    <a:pt x="1449997" y="1294625"/>
                  </a:lnTo>
                  <a:lnTo>
                    <a:pt x="1494776" y="1251231"/>
                  </a:lnTo>
                  <a:lnTo>
                    <a:pt x="1539556" y="1207838"/>
                  </a:lnTo>
                  <a:lnTo>
                    <a:pt x="1584336" y="1164444"/>
                  </a:lnTo>
                  <a:lnTo>
                    <a:pt x="1629116" y="1121050"/>
                  </a:lnTo>
                  <a:lnTo>
                    <a:pt x="1673896" y="1077657"/>
                  </a:lnTo>
                  <a:lnTo>
                    <a:pt x="1718676" y="1034263"/>
                  </a:lnTo>
                  <a:lnTo>
                    <a:pt x="1763456" y="99087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001482" y="1976031"/>
              <a:ext cx="1540227" cy="1805393"/>
            </a:xfrm>
            <a:custGeom>
              <a:avLst/>
              <a:pathLst>
                <a:path w="1540227" h="1805393">
                  <a:moveTo>
                    <a:pt x="1540227" y="1805393"/>
                  </a:moveTo>
                  <a:lnTo>
                    <a:pt x="1536682" y="1743138"/>
                  </a:lnTo>
                  <a:lnTo>
                    <a:pt x="1533138" y="1680883"/>
                  </a:lnTo>
                  <a:lnTo>
                    <a:pt x="1529594" y="1618628"/>
                  </a:lnTo>
                  <a:lnTo>
                    <a:pt x="1526049" y="1556374"/>
                  </a:lnTo>
                  <a:lnTo>
                    <a:pt x="1522505" y="1494119"/>
                  </a:lnTo>
                  <a:lnTo>
                    <a:pt x="1518961" y="1431864"/>
                  </a:lnTo>
                  <a:lnTo>
                    <a:pt x="1515416" y="1369609"/>
                  </a:lnTo>
                  <a:lnTo>
                    <a:pt x="1511872" y="1307354"/>
                  </a:lnTo>
                  <a:lnTo>
                    <a:pt x="1508328" y="1245099"/>
                  </a:lnTo>
                  <a:lnTo>
                    <a:pt x="1504783" y="1182844"/>
                  </a:lnTo>
                  <a:lnTo>
                    <a:pt x="1501239" y="1120589"/>
                  </a:lnTo>
                  <a:lnTo>
                    <a:pt x="1497695" y="1058334"/>
                  </a:lnTo>
                  <a:lnTo>
                    <a:pt x="1494150" y="996079"/>
                  </a:lnTo>
                  <a:lnTo>
                    <a:pt x="1490606" y="933824"/>
                  </a:lnTo>
                  <a:lnTo>
                    <a:pt x="1487062" y="871569"/>
                  </a:lnTo>
                  <a:lnTo>
                    <a:pt x="1483517" y="809314"/>
                  </a:lnTo>
                  <a:lnTo>
                    <a:pt x="1479973" y="747059"/>
                  </a:lnTo>
                  <a:lnTo>
                    <a:pt x="1476429" y="684804"/>
                  </a:lnTo>
                  <a:lnTo>
                    <a:pt x="1472884" y="622549"/>
                  </a:lnTo>
                  <a:lnTo>
                    <a:pt x="1469340" y="560294"/>
                  </a:lnTo>
                  <a:lnTo>
                    <a:pt x="1465796" y="498039"/>
                  </a:lnTo>
                  <a:lnTo>
                    <a:pt x="1462251" y="435784"/>
                  </a:lnTo>
                  <a:lnTo>
                    <a:pt x="1458707" y="373529"/>
                  </a:lnTo>
                  <a:lnTo>
                    <a:pt x="1455162" y="311274"/>
                  </a:lnTo>
                  <a:lnTo>
                    <a:pt x="1451618" y="249019"/>
                  </a:lnTo>
                  <a:lnTo>
                    <a:pt x="1448074" y="186764"/>
                  </a:lnTo>
                  <a:lnTo>
                    <a:pt x="1444529" y="124509"/>
                  </a:lnTo>
                  <a:lnTo>
                    <a:pt x="1440985" y="62254"/>
                  </a:lnTo>
                  <a:lnTo>
                    <a:pt x="1437441" y="0"/>
                  </a:lnTo>
                  <a:lnTo>
                    <a:pt x="1375457" y="4598"/>
                  </a:lnTo>
                  <a:lnTo>
                    <a:pt x="1313669" y="11324"/>
                  </a:lnTo>
                  <a:lnTo>
                    <a:pt x="1252147" y="20170"/>
                  </a:lnTo>
                  <a:lnTo>
                    <a:pt x="1190967" y="31125"/>
                  </a:lnTo>
                  <a:lnTo>
                    <a:pt x="1130198" y="44175"/>
                  </a:lnTo>
                  <a:lnTo>
                    <a:pt x="1069915" y="59307"/>
                  </a:lnTo>
                  <a:lnTo>
                    <a:pt x="1010186" y="76501"/>
                  </a:lnTo>
                  <a:lnTo>
                    <a:pt x="951084" y="95737"/>
                  </a:lnTo>
                  <a:lnTo>
                    <a:pt x="892678" y="116994"/>
                  </a:lnTo>
                  <a:lnTo>
                    <a:pt x="835037" y="140245"/>
                  </a:lnTo>
                  <a:lnTo>
                    <a:pt x="778229" y="165463"/>
                  </a:lnTo>
                  <a:lnTo>
                    <a:pt x="722322" y="192618"/>
                  </a:lnTo>
                  <a:lnTo>
                    <a:pt x="667380" y="221679"/>
                  </a:lnTo>
                  <a:lnTo>
                    <a:pt x="613470" y="252611"/>
                  </a:lnTo>
                  <a:lnTo>
                    <a:pt x="560654" y="285377"/>
                  </a:lnTo>
                  <a:lnTo>
                    <a:pt x="508996" y="319939"/>
                  </a:lnTo>
                  <a:lnTo>
                    <a:pt x="458556" y="356256"/>
                  </a:lnTo>
                  <a:lnTo>
                    <a:pt x="409394" y="394284"/>
                  </a:lnTo>
                  <a:lnTo>
                    <a:pt x="361568" y="433980"/>
                  </a:lnTo>
                  <a:lnTo>
                    <a:pt x="315134" y="475296"/>
                  </a:lnTo>
                  <a:lnTo>
                    <a:pt x="270147" y="518183"/>
                  </a:lnTo>
                  <a:lnTo>
                    <a:pt x="226661" y="562591"/>
                  </a:lnTo>
                  <a:lnTo>
                    <a:pt x="184727" y="608467"/>
                  </a:lnTo>
                  <a:lnTo>
                    <a:pt x="144394" y="655757"/>
                  </a:lnTo>
                  <a:lnTo>
                    <a:pt x="105710" y="704405"/>
                  </a:lnTo>
                  <a:lnTo>
                    <a:pt x="68721" y="754354"/>
                  </a:lnTo>
                  <a:lnTo>
                    <a:pt x="33470" y="805545"/>
                  </a:lnTo>
                  <a:lnTo>
                    <a:pt x="0" y="857917"/>
                  </a:lnTo>
                  <a:lnTo>
                    <a:pt x="53111" y="890588"/>
                  </a:lnTo>
                  <a:lnTo>
                    <a:pt x="106222" y="923260"/>
                  </a:lnTo>
                  <a:lnTo>
                    <a:pt x="159333" y="955931"/>
                  </a:lnTo>
                  <a:lnTo>
                    <a:pt x="212445" y="988603"/>
                  </a:lnTo>
                  <a:lnTo>
                    <a:pt x="265556" y="1021275"/>
                  </a:lnTo>
                  <a:lnTo>
                    <a:pt x="318667" y="1053946"/>
                  </a:lnTo>
                  <a:lnTo>
                    <a:pt x="371778" y="1086618"/>
                  </a:lnTo>
                  <a:lnTo>
                    <a:pt x="424890" y="1119290"/>
                  </a:lnTo>
                  <a:lnTo>
                    <a:pt x="478001" y="1151961"/>
                  </a:lnTo>
                  <a:lnTo>
                    <a:pt x="531112" y="1184633"/>
                  </a:lnTo>
                  <a:lnTo>
                    <a:pt x="584224" y="1217304"/>
                  </a:lnTo>
                  <a:lnTo>
                    <a:pt x="637335" y="1249976"/>
                  </a:lnTo>
                  <a:lnTo>
                    <a:pt x="690446" y="1282648"/>
                  </a:lnTo>
                  <a:lnTo>
                    <a:pt x="743557" y="1315319"/>
                  </a:lnTo>
                  <a:lnTo>
                    <a:pt x="796669" y="1347991"/>
                  </a:lnTo>
                  <a:lnTo>
                    <a:pt x="849780" y="1380662"/>
                  </a:lnTo>
                  <a:lnTo>
                    <a:pt x="902891" y="1413334"/>
                  </a:lnTo>
                  <a:lnTo>
                    <a:pt x="956003" y="1446006"/>
                  </a:lnTo>
                  <a:lnTo>
                    <a:pt x="1009114" y="1478677"/>
                  </a:lnTo>
                  <a:lnTo>
                    <a:pt x="1062225" y="1511349"/>
                  </a:lnTo>
                  <a:lnTo>
                    <a:pt x="1115336" y="1544020"/>
                  </a:lnTo>
                  <a:lnTo>
                    <a:pt x="1168448" y="1576692"/>
                  </a:lnTo>
                  <a:lnTo>
                    <a:pt x="1221559" y="1609364"/>
                  </a:lnTo>
                  <a:lnTo>
                    <a:pt x="1274670" y="1642035"/>
                  </a:lnTo>
                  <a:lnTo>
                    <a:pt x="1327782" y="1674707"/>
                  </a:lnTo>
                  <a:lnTo>
                    <a:pt x="1380893" y="1707379"/>
                  </a:lnTo>
                  <a:lnTo>
                    <a:pt x="1434004" y="1740050"/>
                  </a:lnTo>
                  <a:lnTo>
                    <a:pt x="1487115" y="1772722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438923" y="1973107"/>
              <a:ext cx="102785" cy="1808317"/>
            </a:xfrm>
            <a:custGeom>
              <a:avLst/>
              <a:pathLst>
                <a:path w="102785" h="1808317">
                  <a:moveTo>
                    <a:pt x="102785" y="1808317"/>
                  </a:moveTo>
                  <a:lnTo>
                    <a:pt x="102785" y="1745961"/>
                  </a:lnTo>
                  <a:lnTo>
                    <a:pt x="102785" y="1683605"/>
                  </a:lnTo>
                  <a:lnTo>
                    <a:pt x="102785" y="1621250"/>
                  </a:lnTo>
                  <a:lnTo>
                    <a:pt x="102785" y="1558894"/>
                  </a:lnTo>
                  <a:lnTo>
                    <a:pt x="102785" y="1496538"/>
                  </a:lnTo>
                  <a:lnTo>
                    <a:pt x="102785" y="1434182"/>
                  </a:lnTo>
                  <a:lnTo>
                    <a:pt x="102785" y="1371827"/>
                  </a:lnTo>
                  <a:lnTo>
                    <a:pt x="102785" y="1309471"/>
                  </a:lnTo>
                  <a:lnTo>
                    <a:pt x="102785" y="1247115"/>
                  </a:lnTo>
                  <a:lnTo>
                    <a:pt x="102785" y="1184759"/>
                  </a:lnTo>
                  <a:lnTo>
                    <a:pt x="102785" y="1122403"/>
                  </a:lnTo>
                  <a:lnTo>
                    <a:pt x="102785" y="1060048"/>
                  </a:lnTo>
                  <a:lnTo>
                    <a:pt x="102785" y="997692"/>
                  </a:lnTo>
                  <a:lnTo>
                    <a:pt x="102785" y="935336"/>
                  </a:lnTo>
                  <a:lnTo>
                    <a:pt x="102785" y="872980"/>
                  </a:lnTo>
                  <a:lnTo>
                    <a:pt x="102785" y="810625"/>
                  </a:lnTo>
                  <a:lnTo>
                    <a:pt x="102785" y="748269"/>
                  </a:lnTo>
                  <a:lnTo>
                    <a:pt x="102785" y="685913"/>
                  </a:lnTo>
                  <a:lnTo>
                    <a:pt x="102785" y="623557"/>
                  </a:lnTo>
                  <a:lnTo>
                    <a:pt x="102785" y="561201"/>
                  </a:lnTo>
                  <a:lnTo>
                    <a:pt x="102785" y="498846"/>
                  </a:lnTo>
                  <a:lnTo>
                    <a:pt x="102785" y="436490"/>
                  </a:lnTo>
                  <a:lnTo>
                    <a:pt x="102785" y="374134"/>
                  </a:lnTo>
                  <a:lnTo>
                    <a:pt x="102785" y="311778"/>
                  </a:lnTo>
                  <a:lnTo>
                    <a:pt x="102785" y="249423"/>
                  </a:lnTo>
                  <a:lnTo>
                    <a:pt x="102785" y="187067"/>
                  </a:lnTo>
                  <a:lnTo>
                    <a:pt x="102785" y="124711"/>
                  </a:lnTo>
                  <a:lnTo>
                    <a:pt x="102785" y="62355"/>
                  </a:lnTo>
                  <a:lnTo>
                    <a:pt x="102785" y="0"/>
                  </a:lnTo>
                  <a:lnTo>
                    <a:pt x="0" y="2923"/>
                  </a:lnTo>
                  <a:lnTo>
                    <a:pt x="3544" y="65178"/>
                  </a:lnTo>
                  <a:lnTo>
                    <a:pt x="7088" y="127433"/>
                  </a:lnTo>
                  <a:lnTo>
                    <a:pt x="10633" y="189688"/>
                  </a:lnTo>
                  <a:lnTo>
                    <a:pt x="14177" y="251943"/>
                  </a:lnTo>
                  <a:lnTo>
                    <a:pt x="17721" y="314198"/>
                  </a:lnTo>
                  <a:lnTo>
                    <a:pt x="21266" y="376453"/>
                  </a:lnTo>
                  <a:lnTo>
                    <a:pt x="24810" y="438708"/>
                  </a:lnTo>
                  <a:lnTo>
                    <a:pt x="28354" y="500963"/>
                  </a:lnTo>
                  <a:lnTo>
                    <a:pt x="31899" y="563218"/>
                  </a:lnTo>
                  <a:lnTo>
                    <a:pt x="35443" y="625473"/>
                  </a:lnTo>
                  <a:lnTo>
                    <a:pt x="38987" y="687728"/>
                  </a:lnTo>
                  <a:lnTo>
                    <a:pt x="42532" y="749983"/>
                  </a:lnTo>
                  <a:lnTo>
                    <a:pt x="46076" y="812238"/>
                  </a:lnTo>
                  <a:lnTo>
                    <a:pt x="49620" y="874493"/>
                  </a:lnTo>
                  <a:lnTo>
                    <a:pt x="53165" y="936747"/>
                  </a:lnTo>
                  <a:lnTo>
                    <a:pt x="56709" y="999002"/>
                  </a:lnTo>
                  <a:lnTo>
                    <a:pt x="60253" y="1061257"/>
                  </a:lnTo>
                  <a:lnTo>
                    <a:pt x="63798" y="1123512"/>
                  </a:lnTo>
                  <a:lnTo>
                    <a:pt x="67342" y="1185767"/>
                  </a:lnTo>
                  <a:lnTo>
                    <a:pt x="70886" y="1248022"/>
                  </a:lnTo>
                  <a:lnTo>
                    <a:pt x="74431" y="1310277"/>
                  </a:lnTo>
                  <a:lnTo>
                    <a:pt x="77975" y="1372532"/>
                  </a:lnTo>
                  <a:lnTo>
                    <a:pt x="81519" y="1434787"/>
                  </a:lnTo>
                  <a:lnTo>
                    <a:pt x="85064" y="1497042"/>
                  </a:lnTo>
                  <a:lnTo>
                    <a:pt x="88608" y="1559297"/>
                  </a:lnTo>
                  <a:lnTo>
                    <a:pt x="92152" y="1621552"/>
                  </a:lnTo>
                  <a:lnTo>
                    <a:pt x="95697" y="1683807"/>
                  </a:lnTo>
                  <a:lnTo>
                    <a:pt x="99241" y="174606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795081" y="293696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71797" y="293548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885701" y="298192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958041" y="302094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996011" y="293696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143939" y="297394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091642" y="293696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070540" y="293611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154314" y="298177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080915" y="29437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260903" y="37068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337690" y="370688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423863" y="37908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461833" y="37068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609761" y="37438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557464" y="37068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536362" y="37060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620136" y="37517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546737" y="37136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119800" y="426245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207879" y="43479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241614" y="426245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254530" y="427276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393777" y="43009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341480" y="42639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320377" y="42630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404151" y="43087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330752" y="42707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524486" y="462374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604872" y="462374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756541" y="46622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704244" y="46252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683141" y="46243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766915" y="46700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693516" y="46319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819890" y="442681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907969" y="451228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942340" y="442830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093867" y="44652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041570" y="44283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020467" y="44274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104241" y="44731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030842" y="443507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514736" y="382485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598863" y="382634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746791" y="38633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694494" y="38263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673392" y="38254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757166" y="38711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683766" y="38331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893610" y="295150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968774" y="295150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056570" y="30354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089035" y="295002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242468" y="29884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190171" y="29515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169069" y="29506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52843" y="29963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179443" y="29582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366111" y="282262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378956" y="2832927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454049" y="29080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487784" y="282262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500700" y="283292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639947" y="28610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587650" y="28241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566547" y="282325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650321" y="28689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576922" y="28308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792925" y="29337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869642" y="293225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883545" y="297869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955886" y="30177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993856" y="29337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141783" y="29707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089487" y="29337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068384" y="29328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152158" y="29785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078759" y="29405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258747" y="370366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335534" y="370366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421708" y="37876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459678" y="370366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607605" y="374064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555308" y="370366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534206" y="37028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617980" y="37484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544581" y="37104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117644" y="425923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205723" y="434469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239459" y="425923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252374" y="426953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391621" y="42976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339324" y="42607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318222" y="42598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401996" y="43055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328596" y="42674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522331" y="462051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602717" y="462051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754385" y="46589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702088" y="46219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680986" y="46211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764760" y="466681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691361" y="46287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817734" y="442359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905813" y="45090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940184" y="442507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091711" y="44620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039414" y="44250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018312" y="44242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102086" y="44698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028686" y="443184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512581" y="382163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596708" y="382311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744635" y="38600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692338" y="38231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671236" y="38222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755010" y="38679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681611" y="38298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891454" y="294828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966618" y="294828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054415" y="30322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086880" y="294679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240312" y="29852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188015" y="294828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166913" y="294743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250687" y="29930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177288" y="29550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363955" y="2819397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376800" y="2829701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451893" y="290486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485629" y="281939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498544" y="282970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637791" y="28578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585494" y="282087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564392" y="282003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648166" y="28656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574766" y="282765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789699" y="293158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866416" y="293009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880319" y="297653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952660" y="301556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990630" y="293158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138557" y="29685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086260" y="293158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065158" y="293073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148932" y="29763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075533" y="293835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255521" y="370150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332308" y="370150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418482" y="37854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456452" y="370150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604379" y="37384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552082" y="37015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530980" y="370065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614754" y="37463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541355" y="37082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114418" y="425707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202497" y="43425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236233" y="425707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249148" y="426737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388395" y="42955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336098" y="42585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314996" y="42577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398770" y="43033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325370" y="42653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519104" y="46183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599491" y="46183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751159" y="46568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698862" y="46198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677760" y="46189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761534" y="46646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688134" y="46266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814508" y="442143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902587" y="450690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936958" y="442291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088485" y="44599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036188" y="442291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015086" y="442207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098860" y="44677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025460" y="44296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509355" y="38194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593481" y="382096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741409" y="38579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689112" y="38209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668010" y="38201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751784" y="38657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678385" y="38277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888228" y="29461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963392" y="294612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051189" y="30301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083654" y="294464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237086" y="298310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184789" y="29461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163687" y="29452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247461" y="299094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174062" y="29529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360729" y="281724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373574" y="282754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448667" y="29027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482403" y="281724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495318" y="282754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634565" y="28557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582268" y="28187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561166" y="28178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644939" y="28635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571540" y="28254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785894" y="29308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862610" y="292934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876514" y="297578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948854" y="30148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986824" y="29308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134752" y="29678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082455" y="29308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061353" y="29299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145127" y="29756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071727" y="29376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251716" y="370074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328503" y="370074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414676" y="37847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452646" y="370074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600574" y="37377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548277" y="37007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27175" y="36999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610949" y="37455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537549" y="37075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110613" y="425631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198692" y="434178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232427" y="425631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245343" y="426662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384589" y="42947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332292" y="42578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311190" y="42569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394964" y="43026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321565" y="426457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515299" y="46176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595685" y="46176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747353" y="46560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695056" y="46190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673954" y="46182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757728" y="46638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684329" y="46258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810703" y="442067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898782" y="450614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933152" y="442216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084679" y="445914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032382" y="442216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011280" y="44213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095054" y="446697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021655" y="44289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505549" y="381872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589676" y="382020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737604" y="38571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685307" y="382020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664204" y="38193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747978" y="38650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674579" y="38269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884423" y="294536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959586" y="294536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047383" y="30293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079848" y="294388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233281" y="298235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180984" y="294536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159882" y="29445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243655" y="29901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170256" y="29521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356924" y="2816484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369769" y="2826788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444862" y="290195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478597" y="281648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491512" y="282678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630759" y="28549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578462" y="28179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557360" y="28171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641134" y="28627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567735" y="282474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782088" y="293158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858805" y="293009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872708" y="297653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945049" y="301556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983019" y="293158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130946" y="29685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078649" y="293158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057547" y="293073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141321" y="29763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067922" y="293835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247910" y="370150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324697" y="370150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410871" y="37854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448841" y="370150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596768" y="37384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544471" y="37015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523369" y="370065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607143" y="37463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533744" y="37082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106807" y="425707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194886" y="43425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228622" y="425707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241537" y="426737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380784" y="42955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328487" y="42585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307385" y="42577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391159" y="43033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317759" y="42653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511494" y="46183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591880" y="46183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743548" y="46568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691251" y="46198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670149" y="46189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753923" y="46646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680523" y="46266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806897" y="442143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894976" y="450690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929347" y="442291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080874" y="44599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028577" y="442291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007475" y="442207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091249" y="44677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017849" y="44296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501744" y="38194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585871" y="382096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733798" y="38579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681501" y="38209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660399" y="38201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744173" y="38657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670774" y="38277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880617" y="29461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955781" y="294612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043578" y="30301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076043" y="294464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229475" y="298310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177178" y="29461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156076" y="29452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239850" y="299094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166451" y="29529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353118" y="281724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365963" y="282754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441056" y="29027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474792" y="281724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487707" y="282754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626954" y="28557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574657" y="28187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553555" y="28178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637329" y="28635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563929" y="28254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778862" y="29337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855579" y="293225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869482" y="297869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941823" y="30177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979793" y="29337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127720" y="29707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075423" y="29337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054321" y="29328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138095" y="29785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064696" y="29405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244684" y="370366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321471" y="370366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407645" y="37876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445615" y="370366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593542" y="374064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541245" y="370366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520143" y="37028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603917" y="37484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530518" y="37104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103581" y="425923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191660" y="434469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225396" y="425923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238311" y="426953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377558" y="42976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325261" y="42607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304159" y="42598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387932" y="43055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314533" y="42674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508267" y="462051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588654" y="462051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740322" y="46589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688025" y="46219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666923" y="46211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750697" y="466681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677297" y="46287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803671" y="442359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891750" y="45090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926121" y="442507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077648" y="44620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025351" y="44250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004249" y="44242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088022" y="44698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014623" y="443184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498518" y="382163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582644" y="382311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730572" y="38600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678275" y="38231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657173" y="38222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740947" y="38679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667548" y="38298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877391" y="294828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952555" y="294828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040352" y="30322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072817" y="294679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226249" y="29852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173952" y="294828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152850" y="294743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236624" y="29930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163225" y="29550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349892" y="2819397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362737" y="2829701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437830" y="290486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4471565" y="281939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4484481" y="282970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4623728" y="28578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4571431" y="282087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4550328" y="282003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4634102" y="28656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4560703" y="282765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4776707" y="293696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4853423" y="293548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867326" y="298192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939667" y="302094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977637" y="293696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125565" y="297394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073268" y="293696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5052165" y="293611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5135939" y="298177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062540" y="29437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5242529" y="37068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5319315" y="370688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405489" y="37908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443459" y="37068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591387" y="37438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539090" y="37068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517987" y="37060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601761" y="37517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528362" y="37136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101425" y="426245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189505" y="43479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223240" y="426245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236155" y="427276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375402" y="43009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323105" y="42639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302003" y="42630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385777" y="43087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312378" y="42707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4506112" y="462374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586498" y="462374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738166" y="46622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685869" y="46252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664767" y="46243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748541" y="46700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675142" y="46319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801515" y="442681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889594" y="451228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3923965" y="442830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075492" y="44652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023195" y="44283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4002093" y="44274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4085867" y="44731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4012468" y="443507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3496362" y="382485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3580489" y="382634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3728416" y="38633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3676119" y="38263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3655017" y="38254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3738791" y="38711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3665392" y="38331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3875236" y="295150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3950399" y="295150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4038196" y="30354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4070661" y="295002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4224094" y="29884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4171797" y="29515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4150694" y="29506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4234468" y="29963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4161069" y="29582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4347737" y="282262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4360581" y="2832927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4435674" y="29080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4469410" y="282262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4482325" y="283292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621572" y="28610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569275" y="28241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548173" y="282325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631947" y="28689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558548" y="28308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775950" y="29407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852666" y="293928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866569" y="298572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938910" y="30247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976880" y="29407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5124808" y="29777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5072511" y="29407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5051408" y="29399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5135182" y="29855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061783" y="294754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241772" y="37106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318559" y="371069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5404732" y="37946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442702" y="37106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5590630" y="37476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538333" y="37106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517230" y="37098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601004" y="37555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5527605" y="37174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5100668" y="426626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5188748" y="43517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5222483" y="426626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5235398" y="427656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5374645" y="43047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5322348" y="42677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5301246" y="42668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5385020" y="43125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5311621" y="42745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4505355" y="46275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4585741" y="46275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4737409" y="46660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685112" y="46290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664010" y="46281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747784" y="46738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674385" y="46358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3800758" y="443062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3888838" y="45160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3923208" y="443210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074735" y="44690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022438" y="44321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001336" y="44312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4085110" y="44769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4011711" y="44388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3495605" y="382866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3579732" y="383014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3727659" y="38671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3675363" y="38301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3654260" y="38293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3738034" y="38749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3664635" y="38369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3874479" y="295531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3949642" y="295531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4037439" y="303929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4069904" y="295383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4223337" y="29922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4171040" y="29553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4149937" y="29544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4233711" y="30001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4160312" y="29620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4346980" y="282642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4359824" y="283673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4434917" y="291189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4468653" y="282642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4481568" y="283673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4620815" y="28648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4568518" y="28279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4547416" y="28270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631190" y="28727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4557791" y="283468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776707" y="294457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853423" y="294309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867326" y="298953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4939667" y="30285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4977637" y="294457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5125565" y="29815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5073268" y="29445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052165" y="29437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135939" y="29893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062540" y="29513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5242529" y="37144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5319315" y="371449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5405489" y="37984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5443459" y="37144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5591387" y="37514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5539090" y="37144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5517987" y="37136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5601761" y="375931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528362" y="37212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5101425" y="42700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5189505" y="43555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5223240" y="427006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5236155" y="428037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5375402" y="43085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5323105" y="42715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5302003" y="42707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5385777" y="43163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5312378" y="42783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4506112" y="463135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4586498" y="463135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738166" y="46698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685869" y="46328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664767" y="46319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4748541" y="46776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675142" y="46396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3801515" y="443442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3889594" y="45198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3923965" y="443591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075492" y="447289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023195" y="443591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4002093" y="443506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4085867" y="448072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012468" y="444268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3496362" y="383247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3580489" y="383395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3728416" y="387093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3676119" y="383395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3655017" y="38331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3738791" y="387876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3665392" y="38407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3875236" y="295911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3950399" y="295911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038196" y="304310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070661" y="295763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224094" y="29961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171797" y="295911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150694" y="295827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234468" y="30039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161069" y="296589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4347737" y="2830234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4360581" y="2840538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4435674" y="291570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4469410" y="283023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4482325" y="284053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4621572" y="286869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4569275" y="283171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4548173" y="283086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4631947" y="287653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4558548" y="283849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4778862" y="294780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4855579" y="294631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4869482" y="299275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4941823" y="303178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4979793" y="294780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5127720" y="29847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5075423" y="29478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5054321" y="29469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5138095" y="29926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5064696" y="29545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5244684" y="371772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5321471" y="371772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5407645" y="38017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5445615" y="371772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5593542" y="37547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5541245" y="371772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5520143" y="371687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5603917" y="37625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5530518" y="372449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5103581" y="427329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5191660" y="43587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5225396" y="427329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5238311" y="428359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5377558" y="431175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5325261" y="427477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5304159" y="42739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5387932" y="431959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5314533" y="42815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4508267" y="46345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4588654" y="46345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4740322" y="46730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4688025" y="46360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4666923" y="46352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4750697" y="46808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4677297" y="46428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3803671" y="443765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3891750" y="45231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3926121" y="443913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4077648" y="44761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4025351" y="44391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4004249" y="44382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4088022" y="44839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4014623" y="44459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3498518" y="383569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3582644" y="383717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3730572" y="387416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3678275" y="38371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3657173" y="38363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3740947" y="388199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3667548" y="384395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3877391" y="296234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3952555" y="296234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4040352" y="30463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4072817" y="296086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4226249" y="29993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4173952" y="29623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4152850" y="29614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4236624" y="30071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4163225" y="29691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4349892" y="2833460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4362737" y="2843764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4437830" y="291892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4471565" y="283346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4484481" y="284376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4623728" y="28719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4571431" y="28349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4550328" y="28340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4634102" y="28797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4560703" y="28417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4782088" y="29499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4858805" y="294847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4872708" y="299491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4945049" y="30339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4983019" y="29499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5130946" y="29869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5078649" y="29499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5057547" y="29491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5141321" y="29947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5067922" y="29567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5247910" y="371987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5324697" y="371987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5410871" y="38038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5448841" y="371987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5596768" y="37568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5544471" y="371987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5523369" y="37190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5607143" y="37646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5533744" y="37266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5106807" y="427544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5194886" y="436091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5228622" y="427544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5241537" y="428575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5380784" y="43139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5328487" y="42769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5307385" y="42760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5391159" y="43217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5317759" y="428370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4511494" y="46367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4591880" y="46367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4743548" y="46751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4691251" y="46382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4670149" y="46373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4753923" y="46830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4680523" y="46449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3806897" y="443981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3894976" y="45252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3929347" y="444129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4080874" y="44782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4028577" y="44412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4007475" y="44404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4091249" y="44861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4017849" y="44480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3501744" y="383785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3585871" y="383933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3733798" y="38763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3681501" y="38393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3660399" y="38384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3744173" y="38841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3670774" y="38461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3880617" y="296450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3955781" y="296450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4043578" y="304848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4076043" y="296301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4229475" y="30014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4177178" y="29645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4156076" y="29636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4239850" y="300931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4166451" y="297127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4353118" y="283561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4365963" y="284592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4441056" y="29210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4474792" y="283561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4487707" y="284592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4626954" y="28740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4574657" y="28370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4553555" y="28362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4637329" y="288191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4563929" y="28438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4785894" y="295071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4862610" y="294923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4876514" y="299567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4948854" y="303469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4986824" y="295071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5134752" y="29876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5082455" y="29507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5061353" y="29498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5145127" y="29955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5071727" y="29574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5251716" y="372063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5328503" y="372063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5414676" y="380462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5452646" y="372063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5600574" y="37576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5548277" y="37206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5527175" y="37197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5610949" y="37654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5537549" y="37274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5110613" y="427620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5198692" y="436167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5232427" y="427620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5245343" y="428651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5384589" y="431467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5332292" y="427768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5311190" y="427684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5394964" y="432250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5321565" y="428446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4515299" y="46374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4595685" y="46374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4747353" y="46759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4695056" y="46389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4673954" y="46381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4757728" y="46837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4684329" y="46457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3810703" y="44405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3898782" y="45260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3933152" y="444205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4084679" y="44790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4032382" y="44420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4011280" y="44412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4095054" y="44868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4021655" y="44488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3505549" y="383860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3589676" y="384009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3737604" y="387707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3685307" y="384009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3664204" y="383924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3747978" y="388490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3674579" y="384686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3884423" y="296525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3959586" y="29652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4047383" y="30492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4079848" y="29637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4233281" y="30022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4180984" y="29652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4159882" y="29644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4243655" y="30100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4170256" y="29720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4356924" y="2836372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4369769" y="2846677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4444862" y="29218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4478597" y="28363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4491512" y="284667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4630759" y="28748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4578462" y="283785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4557360" y="28370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4641134" y="28826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4567735" y="28446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4789699" y="29499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4866416" y="294847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4880319" y="299491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4952660" y="30339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4990630" y="29499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5138557" y="29869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5086260" y="29499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5065158" y="29491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5148932" y="29947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5075533" y="29567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5255521" y="371987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5332308" y="371987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5418482" y="38038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5456452" y="371987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5604379" y="37568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5552082" y="371987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5530980" y="37190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5614754" y="37646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5541355" y="37266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5114418" y="427544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5202497" y="436091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5236233" y="427544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5249148" y="428575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5388395" y="43139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5336098" y="42769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5314996" y="42760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5398770" y="43217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5325370" y="428370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4519104" y="46367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4599491" y="46367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4751159" y="46751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4698862" y="46382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4677760" y="46373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4761534" y="46830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4688134" y="46449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3814508" y="443981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3902587" y="45252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3936958" y="444129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4088485" y="44782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4036188" y="44412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4015086" y="44404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4098860" y="44861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4025460" y="44480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3509355" y="383785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3593481" y="383933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3741409" y="38763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3689112" y="38393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3668010" y="38384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3751784" y="38841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3678385" y="38461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3888228" y="296450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3963392" y="296450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4051189" y="304848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4083654" y="296301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4237086" y="30014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4184789" y="29645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4163687" y="29636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4247461" y="300931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4174062" y="297127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4360729" y="283561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4373574" y="284592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4448667" y="29210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4482403" y="283561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4495318" y="284592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4634565" y="28740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4582268" y="28370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4561166" y="28362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4644939" y="288191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4571540" y="28438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4792925" y="294780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4869642" y="294631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4883545" y="299275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4955886" y="303178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4993856" y="294780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5141783" y="29847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5089487" y="29478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5068384" y="29469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5152158" y="29926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5078759" y="29545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5258747" y="371772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5335534" y="371772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5421708" y="38017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5459678" y="371772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5607605" y="37547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5555308" y="371772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5534206" y="371687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5617980" y="37625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5544581" y="372449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5117644" y="427329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5205723" y="43587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5239459" y="427329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5252374" y="428359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5391621" y="431175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5339324" y="427477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5318222" y="42739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5401996" y="431959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5328596" y="42815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4522331" y="46345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4602717" y="46345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4754385" y="46730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4702088" y="46360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4680986" y="46352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4764760" y="46808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4691361" y="46428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3817734" y="443765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3905813" y="45231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3940184" y="443913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4091711" y="44761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4039414" y="44391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4018312" y="44382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4102086" y="44839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4028686" y="44459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3512581" y="383569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3596708" y="383717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3744635" y="387416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3692338" y="38371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3671236" y="38363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3755010" y="388199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3681611" y="384395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3891454" y="296234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3966618" y="296234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4054415" y="30463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4086880" y="296086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4240312" y="29993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4188015" y="29623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4166913" y="29614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4250687" y="30071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4177288" y="29691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4363955" y="2833460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4376800" y="2843764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4451893" y="291892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4485629" y="283346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4498544" y="284376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4637791" y="28719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4585494" y="28349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4564392" y="28340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4648166" y="28797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4574766" y="28417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4795081" y="294457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4871797" y="294309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4885701" y="298953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4958041" y="30285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4996011" y="294457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5143939" y="29815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5091642" y="29445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5070540" y="29437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5154314" y="29893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5080915" y="29513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5260903" y="37144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5337690" y="371449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5423863" y="37984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5461833" y="37144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5609761" y="37514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5557464" y="37144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5536362" y="37136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5620136" y="375931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5546737" y="37212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5119800" y="42700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5207879" y="43555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5241614" y="427006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5254530" y="428037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5393777" y="43085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5341480" y="42715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5320377" y="42707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5404151" y="43163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5330752" y="42783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4524486" y="463135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4604872" y="463135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4756541" y="46698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4704244" y="46328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4683141" y="46319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4766915" y="46776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4693516" y="46396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3819890" y="443442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3907969" y="45198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3942340" y="443591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4093867" y="447289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4041570" y="443591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4020467" y="443506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4104241" y="448072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4030842" y="444268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3514736" y="383247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3598863" y="383395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3746791" y="387093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3694494" y="383395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3673392" y="38331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3757166" y="387876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3683766" y="38407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3893610" y="295911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3968774" y="295911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4056570" y="304310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4089035" y="295763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4242468" y="29961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4190171" y="295911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4169069" y="295827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4252843" y="30039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4179443" y="296589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4366111" y="2830234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4378956" y="2840538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4454049" y="291570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4487784" y="283023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4500700" y="284053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4639947" y="286869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4587650" y="283171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4566547" y="283086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4650321" y="287653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4576922" y="283849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4795838" y="29407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4872554" y="293928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4886458" y="298572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4958798" y="30247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4996768" y="29407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5144696" y="29777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5092399" y="29407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5071297" y="29399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5155071" y="29855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5081672" y="294754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5261660" y="37106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5338447" y="371069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5424620" y="37946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5462590" y="37106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5610518" y="37476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5558221" y="37106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5537119" y="37098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5620893" y="37555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5547493" y="37174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5120557" y="426626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5208636" y="43517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5242371" y="426626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5255287" y="427656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5394534" y="43047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5342237" y="42677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5321134" y="42668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5404908" y="43125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5331509" y="42745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4525243" y="46275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4605629" y="46275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4757298" y="46660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4705001" y="46290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4683898" y="46281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4767672" y="46738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4694273" y="46358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3820647" y="443062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3908726" y="45160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3943096" y="443210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4094624" y="44690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4042327" y="44321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4021224" y="44312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4104998" y="44769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4031599" y="44388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3515493" y="382866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3599620" y="383014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3747548" y="38671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3695251" y="38301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3674149" y="38293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3757923" y="38749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3684523" y="38369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3894367" y="295531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3969531" y="295531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4057327" y="303929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4089792" y="295383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4243225" y="29922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4190928" y="29553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4169826" y="29544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4253600" y="30001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4180200" y="29620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4366868" y="282642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4379713" y="283673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4454806" y="291189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4488541" y="282642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4501457" y="283673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4640703" y="28648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4588407" y="28279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4567304" y="28270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4651078" y="28727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4577679" y="283468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4785894" y="29407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4862610" y="293928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4876514" y="298572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4948854" y="30247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4986824" y="29407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5134752" y="29777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5082455" y="29407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5061353" y="29399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5145127" y="29855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5071727" y="294754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5251716" y="37106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5328503" y="371069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5414676" y="37946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5452646" y="37106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5600574" y="37476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5548277" y="37106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5527175" y="37098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5610949" y="37555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5537549" y="37174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5110613" y="426626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5198692" y="43517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5232427" y="426626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5245343" y="427656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5384589" y="43047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5332292" y="42677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5311190" y="42668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5394964" y="43125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5321565" y="42745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4515299" y="46275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4595685" y="46275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4747353" y="46660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4695056" y="46290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4673954" y="46281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4757728" y="46738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4684329" y="46358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3810703" y="443062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3898782" y="45160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3933152" y="443210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4084679" y="44690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4032382" y="44321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4011280" y="44312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4095054" y="44769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4021655" y="44388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3505549" y="382866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3589676" y="383014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3737604" y="38671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3685307" y="38301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3664204" y="38293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3747978" y="38749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3674579" y="38369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3884423" y="295531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3959586" y="295531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4047383" y="303929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4079848" y="295383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4233281" y="29922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4180984" y="29553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4159882" y="29544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4243655" y="30001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4170256" y="29620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4356924" y="282642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4369769" y="283673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4444862" y="291189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4478597" y="282642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4491512" y="283673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4630759" y="28648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4578462" y="28279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4557360" y="28270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4641134" y="28727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4567735" y="283468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rc1185"/>
            <p:cNvSpPr/>
            <p:nvPr/>
          </p:nvSpPr>
          <p:spPr>
            <a:xfrm>
              <a:off x="6883106" y="2871690"/>
              <a:ext cx="201456" cy="201456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6" name="rc1186"/>
            <p:cNvSpPr/>
            <p:nvPr/>
          </p:nvSpPr>
          <p:spPr>
            <a:xfrm>
              <a:off x="6883106" y="3091146"/>
              <a:ext cx="201456" cy="25339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7" name="rc1187"/>
            <p:cNvSpPr/>
            <p:nvPr/>
          </p:nvSpPr>
          <p:spPr>
            <a:xfrm>
              <a:off x="6883106" y="3362539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8" name="rc1188"/>
            <p:cNvSpPr/>
            <p:nvPr/>
          </p:nvSpPr>
          <p:spPr>
            <a:xfrm>
              <a:off x="6883106" y="3581995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9" name="rc1189"/>
            <p:cNvSpPr/>
            <p:nvPr/>
          </p:nvSpPr>
          <p:spPr>
            <a:xfrm>
              <a:off x="6883106" y="3801451"/>
              <a:ext cx="201456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0" name="rc1190"/>
            <p:cNvSpPr/>
            <p:nvPr/>
          </p:nvSpPr>
          <p:spPr>
            <a:xfrm>
              <a:off x="6883106" y="4020907"/>
              <a:ext cx="201456" cy="37409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1" name="rc1191"/>
            <p:cNvSpPr/>
            <p:nvPr/>
          </p:nvSpPr>
          <p:spPr>
            <a:xfrm>
              <a:off x="6883106" y="4413001"/>
              <a:ext cx="201456" cy="253392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2" name="rc1192"/>
            <p:cNvSpPr/>
            <p:nvPr/>
          </p:nvSpPr>
          <p:spPr>
            <a:xfrm>
              <a:off x="6883106" y="46843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7163151" y="2930754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7185525" y="2941668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4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7239113" y="299722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7295757" y="2919185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7311910" y="2940140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g1198"/>
            <p:cNvSpPr/>
            <p:nvPr/>
          </p:nvSpPr>
          <p:spPr>
            <a:xfrm>
              <a:off x="7320641" y="2958912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g1199"/>
            <p:cNvSpPr/>
            <p:nvPr/>
          </p:nvSpPr>
          <p:spPr>
            <a:xfrm>
              <a:off x="7320641" y="2974628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g1200"/>
            <p:cNvSpPr/>
            <p:nvPr/>
          </p:nvSpPr>
          <p:spPr>
            <a:xfrm>
              <a:off x="7333738" y="2990345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g1201"/>
            <p:cNvSpPr/>
            <p:nvPr/>
          </p:nvSpPr>
          <p:spPr>
            <a:xfrm>
              <a:off x="7420614" y="292486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g1202"/>
            <p:cNvSpPr/>
            <p:nvPr/>
          </p:nvSpPr>
          <p:spPr>
            <a:xfrm>
              <a:off x="7429345" y="293315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7411446" y="2971573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7419741" y="2979431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7462524" y="2971573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7470819" y="2979431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g1207"/>
            <p:cNvSpPr/>
            <p:nvPr/>
          </p:nvSpPr>
          <p:spPr>
            <a:xfrm>
              <a:off x="7528008" y="2921804"/>
              <a:ext cx="36671" cy="99099"/>
            </a:xfrm>
            <a:custGeom>
              <a:avLst/>
              <a:pathLst>
                <a:path w="36671" h="99099">
                  <a:moveTo>
                    <a:pt x="0" y="0"/>
                  </a:moveTo>
                  <a:lnTo>
                    <a:pt x="9167" y="0"/>
                  </a:lnTo>
                  <a:lnTo>
                    <a:pt x="9167" y="30995"/>
                  </a:lnTo>
                  <a:lnTo>
                    <a:pt x="36234" y="30995"/>
                  </a:lnTo>
                  <a:lnTo>
                    <a:pt x="36234" y="39727"/>
                  </a:lnTo>
                  <a:lnTo>
                    <a:pt x="9167" y="39727"/>
                  </a:lnTo>
                  <a:lnTo>
                    <a:pt x="9167" y="87749"/>
                  </a:lnTo>
                  <a:lnTo>
                    <a:pt x="12018" y="86779"/>
                  </a:lnTo>
                  <a:lnTo>
                    <a:pt x="14808" y="85793"/>
                  </a:lnTo>
                  <a:lnTo>
                    <a:pt x="17536" y="84789"/>
                  </a:lnTo>
                  <a:lnTo>
                    <a:pt x="20204" y="83767"/>
                  </a:lnTo>
                  <a:lnTo>
                    <a:pt x="22810" y="82728"/>
                  </a:lnTo>
                  <a:lnTo>
                    <a:pt x="25355" y="81672"/>
                  </a:lnTo>
                  <a:lnTo>
                    <a:pt x="27839" y="80598"/>
                  </a:lnTo>
                  <a:lnTo>
                    <a:pt x="30262" y="79506"/>
                  </a:lnTo>
                  <a:lnTo>
                    <a:pt x="32624" y="78397"/>
                  </a:lnTo>
                  <a:lnTo>
                    <a:pt x="34925" y="77271"/>
                  </a:lnTo>
                  <a:lnTo>
                    <a:pt x="36671" y="86439"/>
                  </a:lnTo>
                  <a:lnTo>
                    <a:pt x="33833" y="87744"/>
                  </a:lnTo>
                  <a:lnTo>
                    <a:pt x="30908" y="89041"/>
                  </a:lnTo>
                  <a:lnTo>
                    <a:pt x="27896" y="90329"/>
                  </a:lnTo>
                  <a:lnTo>
                    <a:pt x="24796" y="91608"/>
                  </a:lnTo>
                  <a:lnTo>
                    <a:pt x="21609" y="92878"/>
                  </a:lnTo>
                  <a:lnTo>
                    <a:pt x="18335" y="94140"/>
                  </a:lnTo>
                  <a:lnTo>
                    <a:pt x="14974" y="95393"/>
                  </a:lnTo>
                  <a:lnTo>
                    <a:pt x="11525" y="96637"/>
                  </a:lnTo>
                  <a:lnTo>
                    <a:pt x="7989" y="97872"/>
                  </a:lnTo>
                  <a:lnTo>
                    <a:pt x="4365" y="99099"/>
                  </a:lnTo>
                  <a:lnTo>
                    <a:pt x="0" y="947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g1208"/>
            <p:cNvSpPr/>
            <p:nvPr/>
          </p:nvSpPr>
          <p:spPr>
            <a:xfrm>
              <a:off x="7572974" y="2921804"/>
              <a:ext cx="46712" cy="97790"/>
            </a:xfrm>
            <a:custGeom>
              <a:avLst/>
              <a:pathLst>
                <a:path w="46712" h="97790">
                  <a:moveTo>
                    <a:pt x="0" y="0"/>
                  </a:moveTo>
                  <a:lnTo>
                    <a:pt x="9167" y="0"/>
                  </a:lnTo>
                  <a:lnTo>
                    <a:pt x="9167" y="32742"/>
                  </a:lnTo>
                  <a:lnTo>
                    <a:pt x="12201" y="31493"/>
                  </a:lnTo>
                  <a:lnTo>
                    <a:pt x="15192" y="30192"/>
                  </a:lnTo>
                  <a:lnTo>
                    <a:pt x="18139" y="28839"/>
                  </a:lnTo>
                  <a:lnTo>
                    <a:pt x="21042" y="27433"/>
                  </a:lnTo>
                  <a:lnTo>
                    <a:pt x="23901" y="25975"/>
                  </a:lnTo>
                  <a:lnTo>
                    <a:pt x="26717" y="24464"/>
                  </a:lnTo>
                  <a:lnTo>
                    <a:pt x="29489" y="22902"/>
                  </a:lnTo>
                  <a:lnTo>
                    <a:pt x="32218" y="21286"/>
                  </a:lnTo>
                  <a:lnTo>
                    <a:pt x="34903" y="19619"/>
                  </a:lnTo>
                  <a:lnTo>
                    <a:pt x="37544" y="17899"/>
                  </a:lnTo>
                  <a:lnTo>
                    <a:pt x="43219" y="25757"/>
                  </a:lnTo>
                  <a:lnTo>
                    <a:pt x="40050" y="27651"/>
                  </a:lnTo>
                  <a:lnTo>
                    <a:pt x="36828" y="29494"/>
                  </a:lnTo>
                  <a:lnTo>
                    <a:pt x="33554" y="31284"/>
                  </a:lnTo>
                  <a:lnTo>
                    <a:pt x="30227" y="33021"/>
                  </a:lnTo>
                  <a:lnTo>
                    <a:pt x="26848" y="34706"/>
                  </a:lnTo>
                  <a:lnTo>
                    <a:pt x="23417" y="36339"/>
                  </a:lnTo>
                  <a:lnTo>
                    <a:pt x="19933" y="37919"/>
                  </a:lnTo>
                  <a:lnTo>
                    <a:pt x="16397" y="39447"/>
                  </a:lnTo>
                  <a:lnTo>
                    <a:pt x="12808" y="40923"/>
                  </a:lnTo>
                  <a:lnTo>
                    <a:pt x="9167" y="42346"/>
                  </a:lnTo>
                  <a:lnTo>
                    <a:pt x="9167" y="85129"/>
                  </a:lnTo>
                  <a:lnTo>
                    <a:pt x="9191" y="85470"/>
                  </a:lnTo>
                  <a:lnTo>
                    <a:pt x="9263" y="85793"/>
                  </a:lnTo>
                  <a:lnTo>
                    <a:pt x="9383" y="86098"/>
                  </a:lnTo>
                  <a:lnTo>
                    <a:pt x="9551" y="86386"/>
                  </a:lnTo>
                  <a:lnTo>
                    <a:pt x="9768" y="86657"/>
                  </a:lnTo>
                  <a:lnTo>
                    <a:pt x="10032" y="86910"/>
                  </a:lnTo>
                  <a:lnTo>
                    <a:pt x="10344" y="87146"/>
                  </a:lnTo>
                  <a:lnTo>
                    <a:pt x="10704" y="87364"/>
                  </a:lnTo>
                  <a:lnTo>
                    <a:pt x="11112" y="87565"/>
                  </a:lnTo>
                  <a:lnTo>
                    <a:pt x="11568" y="87749"/>
                  </a:lnTo>
                  <a:lnTo>
                    <a:pt x="12156" y="87914"/>
                  </a:lnTo>
                  <a:lnTo>
                    <a:pt x="12957" y="88063"/>
                  </a:lnTo>
                  <a:lnTo>
                    <a:pt x="13972" y="88194"/>
                  </a:lnTo>
                  <a:lnTo>
                    <a:pt x="15201" y="88307"/>
                  </a:lnTo>
                  <a:lnTo>
                    <a:pt x="16643" y="88403"/>
                  </a:lnTo>
                  <a:lnTo>
                    <a:pt x="18300" y="88482"/>
                  </a:lnTo>
                  <a:lnTo>
                    <a:pt x="20171" y="88543"/>
                  </a:lnTo>
                  <a:lnTo>
                    <a:pt x="22255" y="88587"/>
                  </a:lnTo>
                  <a:lnTo>
                    <a:pt x="24554" y="88613"/>
                  </a:lnTo>
                  <a:lnTo>
                    <a:pt x="27066" y="88622"/>
                  </a:lnTo>
                  <a:lnTo>
                    <a:pt x="28330" y="88595"/>
                  </a:lnTo>
                  <a:lnTo>
                    <a:pt x="29502" y="88517"/>
                  </a:lnTo>
                  <a:lnTo>
                    <a:pt x="30583" y="88386"/>
                  </a:lnTo>
                  <a:lnTo>
                    <a:pt x="31572" y="88203"/>
                  </a:lnTo>
                  <a:lnTo>
                    <a:pt x="32469" y="87967"/>
                  </a:lnTo>
                  <a:lnTo>
                    <a:pt x="33274" y="87679"/>
                  </a:lnTo>
                  <a:lnTo>
                    <a:pt x="33988" y="87338"/>
                  </a:lnTo>
                  <a:lnTo>
                    <a:pt x="34610" y="86945"/>
                  </a:lnTo>
                  <a:lnTo>
                    <a:pt x="35141" y="86500"/>
                  </a:lnTo>
                  <a:lnTo>
                    <a:pt x="35579" y="86002"/>
                  </a:lnTo>
                  <a:lnTo>
                    <a:pt x="35961" y="85400"/>
                  </a:lnTo>
                  <a:lnTo>
                    <a:pt x="36322" y="84640"/>
                  </a:lnTo>
                  <a:lnTo>
                    <a:pt x="36660" y="83723"/>
                  </a:lnTo>
                  <a:lnTo>
                    <a:pt x="36976" y="82650"/>
                  </a:lnTo>
                  <a:lnTo>
                    <a:pt x="37271" y="81418"/>
                  </a:lnTo>
                  <a:lnTo>
                    <a:pt x="37544" y="80030"/>
                  </a:lnTo>
                  <a:lnTo>
                    <a:pt x="37795" y="78485"/>
                  </a:lnTo>
                  <a:lnTo>
                    <a:pt x="38024" y="76782"/>
                  </a:lnTo>
                  <a:lnTo>
                    <a:pt x="38231" y="74922"/>
                  </a:lnTo>
                  <a:lnTo>
                    <a:pt x="38417" y="72905"/>
                  </a:lnTo>
                  <a:lnTo>
                    <a:pt x="46712" y="76398"/>
                  </a:lnTo>
                  <a:lnTo>
                    <a:pt x="46345" y="79170"/>
                  </a:lnTo>
                  <a:lnTo>
                    <a:pt x="45943" y="81724"/>
                  </a:lnTo>
                  <a:lnTo>
                    <a:pt x="45507" y="84060"/>
                  </a:lnTo>
                  <a:lnTo>
                    <a:pt x="45035" y="86177"/>
                  </a:lnTo>
                  <a:lnTo>
                    <a:pt x="44529" y="88076"/>
                  </a:lnTo>
                  <a:lnTo>
                    <a:pt x="43988" y="89757"/>
                  </a:lnTo>
                  <a:lnTo>
                    <a:pt x="43411" y="91219"/>
                  </a:lnTo>
                  <a:lnTo>
                    <a:pt x="42800" y="92463"/>
                  </a:lnTo>
                  <a:lnTo>
                    <a:pt x="42154" y="93489"/>
                  </a:lnTo>
                  <a:lnTo>
                    <a:pt x="41473" y="94297"/>
                  </a:lnTo>
                  <a:lnTo>
                    <a:pt x="40700" y="94961"/>
                  </a:lnTo>
                  <a:lnTo>
                    <a:pt x="39779" y="95554"/>
                  </a:lnTo>
                  <a:lnTo>
                    <a:pt x="38709" y="96078"/>
                  </a:lnTo>
                  <a:lnTo>
                    <a:pt x="37491" y="96532"/>
                  </a:lnTo>
                  <a:lnTo>
                    <a:pt x="36125" y="96916"/>
                  </a:lnTo>
                  <a:lnTo>
                    <a:pt x="34610" y="97231"/>
                  </a:lnTo>
                  <a:lnTo>
                    <a:pt x="32947" y="97475"/>
                  </a:lnTo>
                  <a:lnTo>
                    <a:pt x="31135" y="97650"/>
                  </a:lnTo>
                  <a:lnTo>
                    <a:pt x="29175" y="97755"/>
                  </a:lnTo>
                  <a:lnTo>
                    <a:pt x="27066" y="97790"/>
                  </a:lnTo>
                  <a:lnTo>
                    <a:pt x="23620" y="97763"/>
                  </a:lnTo>
                  <a:lnTo>
                    <a:pt x="20439" y="97685"/>
                  </a:lnTo>
                  <a:lnTo>
                    <a:pt x="17525" y="97554"/>
                  </a:lnTo>
                  <a:lnTo>
                    <a:pt x="14878" y="97370"/>
                  </a:lnTo>
                  <a:lnTo>
                    <a:pt x="12496" y="97135"/>
                  </a:lnTo>
                  <a:lnTo>
                    <a:pt x="10381" y="96847"/>
                  </a:lnTo>
                  <a:lnTo>
                    <a:pt x="8532" y="96506"/>
                  </a:lnTo>
                  <a:lnTo>
                    <a:pt x="6950" y="96113"/>
                  </a:lnTo>
                  <a:lnTo>
                    <a:pt x="5633" y="95668"/>
                  </a:lnTo>
                  <a:lnTo>
                    <a:pt x="4583" y="95170"/>
                  </a:lnTo>
                  <a:lnTo>
                    <a:pt x="3712" y="94616"/>
                  </a:lnTo>
                  <a:lnTo>
                    <a:pt x="2933" y="94000"/>
                  </a:lnTo>
                  <a:lnTo>
                    <a:pt x="2246" y="93323"/>
                  </a:lnTo>
                  <a:lnTo>
                    <a:pt x="1650" y="92586"/>
                  </a:lnTo>
                  <a:lnTo>
                    <a:pt x="1145" y="91787"/>
                  </a:lnTo>
                  <a:lnTo>
                    <a:pt x="733" y="90927"/>
                  </a:lnTo>
                  <a:lnTo>
                    <a:pt x="412" y="90006"/>
                  </a:lnTo>
                  <a:lnTo>
                    <a:pt x="183" y="89023"/>
                  </a:lnTo>
                  <a:lnTo>
                    <a:pt x="45" y="87980"/>
                  </a:lnTo>
                  <a:lnTo>
                    <a:pt x="0" y="868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g1209"/>
            <p:cNvSpPr/>
            <p:nvPr/>
          </p:nvSpPr>
          <p:spPr>
            <a:xfrm>
              <a:off x="7632347" y="2920495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g1210"/>
            <p:cNvSpPr/>
            <p:nvPr/>
          </p:nvSpPr>
          <p:spPr>
            <a:xfrm>
              <a:off x="7670328" y="2948871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g1211"/>
            <p:cNvSpPr/>
            <p:nvPr/>
          </p:nvSpPr>
          <p:spPr>
            <a:xfrm>
              <a:off x="7686917" y="2977248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7632783" y="2947562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g1213"/>
            <p:cNvSpPr/>
            <p:nvPr/>
          </p:nvSpPr>
          <p:spPr>
            <a:xfrm>
              <a:off x="7633656" y="3004751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g1214"/>
            <p:cNvSpPr/>
            <p:nvPr/>
          </p:nvSpPr>
          <p:spPr>
            <a:xfrm>
              <a:off x="7755894" y="292486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7764625" y="293315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g1216"/>
            <p:cNvSpPr/>
            <p:nvPr/>
          </p:nvSpPr>
          <p:spPr>
            <a:xfrm>
              <a:off x="7746726" y="2971573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g1217"/>
            <p:cNvSpPr/>
            <p:nvPr/>
          </p:nvSpPr>
          <p:spPr>
            <a:xfrm>
              <a:off x="7755021" y="2979431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7797804" y="2971573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g1219"/>
            <p:cNvSpPr/>
            <p:nvPr/>
          </p:nvSpPr>
          <p:spPr>
            <a:xfrm>
              <a:off x="7806099" y="2979431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7854557" y="2923987"/>
              <a:ext cx="99536" cy="97790"/>
            </a:xfrm>
            <a:custGeom>
              <a:avLst/>
              <a:pathLst>
                <a:path w="99536" h="97790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90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g1221"/>
            <p:cNvSpPr/>
            <p:nvPr/>
          </p:nvSpPr>
          <p:spPr>
            <a:xfrm>
              <a:off x="7873766" y="2949308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7908691" y="2949308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7873766" y="2965897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g1224"/>
            <p:cNvSpPr/>
            <p:nvPr/>
          </p:nvSpPr>
          <p:spPr>
            <a:xfrm>
              <a:off x="7908691" y="2965897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g1225"/>
            <p:cNvSpPr/>
            <p:nvPr/>
          </p:nvSpPr>
          <p:spPr>
            <a:xfrm>
              <a:off x="7968936" y="2919622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g1226"/>
            <p:cNvSpPr/>
            <p:nvPr/>
          </p:nvSpPr>
          <p:spPr>
            <a:xfrm>
              <a:off x="7967627" y="2943196"/>
              <a:ext cx="97353" cy="78144"/>
            </a:xfrm>
            <a:custGeom>
              <a:avLst/>
              <a:pathLst>
                <a:path w="97353" h="78144">
                  <a:moveTo>
                    <a:pt x="0" y="18772"/>
                  </a:moveTo>
                  <a:lnTo>
                    <a:pt x="29686" y="18772"/>
                  </a:lnTo>
                  <a:lnTo>
                    <a:pt x="30633" y="16855"/>
                  </a:lnTo>
                  <a:lnTo>
                    <a:pt x="31554" y="14947"/>
                  </a:lnTo>
                  <a:lnTo>
                    <a:pt x="32449" y="13048"/>
                  </a:lnTo>
                  <a:lnTo>
                    <a:pt x="33318" y="11158"/>
                  </a:lnTo>
                  <a:lnTo>
                    <a:pt x="34161" y="9276"/>
                  </a:lnTo>
                  <a:lnTo>
                    <a:pt x="34977" y="7404"/>
                  </a:lnTo>
                  <a:lnTo>
                    <a:pt x="35767" y="5539"/>
                  </a:lnTo>
                  <a:lnTo>
                    <a:pt x="36531" y="3684"/>
                  </a:lnTo>
                  <a:lnTo>
                    <a:pt x="37269" y="1837"/>
                  </a:lnTo>
                  <a:lnTo>
                    <a:pt x="37980" y="0"/>
                  </a:lnTo>
                  <a:lnTo>
                    <a:pt x="47585" y="873"/>
                  </a:lnTo>
                  <a:lnTo>
                    <a:pt x="46882" y="2780"/>
                  </a:lnTo>
                  <a:lnTo>
                    <a:pt x="46170" y="4662"/>
                  </a:lnTo>
                  <a:lnTo>
                    <a:pt x="45450" y="6517"/>
                  </a:lnTo>
                  <a:lnTo>
                    <a:pt x="44721" y="8347"/>
                  </a:lnTo>
                  <a:lnTo>
                    <a:pt x="43983" y="10150"/>
                  </a:lnTo>
                  <a:lnTo>
                    <a:pt x="43237" y="11926"/>
                  </a:lnTo>
                  <a:lnTo>
                    <a:pt x="42481" y="13677"/>
                  </a:lnTo>
                  <a:lnTo>
                    <a:pt x="41717" y="15401"/>
                  </a:lnTo>
                  <a:lnTo>
                    <a:pt x="40945" y="17100"/>
                  </a:lnTo>
                  <a:lnTo>
                    <a:pt x="40163" y="18772"/>
                  </a:lnTo>
                  <a:lnTo>
                    <a:pt x="97353" y="18772"/>
                  </a:lnTo>
                  <a:lnTo>
                    <a:pt x="97353" y="27503"/>
                  </a:lnTo>
                  <a:lnTo>
                    <a:pt x="75961" y="27503"/>
                  </a:lnTo>
                  <a:lnTo>
                    <a:pt x="75202" y="30677"/>
                  </a:lnTo>
                  <a:lnTo>
                    <a:pt x="74320" y="33737"/>
                  </a:lnTo>
                  <a:lnTo>
                    <a:pt x="73316" y="36684"/>
                  </a:lnTo>
                  <a:lnTo>
                    <a:pt x="72189" y="39517"/>
                  </a:lnTo>
                  <a:lnTo>
                    <a:pt x="70941" y="42237"/>
                  </a:lnTo>
                  <a:lnTo>
                    <a:pt x="69570" y="44843"/>
                  </a:lnTo>
                  <a:lnTo>
                    <a:pt x="68077" y="47336"/>
                  </a:lnTo>
                  <a:lnTo>
                    <a:pt x="66462" y="49715"/>
                  </a:lnTo>
                  <a:lnTo>
                    <a:pt x="64724" y="51981"/>
                  </a:lnTo>
                  <a:lnTo>
                    <a:pt x="62864" y="54133"/>
                  </a:lnTo>
                  <a:lnTo>
                    <a:pt x="66169" y="55622"/>
                  </a:lnTo>
                  <a:lnTo>
                    <a:pt x="69448" y="57119"/>
                  </a:lnTo>
                  <a:lnTo>
                    <a:pt x="72700" y="58625"/>
                  </a:lnTo>
                  <a:lnTo>
                    <a:pt x="75926" y="60140"/>
                  </a:lnTo>
                  <a:lnTo>
                    <a:pt x="79126" y="61664"/>
                  </a:lnTo>
                  <a:lnTo>
                    <a:pt x="82300" y="63196"/>
                  </a:lnTo>
                  <a:lnTo>
                    <a:pt x="85448" y="64737"/>
                  </a:lnTo>
                  <a:lnTo>
                    <a:pt x="88569" y="66287"/>
                  </a:lnTo>
                  <a:lnTo>
                    <a:pt x="91665" y="67846"/>
                  </a:lnTo>
                  <a:lnTo>
                    <a:pt x="94734" y="69413"/>
                  </a:lnTo>
                  <a:lnTo>
                    <a:pt x="88622" y="78144"/>
                  </a:lnTo>
                  <a:lnTo>
                    <a:pt x="86011" y="76477"/>
                  </a:lnTo>
                  <a:lnTo>
                    <a:pt x="83243" y="74791"/>
                  </a:lnTo>
                  <a:lnTo>
                    <a:pt x="80318" y="73089"/>
                  </a:lnTo>
                  <a:lnTo>
                    <a:pt x="77236" y="71369"/>
                  </a:lnTo>
                  <a:lnTo>
                    <a:pt x="73997" y="69631"/>
                  </a:lnTo>
                  <a:lnTo>
                    <a:pt x="70600" y="67876"/>
                  </a:lnTo>
                  <a:lnTo>
                    <a:pt x="67047" y="66104"/>
                  </a:lnTo>
                  <a:lnTo>
                    <a:pt x="63336" y="64314"/>
                  </a:lnTo>
                  <a:lnTo>
                    <a:pt x="59468" y="62507"/>
                  </a:lnTo>
                  <a:lnTo>
                    <a:pt x="55443" y="60682"/>
                  </a:lnTo>
                  <a:lnTo>
                    <a:pt x="51732" y="63135"/>
                  </a:lnTo>
                  <a:lnTo>
                    <a:pt x="47759" y="65431"/>
                  </a:lnTo>
                  <a:lnTo>
                    <a:pt x="43525" y="67571"/>
                  </a:lnTo>
                  <a:lnTo>
                    <a:pt x="39028" y="69553"/>
                  </a:lnTo>
                  <a:lnTo>
                    <a:pt x="34270" y="71377"/>
                  </a:lnTo>
                  <a:lnTo>
                    <a:pt x="29249" y="73045"/>
                  </a:lnTo>
                  <a:lnTo>
                    <a:pt x="23967" y="74556"/>
                  </a:lnTo>
                  <a:lnTo>
                    <a:pt x="18422" y="75909"/>
                  </a:lnTo>
                  <a:lnTo>
                    <a:pt x="12616" y="77105"/>
                  </a:lnTo>
                  <a:lnTo>
                    <a:pt x="6548" y="78144"/>
                  </a:lnTo>
                  <a:lnTo>
                    <a:pt x="2182" y="69413"/>
                  </a:lnTo>
                  <a:lnTo>
                    <a:pt x="7565" y="68575"/>
                  </a:lnTo>
                  <a:lnTo>
                    <a:pt x="12712" y="67632"/>
                  </a:lnTo>
                  <a:lnTo>
                    <a:pt x="17624" y="66584"/>
                  </a:lnTo>
                  <a:lnTo>
                    <a:pt x="22299" y="65431"/>
                  </a:lnTo>
                  <a:lnTo>
                    <a:pt x="26739" y="64174"/>
                  </a:lnTo>
                  <a:lnTo>
                    <a:pt x="30943" y="62812"/>
                  </a:lnTo>
                  <a:lnTo>
                    <a:pt x="34911" y="61345"/>
                  </a:lnTo>
                  <a:lnTo>
                    <a:pt x="38644" y="59774"/>
                  </a:lnTo>
                  <a:lnTo>
                    <a:pt x="42141" y="58097"/>
                  </a:lnTo>
                  <a:lnTo>
                    <a:pt x="45402" y="56316"/>
                  </a:lnTo>
                  <a:lnTo>
                    <a:pt x="42586" y="55177"/>
                  </a:lnTo>
                  <a:lnTo>
                    <a:pt x="39727" y="54028"/>
                  </a:lnTo>
                  <a:lnTo>
                    <a:pt x="36824" y="52872"/>
                  </a:lnTo>
                  <a:lnTo>
                    <a:pt x="33877" y="51706"/>
                  </a:lnTo>
                  <a:lnTo>
                    <a:pt x="30886" y="50532"/>
                  </a:lnTo>
                  <a:lnTo>
                    <a:pt x="27852" y="49349"/>
                  </a:lnTo>
                  <a:lnTo>
                    <a:pt x="24774" y="48157"/>
                  </a:lnTo>
                  <a:lnTo>
                    <a:pt x="21653" y="46956"/>
                  </a:lnTo>
                  <a:lnTo>
                    <a:pt x="18488" y="45747"/>
                  </a:lnTo>
                  <a:lnTo>
                    <a:pt x="15279" y="44529"/>
                  </a:lnTo>
                  <a:lnTo>
                    <a:pt x="2532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7995130" y="2970699"/>
              <a:ext cx="38854" cy="23137"/>
            </a:xfrm>
            <a:custGeom>
              <a:avLst/>
              <a:pathLst>
                <a:path w="38854" h="23137">
                  <a:moveTo>
                    <a:pt x="8294" y="0"/>
                  </a:moveTo>
                  <a:lnTo>
                    <a:pt x="7504" y="1466"/>
                  </a:lnTo>
                  <a:lnTo>
                    <a:pt x="6705" y="2898"/>
                  </a:lnTo>
                  <a:lnTo>
                    <a:pt x="5897" y="4295"/>
                  </a:lnTo>
                  <a:lnTo>
                    <a:pt x="5081" y="5657"/>
                  </a:lnTo>
                  <a:lnTo>
                    <a:pt x="4256" y="6985"/>
                  </a:lnTo>
                  <a:lnTo>
                    <a:pt x="3422" y="8277"/>
                  </a:lnTo>
                  <a:lnTo>
                    <a:pt x="2580" y="9534"/>
                  </a:lnTo>
                  <a:lnTo>
                    <a:pt x="1728" y="10756"/>
                  </a:lnTo>
                  <a:lnTo>
                    <a:pt x="868" y="11944"/>
                  </a:lnTo>
                  <a:lnTo>
                    <a:pt x="0" y="13096"/>
                  </a:lnTo>
                  <a:lnTo>
                    <a:pt x="2697" y="14061"/>
                  </a:lnTo>
                  <a:lnTo>
                    <a:pt x="5378" y="15035"/>
                  </a:lnTo>
                  <a:lnTo>
                    <a:pt x="8041" y="16017"/>
                  </a:lnTo>
                  <a:lnTo>
                    <a:pt x="10687" y="17008"/>
                  </a:lnTo>
                  <a:lnTo>
                    <a:pt x="13315" y="18008"/>
                  </a:lnTo>
                  <a:lnTo>
                    <a:pt x="15925" y="19016"/>
                  </a:lnTo>
                  <a:lnTo>
                    <a:pt x="18518" y="20033"/>
                  </a:lnTo>
                  <a:lnTo>
                    <a:pt x="21094" y="21059"/>
                  </a:lnTo>
                  <a:lnTo>
                    <a:pt x="23652" y="22094"/>
                  </a:lnTo>
                  <a:lnTo>
                    <a:pt x="26193" y="23137"/>
                  </a:lnTo>
                  <a:lnTo>
                    <a:pt x="27970" y="21334"/>
                  </a:lnTo>
                  <a:lnTo>
                    <a:pt x="29633" y="19418"/>
                  </a:lnTo>
                  <a:lnTo>
                    <a:pt x="31183" y="17388"/>
                  </a:lnTo>
                  <a:lnTo>
                    <a:pt x="32619" y="15244"/>
                  </a:lnTo>
                  <a:lnTo>
                    <a:pt x="33942" y="12987"/>
                  </a:lnTo>
                  <a:lnTo>
                    <a:pt x="35152" y="10617"/>
                  </a:lnTo>
                  <a:lnTo>
                    <a:pt x="36247" y="8133"/>
                  </a:lnTo>
                  <a:lnTo>
                    <a:pt x="37230" y="5535"/>
                  </a:lnTo>
                  <a:lnTo>
                    <a:pt x="38098" y="2824"/>
                  </a:lnTo>
                  <a:lnTo>
                    <a:pt x="3885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g1228"/>
            <p:cNvSpPr/>
            <p:nvPr/>
          </p:nvSpPr>
          <p:spPr>
            <a:xfrm>
              <a:off x="8077204" y="2919622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5"/>
                  </a:lnTo>
                  <a:lnTo>
                    <a:pt x="86875" y="62865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5"/>
                  </a:lnTo>
                  <a:lnTo>
                    <a:pt x="46712" y="62865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g1229"/>
            <p:cNvSpPr/>
            <p:nvPr/>
          </p:nvSpPr>
          <p:spPr>
            <a:xfrm>
              <a:off x="8099905" y="2931845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g1230"/>
            <p:cNvSpPr/>
            <p:nvPr/>
          </p:nvSpPr>
          <p:spPr>
            <a:xfrm>
              <a:off x="7174011" y="3116155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7184161" y="3124832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7184161" y="3158502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7240586" y="3182295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g1234"/>
            <p:cNvSpPr/>
            <p:nvPr/>
          </p:nvSpPr>
          <p:spPr>
            <a:xfrm>
              <a:off x="7297230" y="3104259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7313383" y="3125214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g1236"/>
            <p:cNvSpPr/>
            <p:nvPr/>
          </p:nvSpPr>
          <p:spPr>
            <a:xfrm>
              <a:off x="7322114" y="3143986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g1237"/>
            <p:cNvSpPr/>
            <p:nvPr/>
          </p:nvSpPr>
          <p:spPr>
            <a:xfrm>
              <a:off x="7322114" y="3159703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g1238"/>
            <p:cNvSpPr/>
            <p:nvPr/>
          </p:nvSpPr>
          <p:spPr>
            <a:xfrm>
              <a:off x="7335211" y="3175419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g1239"/>
            <p:cNvSpPr/>
            <p:nvPr/>
          </p:nvSpPr>
          <p:spPr>
            <a:xfrm>
              <a:off x="7422087" y="3109934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g1240"/>
            <p:cNvSpPr/>
            <p:nvPr/>
          </p:nvSpPr>
          <p:spPr>
            <a:xfrm>
              <a:off x="7430819" y="3118229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7412919" y="3156647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g1242"/>
            <p:cNvSpPr/>
            <p:nvPr/>
          </p:nvSpPr>
          <p:spPr>
            <a:xfrm>
              <a:off x="7421214" y="3164505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g1243"/>
            <p:cNvSpPr/>
            <p:nvPr/>
          </p:nvSpPr>
          <p:spPr>
            <a:xfrm>
              <a:off x="7463997" y="3156647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7472292" y="3164505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g1245"/>
            <p:cNvSpPr/>
            <p:nvPr/>
          </p:nvSpPr>
          <p:spPr>
            <a:xfrm>
              <a:off x="7537776" y="3105569"/>
              <a:ext cx="79454" cy="99536"/>
            </a:xfrm>
            <a:custGeom>
              <a:avLst/>
              <a:pathLst>
                <a:path w="79454" h="99536">
                  <a:moveTo>
                    <a:pt x="8731" y="24447"/>
                  </a:moveTo>
                  <a:lnTo>
                    <a:pt x="8731" y="44965"/>
                  </a:lnTo>
                  <a:lnTo>
                    <a:pt x="74652" y="44965"/>
                  </a:lnTo>
                  <a:lnTo>
                    <a:pt x="74364" y="52426"/>
                  </a:lnTo>
                  <a:lnTo>
                    <a:pt x="74023" y="59267"/>
                  </a:lnTo>
                  <a:lnTo>
                    <a:pt x="73630" y="65488"/>
                  </a:lnTo>
                  <a:lnTo>
                    <a:pt x="73185" y="71089"/>
                  </a:lnTo>
                  <a:lnTo>
                    <a:pt x="72687" y="76071"/>
                  </a:lnTo>
                  <a:lnTo>
                    <a:pt x="72137" y="80432"/>
                  </a:lnTo>
                  <a:lnTo>
                    <a:pt x="71535" y="84173"/>
                  </a:lnTo>
                  <a:lnTo>
                    <a:pt x="70880" y="87295"/>
                  </a:lnTo>
                  <a:lnTo>
                    <a:pt x="70173" y="89796"/>
                  </a:lnTo>
                  <a:lnTo>
                    <a:pt x="69413" y="91678"/>
                  </a:lnTo>
                  <a:lnTo>
                    <a:pt x="68566" y="93171"/>
                  </a:lnTo>
                  <a:lnTo>
                    <a:pt x="67597" y="94507"/>
                  </a:lnTo>
                  <a:lnTo>
                    <a:pt x="66505" y="95685"/>
                  </a:lnTo>
                  <a:lnTo>
                    <a:pt x="65292" y="96707"/>
                  </a:lnTo>
                  <a:lnTo>
                    <a:pt x="63956" y="97571"/>
                  </a:lnTo>
                  <a:lnTo>
                    <a:pt x="62498" y="98278"/>
                  </a:lnTo>
                  <a:lnTo>
                    <a:pt x="60917" y="98829"/>
                  </a:lnTo>
                  <a:lnTo>
                    <a:pt x="59215" y="99221"/>
                  </a:lnTo>
                  <a:lnTo>
                    <a:pt x="57390" y="99457"/>
                  </a:lnTo>
                  <a:lnTo>
                    <a:pt x="55443" y="99536"/>
                  </a:lnTo>
                  <a:lnTo>
                    <a:pt x="54151" y="99518"/>
                  </a:lnTo>
                  <a:lnTo>
                    <a:pt x="52719" y="99466"/>
                  </a:lnTo>
                  <a:lnTo>
                    <a:pt x="51147" y="99379"/>
                  </a:lnTo>
                  <a:lnTo>
                    <a:pt x="49436" y="99256"/>
                  </a:lnTo>
                  <a:lnTo>
                    <a:pt x="47585" y="99099"/>
                  </a:lnTo>
                  <a:lnTo>
                    <a:pt x="45594" y="98907"/>
                  </a:lnTo>
                  <a:lnTo>
                    <a:pt x="43464" y="98680"/>
                  </a:lnTo>
                  <a:lnTo>
                    <a:pt x="41194" y="98418"/>
                  </a:lnTo>
                  <a:lnTo>
                    <a:pt x="38784" y="98121"/>
                  </a:lnTo>
                  <a:lnTo>
                    <a:pt x="36234" y="97789"/>
                  </a:lnTo>
                  <a:lnTo>
                    <a:pt x="34488" y="89495"/>
                  </a:lnTo>
                  <a:lnTo>
                    <a:pt x="37282" y="89827"/>
                  </a:lnTo>
                  <a:lnTo>
                    <a:pt x="39901" y="90123"/>
                  </a:lnTo>
                  <a:lnTo>
                    <a:pt x="42346" y="90385"/>
                  </a:lnTo>
                  <a:lnTo>
                    <a:pt x="44616" y="90612"/>
                  </a:lnTo>
                  <a:lnTo>
                    <a:pt x="46712" y="90805"/>
                  </a:lnTo>
                  <a:lnTo>
                    <a:pt x="48633" y="90962"/>
                  </a:lnTo>
                  <a:lnTo>
                    <a:pt x="50379" y="91084"/>
                  </a:lnTo>
                  <a:lnTo>
                    <a:pt x="51950" y="91171"/>
                  </a:lnTo>
                  <a:lnTo>
                    <a:pt x="53347" y="91224"/>
                  </a:lnTo>
                  <a:lnTo>
                    <a:pt x="54570" y="91241"/>
                  </a:lnTo>
                  <a:lnTo>
                    <a:pt x="55666" y="91193"/>
                  </a:lnTo>
                  <a:lnTo>
                    <a:pt x="56683" y="91049"/>
                  </a:lnTo>
                  <a:lnTo>
                    <a:pt x="57621" y="90809"/>
                  </a:lnTo>
                  <a:lnTo>
                    <a:pt x="58481" y="90473"/>
                  </a:lnTo>
                  <a:lnTo>
                    <a:pt x="59263" y="90041"/>
                  </a:lnTo>
                  <a:lnTo>
                    <a:pt x="59966" y="89512"/>
                  </a:lnTo>
                  <a:lnTo>
                    <a:pt x="60590" y="88888"/>
                  </a:lnTo>
                  <a:lnTo>
                    <a:pt x="61136" y="88168"/>
                  </a:lnTo>
                  <a:lnTo>
                    <a:pt x="61603" y="87351"/>
                  </a:lnTo>
                  <a:lnTo>
                    <a:pt x="61991" y="86439"/>
                  </a:lnTo>
                  <a:lnTo>
                    <a:pt x="62424" y="84771"/>
                  </a:lnTo>
                  <a:lnTo>
                    <a:pt x="62847" y="82737"/>
                  </a:lnTo>
                  <a:lnTo>
                    <a:pt x="63262" y="80336"/>
                  </a:lnTo>
                  <a:lnTo>
                    <a:pt x="63668" y="77568"/>
                  </a:lnTo>
                  <a:lnTo>
                    <a:pt x="64065" y="74433"/>
                  </a:lnTo>
                  <a:lnTo>
                    <a:pt x="64454" y="70932"/>
                  </a:lnTo>
                  <a:lnTo>
                    <a:pt x="64833" y="67064"/>
                  </a:lnTo>
                  <a:lnTo>
                    <a:pt x="65204" y="62830"/>
                  </a:lnTo>
                  <a:lnTo>
                    <a:pt x="65567" y="58228"/>
                  </a:lnTo>
                  <a:lnTo>
                    <a:pt x="65920" y="53260"/>
                  </a:lnTo>
                  <a:lnTo>
                    <a:pt x="0" y="53260"/>
                  </a:lnTo>
                  <a:lnTo>
                    <a:pt x="0" y="0"/>
                  </a:lnTo>
                  <a:lnTo>
                    <a:pt x="8731" y="0"/>
                  </a:lnTo>
                  <a:lnTo>
                    <a:pt x="8731" y="16152"/>
                  </a:lnTo>
                  <a:lnTo>
                    <a:pt x="79454" y="16152"/>
                  </a:lnTo>
                  <a:lnTo>
                    <a:pt x="79454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7523806" y="3173236"/>
              <a:ext cx="67230" cy="8294"/>
            </a:xfrm>
            <a:custGeom>
              <a:avLst/>
              <a:pathLst>
                <a:path w="67230" h="8294">
                  <a:moveTo>
                    <a:pt x="0" y="0"/>
                  </a:moveTo>
                  <a:lnTo>
                    <a:pt x="67230" y="0"/>
                  </a:lnTo>
                  <a:lnTo>
                    <a:pt x="6723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g1247"/>
            <p:cNvSpPr/>
            <p:nvPr/>
          </p:nvSpPr>
          <p:spPr>
            <a:xfrm>
              <a:off x="7633820" y="3105569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7671801" y="3133945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7688390" y="3162322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7634257" y="3132636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g1251"/>
            <p:cNvSpPr/>
            <p:nvPr/>
          </p:nvSpPr>
          <p:spPr>
            <a:xfrm>
              <a:off x="7635130" y="3189825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7757367" y="3109934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g1253"/>
            <p:cNvSpPr/>
            <p:nvPr/>
          </p:nvSpPr>
          <p:spPr>
            <a:xfrm>
              <a:off x="7766099" y="3118229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7748199" y="3156647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7756494" y="3164505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g1256"/>
            <p:cNvSpPr/>
            <p:nvPr/>
          </p:nvSpPr>
          <p:spPr>
            <a:xfrm>
              <a:off x="7799277" y="3156647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7807572" y="3164505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g1258"/>
            <p:cNvSpPr/>
            <p:nvPr/>
          </p:nvSpPr>
          <p:spPr>
            <a:xfrm>
              <a:off x="7855594" y="3108625"/>
              <a:ext cx="100845" cy="76398"/>
            </a:xfrm>
            <a:custGeom>
              <a:avLst/>
              <a:pathLst>
                <a:path w="100845" h="76398">
                  <a:moveTo>
                    <a:pt x="84693" y="0"/>
                  </a:moveTo>
                  <a:lnTo>
                    <a:pt x="84693" y="68103"/>
                  </a:lnTo>
                  <a:lnTo>
                    <a:pt x="100845" y="68103"/>
                  </a:lnTo>
                  <a:lnTo>
                    <a:pt x="100845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16589" y="68103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g1259"/>
            <p:cNvSpPr/>
            <p:nvPr/>
          </p:nvSpPr>
          <p:spPr>
            <a:xfrm>
              <a:off x="7880914" y="3116919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g1260"/>
            <p:cNvSpPr/>
            <p:nvPr/>
          </p:nvSpPr>
          <p:spPr>
            <a:xfrm>
              <a:off x="7880914" y="3133945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7880914" y="3150535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7880914" y="3167561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7858213" y="3185896"/>
              <a:ext cx="37980" cy="20955"/>
            </a:xfrm>
            <a:custGeom>
              <a:avLst/>
              <a:pathLst>
                <a:path w="37980" h="20955">
                  <a:moveTo>
                    <a:pt x="32305" y="0"/>
                  </a:moveTo>
                  <a:lnTo>
                    <a:pt x="37980" y="6548"/>
                  </a:lnTo>
                  <a:lnTo>
                    <a:pt x="35597" y="8185"/>
                  </a:lnTo>
                  <a:lnTo>
                    <a:pt x="32986" y="9779"/>
                  </a:lnTo>
                  <a:lnTo>
                    <a:pt x="30149" y="11328"/>
                  </a:lnTo>
                  <a:lnTo>
                    <a:pt x="27084" y="12834"/>
                  </a:lnTo>
                  <a:lnTo>
                    <a:pt x="23792" y="14297"/>
                  </a:lnTo>
                  <a:lnTo>
                    <a:pt x="20273" y="15716"/>
                  </a:lnTo>
                  <a:lnTo>
                    <a:pt x="16528" y="17091"/>
                  </a:lnTo>
                  <a:lnTo>
                    <a:pt x="12555" y="18422"/>
                  </a:lnTo>
                  <a:lnTo>
                    <a:pt x="8355" y="19710"/>
                  </a:lnTo>
                  <a:lnTo>
                    <a:pt x="3929" y="20955"/>
                  </a:lnTo>
                  <a:lnTo>
                    <a:pt x="0" y="12660"/>
                  </a:lnTo>
                  <a:lnTo>
                    <a:pt x="3780" y="11747"/>
                  </a:lnTo>
                  <a:lnTo>
                    <a:pt x="7439" y="10756"/>
                  </a:lnTo>
                  <a:lnTo>
                    <a:pt x="10975" y="9687"/>
                  </a:lnTo>
                  <a:lnTo>
                    <a:pt x="14389" y="8539"/>
                  </a:lnTo>
                  <a:lnTo>
                    <a:pt x="17680" y="7312"/>
                  </a:lnTo>
                  <a:lnTo>
                    <a:pt x="20850" y="6007"/>
                  </a:lnTo>
                  <a:lnTo>
                    <a:pt x="23897" y="4623"/>
                  </a:lnTo>
                  <a:lnTo>
                    <a:pt x="26822" y="3160"/>
                  </a:lnTo>
                  <a:lnTo>
                    <a:pt x="29625" y="1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g1264"/>
            <p:cNvSpPr/>
            <p:nvPr/>
          </p:nvSpPr>
          <p:spPr>
            <a:xfrm>
              <a:off x="7912347" y="3186333"/>
              <a:ext cx="40600" cy="20081"/>
            </a:xfrm>
            <a:custGeom>
              <a:avLst/>
              <a:pathLst>
                <a:path w="40600" h="20081">
                  <a:moveTo>
                    <a:pt x="5675" y="0"/>
                  </a:moveTo>
                  <a:lnTo>
                    <a:pt x="9167" y="820"/>
                  </a:lnTo>
                  <a:lnTo>
                    <a:pt x="12660" y="1711"/>
                  </a:lnTo>
                  <a:lnTo>
                    <a:pt x="16152" y="2671"/>
                  </a:lnTo>
                  <a:lnTo>
                    <a:pt x="19645" y="3702"/>
                  </a:lnTo>
                  <a:lnTo>
                    <a:pt x="23137" y="4802"/>
                  </a:lnTo>
                  <a:lnTo>
                    <a:pt x="26630" y="5972"/>
                  </a:lnTo>
                  <a:lnTo>
                    <a:pt x="30122" y="7212"/>
                  </a:lnTo>
                  <a:lnTo>
                    <a:pt x="33615" y="8521"/>
                  </a:lnTo>
                  <a:lnTo>
                    <a:pt x="37107" y="9901"/>
                  </a:lnTo>
                  <a:lnTo>
                    <a:pt x="40600" y="11350"/>
                  </a:lnTo>
                  <a:lnTo>
                    <a:pt x="35361" y="20081"/>
                  </a:lnTo>
                  <a:lnTo>
                    <a:pt x="31864" y="18379"/>
                  </a:lnTo>
                  <a:lnTo>
                    <a:pt x="28359" y="16763"/>
                  </a:lnTo>
                  <a:lnTo>
                    <a:pt x="24844" y="15236"/>
                  </a:lnTo>
                  <a:lnTo>
                    <a:pt x="21321" y="13795"/>
                  </a:lnTo>
                  <a:lnTo>
                    <a:pt x="17789" y="12442"/>
                  </a:lnTo>
                  <a:lnTo>
                    <a:pt x="14249" y="11176"/>
                  </a:lnTo>
                  <a:lnTo>
                    <a:pt x="10700" y="9997"/>
                  </a:lnTo>
                  <a:lnTo>
                    <a:pt x="7142" y="8905"/>
                  </a:lnTo>
                  <a:lnTo>
                    <a:pt x="3575" y="7901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g1265"/>
            <p:cNvSpPr/>
            <p:nvPr/>
          </p:nvSpPr>
          <p:spPr>
            <a:xfrm>
              <a:off x="7968664" y="3105132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7999659" y="3147042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g1267"/>
            <p:cNvSpPr/>
            <p:nvPr/>
          </p:nvSpPr>
          <p:spPr>
            <a:xfrm>
              <a:off x="7999659" y="3165378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g1268"/>
            <p:cNvSpPr/>
            <p:nvPr/>
          </p:nvSpPr>
          <p:spPr>
            <a:xfrm>
              <a:off x="8084789" y="3109061"/>
              <a:ext cx="89931" cy="97790"/>
            </a:xfrm>
            <a:custGeom>
              <a:avLst/>
              <a:pathLst>
                <a:path w="89931" h="97790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90"/>
                  </a:lnTo>
                  <a:lnTo>
                    <a:pt x="0" y="97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8101379" y="3129580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g1270"/>
            <p:cNvSpPr/>
            <p:nvPr/>
          </p:nvSpPr>
          <p:spPr>
            <a:xfrm>
              <a:off x="8107054" y="3150098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g1271"/>
            <p:cNvSpPr/>
            <p:nvPr/>
          </p:nvSpPr>
          <p:spPr>
            <a:xfrm>
              <a:off x="8115785" y="3158393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g1272"/>
            <p:cNvSpPr/>
            <p:nvPr/>
          </p:nvSpPr>
          <p:spPr>
            <a:xfrm>
              <a:off x="8191310" y="3104696"/>
              <a:ext cx="49768" cy="27066"/>
            </a:xfrm>
            <a:custGeom>
              <a:avLst/>
              <a:pathLst>
                <a:path w="49768" h="27066">
                  <a:moveTo>
                    <a:pt x="18335" y="0"/>
                  </a:moveTo>
                  <a:lnTo>
                    <a:pt x="27066" y="2619"/>
                  </a:lnTo>
                  <a:lnTo>
                    <a:pt x="24447" y="7421"/>
                  </a:lnTo>
                  <a:lnTo>
                    <a:pt x="49768" y="7421"/>
                  </a:lnTo>
                  <a:lnTo>
                    <a:pt x="49768" y="14843"/>
                  </a:lnTo>
                  <a:lnTo>
                    <a:pt x="35798" y="14843"/>
                  </a:lnTo>
                  <a:lnTo>
                    <a:pt x="36492" y="15541"/>
                  </a:lnTo>
                  <a:lnTo>
                    <a:pt x="37177" y="16240"/>
                  </a:lnTo>
                  <a:lnTo>
                    <a:pt x="37854" y="16938"/>
                  </a:lnTo>
                  <a:lnTo>
                    <a:pt x="38522" y="17637"/>
                  </a:lnTo>
                  <a:lnTo>
                    <a:pt x="39181" y="18335"/>
                  </a:lnTo>
                  <a:lnTo>
                    <a:pt x="39831" y="19034"/>
                  </a:lnTo>
                  <a:lnTo>
                    <a:pt x="40473" y="19732"/>
                  </a:lnTo>
                  <a:lnTo>
                    <a:pt x="41106" y="20431"/>
                  </a:lnTo>
                  <a:lnTo>
                    <a:pt x="41731" y="21129"/>
                  </a:lnTo>
                  <a:lnTo>
                    <a:pt x="42346" y="21828"/>
                  </a:lnTo>
                  <a:lnTo>
                    <a:pt x="34488" y="26193"/>
                  </a:lnTo>
                  <a:lnTo>
                    <a:pt x="33776" y="25058"/>
                  </a:lnTo>
                  <a:lnTo>
                    <a:pt x="33039" y="23923"/>
                  </a:lnTo>
                  <a:lnTo>
                    <a:pt x="32275" y="22788"/>
                  </a:lnTo>
                  <a:lnTo>
                    <a:pt x="31484" y="21653"/>
                  </a:lnTo>
                  <a:lnTo>
                    <a:pt x="30668" y="20518"/>
                  </a:lnTo>
                  <a:lnTo>
                    <a:pt x="29825" y="19383"/>
                  </a:lnTo>
                  <a:lnTo>
                    <a:pt x="28957" y="18248"/>
                  </a:lnTo>
                  <a:lnTo>
                    <a:pt x="28062" y="17113"/>
                  </a:lnTo>
                  <a:lnTo>
                    <a:pt x="27141" y="15978"/>
                  </a:lnTo>
                  <a:lnTo>
                    <a:pt x="26193" y="14843"/>
                  </a:lnTo>
                  <a:lnTo>
                    <a:pt x="19208" y="14843"/>
                  </a:lnTo>
                  <a:lnTo>
                    <a:pt x="18143" y="16222"/>
                  </a:lnTo>
                  <a:lnTo>
                    <a:pt x="17043" y="17567"/>
                  </a:lnTo>
                  <a:lnTo>
                    <a:pt x="15908" y="18876"/>
                  </a:lnTo>
                  <a:lnTo>
                    <a:pt x="14738" y="20151"/>
                  </a:lnTo>
                  <a:lnTo>
                    <a:pt x="13533" y="21391"/>
                  </a:lnTo>
                  <a:lnTo>
                    <a:pt x="12293" y="22596"/>
                  </a:lnTo>
                  <a:lnTo>
                    <a:pt x="11018" y="23766"/>
                  </a:lnTo>
                  <a:lnTo>
                    <a:pt x="9709" y="24901"/>
                  </a:lnTo>
                  <a:lnTo>
                    <a:pt x="8364" y="26001"/>
                  </a:lnTo>
                  <a:lnTo>
                    <a:pt x="6985" y="27066"/>
                  </a:lnTo>
                  <a:lnTo>
                    <a:pt x="0" y="21828"/>
                  </a:lnTo>
                  <a:lnTo>
                    <a:pt x="2540" y="19802"/>
                  </a:lnTo>
                  <a:lnTo>
                    <a:pt x="4924" y="17741"/>
                  </a:lnTo>
                  <a:lnTo>
                    <a:pt x="7150" y="15646"/>
                  </a:lnTo>
                  <a:lnTo>
                    <a:pt x="9220" y="13515"/>
                  </a:lnTo>
                  <a:lnTo>
                    <a:pt x="11132" y="11350"/>
                  </a:lnTo>
                  <a:lnTo>
                    <a:pt x="12887" y="9150"/>
                  </a:lnTo>
                  <a:lnTo>
                    <a:pt x="14485" y="6915"/>
                  </a:lnTo>
                  <a:lnTo>
                    <a:pt x="15925" y="4645"/>
                  </a:lnTo>
                  <a:lnTo>
                    <a:pt x="17209" y="2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g1273"/>
            <p:cNvSpPr/>
            <p:nvPr/>
          </p:nvSpPr>
          <p:spPr>
            <a:xfrm>
              <a:off x="8238896" y="3104696"/>
              <a:ext cx="52387" cy="25757"/>
            </a:xfrm>
            <a:custGeom>
              <a:avLst/>
              <a:pathLst>
                <a:path w="52387" h="25757">
                  <a:moveTo>
                    <a:pt x="16152" y="0"/>
                  </a:moveTo>
                  <a:lnTo>
                    <a:pt x="24447" y="2619"/>
                  </a:lnTo>
                  <a:lnTo>
                    <a:pt x="24268" y="3060"/>
                  </a:lnTo>
                  <a:lnTo>
                    <a:pt x="24080" y="3509"/>
                  </a:lnTo>
                  <a:lnTo>
                    <a:pt x="23884" y="3968"/>
                  </a:lnTo>
                  <a:lnTo>
                    <a:pt x="23679" y="4435"/>
                  </a:lnTo>
                  <a:lnTo>
                    <a:pt x="23465" y="4911"/>
                  </a:lnTo>
                  <a:lnTo>
                    <a:pt x="23242" y="5395"/>
                  </a:lnTo>
                  <a:lnTo>
                    <a:pt x="23011" y="5889"/>
                  </a:lnTo>
                  <a:lnTo>
                    <a:pt x="22771" y="6391"/>
                  </a:lnTo>
                  <a:lnTo>
                    <a:pt x="22522" y="6902"/>
                  </a:lnTo>
                  <a:lnTo>
                    <a:pt x="22264" y="7421"/>
                  </a:lnTo>
                  <a:lnTo>
                    <a:pt x="52387" y="7421"/>
                  </a:lnTo>
                  <a:lnTo>
                    <a:pt x="52387" y="14843"/>
                  </a:lnTo>
                  <a:lnTo>
                    <a:pt x="34925" y="14843"/>
                  </a:lnTo>
                  <a:lnTo>
                    <a:pt x="38854" y="19645"/>
                  </a:lnTo>
                  <a:lnTo>
                    <a:pt x="30995" y="24010"/>
                  </a:lnTo>
                  <a:lnTo>
                    <a:pt x="30463" y="23133"/>
                  </a:lnTo>
                  <a:lnTo>
                    <a:pt x="29913" y="22247"/>
                  </a:lnTo>
                  <a:lnTo>
                    <a:pt x="29345" y="21352"/>
                  </a:lnTo>
                  <a:lnTo>
                    <a:pt x="28760" y="20448"/>
                  </a:lnTo>
                  <a:lnTo>
                    <a:pt x="28158" y="19536"/>
                  </a:lnTo>
                  <a:lnTo>
                    <a:pt x="27538" y="18615"/>
                  </a:lnTo>
                  <a:lnTo>
                    <a:pt x="26900" y="17685"/>
                  </a:lnTo>
                  <a:lnTo>
                    <a:pt x="26246" y="16746"/>
                  </a:lnTo>
                  <a:lnTo>
                    <a:pt x="25573" y="15799"/>
                  </a:lnTo>
                  <a:lnTo>
                    <a:pt x="24884" y="14843"/>
                  </a:lnTo>
                  <a:lnTo>
                    <a:pt x="17462" y="14843"/>
                  </a:lnTo>
                  <a:lnTo>
                    <a:pt x="16576" y="16052"/>
                  </a:lnTo>
                  <a:lnTo>
                    <a:pt x="15663" y="17235"/>
                  </a:lnTo>
                  <a:lnTo>
                    <a:pt x="14725" y="18392"/>
                  </a:lnTo>
                  <a:lnTo>
                    <a:pt x="13760" y="19523"/>
                  </a:lnTo>
                  <a:lnTo>
                    <a:pt x="12769" y="20627"/>
                  </a:lnTo>
                  <a:lnTo>
                    <a:pt x="11752" y="21705"/>
                  </a:lnTo>
                  <a:lnTo>
                    <a:pt x="10708" y="22758"/>
                  </a:lnTo>
                  <a:lnTo>
                    <a:pt x="9639" y="23783"/>
                  </a:lnTo>
                  <a:lnTo>
                    <a:pt x="8543" y="24783"/>
                  </a:lnTo>
                  <a:lnTo>
                    <a:pt x="7421" y="25757"/>
                  </a:lnTo>
                  <a:lnTo>
                    <a:pt x="0" y="20518"/>
                  </a:lnTo>
                  <a:lnTo>
                    <a:pt x="2126" y="18663"/>
                  </a:lnTo>
                  <a:lnTo>
                    <a:pt x="4138" y="16764"/>
                  </a:lnTo>
                  <a:lnTo>
                    <a:pt x="6037" y="14821"/>
                  </a:lnTo>
                  <a:lnTo>
                    <a:pt x="7823" y="12834"/>
                  </a:lnTo>
                  <a:lnTo>
                    <a:pt x="9495" y="10804"/>
                  </a:lnTo>
                  <a:lnTo>
                    <a:pt x="11053" y="8731"/>
                  </a:lnTo>
                  <a:lnTo>
                    <a:pt x="12498" y="6613"/>
                  </a:lnTo>
                  <a:lnTo>
                    <a:pt x="13830" y="4452"/>
                  </a:lnTo>
                  <a:lnTo>
                    <a:pt x="15048" y="22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8192184" y="3131763"/>
              <a:ext cx="98663" cy="29686"/>
            </a:xfrm>
            <a:custGeom>
              <a:avLst/>
              <a:pathLst>
                <a:path w="98663" h="29686">
                  <a:moveTo>
                    <a:pt x="7858" y="5675"/>
                  </a:moveTo>
                  <a:lnTo>
                    <a:pt x="45402" y="5675"/>
                  </a:lnTo>
                  <a:lnTo>
                    <a:pt x="45402" y="0"/>
                  </a:lnTo>
                  <a:lnTo>
                    <a:pt x="54133" y="0"/>
                  </a:lnTo>
                  <a:lnTo>
                    <a:pt x="54133" y="5675"/>
                  </a:lnTo>
                  <a:lnTo>
                    <a:pt x="89931" y="5675"/>
                  </a:lnTo>
                  <a:lnTo>
                    <a:pt x="89931" y="13533"/>
                  </a:lnTo>
                  <a:lnTo>
                    <a:pt x="54133" y="13533"/>
                  </a:lnTo>
                  <a:lnTo>
                    <a:pt x="54133" y="21828"/>
                  </a:lnTo>
                  <a:lnTo>
                    <a:pt x="98663" y="21828"/>
                  </a:lnTo>
                  <a:lnTo>
                    <a:pt x="98663" y="29686"/>
                  </a:lnTo>
                  <a:lnTo>
                    <a:pt x="0" y="29686"/>
                  </a:lnTo>
                  <a:lnTo>
                    <a:pt x="0" y="21828"/>
                  </a:lnTo>
                  <a:lnTo>
                    <a:pt x="45402" y="21828"/>
                  </a:lnTo>
                  <a:lnTo>
                    <a:pt x="45402" y="13533"/>
                  </a:lnTo>
                  <a:lnTo>
                    <a:pt x="7858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8196986" y="3164068"/>
              <a:ext cx="90368" cy="41473"/>
            </a:xfrm>
            <a:custGeom>
              <a:avLst/>
              <a:pathLst>
                <a:path w="90368" h="41473">
                  <a:moveTo>
                    <a:pt x="0" y="6111"/>
                  </a:moveTo>
                  <a:lnTo>
                    <a:pt x="64174" y="6111"/>
                  </a:lnTo>
                  <a:lnTo>
                    <a:pt x="64174" y="0"/>
                  </a:lnTo>
                  <a:lnTo>
                    <a:pt x="72905" y="0"/>
                  </a:lnTo>
                  <a:lnTo>
                    <a:pt x="72905" y="6111"/>
                  </a:lnTo>
                  <a:lnTo>
                    <a:pt x="90368" y="6111"/>
                  </a:lnTo>
                  <a:lnTo>
                    <a:pt x="90368" y="13969"/>
                  </a:lnTo>
                  <a:lnTo>
                    <a:pt x="72905" y="13969"/>
                  </a:lnTo>
                  <a:lnTo>
                    <a:pt x="72905" y="30559"/>
                  </a:lnTo>
                  <a:lnTo>
                    <a:pt x="72873" y="31744"/>
                  </a:lnTo>
                  <a:lnTo>
                    <a:pt x="72774" y="32855"/>
                  </a:lnTo>
                  <a:lnTo>
                    <a:pt x="72611" y="33892"/>
                  </a:lnTo>
                  <a:lnTo>
                    <a:pt x="72382" y="34855"/>
                  </a:lnTo>
                  <a:lnTo>
                    <a:pt x="72087" y="35743"/>
                  </a:lnTo>
                  <a:lnTo>
                    <a:pt x="71727" y="36557"/>
                  </a:lnTo>
                  <a:lnTo>
                    <a:pt x="71301" y="37297"/>
                  </a:lnTo>
                  <a:lnTo>
                    <a:pt x="70810" y="37963"/>
                  </a:lnTo>
                  <a:lnTo>
                    <a:pt x="70253" y="38555"/>
                  </a:lnTo>
                  <a:lnTo>
                    <a:pt x="69631" y="39072"/>
                  </a:lnTo>
                  <a:lnTo>
                    <a:pt x="68896" y="39528"/>
                  </a:lnTo>
                  <a:lnTo>
                    <a:pt x="67998" y="39936"/>
                  </a:lnTo>
                  <a:lnTo>
                    <a:pt x="66940" y="40296"/>
                  </a:lnTo>
                  <a:lnTo>
                    <a:pt x="65720" y="40609"/>
                  </a:lnTo>
                  <a:lnTo>
                    <a:pt x="64338" y="40873"/>
                  </a:lnTo>
                  <a:lnTo>
                    <a:pt x="62795" y="41089"/>
                  </a:lnTo>
                  <a:lnTo>
                    <a:pt x="61090" y="41257"/>
                  </a:lnTo>
                  <a:lnTo>
                    <a:pt x="59224" y="41377"/>
                  </a:lnTo>
                  <a:lnTo>
                    <a:pt x="57196" y="41449"/>
                  </a:lnTo>
                  <a:lnTo>
                    <a:pt x="55006" y="41473"/>
                  </a:lnTo>
                  <a:lnTo>
                    <a:pt x="53356" y="41455"/>
                  </a:lnTo>
                  <a:lnTo>
                    <a:pt x="51723" y="41403"/>
                  </a:lnTo>
                  <a:lnTo>
                    <a:pt x="50108" y="41316"/>
                  </a:lnTo>
                  <a:lnTo>
                    <a:pt x="48510" y="41194"/>
                  </a:lnTo>
                  <a:lnTo>
                    <a:pt x="46930" y="41036"/>
                  </a:lnTo>
                  <a:lnTo>
                    <a:pt x="45367" y="40844"/>
                  </a:lnTo>
                  <a:lnTo>
                    <a:pt x="43822" y="40617"/>
                  </a:lnTo>
                  <a:lnTo>
                    <a:pt x="42294" y="40355"/>
                  </a:lnTo>
                  <a:lnTo>
                    <a:pt x="40783" y="40058"/>
                  </a:lnTo>
                  <a:lnTo>
                    <a:pt x="39290" y="39727"/>
                  </a:lnTo>
                  <a:lnTo>
                    <a:pt x="37980" y="30995"/>
                  </a:lnTo>
                  <a:lnTo>
                    <a:pt x="39644" y="31410"/>
                  </a:lnTo>
                  <a:lnTo>
                    <a:pt x="41316" y="31781"/>
                  </a:lnTo>
                  <a:lnTo>
                    <a:pt x="42997" y="32109"/>
                  </a:lnTo>
                  <a:lnTo>
                    <a:pt x="44686" y="32392"/>
                  </a:lnTo>
                  <a:lnTo>
                    <a:pt x="46384" y="32633"/>
                  </a:lnTo>
                  <a:lnTo>
                    <a:pt x="48091" y="32829"/>
                  </a:lnTo>
                  <a:lnTo>
                    <a:pt x="49807" y="32982"/>
                  </a:lnTo>
                  <a:lnTo>
                    <a:pt x="51531" y="33091"/>
                  </a:lnTo>
                  <a:lnTo>
                    <a:pt x="53264" y="33156"/>
                  </a:lnTo>
                  <a:lnTo>
                    <a:pt x="55006" y="33178"/>
                  </a:lnTo>
                  <a:lnTo>
                    <a:pt x="55941" y="33167"/>
                  </a:lnTo>
                  <a:lnTo>
                    <a:pt x="56822" y="33135"/>
                  </a:lnTo>
                  <a:lnTo>
                    <a:pt x="57652" y="33080"/>
                  </a:lnTo>
                  <a:lnTo>
                    <a:pt x="58429" y="33004"/>
                  </a:lnTo>
                  <a:lnTo>
                    <a:pt x="59154" y="32905"/>
                  </a:lnTo>
                  <a:lnTo>
                    <a:pt x="59826" y="32785"/>
                  </a:lnTo>
                  <a:lnTo>
                    <a:pt x="60446" y="32643"/>
                  </a:lnTo>
                  <a:lnTo>
                    <a:pt x="61013" y="32480"/>
                  </a:lnTo>
                  <a:lnTo>
                    <a:pt x="61529" y="32294"/>
                  </a:lnTo>
                  <a:lnTo>
                    <a:pt x="61991" y="32087"/>
                  </a:lnTo>
                  <a:lnTo>
                    <a:pt x="62406" y="31862"/>
                  </a:lnTo>
                  <a:lnTo>
                    <a:pt x="62777" y="31624"/>
                  </a:lnTo>
                  <a:lnTo>
                    <a:pt x="63105" y="31373"/>
                  </a:lnTo>
                  <a:lnTo>
                    <a:pt x="63388" y="31109"/>
                  </a:lnTo>
                  <a:lnTo>
                    <a:pt x="63628" y="30832"/>
                  </a:lnTo>
                  <a:lnTo>
                    <a:pt x="63825" y="30541"/>
                  </a:lnTo>
                  <a:lnTo>
                    <a:pt x="63978" y="30238"/>
                  </a:lnTo>
                  <a:lnTo>
                    <a:pt x="64087" y="29921"/>
                  </a:lnTo>
                  <a:lnTo>
                    <a:pt x="64152" y="29592"/>
                  </a:lnTo>
                  <a:lnTo>
                    <a:pt x="64174" y="29249"/>
                  </a:lnTo>
                  <a:lnTo>
                    <a:pt x="64174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8205717" y="3179784"/>
              <a:ext cx="20955" cy="17899"/>
            </a:xfrm>
            <a:custGeom>
              <a:avLst/>
              <a:pathLst>
                <a:path w="20955" h="17899">
                  <a:moveTo>
                    <a:pt x="7421" y="0"/>
                  </a:moveTo>
                  <a:lnTo>
                    <a:pt x="8735" y="1065"/>
                  </a:lnTo>
                  <a:lnTo>
                    <a:pt x="10058" y="2165"/>
                  </a:lnTo>
                  <a:lnTo>
                    <a:pt x="11389" y="3300"/>
                  </a:lnTo>
                  <a:lnTo>
                    <a:pt x="12730" y="4470"/>
                  </a:lnTo>
                  <a:lnTo>
                    <a:pt x="14079" y="5675"/>
                  </a:lnTo>
                  <a:lnTo>
                    <a:pt x="15436" y="6915"/>
                  </a:lnTo>
                  <a:lnTo>
                    <a:pt x="16803" y="8189"/>
                  </a:lnTo>
                  <a:lnTo>
                    <a:pt x="18178" y="9499"/>
                  </a:lnTo>
                  <a:lnTo>
                    <a:pt x="19562" y="10844"/>
                  </a:lnTo>
                  <a:lnTo>
                    <a:pt x="20955" y="12223"/>
                  </a:lnTo>
                  <a:lnTo>
                    <a:pt x="13533" y="17899"/>
                  </a:lnTo>
                  <a:lnTo>
                    <a:pt x="12376" y="16593"/>
                  </a:lnTo>
                  <a:lnTo>
                    <a:pt x="11176" y="15297"/>
                  </a:lnTo>
                  <a:lnTo>
                    <a:pt x="9931" y="14009"/>
                  </a:lnTo>
                  <a:lnTo>
                    <a:pt x="8643" y="12730"/>
                  </a:lnTo>
                  <a:lnTo>
                    <a:pt x="7312" y="11459"/>
                  </a:lnTo>
                  <a:lnTo>
                    <a:pt x="5937" y="10198"/>
                  </a:lnTo>
                  <a:lnTo>
                    <a:pt x="4518" y="8945"/>
                  </a:lnTo>
                  <a:lnTo>
                    <a:pt x="3055" y="7700"/>
                  </a:lnTo>
                  <a:lnTo>
                    <a:pt x="1549" y="646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8326208" y="3107315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8306999" y="3116483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8337559" y="3105569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g1280"/>
            <p:cNvSpPr/>
            <p:nvPr/>
          </p:nvSpPr>
          <p:spPr>
            <a:xfrm>
              <a:off x="8365935" y="3133945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g1281"/>
            <p:cNvSpPr/>
            <p:nvPr/>
          </p:nvSpPr>
          <p:spPr>
            <a:xfrm>
              <a:off x="8345417" y="3154900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g1282"/>
            <p:cNvSpPr/>
            <p:nvPr/>
          </p:nvSpPr>
          <p:spPr>
            <a:xfrm>
              <a:off x="8354148" y="3163195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g1283"/>
            <p:cNvSpPr/>
            <p:nvPr/>
          </p:nvSpPr>
          <p:spPr>
            <a:xfrm>
              <a:off x="8375976" y="3163195"/>
              <a:ext cx="13969" cy="24447"/>
            </a:xfrm>
            <a:custGeom>
              <a:avLst/>
              <a:pathLst>
                <a:path w="13969" h="24447">
                  <a:moveTo>
                    <a:pt x="13969" y="24447"/>
                  </a:moveTo>
                  <a:lnTo>
                    <a:pt x="13969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g1284"/>
            <p:cNvSpPr/>
            <p:nvPr/>
          </p:nvSpPr>
          <p:spPr>
            <a:xfrm>
              <a:off x="7283642" y="3225833"/>
              <a:ext cx="99099" cy="100845"/>
            </a:xfrm>
            <a:custGeom>
              <a:avLst/>
              <a:pathLst>
                <a:path w="99099" h="100845">
                  <a:moveTo>
                    <a:pt x="55880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g1285"/>
            <p:cNvSpPr/>
            <p:nvPr/>
          </p:nvSpPr>
          <p:spPr>
            <a:xfrm>
              <a:off x="7303724" y="3248971"/>
              <a:ext cx="79454" cy="76834"/>
            </a:xfrm>
            <a:custGeom>
              <a:avLst/>
              <a:pathLst>
                <a:path w="79454" h="76834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4"/>
                  </a:lnTo>
                  <a:lnTo>
                    <a:pt x="34488" y="76834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g1286"/>
            <p:cNvSpPr/>
            <p:nvPr/>
          </p:nvSpPr>
          <p:spPr>
            <a:xfrm>
              <a:off x="7442551" y="3226270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4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3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g1287"/>
            <p:cNvSpPr/>
            <p:nvPr/>
          </p:nvSpPr>
          <p:spPr>
            <a:xfrm>
              <a:off x="7458267" y="3252900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70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g1288"/>
            <p:cNvSpPr/>
            <p:nvPr/>
          </p:nvSpPr>
          <p:spPr>
            <a:xfrm>
              <a:off x="7396712" y="3227143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70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g1289"/>
            <p:cNvSpPr/>
            <p:nvPr/>
          </p:nvSpPr>
          <p:spPr>
            <a:xfrm>
              <a:off x="7424652" y="3252027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g1290"/>
            <p:cNvSpPr/>
            <p:nvPr/>
          </p:nvSpPr>
          <p:spPr>
            <a:xfrm>
              <a:off x="7394966" y="3252463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g1291"/>
            <p:cNvSpPr/>
            <p:nvPr/>
          </p:nvSpPr>
          <p:spPr>
            <a:xfrm>
              <a:off x="7395402" y="3271672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4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7508472" y="3230199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g1293"/>
            <p:cNvSpPr/>
            <p:nvPr/>
          </p:nvSpPr>
          <p:spPr>
            <a:xfrm>
              <a:off x="7528117" y="3238493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g1294"/>
            <p:cNvSpPr/>
            <p:nvPr/>
          </p:nvSpPr>
          <p:spPr>
            <a:xfrm>
              <a:off x="7562606" y="3238493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7528117" y="3256829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g1296"/>
            <p:cNvSpPr/>
            <p:nvPr/>
          </p:nvSpPr>
          <p:spPr>
            <a:xfrm>
              <a:off x="7562606" y="3256829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7169972" y="3420784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g1298"/>
            <p:cNvSpPr/>
            <p:nvPr/>
          </p:nvSpPr>
          <p:spPr>
            <a:xfrm>
              <a:off x="7238567" y="348807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g1299"/>
            <p:cNvSpPr/>
            <p:nvPr/>
          </p:nvSpPr>
          <p:spPr>
            <a:xfrm>
              <a:off x="7295211" y="3410034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g1300"/>
            <p:cNvSpPr/>
            <p:nvPr/>
          </p:nvSpPr>
          <p:spPr>
            <a:xfrm>
              <a:off x="7311364" y="3430989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g1301"/>
            <p:cNvSpPr/>
            <p:nvPr/>
          </p:nvSpPr>
          <p:spPr>
            <a:xfrm>
              <a:off x="7320095" y="3449761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g1302"/>
            <p:cNvSpPr/>
            <p:nvPr/>
          </p:nvSpPr>
          <p:spPr>
            <a:xfrm>
              <a:off x="7320095" y="3465477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g1303"/>
            <p:cNvSpPr/>
            <p:nvPr/>
          </p:nvSpPr>
          <p:spPr>
            <a:xfrm>
              <a:off x="7333192" y="3481194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g1304"/>
            <p:cNvSpPr/>
            <p:nvPr/>
          </p:nvSpPr>
          <p:spPr>
            <a:xfrm>
              <a:off x="7420068" y="3415709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g1305"/>
            <p:cNvSpPr/>
            <p:nvPr/>
          </p:nvSpPr>
          <p:spPr>
            <a:xfrm>
              <a:off x="7428799" y="3424004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g1306"/>
            <p:cNvSpPr/>
            <p:nvPr/>
          </p:nvSpPr>
          <p:spPr>
            <a:xfrm>
              <a:off x="7410900" y="3462422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g1307"/>
            <p:cNvSpPr/>
            <p:nvPr/>
          </p:nvSpPr>
          <p:spPr>
            <a:xfrm>
              <a:off x="7419195" y="3470280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g1308"/>
            <p:cNvSpPr/>
            <p:nvPr/>
          </p:nvSpPr>
          <p:spPr>
            <a:xfrm>
              <a:off x="7461978" y="3462422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g1309"/>
            <p:cNvSpPr/>
            <p:nvPr/>
          </p:nvSpPr>
          <p:spPr>
            <a:xfrm>
              <a:off x="7470273" y="3470280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g1310"/>
            <p:cNvSpPr/>
            <p:nvPr/>
          </p:nvSpPr>
          <p:spPr>
            <a:xfrm>
              <a:off x="7559768" y="3411780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g1311"/>
            <p:cNvSpPr/>
            <p:nvPr/>
          </p:nvSpPr>
          <p:spPr>
            <a:xfrm>
              <a:off x="7574175" y="3455000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g1312"/>
            <p:cNvSpPr/>
            <p:nvPr/>
          </p:nvSpPr>
          <p:spPr>
            <a:xfrm>
              <a:off x="7522224" y="3411344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g1313"/>
            <p:cNvSpPr/>
            <p:nvPr/>
          </p:nvSpPr>
          <p:spPr>
            <a:xfrm>
              <a:off x="7530082" y="3434045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g1314"/>
            <p:cNvSpPr/>
            <p:nvPr/>
          </p:nvSpPr>
          <p:spPr>
            <a:xfrm>
              <a:off x="7530082" y="3467660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g1315"/>
            <p:cNvSpPr/>
            <p:nvPr/>
          </p:nvSpPr>
          <p:spPr>
            <a:xfrm>
              <a:off x="7629182" y="3411344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g1316"/>
            <p:cNvSpPr/>
            <p:nvPr/>
          </p:nvSpPr>
          <p:spPr>
            <a:xfrm>
              <a:off x="7655812" y="3411344"/>
              <a:ext cx="76398" cy="45839"/>
            </a:xfrm>
            <a:custGeom>
              <a:avLst/>
              <a:pathLst>
                <a:path w="76398" h="45839">
                  <a:moveTo>
                    <a:pt x="37544" y="0"/>
                  </a:moveTo>
                  <a:lnTo>
                    <a:pt x="45839" y="2619"/>
                  </a:lnTo>
                  <a:lnTo>
                    <a:pt x="45572" y="3143"/>
                  </a:lnTo>
                  <a:lnTo>
                    <a:pt x="45297" y="3667"/>
                  </a:lnTo>
                  <a:lnTo>
                    <a:pt x="45013" y="4190"/>
                  </a:lnTo>
                  <a:lnTo>
                    <a:pt x="44721" y="4714"/>
                  </a:lnTo>
                  <a:lnTo>
                    <a:pt x="44420" y="5238"/>
                  </a:lnTo>
                  <a:lnTo>
                    <a:pt x="44110" y="5762"/>
                  </a:lnTo>
                  <a:lnTo>
                    <a:pt x="43791" y="6286"/>
                  </a:lnTo>
                  <a:lnTo>
                    <a:pt x="43464" y="6810"/>
                  </a:lnTo>
                  <a:lnTo>
                    <a:pt x="43128" y="7334"/>
                  </a:lnTo>
                  <a:lnTo>
                    <a:pt x="42783" y="7858"/>
                  </a:lnTo>
                  <a:lnTo>
                    <a:pt x="45791" y="11215"/>
                  </a:lnTo>
                  <a:lnTo>
                    <a:pt x="48877" y="14476"/>
                  </a:lnTo>
                  <a:lnTo>
                    <a:pt x="52042" y="17641"/>
                  </a:lnTo>
                  <a:lnTo>
                    <a:pt x="55286" y="20710"/>
                  </a:lnTo>
                  <a:lnTo>
                    <a:pt x="58608" y="23683"/>
                  </a:lnTo>
                  <a:lnTo>
                    <a:pt x="62009" y="26560"/>
                  </a:lnTo>
                  <a:lnTo>
                    <a:pt x="65488" y="29341"/>
                  </a:lnTo>
                  <a:lnTo>
                    <a:pt x="69046" y="32026"/>
                  </a:lnTo>
                  <a:lnTo>
                    <a:pt x="72683" y="34615"/>
                  </a:lnTo>
                  <a:lnTo>
                    <a:pt x="76398" y="37107"/>
                  </a:lnTo>
                  <a:lnTo>
                    <a:pt x="71159" y="44965"/>
                  </a:lnTo>
                  <a:lnTo>
                    <a:pt x="67527" y="42381"/>
                  </a:lnTo>
                  <a:lnTo>
                    <a:pt x="63965" y="39692"/>
                  </a:lnTo>
                  <a:lnTo>
                    <a:pt x="60472" y="36898"/>
                  </a:lnTo>
                  <a:lnTo>
                    <a:pt x="57049" y="33999"/>
                  </a:lnTo>
                  <a:lnTo>
                    <a:pt x="53697" y="30995"/>
                  </a:lnTo>
                  <a:lnTo>
                    <a:pt x="50414" y="27887"/>
                  </a:lnTo>
                  <a:lnTo>
                    <a:pt x="47201" y="24674"/>
                  </a:lnTo>
                  <a:lnTo>
                    <a:pt x="44057" y="21356"/>
                  </a:lnTo>
                  <a:lnTo>
                    <a:pt x="40984" y="17933"/>
                  </a:lnTo>
                  <a:lnTo>
                    <a:pt x="37980" y="14406"/>
                  </a:lnTo>
                  <a:lnTo>
                    <a:pt x="35051" y="18099"/>
                  </a:lnTo>
                  <a:lnTo>
                    <a:pt x="32026" y="21670"/>
                  </a:lnTo>
                  <a:lnTo>
                    <a:pt x="28904" y="25119"/>
                  </a:lnTo>
                  <a:lnTo>
                    <a:pt x="25687" y="28446"/>
                  </a:lnTo>
                  <a:lnTo>
                    <a:pt x="22373" y="31650"/>
                  </a:lnTo>
                  <a:lnTo>
                    <a:pt x="18964" y="34732"/>
                  </a:lnTo>
                  <a:lnTo>
                    <a:pt x="15458" y="37692"/>
                  </a:lnTo>
                  <a:lnTo>
                    <a:pt x="11857" y="40530"/>
                  </a:lnTo>
                  <a:lnTo>
                    <a:pt x="8159" y="43245"/>
                  </a:lnTo>
                  <a:lnTo>
                    <a:pt x="4365" y="45839"/>
                  </a:lnTo>
                  <a:lnTo>
                    <a:pt x="0" y="38417"/>
                  </a:lnTo>
                  <a:lnTo>
                    <a:pt x="5090" y="34732"/>
                  </a:lnTo>
                  <a:lnTo>
                    <a:pt x="9883" y="31013"/>
                  </a:lnTo>
                  <a:lnTo>
                    <a:pt x="14380" y="27258"/>
                  </a:lnTo>
                  <a:lnTo>
                    <a:pt x="18580" y="23469"/>
                  </a:lnTo>
                  <a:lnTo>
                    <a:pt x="22482" y="19645"/>
                  </a:lnTo>
                  <a:lnTo>
                    <a:pt x="26088" y="15786"/>
                  </a:lnTo>
                  <a:lnTo>
                    <a:pt x="29398" y="11891"/>
                  </a:lnTo>
                  <a:lnTo>
                    <a:pt x="32410" y="7962"/>
                  </a:lnTo>
                  <a:lnTo>
                    <a:pt x="35125" y="3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g1317"/>
            <p:cNvSpPr/>
            <p:nvPr/>
          </p:nvSpPr>
          <p:spPr>
            <a:xfrm>
              <a:off x="7705143" y="3451944"/>
              <a:ext cx="8731" cy="60245"/>
            </a:xfrm>
            <a:custGeom>
              <a:avLst/>
              <a:pathLst>
                <a:path w="8731" h="60245">
                  <a:moveTo>
                    <a:pt x="0" y="0"/>
                  </a:moveTo>
                  <a:lnTo>
                    <a:pt x="8731" y="0"/>
                  </a:lnTo>
                  <a:lnTo>
                    <a:pt x="8731" y="60245"/>
                  </a:lnTo>
                  <a:lnTo>
                    <a:pt x="0" y="602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g1318"/>
            <p:cNvSpPr/>
            <p:nvPr/>
          </p:nvSpPr>
          <p:spPr>
            <a:xfrm>
              <a:off x="7657558" y="3452817"/>
              <a:ext cx="24010" cy="59372"/>
            </a:xfrm>
            <a:custGeom>
              <a:avLst/>
              <a:pathLst>
                <a:path w="24010" h="59372">
                  <a:moveTo>
                    <a:pt x="15279" y="0"/>
                  </a:moveTo>
                  <a:lnTo>
                    <a:pt x="24010" y="0"/>
                  </a:lnTo>
                  <a:lnTo>
                    <a:pt x="24010" y="16152"/>
                  </a:lnTo>
                  <a:lnTo>
                    <a:pt x="23831" y="22164"/>
                  </a:lnTo>
                  <a:lnTo>
                    <a:pt x="23294" y="27800"/>
                  </a:lnTo>
                  <a:lnTo>
                    <a:pt x="22400" y="33060"/>
                  </a:lnTo>
                  <a:lnTo>
                    <a:pt x="21147" y="37946"/>
                  </a:lnTo>
                  <a:lnTo>
                    <a:pt x="19536" y="42455"/>
                  </a:lnTo>
                  <a:lnTo>
                    <a:pt x="17567" y="46589"/>
                  </a:lnTo>
                  <a:lnTo>
                    <a:pt x="15240" y="50348"/>
                  </a:lnTo>
                  <a:lnTo>
                    <a:pt x="12555" y="53732"/>
                  </a:lnTo>
                  <a:lnTo>
                    <a:pt x="9512" y="56740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1366" y="51743"/>
                  </a:lnTo>
                  <a:lnTo>
                    <a:pt x="2671" y="50597"/>
                  </a:lnTo>
                  <a:lnTo>
                    <a:pt x="3915" y="49386"/>
                  </a:lnTo>
                  <a:lnTo>
                    <a:pt x="5099" y="48109"/>
                  </a:lnTo>
                  <a:lnTo>
                    <a:pt x="6221" y="46766"/>
                  </a:lnTo>
                  <a:lnTo>
                    <a:pt x="7281" y="45358"/>
                  </a:lnTo>
                  <a:lnTo>
                    <a:pt x="8281" y="43885"/>
                  </a:lnTo>
                  <a:lnTo>
                    <a:pt x="9220" y="42346"/>
                  </a:lnTo>
                  <a:lnTo>
                    <a:pt x="10097" y="40742"/>
                  </a:lnTo>
                  <a:lnTo>
                    <a:pt x="10914" y="39072"/>
                  </a:lnTo>
                  <a:lnTo>
                    <a:pt x="11664" y="37297"/>
                  </a:lnTo>
                  <a:lnTo>
                    <a:pt x="12345" y="35379"/>
                  </a:lnTo>
                  <a:lnTo>
                    <a:pt x="12957" y="33316"/>
                  </a:lnTo>
                  <a:lnTo>
                    <a:pt x="13498" y="31109"/>
                  </a:lnTo>
                  <a:lnTo>
                    <a:pt x="13970" y="28758"/>
                  </a:lnTo>
                  <a:lnTo>
                    <a:pt x="14371" y="26263"/>
                  </a:lnTo>
                  <a:lnTo>
                    <a:pt x="14703" y="23624"/>
                  </a:lnTo>
                  <a:lnTo>
                    <a:pt x="14965" y="20841"/>
                  </a:lnTo>
                  <a:lnTo>
                    <a:pt x="15157" y="17914"/>
                  </a:lnTo>
                  <a:lnTo>
                    <a:pt x="15279" y="14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g1319"/>
            <p:cNvSpPr/>
            <p:nvPr/>
          </p:nvSpPr>
          <p:spPr>
            <a:xfrm>
              <a:off x="7740505" y="3411344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g1320"/>
            <p:cNvSpPr/>
            <p:nvPr/>
          </p:nvSpPr>
          <p:spPr>
            <a:xfrm>
              <a:off x="7782415" y="3410907"/>
              <a:ext cx="61118" cy="59372"/>
            </a:xfrm>
            <a:custGeom>
              <a:avLst/>
              <a:pathLst>
                <a:path w="61118" h="59372">
                  <a:moveTo>
                    <a:pt x="17899" y="0"/>
                  </a:moveTo>
                  <a:lnTo>
                    <a:pt x="26630" y="2182"/>
                  </a:lnTo>
                  <a:lnTo>
                    <a:pt x="26364" y="3051"/>
                  </a:lnTo>
                  <a:lnTo>
                    <a:pt x="26088" y="3911"/>
                  </a:lnTo>
                  <a:lnTo>
                    <a:pt x="25805" y="4762"/>
                  </a:lnTo>
                  <a:lnTo>
                    <a:pt x="25512" y="5605"/>
                  </a:lnTo>
                  <a:lnTo>
                    <a:pt x="25211" y="6439"/>
                  </a:lnTo>
                  <a:lnTo>
                    <a:pt x="24901" y="7264"/>
                  </a:lnTo>
                  <a:lnTo>
                    <a:pt x="24582" y="8080"/>
                  </a:lnTo>
                  <a:lnTo>
                    <a:pt x="24255" y="8888"/>
                  </a:lnTo>
                  <a:lnTo>
                    <a:pt x="23919" y="9687"/>
                  </a:lnTo>
                  <a:lnTo>
                    <a:pt x="23574" y="10477"/>
                  </a:lnTo>
                  <a:lnTo>
                    <a:pt x="53260" y="10477"/>
                  </a:lnTo>
                  <a:lnTo>
                    <a:pt x="53260" y="18335"/>
                  </a:lnTo>
                  <a:lnTo>
                    <a:pt x="51920" y="20994"/>
                  </a:lnTo>
                  <a:lnTo>
                    <a:pt x="50519" y="23556"/>
                  </a:lnTo>
                  <a:lnTo>
                    <a:pt x="49056" y="26023"/>
                  </a:lnTo>
                  <a:lnTo>
                    <a:pt x="47532" y="28394"/>
                  </a:lnTo>
                  <a:lnTo>
                    <a:pt x="45948" y="30668"/>
                  </a:lnTo>
                  <a:lnTo>
                    <a:pt x="44302" y="32846"/>
                  </a:lnTo>
                  <a:lnTo>
                    <a:pt x="42595" y="34929"/>
                  </a:lnTo>
                  <a:lnTo>
                    <a:pt x="40827" y="36915"/>
                  </a:lnTo>
                  <a:lnTo>
                    <a:pt x="38998" y="38806"/>
                  </a:lnTo>
                  <a:lnTo>
                    <a:pt x="37107" y="40600"/>
                  </a:lnTo>
                  <a:lnTo>
                    <a:pt x="39312" y="41883"/>
                  </a:lnTo>
                  <a:lnTo>
                    <a:pt x="41560" y="43114"/>
                  </a:lnTo>
                  <a:lnTo>
                    <a:pt x="43852" y="44293"/>
                  </a:lnTo>
                  <a:lnTo>
                    <a:pt x="46188" y="45419"/>
                  </a:lnTo>
                  <a:lnTo>
                    <a:pt x="48567" y="46493"/>
                  </a:lnTo>
                  <a:lnTo>
                    <a:pt x="50990" y="47515"/>
                  </a:lnTo>
                  <a:lnTo>
                    <a:pt x="53457" y="48484"/>
                  </a:lnTo>
                  <a:lnTo>
                    <a:pt x="55967" y="49401"/>
                  </a:lnTo>
                  <a:lnTo>
                    <a:pt x="58521" y="50265"/>
                  </a:lnTo>
                  <a:lnTo>
                    <a:pt x="61118" y="51077"/>
                  </a:lnTo>
                  <a:lnTo>
                    <a:pt x="57189" y="59372"/>
                  </a:lnTo>
                  <a:lnTo>
                    <a:pt x="54247" y="58460"/>
                  </a:lnTo>
                  <a:lnTo>
                    <a:pt x="51357" y="57469"/>
                  </a:lnTo>
                  <a:lnTo>
                    <a:pt x="48519" y="56399"/>
                  </a:lnTo>
                  <a:lnTo>
                    <a:pt x="45734" y="55251"/>
                  </a:lnTo>
                  <a:lnTo>
                    <a:pt x="43001" y="54024"/>
                  </a:lnTo>
                  <a:lnTo>
                    <a:pt x="40320" y="52719"/>
                  </a:lnTo>
                  <a:lnTo>
                    <a:pt x="37692" y="51335"/>
                  </a:lnTo>
                  <a:lnTo>
                    <a:pt x="35117" y="49872"/>
                  </a:lnTo>
                  <a:lnTo>
                    <a:pt x="32593" y="48331"/>
                  </a:lnTo>
                  <a:lnTo>
                    <a:pt x="30122" y="46712"/>
                  </a:lnTo>
                  <a:lnTo>
                    <a:pt x="27966" y="48253"/>
                  </a:lnTo>
                  <a:lnTo>
                    <a:pt x="25687" y="49733"/>
                  </a:lnTo>
                  <a:lnTo>
                    <a:pt x="23286" y="51152"/>
                  </a:lnTo>
                  <a:lnTo>
                    <a:pt x="20762" y="52509"/>
                  </a:lnTo>
                  <a:lnTo>
                    <a:pt x="18117" y="53806"/>
                  </a:lnTo>
                  <a:lnTo>
                    <a:pt x="15349" y="55041"/>
                  </a:lnTo>
                  <a:lnTo>
                    <a:pt x="12459" y="56216"/>
                  </a:lnTo>
                  <a:lnTo>
                    <a:pt x="9447" y="57329"/>
                  </a:lnTo>
                  <a:lnTo>
                    <a:pt x="6312" y="58381"/>
                  </a:lnTo>
                  <a:lnTo>
                    <a:pt x="3055" y="59372"/>
                  </a:lnTo>
                  <a:lnTo>
                    <a:pt x="0" y="51514"/>
                  </a:lnTo>
                  <a:lnTo>
                    <a:pt x="2667" y="50702"/>
                  </a:lnTo>
                  <a:lnTo>
                    <a:pt x="5256" y="49837"/>
                  </a:lnTo>
                  <a:lnTo>
                    <a:pt x="7766" y="48921"/>
                  </a:lnTo>
                  <a:lnTo>
                    <a:pt x="10198" y="47952"/>
                  </a:lnTo>
                  <a:lnTo>
                    <a:pt x="12551" y="46930"/>
                  </a:lnTo>
                  <a:lnTo>
                    <a:pt x="14825" y="45856"/>
                  </a:lnTo>
                  <a:lnTo>
                    <a:pt x="17021" y="44730"/>
                  </a:lnTo>
                  <a:lnTo>
                    <a:pt x="19138" y="43551"/>
                  </a:lnTo>
                  <a:lnTo>
                    <a:pt x="21177" y="42320"/>
                  </a:lnTo>
                  <a:lnTo>
                    <a:pt x="23137" y="41036"/>
                  </a:lnTo>
                  <a:lnTo>
                    <a:pt x="22011" y="39884"/>
                  </a:lnTo>
                  <a:lnTo>
                    <a:pt x="20902" y="38696"/>
                  </a:lnTo>
                  <a:lnTo>
                    <a:pt x="19811" y="37474"/>
                  </a:lnTo>
                  <a:lnTo>
                    <a:pt x="18737" y="36217"/>
                  </a:lnTo>
                  <a:lnTo>
                    <a:pt x="17680" y="34925"/>
                  </a:lnTo>
                  <a:lnTo>
                    <a:pt x="16641" y="33597"/>
                  </a:lnTo>
                  <a:lnTo>
                    <a:pt x="15620" y="32235"/>
                  </a:lnTo>
                  <a:lnTo>
                    <a:pt x="14616" y="30838"/>
                  </a:lnTo>
                  <a:lnTo>
                    <a:pt x="13629" y="29406"/>
                  </a:lnTo>
                  <a:lnTo>
                    <a:pt x="12660" y="27940"/>
                  </a:lnTo>
                  <a:lnTo>
                    <a:pt x="11957" y="28804"/>
                  </a:lnTo>
                  <a:lnTo>
                    <a:pt x="11245" y="29651"/>
                  </a:lnTo>
                  <a:lnTo>
                    <a:pt x="10525" y="30480"/>
                  </a:lnTo>
                  <a:lnTo>
                    <a:pt x="9796" y="31292"/>
                  </a:lnTo>
                  <a:lnTo>
                    <a:pt x="9058" y="32087"/>
                  </a:lnTo>
                  <a:lnTo>
                    <a:pt x="8312" y="32864"/>
                  </a:lnTo>
                  <a:lnTo>
                    <a:pt x="7556" y="33624"/>
                  </a:lnTo>
                  <a:lnTo>
                    <a:pt x="6792" y="34366"/>
                  </a:lnTo>
                  <a:lnTo>
                    <a:pt x="6020" y="35090"/>
                  </a:lnTo>
                  <a:lnTo>
                    <a:pt x="5238" y="35798"/>
                  </a:lnTo>
                  <a:lnTo>
                    <a:pt x="0" y="29686"/>
                  </a:lnTo>
                  <a:lnTo>
                    <a:pt x="2300" y="27189"/>
                  </a:lnTo>
                  <a:lnTo>
                    <a:pt x="4487" y="24587"/>
                  </a:lnTo>
                  <a:lnTo>
                    <a:pt x="6561" y="21880"/>
                  </a:lnTo>
                  <a:lnTo>
                    <a:pt x="8521" y="19069"/>
                  </a:lnTo>
                  <a:lnTo>
                    <a:pt x="10368" y="16152"/>
                  </a:lnTo>
                  <a:lnTo>
                    <a:pt x="12101" y="13131"/>
                  </a:lnTo>
                  <a:lnTo>
                    <a:pt x="13721" y="10006"/>
                  </a:lnTo>
                  <a:lnTo>
                    <a:pt x="15227" y="6775"/>
                  </a:lnTo>
                  <a:lnTo>
                    <a:pt x="16619" y="34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g1321"/>
            <p:cNvSpPr/>
            <p:nvPr/>
          </p:nvSpPr>
          <p:spPr>
            <a:xfrm>
              <a:off x="7799878" y="3429243"/>
              <a:ext cx="25757" cy="17462"/>
            </a:xfrm>
            <a:custGeom>
              <a:avLst/>
              <a:pathLst>
                <a:path w="25757" h="17462">
                  <a:moveTo>
                    <a:pt x="0" y="3055"/>
                  </a:moveTo>
                  <a:lnTo>
                    <a:pt x="1148" y="4693"/>
                  </a:lnTo>
                  <a:lnTo>
                    <a:pt x="2322" y="6286"/>
                  </a:lnTo>
                  <a:lnTo>
                    <a:pt x="3523" y="7836"/>
                  </a:lnTo>
                  <a:lnTo>
                    <a:pt x="4749" y="9342"/>
                  </a:lnTo>
                  <a:lnTo>
                    <a:pt x="6002" y="10804"/>
                  </a:lnTo>
                  <a:lnTo>
                    <a:pt x="7281" y="12223"/>
                  </a:lnTo>
                  <a:lnTo>
                    <a:pt x="8587" y="13598"/>
                  </a:lnTo>
                  <a:lnTo>
                    <a:pt x="9918" y="14930"/>
                  </a:lnTo>
                  <a:lnTo>
                    <a:pt x="11276" y="16218"/>
                  </a:lnTo>
                  <a:lnTo>
                    <a:pt x="12660" y="17462"/>
                  </a:lnTo>
                  <a:lnTo>
                    <a:pt x="14284" y="15794"/>
                  </a:lnTo>
                  <a:lnTo>
                    <a:pt x="15838" y="14109"/>
                  </a:lnTo>
                  <a:lnTo>
                    <a:pt x="17322" y="12407"/>
                  </a:lnTo>
                  <a:lnTo>
                    <a:pt x="18737" y="10687"/>
                  </a:lnTo>
                  <a:lnTo>
                    <a:pt x="20081" y="8949"/>
                  </a:lnTo>
                  <a:lnTo>
                    <a:pt x="21356" y="7194"/>
                  </a:lnTo>
                  <a:lnTo>
                    <a:pt x="22561" y="5422"/>
                  </a:lnTo>
                  <a:lnTo>
                    <a:pt x="23696" y="3632"/>
                  </a:lnTo>
                  <a:lnTo>
                    <a:pt x="24761" y="1824"/>
                  </a:lnTo>
                  <a:lnTo>
                    <a:pt x="25757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g1322"/>
            <p:cNvSpPr/>
            <p:nvPr/>
          </p:nvSpPr>
          <p:spPr>
            <a:xfrm>
              <a:off x="7788963" y="3471589"/>
              <a:ext cx="46275" cy="40163"/>
            </a:xfrm>
            <a:custGeom>
              <a:avLst/>
              <a:pathLst>
                <a:path w="46275" h="40163">
                  <a:moveTo>
                    <a:pt x="46275" y="0"/>
                  </a:moveTo>
                  <a:lnTo>
                    <a:pt x="46275" y="40163"/>
                  </a:lnTo>
                  <a:lnTo>
                    <a:pt x="37980" y="40163"/>
                  </a:lnTo>
                  <a:lnTo>
                    <a:pt x="37980" y="34051"/>
                  </a:lnTo>
                  <a:lnTo>
                    <a:pt x="8294" y="34051"/>
                  </a:lnTo>
                  <a:lnTo>
                    <a:pt x="8294" y="40163"/>
                  </a:lnTo>
                  <a:lnTo>
                    <a:pt x="0" y="40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g1323"/>
            <p:cNvSpPr/>
            <p:nvPr/>
          </p:nvSpPr>
          <p:spPr>
            <a:xfrm>
              <a:off x="7797258" y="3479011"/>
              <a:ext cx="29686" cy="18772"/>
            </a:xfrm>
            <a:custGeom>
              <a:avLst/>
              <a:pathLst>
                <a:path w="29686" h="18772">
                  <a:moveTo>
                    <a:pt x="0" y="18772"/>
                  </a:moveTo>
                  <a:lnTo>
                    <a:pt x="29686" y="18772"/>
                  </a:lnTo>
                  <a:lnTo>
                    <a:pt x="29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g1324"/>
            <p:cNvSpPr/>
            <p:nvPr/>
          </p:nvSpPr>
          <p:spPr>
            <a:xfrm>
              <a:off x="7862743" y="3412653"/>
              <a:ext cx="36671" cy="99099"/>
            </a:xfrm>
            <a:custGeom>
              <a:avLst/>
              <a:pathLst>
                <a:path w="36671" h="99099">
                  <a:moveTo>
                    <a:pt x="0" y="0"/>
                  </a:moveTo>
                  <a:lnTo>
                    <a:pt x="9167" y="0"/>
                  </a:lnTo>
                  <a:lnTo>
                    <a:pt x="9167" y="30995"/>
                  </a:lnTo>
                  <a:lnTo>
                    <a:pt x="36234" y="30995"/>
                  </a:lnTo>
                  <a:lnTo>
                    <a:pt x="36234" y="39727"/>
                  </a:lnTo>
                  <a:lnTo>
                    <a:pt x="9167" y="39727"/>
                  </a:lnTo>
                  <a:lnTo>
                    <a:pt x="9167" y="87749"/>
                  </a:lnTo>
                  <a:lnTo>
                    <a:pt x="12018" y="86779"/>
                  </a:lnTo>
                  <a:lnTo>
                    <a:pt x="14808" y="85793"/>
                  </a:lnTo>
                  <a:lnTo>
                    <a:pt x="17536" y="84789"/>
                  </a:lnTo>
                  <a:lnTo>
                    <a:pt x="20204" y="83767"/>
                  </a:lnTo>
                  <a:lnTo>
                    <a:pt x="22810" y="82728"/>
                  </a:lnTo>
                  <a:lnTo>
                    <a:pt x="25355" y="81672"/>
                  </a:lnTo>
                  <a:lnTo>
                    <a:pt x="27839" y="80598"/>
                  </a:lnTo>
                  <a:lnTo>
                    <a:pt x="30262" y="79506"/>
                  </a:lnTo>
                  <a:lnTo>
                    <a:pt x="32624" y="78397"/>
                  </a:lnTo>
                  <a:lnTo>
                    <a:pt x="34925" y="77271"/>
                  </a:lnTo>
                  <a:lnTo>
                    <a:pt x="36671" y="86439"/>
                  </a:lnTo>
                  <a:lnTo>
                    <a:pt x="33833" y="87744"/>
                  </a:lnTo>
                  <a:lnTo>
                    <a:pt x="30908" y="89041"/>
                  </a:lnTo>
                  <a:lnTo>
                    <a:pt x="27896" y="90329"/>
                  </a:lnTo>
                  <a:lnTo>
                    <a:pt x="24796" y="91608"/>
                  </a:lnTo>
                  <a:lnTo>
                    <a:pt x="21609" y="92878"/>
                  </a:lnTo>
                  <a:lnTo>
                    <a:pt x="18335" y="94140"/>
                  </a:lnTo>
                  <a:lnTo>
                    <a:pt x="14974" y="95393"/>
                  </a:lnTo>
                  <a:lnTo>
                    <a:pt x="11525" y="96637"/>
                  </a:lnTo>
                  <a:lnTo>
                    <a:pt x="7989" y="97872"/>
                  </a:lnTo>
                  <a:lnTo>
                    <a:pt x="4365" y="99099"/>
                  </a:lnTo>
                  <a:lnTo>
                    <a:pt x="0" y="947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g1325"/>
            <p:cNvSpPr/>
            <p:nvPr/>
          </p:nvSpPr>
          <p:spPr>
            <a:xfrm>
              <a:off x="7907708" y="3412653"/>
              <a:ext cx="46712" cy="97789"/>
            </a:xfrm>
            <a:custGeom>
              <a:avLst/>
              <a:pathLst>
                <a:path w="46712" h="97789">
                  <a:moveTo>
                    <a:pt x="0" y="0"/>
                  </a:moveTo>
                  <a:lnTo>
                    <a:pt x="9167" y="0"/>
                  </a:lnTo>
                  <a:lnTo>
                    <a:pt x="9167" y="32742"/>
                  </a:lnTo>
                  <a:lnTo>
                    <a:pt x="12201" y="31493"/>
                  </a:lnTo>
                  <a:lnTo>
                    <a:pt x="15192" y="30192"/>
                  </a:lnTo>
                  <a:lnTo>
                    <a:pt x="18139" y="28839"/>
                  </a:lnTo>
                  <a:lnTo>
                    <a:pt x="21042" y="27433"/>
                  </a:lnTo>
                  <a:lnTo>
                    <a:pt x="23901" y="25975"/>
                  </a:lnTo>
                  <a:lnTo>
                    <a:pt x="26717" y="24464"/>
                  </a:lnTo>
                  <a:lnTo>
                    <a:pt x="29489" y="22902"/>
                  </a:lnTo>
                  <a:lnTo>
                    <a:pt x="32218" y="21286"/>
                  </a:lnTo>
                  <a:lnTo>
                    <a:pt x="34903" y="19619"/>
                  </a:lnTo>
                  <a:lnTo>
                    <a:pt x="37544" y="17899"/>
                  </a:lnTo>
                  <a:lnTo>
                    <a:pt x="43219" y="25757"/>
                  </a:lnTo>
                  <a:lnTo>
                    <a:pt x="40050" y="27651"/>
                  </a:lnTo>
                  <a:lnTo>
                    <a:pt x="36828" y="29494"/>
                  </a:lnTo>
                  <a:lnTo>
                    <a:pt x="33554" y="31284"/>
                  </a:lnTo>
                  <a:lnTo>
                    <a:pt x="30227" y="33021"/>
                  </a:lnTo>
                  <a:lnTo>
                    <a:pt x="26848" y="34706"/>
                  </a:lnTo>
                  <a:lnTo>
                    <a:pt x="23417" y="36339"/>
                  </a:lnTo>
                  <a:lnTo>
                    <a:pt x="19933" y="37919"/>
                  </a:lnTo>
                  <a:lnTo>
                    <a:pt x="16397" y="39447"/>
                  </a:lnTo>
                  <a:lnTo>
                    <a:pt x="12808" y="40923"/>
                  </a:lnTo>
                  <a:lnTo>
                    <a:pt x="9167" y="42346"/>
                  </a:lnTo>
                  <a:lnTo>
                    <a:pt x="9167" y="85129"/>
                  </a:lnTo>
                  <a:lnTo>
                    <a:pt x="9191" y="85470"/>
                  </a:lnTo>
                  <a:lnTo>
                    <a:pt x="9263" y="85793"/>
                  </a:lnTo>
                  <a:lnTo>
                    <a:pt x="9383" y="86098"/>
                  </a:lnTo>
                  <a:lnTo>
                    <a:pt x="9551" y="86386"/>
                  </a:lnTo>
                  <a:lnTo>
                    <a:pt x="9768" y="86657"/>
                  </a:lnTo>
                  <a:lnTo>
                    <a:pt x="10032" y="86910"/>
                  </a:lnTo>
                  <a:lnTo>
                    <a:pt x="10344" y="87146"/>
                  </a:lnTo>
                  <a:lnTo>
                    <a:pt x="10704" y="87364"/>
                  </a:lnTo>
                  <a:lnTo>
                    <a:pt x="11112" y="87565"/>
                  </a:lnTo>
                  <a:lnTo>
                    <a:pt x="11568" y="87749"/>
                  </a:lnTo>
                  <a:lnTo>
                    <a:pt x="12156" y="87914"/>
                  </a:lnTo>
                  <a:lnTo>
                    <a:pt x="12957" y="88063"/>
                  </a:lnTo>
                  <a:lnTo>
                    <a:pt x="13972" y="88194"/>
                  </a:lnTo>
                  <a:lnTo>
                    <a:pt x="15201" y="88307"/>
                  </a:lnTo>
                  <a:lnTo>
                    <a:pt x="16643" y="88403"/>
                  </a:lnTo>
                  <a:lnTo>
                    <a:pt x="18300" y="88482"/>
                  </a:lnTo>
                  <a:lnTo>
                    <a:pt x="20171" y="88543"/>
                  </a:lnTo>
                  <a:lnTo>
                    <a:pt x="22255" y="88587"/>
                  </a:lnTo>
                  <a:lnTo>
                    <a:pt x="24554" y="88613"/>
                  </a:lnTo>
                  <a:lnTo>
                    <a:pt x="27066" y="88622"/>
                  </a:lnTo>
                  <a:lnTo>
                    <a:pt x="28330" y="88595"/>
                  </a:lnTo>
                  <a:lnTo>
                    <a:pt x="29502" y="88517"/>
                  </a:lnTo>
                  <a:lnTo>
                    <a:pt x="30583" y="88386"/>
                  </a:lnTo>
                  <a:lnTo>
                    <a:pt x="31572" y="88203"/>
                  </a:lnTo>
                  <a:lnTo>
                    <a:pt x="32469" y="87967"/>
                  </a:lnTo>
                  <a:lnTo>
                    <a:pt x="33274" y="87679"/>
                  </a:lnTo>
                  <a:lnTo>
                    <a:pt x="33988" y="87338"/>
                  </a:lnTo>
                  <a:lnTo>
                    <a:pt x="34610" y="86945"/>
                  </a:lnTo>
                  <a:lnTo>
                    <a:pt x="35141" y="86500"/>
                  </a:lnTo>
                  <a:lnTo>
                    <a:pt x="35579" y="86002"/>
                  </a:lnTo>
                  <a:lnTo>
                    <a:pt x="35961" y="85400"/>
                  </a:lnTo>
                  <a:lnTo>
                    <a:pt x="36322" y="84640"/>
                  </a:lnTo>
                  <a:lnTo>
                    <a:pt x="36660" y="83723"/>
                  </a:lnTo>
                  <a:lnTo>
                    <a:pt x="36976" y="82650"/>
                  </a:lnTo>
                  <a:lnTo>
                    <a:pt x="37271" y="81418"/>
                  </a:lnTo>
                  <a:lnTo>
                    <a:pt x="37544" y="80030"/>
                  </a:lnTo>
                  <a:lnTo>
                    <a:pt x="37795" y="78485"/>
                  </a:lnTo>
                  <a:lnTo>
                    <a:pt x="38024" y="76782"/>
                  </a:lnTo>
                  <a:lnTo>
                    <a:pt x="38231" y="74922"/>
                  </a:lnTo>
                  <a:lnTo>
                    <a:pt x="38417" y="72905"/>
                  </a:lnTo>
                  <a:lnTo>
                    <a:pt x="46712" y="76398"/>
                  </a:lnTo>
                  <a:lnTo>
                    <a:pt x="46345" y="79170"/>
                  </a:lnTo>
                  <a:lnTo>
                    <a:pt x="45943" y="81724"/>
                  </a:lnTo>
                  <a:lnTo>
                    <a:pt x="45507" y="84060"/>
                  </a:lnTo>
                  <a:lnTo>
                    <a:pt x="45035" y="86177"/>
                  </a:lnTo>
                  <a:lnTo>
                    <a:pt x="44529" y="88076"/>
                  </a:lnTo>
                  <a:lnTo>
                    <a:pt x="43988" y="89757"/>
                  </a:lnTo>
                  <a:lnTo>
                    <a:pt x="43411" y="91219"/>
                  </a:lnTo>
                  <a:lnTo>
                    <a:pt x="42800" y="92463"/>
                  </a:lnTo>
                  <a:lnTo>
                    <a:pt x="42154" y="93489"/>
                  </a:lnTo>
                  <a:lnTo>
                    <a:pt x="41473" y="94297"/>
                  </a:lnTo>
                  <a:lnTo>
                    <a:pt x="40700" y="94961"/>
                  </a:lnTo>
                  <a:lnTo>
                    <a:pt x="39779" y="95554"/>
                  </a:lnTo>
                  <a:lnTo>
                    <a:pt x="38709" y="96078"/>
                  </a:lnTo>
                  <a:lnTo>
                    <a:pt x="37491" y="96532"/>
                  </a:lnTo>
                  <a:lnTo>
                    <a:pt x="36125" y="96916"/>
                  </a:lnTo>
                  <a:lnTo>
                    <a:pt x="34610" y="97231"/>
                  </a:lnTo>
                  <a:lnTo>
                    <a:pt x="32947" y="97475"/>
                  </a:lnTo>
                  <a:lnTo>
                    <a:pt x="31135" y="97650"/>
                  </a:lnTo>
                  <a:lnTo>
                    <a:pt x="29175" y="97755"/>
                  </a:lnTo>
                  <a:lnTo>
                    <a:pt x="27066" y="97789"/>
                  </a:lnTo>
                  <a:lnTo>
                    <a:pt x="23620" y="97763"/>
                  </a:lnTo>
                  <a:lnTo>
                    <a:pt x="20439" y="97685"/>
                  </a:lnTo>
                  <a:lnTo>
                    <a:pt x="17525" y="97554"/>
                  </a:lnTo>
                  <a:lnTo>
                    <a:pt x="14878" y="97370"/>
                  </a:lnTo>
                  <a:lnTo>
                    <a:pt x="12496" y="97135"/>
                  </a:lnTo>
                  <a:lnTo>
                    <a:pt x="10381" y="96847"/>
                  </a:lnTo>
                  <a:lnTo>
                    <a:pt x="8532" y="96506"/>
                  </a:lnTo>
                  <a:lnTo>
                    <a:pt x="6950" y="96113"/>
                  </a:lnTo>
                  <a:lnTo>
                    <a:pt x="5633" y="95668"/>
                  </a:lnTo>
                  <a:lnTo>
                    <a:pt x="4583" y="95170"/>
                  </a:lnTo>
                  <a:lnTo>
                    <a:pt x="3712" y="94616"/>
                  </a:lnTo>
                  <a:lnTo>
                    <a:pt x="2933" y="94000"/>
                  </a:lnTo>
                  <a:lnTo>
                    <a:pt x="2246" y="93323"/>
                  </a:lnTo>
                  <a:lnTo>
                    <a:pt x="1650" y="92586"/>
                  </a:lnTo>
                  <a:lnTo>
                    <a:pt x="1145" y="91787"/>
                  </a:lnTo>
                  <a:lnTo>
                    <a:pt x="733" y="90927"/>
                  </a:lnTo>
                  <a:lnTo>
                    <a:pt x="412" y="90006"/>
                  </a:lnTo>
                  <a:lnTo>
                    <a:pt x="183" y="89023"/>
                  </a:lnTo>
                  <a:lnTo>
                    <a:pt x="45" y="87980"/>
                  </a:lnTo>
                  <a:lnTo>
                    <a:pt x="0" y="868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g1326"/>
            <p:cNvSpPr/>
            <p:nvPr/>
          </p:nvSpPr>
          <p:spPr>
            <a:xfrm>
              <a:off x="7967081" y="3411344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g1327"/>
            <p:cNvSpPr/>
            <p:nvPr/>
          </p:nvSpPr>
          <p:spPr>
            <a:xfrm>
              <a:off x="8005062" y="3439720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4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39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g1328"/>
            <p:cNvSpPr/>
            <p:nvPr/>
          </p:nvSpPr>
          <p:spPr>
            <a:xfrm>
              <a:off x="8021651" y="3468097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g1329"/>
            <p:cNvSpPr/>
            <p:nvPr/>
          </p:nvSpPr>
          <p:spPr>
            <a:xfrm>
              <a:off x="7967518" y="3438411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g1330"/>
            <p:cNvSpPr/>
            <p:nvPr/>
          </p:nvSpPr>
          <p:spPr>
            <a:xfrm>
              <a:off x="7968391" y="3495600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g1331"/>
            <p:cNvSpPr/>
            <p:nvPr/>
          </p:nvSpPr>
          <p:spPr>
            <a:xfrm>
              <a:off x="8090628" y="3415709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g1332"/>
            <p:cNvSpPr/>
            <p:nvPr/>
          </p:nvSpPr>
          <p:spPr>
            <a:xfrm>
              <a:off x="8099359" y="3424004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g1333"/>
            <p:cNvSpPr/>
            <p:nvPr/>
          </p:nvSpPr>
          <p:spPr>
            <a:xfrm>
              <a:off x="8081460" y="3462422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g1334"/>
            <p:cNvSpPr/>
            <p:nvPr/>
          </p:nvSpPr>
          <p:spPr>
            <a:xfrm>
              <a:off x="8089755" y="3470280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g1335"/>
            <p:cNvSpPr/>
            <p:nvPr/>
          </p:nvSpPr>
          <p:spPr>
            <a:xfrm>
              <a:off x="8132538" y="3462422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g1336"/>
            <p:cNvSpPr/>
            <p:nvPr/>
          </p:nvSpPr>
          <p:spPr>
            <a:xfrm>
              <a:off x="8140833" y="3470280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g1337"/>
            <p:cNvSpPr/>
            <p:nvPr/>
          </p:nvSpPr>
          <p:spPr>
            <a:xfrm>
              <a:off x="8189728" y="3410471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g1338"/>
            <p:cNvSpPr/>
            <p:nvPr/>
          </p:nvSpPr>
          <p:spPr>
            <a:xfrm>
              <a:off x="8205008" y="3432735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g1339"/>
            <p:cNvSpPr/>
            <p:nvPr/>
          </p:nvSpPr>
          <p:spPr>
            <a:xfrm>
              <a:off x="8213739" y="3440157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g1340"/>
            <p:cNvSpPr/>
            <p:nvPr/>
          </p:nvSpPr>
          <p:spPr>
            <a:xfrm>
              <a:off x="8193220" y="3461548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10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g1341"/>
            <p:cNvSpPr/>
            <p:nvPr/>
          </p:nvSpPr>
          <p:spPr>
            <a:xfrm>
              <a:off x="8214612" y="3475518"/>
              <a:ext cx="48895" cy="23574"/>
            </a:xfrm>
            <a:custGeom>
              <a:avLst/>
              <a:pathLst>
                <a:path w="48895" h="23574">
                  <a:moveTo>
                    <a:pt x="0" y="0"/>
                  </a:moveTo>
                  <a:lnTo>
                    <a:pt x="48895" y="0"/>
                  </a:lnTo>
                  <a:lnTo>
                    <a:pt x="48895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g1342"/>
            <p:cNvSpPr/>
            <p:nvPr/>
          </p:nvSpPr>
          <p:spPr>
            <a:xfrm>
              <a:off x="8222907" y="3482503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g1343"/>
            <p:cNvSpPr/>
            <p:nvPr/>
          </p:nvSpPr>
          <p:spPr>
            <a:xfrm>
              <a:off x="7174011" y="3641386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g1344"/>
            <p:cNvSpPr/>
            <p:nvPr/>
          </p:nvSpPr>
          <p:spPr>
            <a:xfrm>
              <a:off x="7184161" y="3650063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g1345"/>
            <p:cNvSpPr/>
            <p:nvPr/>
          </p:nvSpPr>
          <p:spPr>
            <a:xfrm>
              <a:off x="7247626" y="3707526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g1346"/>
            <p:cNvSpPr/>
            <p:nvPr/>
          </p:nvSpPr>
          <p:spPr>
            <a:xfrm>
              <a:off x="7310382" y="3630800"/>
              <a:ext cx="87749" cy="65484"/>
            </a:xfrm>
            <a:custGeom>
              <a:avLst/>
              <a:pathLst>
                <a:path w="87749" h="65484">
                  <a:moveTo>
                    <a:pt x="3929" y="5675"/>
                  </a:moveTo>
                  <a:lnTo>
                    <a:pt x="39290" y="5675"/>
                  </a:lnTo>
                  <a:lnTo>
                    <a:pt x="39290" y="0"/>
                  </a:lnTo>
                  <a:lnTo>
                    <a:pt x="48895" y="0"/>
                  </a:lnTo>
                  <a:lnTo>
                    <a:pt x="48895" y="5675"/>
                  </a:lnTo>
                  <a:lnTo>
                    <a:pt x="83820" y="5675"/>
                  </a:lnTo>
                  <a:lnTo>
                    <a:pt x="83820" y="29686"/>
                  </a:lnTo>
                  <a:lnTo>
                    <a:pt x="48895" y="29686"/>
                  </a:lnTo>
                  <a:lnTo>
                    <a:pt x="48895" y="35361"/>
                  </a:lnTo>
                  <a:lnTo>
                    <a:pt x="87749" y="35361"/>
                  </a:lnTo>
                  <a:lnTo>
                    <a:pt x="87749" y="59809"/>
                  </a:lnTo>
                  <a:lnTo>
                    <a:pt x="48895" y="59809"/>
                  </a:lnTo>
                  <a:lnTo>
                    <a:pt x="48895" y="65484"/>
                  </a:lnTo>
                  <a:lnTo>
                    <a:pt x="39290" y="65484"/>
                  </a:lnTo>
                  <a:lnTo>
                    <a:pt x="39290" y="59809"/>
                  </a:lnTo>
                  <a:lnTo>
                    <a:pt x="0" y="59809"/>
                  </a:lnTo>
                  <a:lnTo>
                    <a:pt x="0" y="35361"/>
                  </a:lnTo>
                  <a:lnTo>
                    <a:pt x="39290" y="35361"/>
                  </a:lnTo>
                  <a:lnTo>
                    <a:pt x="39290" y="29686"/>
                  </a:lnTo>
                  <a:lnTo>
                    <a:pt x="3929" y="29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g1347"/>
            <p:cNvSpPr/>
            <p:nvPr/>
          </p:nvSpPr>
          <p:spPr>
            <a:xfrm>
              <a:off x="7323042" y="3644333"/>
              <a:ext cx="26630" cy="8294"/>
            </a:xfrm>
            <a:custGeom>
              <a:avLst/>
              <a:pathLst>
                <a:path w="26630" h="8294">
                  <a:moveTo>
                    <a:pt x="0" y="8294"/>
                  </a:moveTo>
                  <a:lnTo>
                    <a:pt x="26630" y="8294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g1348"/>
            <p:cNvSpPr/>
            <p:nvPr/>
          </p:nvSpPr>
          <p:spPr>
            <a:xfrm>
              <a:off x="7359277" y="3644333"/>
              <a:ext cx="26193" cy="8294"/>
            </a:xfrm>
            <a:custGeom>
              <a:avLst/>
              <a:pathLst>
                <a:path w="26193" h="8294">
                  <a:moveTo>
                    <a:pt x="0" y="0"/>
                  </a:moveTo>
                  <a:lnTo>
                    <a:pt x="0" y="8294"/>
                  </a:lnTo>
                  <a:lnTo>
                    <a:pt x="26193" y="829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g1349"/>
            <p:cNvSpPr/>
            <p:nvPr/>
          </p:nvSpPr>
          <p:spPr>
            <a:xfrm>
              <a:off x="7319113" y="3674019"/>
              <a:ext cx="30559" cy="8731"/>
            </a:xfrm>
            <a:custGeom>
              <a:avLst/>
              <a:pathLst>
                <a:path w="30559" h="8731">
                  <a:moveTo>
                    <a:pt x="0" y="8731"/>
                  </a:moveTo>
                  <a:lnTo>
                    <a:pt x="30559" y="8731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g1350"/>
            <p:cNvSpPr/>
            <p:nvPr/>
          </p:nvSpPr>
          <p:spPr>
            <a:xfrm>
              <a:off x="7359277" y="3674019"/>
              <a:ext cx="30122" cy="8731"/>
            </a:xfrm>
            <a:custGeom>
              <a:avLst/>
              <a:pathLst>
                <a:path w="30122" h="8731">
                  <a:moveTo>
                    <a:pt x="0" y="0"/>
                  </a:moveTo>
                  <a:lnTo>
                    <a:pt x="0" y="8731"/>
                  </a:lnTo>
                  <a:lnTo>
                    <a:pt x="30122" y="8731"/>
                  </a:lnTo>
                  <a:lnTo>
                    <a:pt x="301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g1351"/>
            <p:cNvSpPr/>
            <p:nvPr/>
          </p:nvSpPr>
          <p:spPr>
            <a:xfrm>
              <a:off x="7346180" y="3697594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70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g1352"/>
            <p:cNvSpPr/>
            <p:nvPr/>
          </p:nvSpPr>
          <p:spPr>
            <a:xfrm>
              <a:off x="7381542" y="3699777"/>
              <a:ext cx="24010" cy="25757"/>
            </a:xfrm>
            <a:custGeom>
              <a:avLst/>
              <a:pathLst>
                <a:path w="24010" h="25757">
                  <a:moveTo>
                    <a:pt x="6984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g1353"/>
            <p:cNvSpPr/>
            <p:nvPr/>
          </p:nvSpPr>
          <p:spPr>
            <a:xfrm>
              <a:off x="7328717" y="3700213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70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g1354"/>
            <p:cNvSpPr/>
            <p:nvPr/>
          </p:nvSpPr>
          <p:spPr>
            <a:xfrm>
              <a:off x="7303397" y="3701523"/>
              <a:ext cx="20954" cy="26630"/>
            </a:xfrm>
            <a:custGeom>
              <a:avLst/>
              <a:pathLst>
                <a:path w="20954" h="26630">
                  <a:moveTo>
                    <a:pt x="13096" y="0"/>
                  </a:moveTo>
                  <a:lnTo>
                    <a:pt x="20954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4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g1355"/>
            <p:cNvSpPr/>
            <p:nvPr/>
          </p:nvSpPr>
          <p:spPr>
            <a:xfrm>
              <a:off x="7415593" y="3630363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4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g1356"/>
            <p:cNvSpPr/>
            <p:nvPr/>
          </p:nvSpPr>
          <p:spPr>
            <a:xfrm>
              <a:off x="7445716" y="3688863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g1357"/>
            <p:cNvSpPr/>
            <p:nvPr/>
          </p:nvSpPr>
          <p:spPr>
            <a:xfrm>
              <a:off x="7445716" y="3707198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g1358"/>
            <p:cNvSpPr/>
            <p:nvPr/>
          </p:nvSpPr>
          <p:spPr>
            <a:xfrm>
              <a:off x="7527790" y="3634292"/>
              <a:ext cx="99536" cy="97789"/>
            </a:xfrm>
            <a:custGeom>
              <a:avLst/>
              <a:pathLst>
                <a:path w="99536" h="97789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89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g1359"/>
            <p:cNvSpPr/>
            <p:nvPr/>
          </p:nvSpPr>
          <p:spPr>
            <a:xfrm>
              <a:off x="7546999" y="3659613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g1360"/>
            <p:cNvSpPr/>
            <p:nvPr/>
          </p:nvSpPr>
          <p:spPr>
            <a:xfrm>
              <a:off x="7581924" y="3659613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g1361"/>
            <p:cNvSpPr/>
            <p:nvPr/>
          </p:nvSpPr>
          <p:spPr>
            <a:xfrm>
              <a:off x="7546999" y="3676202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g1362"/>
            <p:cNvSpPr/>
            <p:nvPr/>
          </p:nvSpPr>
          <p:spPr>
            <a:xfrm>
              <a:off x="7581924" y="3676202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g1363"/>
            <p:cNvSpPr/>
            <p:nvPr/>
          </p:nvSpPr>
          <p:spPr>
            <a:xfrm>
              <a:off x="7642169" y="3629927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g1364"/>
            <p:cNvSpPr/>
            <p:nvPr/>
          </p:nvSpPr>
          <p:spPr>
            <a:xfrm>
              <a:off x="7647845" y="3652628"/>
              <a:ext cx="31432" cy="24884"/>
            </a:xfrm>
            <a:custGeom>
              <a:avLst/>
              <a:pathLst>
                <a:path w="31432" h="24884">
                  <a:moveTo>
                    <a:pt x="24884" y="0"/>
                  </a:moveTo>
                  <a:lnTo>
                    <a:pt x="31432" y="5238"/>
                  </a:lnTo>
                  <a:lnTo>
                    <a:pt x="29210" y="7556"/>
                  </a:lnTo>
                  <a:lnTo>
                    <a:pt x="26909" y="9796"/>
                  </a:lnTo>
                  <a:lnTo>
                    <a:pt x="24530" y="11957"/>
                  </a:lnTo>
                  <a:lnTo>
                    <a:pt x="22072" y="14039"/>
                  </a:lnTo>
                  <a:lnTo>
                    <a:pt x="19536" y="16043"/>
                  </a:lnTo>
                  <a:lnTo>
                    <a:pt x="16921" y="17968"/>
                  </a:lnTo>
                  <a:lnTo>
                    <a:pt x="14227" y="19815"/>
                  </a:lnTo>
                  <a:lnTo>
                    <a:pt x="11455" y="21583"/>
                  </a:lnTo>
                  <a:lnTo>
                    <a:pt x="8604" y="23273"/>
                  </a:lnTo>
                  <a:lnTo>
                    <a:pt x="5675" y="24884"/>
                  </a:lnTo>
                  <a:lnTo>
                    <a:pt x="0" y="17025"/>
                  </a:lnTo>
                  <a:lnTo>
                    <a:pt x="2763" y="15755"/>
                  </a:lnTo>
                  <a:lnTo>
                    <a:pt x="5465" y="14389"/>
                  </a:lnTo>
                  <a:lnTo>
                    <a:pt x="8106" y="12926"/>
                  </a:lnTo>
                  <a:lnTo>
                    <a:pt x="10687" y="11368"/>
                  </a:lnTo>
                  <a:lnTo>
                    <a:pt x="13206" y="9713"/>
                  </a:lnTo>
                  <a:lnTo>
                    <a:pt x="15663" y="7962"/>
                  </a:lnTo>
                  <a:lnTo>
                    <a:pt x="18060" y="6116"/>
                  </a:lnTo>
                  <a:lnTo>
                    <a:pt x="20396" y="4173"/>
                  </a:lnTo>
                  <a:lnTo>
                    <a:pt x="22670" y="2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g1365"/>
            <p:cNvSpPr/>
            <p:nvPr/>
          </p:nvSpPr>
          <p:spPr>
            <a:xfrm>
              <a:off x="7701105" y="3653501"/>
              <a:ext cx="30559" cy="25320"/>
            </a:xfrm>
            <a:custGeom>
              <a:avLst/>
              <a:pathLst>
                <a:path w="30559" h="25320">
                  <a:moveTo>
                    <a:pt x="5675" y="0"/>
                  </a:moveTo>
                  <a:lnTo>
                    <a:pt x="8360" y="1514"/>
                  </a:lnTo>
                  <a:lnTo>
                    <a:pt x="11001" y="3090"/>
                  </a:lnTo>
                  <a:lnTo>
                    <a:pt x="13598" y="4727"/>
                  </a:lnTo>
                  <a:lnTo>
                    <a:pt x="16152" y="6426"/>
                  </a:lnTo>
                  <a:lnTo>
                    <a:pt x="18663" y="8185"/>
                  </a:lnTo>
                  <a:lnTo>
                    <a:pt x="21129" y="10006"/>
                  </a:lnTo>
                  <a:lnTo>
                    <a:pt x="23552" y="11887"/>
                  </a:lnTo>
                  <a:lnTo>
                    <a:pt x="25931" y="13830"/>
                  </a:lnTo>
                  <a:lnTo>
                    <a:pt x="28267" y="15834"/>
                  </a:lnTo>
                  <a:lnTo>
                    <a:pt x="30559" y="17899"/>
                  </a:lnTo>
                  <a:lnTo>
                    <a:pt x="24447" y="25320"/>
                  </a:lnTo>
                  <a:lnTo>
                    <a:pt x="22081" y="23081"/>
                  </a:lnTo>
                  <a:lnTo>
                    <a:pt x="19697" y="20902"/>
                  </a:lnTo>
                  <a:lnTo>
                    <a:pt x="17296" y="18785"/>
                  </a:lnTo>
                  <a:lnTo>
                    <a:pt x="14878" y="16729"/>
                  </a:lnTo>
                  <a:lnTo>
                    <a:pt x="12442" y="14733"/>
                  </a:lnTo>
                  <a:lnTo>
                    <a:pt x="9988" y="12800"/>
                  </a:lnTo>
                  <a:lnTo>
                    <a:pt x="7517" y="10927"/>
                  </a:lnTo>
                  <a:lnTo>
                    <a:pt x="5029" y="9115"/>
                  </a:lnTo>
                  <a:lnTo>
                    <a:pt x="2523" y="7364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g1366"/>
            <p:cNvSpPr/>
            <p:nvPr/>
          </p:nvSpPr>
          <p:spPr>
            <a:xfrm>
              <a:off x="7639550" y="3661796"/>
              <a:ext cx="100409" cy="69413"/>
            </a:xfrm>
            <a:custGeom>
              <a:avLst/>
              <a:pathLst>
                <a:path w="100409" h="69413">
                  <a:moveTo>
                    <a:pt x="49331" y="0"/>
                  </a:moveTo>
                  <a:lnTo>
                    <a:pt x="58062" y="2619"/>
                  </a:lnTo>
                  <a:lnTo>
                    <a:pt x="57709" y="3055"/>
                  </a:lnTo>
                  <a:lnTo>
                    <a:pt x="57346" y="3492"/>
                  </a:lnTo>
                  <a:lnTo>
                    <a:pt x="56975" y="3929"/>
                  </a:lnTo>
                  <a:lnTo>
                    <a:pt x="56595" y="4365"/>
                  </a:lnTo>
                  <a:lnTo>
                    <a:pt x="56207" y="4802"/>
                  </a:lnTo>
                  <a:lnTo>
                    <a:pt x="55810" y="5238"/>
                  </a:lnTo>
                  <a:lnTo>
                    <a:pt x="55404" y="5675"/>
                  </a:lnTo>
                  <a:lnTo>
                    <a:pt x="54989" y="6111"/>
                  </a:lnTo>
                  <a:lnTo>
                    <a:pt x="54565" y="6548"/>
                  </a:lnTo>
                  <a:lnTo>
                    <a:pt x="54133" y="6984"/>
                  </a:lnTo>
                  <a:lnTo>
                    <a:pt x="58446" y="10054"/>
                  </a:lnTo>
                  <a:lnTo>
                    <a:pt x="62830" y="12974"/>
                  </a:lnTo>
                  <a:lnTo>
                    <a:pt x="67283" y="15746"/>
                  </a:lnTo>
                  <a:lnTo>
                    <a:pt x="71805" y="18370"/>
                  </a:lnTo>
                  <a:lnTo>
                    <a:pt x="76398" y="20845"/>
                  </a:lnTo>
                  <a:lnTo>
                    <a:pt x="81060" y="23172"/>
                  </a:lnTo>
                  <a:lnTo>
                    <a:pt x="85793" y="25351"/>
                  </a:lnTo>
                  <a:lnTo>
                    <a:pt x="90595" y="27381"/>
                  </a:lnTo>
                  <a:lnTo>
                    <a:pt x="95467" y="29262"/>
                  </a:lnTo>
                  <a:lnTo>
                    <a:pt x="100409" y="30995"/>
                  </a:lnTo>
                  <a:lnTo>
                    <a:pt x="95170" y="39727"/>
                  </a:lnTo>
                  <a:lnTo>
                    <a:pt x="83383" y="34488"/>
                  </a:lnTo>
                  <a:lnTo>
                    <a:pt x="83383" y="69413"/>
                  </a:lnTo>
                  <a:lnTo>
                    <a:pt x="74652" y="69413"/>
                  </a:lnTo>
                  <a:lnTo>
                    <a:pt x="74652" y="64174"/>
                  </a:lnTo>
                  <a:lnTo>
                    <a:pt x="25757" y="64174"/>
                  </a:lnTo>
                  <a:lnTo>
                    <a:pt x="25757" y="69413"/>
                  </a:lnTo>
                  <a:lnTo>
                    <a:pt x="17025" y="69413"/>
                  </a:lnTo>
                  <a:lnTo>
                    <a:pt x="17025" y="34488"/>
                  </a:lnTo>
                  <a:lnTo>
                    <a:pt x="4365" y="40600"/>
                  </a:lnTo>
                  <a:lnTo>
                    <a:pt x="0" y="32742"/>
                  </a:lnTo>
                  <a:lnTo>
                    <a:pt x="6701" y="29585"/>
                  </a:lnTo>
                  <a:lnTo>
                    <a:pt x="13009" y="26403"/>
                  </a:lnTo>
                  <a:lnTo>
                    <a:pt x="18924" y="23194"/>
                  </a:lnTo>
                  <a:lnTo>
                    <a:pt x="24447" y="19959"/>
                  </a:lnTo>
                  <a:lnTo>
                    <a:pt x="29577" y="16698"/>
                  </a:lnTo>
                  <a:lnTo>
                    <a:pt x="34313" y="13411"/>
                  </a:lnTo>
                  <a:lnTo>
                    <a:pt x="38657" y="10097"/>
                  </a:lnTo>
                  <a:lnTo>
                    <a:pt x="42608" y="6757"/>
                  </a:lnTo>
                  <a:lnTo>
                    <a:pt x="46166" y="33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g1367"/>
            <p:cNvSpPr/>
            <p:nvPr/>
          </p:nvSpPr>
          <p:spPr>
            <a:xfrm>
              <a:off x="7660068" y="3674019"/>
              <a:ext cx="58935" cy="20081"/>
            </a:xfrm>
            <a:custGeom>
              <a:avLst/>
              <a:pathLst>
                <a:path w="58935" h="20081">
                  <a:moveTo>
                    <a:pt x="0" y="20081"/>
                  </a:moveTo>
                  <a:lnTo>
                    <a:pt x="58935" y="20081"/>
                  </a:lnTo>
                  <a:lnTo>
                    <a:pt x="55639" y="18309"/>
                  </a:lnTo>
                  <a:lnTo>
                    <a:pt x="52387" y="16484"/>
                  </a:lnTo>
                  <a:lnTo>
                    <a:pt x="49178" y="14607"/>
                  </a:lnTo>
                  <a:lnTo>
                    <a:pt x="46013" y="12677"/>
                  </a:lnTo>
                  <a:lnTo>
                    <a:pt x="42892" y="10695"/>
                  </a:lnTo>
                  <a:lnTo>
                    <a:pt x="39814" y="8661"/>
                  </a:lnTo>
                  <a:lnTo>
                    <a:pt x="36780" y="6574"/>
                  </a:lnTo>
                  <a:lnTo>
                    <a:pt x="33789" y="4435"/>
                  </a:lnTo>
                  <a:lnTo>
                    <a:pt x="30843" y="2243"/>
                  </a:lnTo>
                  <a:lnTo>
                    <a:pt x="27939" y="0"/>
                  </a:lnTo>
                  <a:lnTo>
                    <a:pt x="25460" y="2243"/>
                  </a:lnTo>
                  <a:lnTo>
                    <a:pt x="22910" y="4435"/>
                  </a:lnTo>
                  <a:lnTo>
                    <a:pt x="20291" y="6574"/>
                  </a:lnTo>
                  <a:lnTo>
                    <a:pt x="17602" y="8661"/>
                  </a:lnTo>
                  <a:lnTo>
                    <a:pt x="14843" y="10695"/>
                  </a:lnTo>
                  <a:lnTo>
                    <a:pt x="12014" y="12677"/>
                  </a:lnTo>
                  <a:lnTo>
                    <a:pt x="9115" y="14607"/>
                  </a:lnTo>
                  <a:lnTo>
                    <a:pt x="6146" y="16484"/>
                  </a:lnTo>
                  <a:lnTo>
                    <a:pt x="3108" y="18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g1368"/>
            <p:cNvSpPr/>
            <p:nvPr/>
          </p:nvSpPr>
          <p:spPr>
            <a:xfrm>
              <a:off x="7665307" y="3701523"/>
              <a:ext cx="48894" cy="17025"/>
            </a:xfrm>
            <a:custGeom>
              <a:avLst/>
              <a:pathLst>
                <a:path w="48894" h="17025">
                  <a:moveTo>
                    <a:pt x="0" y="17025"/>
                  </a:moveTo>
                  <a:lnTo>
                    <a:pt x="48894" y="17025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g1369"/>
            <p:cNvSpPr/>
            <p:nvPr/>
          </p:nvSpPr>
          <p:spPr>
            <a:xfrm>
              <a:off x="7750873" y="3632983"/>
              <a:ext cx="96480" cy="99536"/>
            </a:xfrm>
            <a:custGeom>
              <a:avLst/>
              <a:pathLst>
                <a:path w="96480" h="99536">
                  <a:moveTo>
                    <a:pt x="14406" y="0"/>
                  </a:moveTo>
                  <a:lnTo>
                    <a:pt x="88185" y="0"/>
                  </a:lnTo>
                  <a:lnTo>
                    <a:pt x="88185" y="40600"/>
                  </a:lnTo>
                  <a:lnTo>
                    <a:pt x="37544" y="40600"/>
                  </a:lnTo>
                  <a:lnTo>
                    <a:pt x="36924" y="41473"/>
                  </a:lnTo>
                  <a:lnTo>
                    <a:pt x="36287" y="42346"/>
                  </a:lnTo>
                  <a:lnTo>
                    <a:pt x="35632" y="43219"/>
                  </a:lnTo>
                  <a:lnTo>
                    <a:pt x="34959" y="44092"/>
                  </a:lnTo>
                  <a:lnTo>
                    <a:pt x="34270" y="44965"/>
                  </a:lnTo>
                  <a:lnTo>
                    <a:pt x="33562" y="45839"/>
                  </a:lnTo>
                  <a:lnTo>
                    <a:pt x="32838" y="46712"/>
                  </a:lnTo>
                  <a:lnTo>
                    <a:pt x="32096" y="47585"/>
                  </a:lnTo>
                  <a:lnTo>
                    <a:pt x="31336" y="48458"/>
                  </a:lnTo>
                  <a:lnTo>
                    <a:pt x="30559" y="49331"/>
                  </a:lnTo>
                  <a:lnTo>
                    <a:pt x="96480" y="49331"/>
                  </a:lnTo>
                  <a:lnTo>
                    <a:pt x="96449" y="55722"/>
                  </a:lnTo>
                  <a:lnTo>
                    <a:pt x="96358" y="61625"/>
                  </a:lnTo>
                  <a:lnTo>
                    <a:pt x="96205" y="67038"/>
                  </a:lnTo>
                  <a:lnTo>
                    <a:pt x="95991" y="71962"/>
                  </a:lnTo>
                  <a:lnTo>
                    <a:pt x="95716" y="76398"/>
                  </a:lnTo>
                  <a:lnTo>
                    <a:pt x="95380" y="80344"/>
                  </a:lnTo>
                  <a:lnTo>
                    <a:pt x="94982" y="83802"/>
                  </a:lnTo>
                  <a:lnTo>
                    <a:pt x="94524" y="86771"/>
                  </a:lnTo>
                  <a:lnTo>
                    <a:pt x="94005" y="89250"/>
                  </a:lnTo>
                  <a:lnTo>
                    <a:pt x="93424" y="91241"/>
                  </a:lnTo>
                  <a:lnTo>
                    <a:pt x="92839" y="92568"/>
                  </a:lnTo>
                  <a:lnTo>
                    <a:pt x="92132" y="93756"/>
                  </a:lnTo>
                  <a:lnTo>
                    <a:pt x="91302" y="94803"/>
                  </a:lnTo>
                  <a:lnTo>
                    <a:pt x="90350" y="95711"/>
                  </a:lnTo>
                  <a:lnTo>
                    <a:pt x="89277" y="96480"/>
                  </a:lnTo>
                  <a:lnTo>
                    <a:pt x="88080" y="97108"/>
                  </a:lnTo>
                  <a:lnTo>
                    <a:pt x="86762" y="97597"/>
                  </a:lnTo>
                  <a:lnTo>
                    <a:pt x="85321" y="97947"/>
                  </a:lnTo>
                  <a:lnTo>
                    <a:pt x="83758" y="98156"/>
                  </a:lnTo>
                  <a:lnTo>
                    <a:pt x="82073" y="98226"/>
                  </a:lnTo>
                  <a:lnTo>
                    <a:pt x="80825" y="98222"/>
                  </a:lnTo>
                  <a:lnTo>
                    <a:pt x="79524" y="98209"/>
                  </a:lnTo>
                  <a:lnTo>
                    <a:pt x="78170" y="98187"/>
                  </a:lnTo>
                  <a:lnTo>
                    <a:pt x="76765" y="98156"/>
                  </a:lnTo>
                  <a:lnTo>
                    <a:pt x="75307" y="98117"/>
                  </a:lnTo>
                  <a:lnTo>
                    <a:pt x="73796" y="98069"/>
                  </a:lnTo>
                  <a:lnTo>
                    <a:pt x="72233" y="98012"/>
                  </a:lnTo>
                  <a:lnTo>
                    <a:pt x="70618" y="97947"/>
                  </a:lnTo>
                  <a:lnTo>
                    <a:pt x="68950" y="97872"/>
                  </a:lnTo>
                  <a:lnTo>
                    <a:pt x="67230" y="97789"/>
                  </a:lnTo>
                  <a:lnTo>
                    <a:pt x="65047" y="88622"/>
                  </a:lnTo>
                  <a:lnTo>
                    <a:pt x="67339" y="88705"/>
                  </a:lnTo>
                  <a:lnTo>
                    <a:pt x="69500" y="88779"/>
                  </a:lnTo>
                  <a:lnTo>
                    <a:pt x="71530" y="88844"/>
                  </a:lnTo>
                  <a:lnTo>
                    <a:pt x="73429" y="88901"/>
                  </a:lnTo>
                  <a:lnTo>
                    <a:pt x="75197" y="88949"/>
                  </a:lnTo>
                  <a:lnTo>
                    <a:pt x="76835" y="88988"/>
                  </a:lnTo>
                  <a:lnTo>
                    <a:pt x="78341" y="89019"/>
                  </a:lnTo>
                  <a:lnTo>
                    <a:pt x="79716" y="89041"/>
                  </a:lnTo>
                  <a:lnTo>
                    <a:pt x="80960" y="89054"/>
                  </a:lnTo>
                  <a:lnTo>
                    <a:pt x="82073" y="89058"/>
                  </a:lnTo>
                  <a:lnTo>
                    <a:pt x="82584" y="89012"/>
                  </a:lnTo>
                  <a:lnTo>
                    <a:pt x="83069" y="88875"/>
                  </a:lnTo>
                  <a:lnTo>
                    <a:pt x="83527" y="88646"/>
                  </a:lnTo>
                  <a:lnTo>
                    <a:pt x="83959" y="88325"/>
                  </a:lnTo>
                  <a:lnTo>
                    <a:pt x="84365" y="87912"/>
                  </a:lnTo>
                  <a:lnTo>
                    <a:pt x="84745" y="87408"/>
                  </a:lnTo>
                  <a:lnTo>
                    <a:pt x="85099" y="86812"/>
                  </a:lnTo>
                  <a:lnTo>
                    <a:pt x="85426" y="86125"/>
                  </a:lnTo>
                  <a:lnTo>
                    <a:pt x="85727" y="85345"/>
                  </a:lnTo>
                  <a:lnTo>
                    <a:pt x="86002" y="84474"/>
                  </a:lnTo>
                  <a:lnTo>
                    <a:pt x="86251" y="83376"/>
                  </a:lnTo>
                  <a:lnTo>
                    <a:pt x="86474" y="81916"/>
                  </a:lnTo>
                  <a:lnTo>
                    <a:pt x="86670" y="80093"/>
                  </a:lnTo>
                  <a:lnTo>
                    <a:pt x="86841" y="77908"/>
                  </a:lnTo>
                  <a:lnTo>
                    <a:pt x="86985" y="75361"/>
                  </a:lnTo>
                  <a:lnTo>
                    <a:pt x="87102" y="72451"/>
                  </a:lnTo>
                  <a:lnTo>
                    <a:pt x="87194" y="69179"/>
                  </a:lnTo>
                  <a:lnTo>
                    <a:pt x="87260" y="65545"/>
                  </a:lnTo>
                  <a:lnTo>
                    <a:pt x="87299" y="61548"/>
                  </a:lnTo>
                  <a:lnTo>
                    <a:pt x="87312" y="57189"/>
                  </a:lnTo>
                  <a:lnTo>
                    <a:pt x="73779" y="57189"/>
                  </a:lnTo>
                  <a:lnTo>
                    <a:pt x="71941" y="62328"/>
                  </a:lnTo>
                  <a:lnTo>
                    <a:pt x="69570" y="67265"/>
                  </a:lnTo>
                  <a:lnTo>
                    <a:pt x="66667" y="72002"/>
                  </a:lnTo>
                  <a:lnTo>
                    <a:pt x="63231" y="76538"/>
                  </a:lnTo>
                  <a:lnTo>
                    <a:pt x="59263" y="80873"/>
                  </a:lnTo>
                  <a:lnTo>
                    <a:pt x="54762" y="85007"/>
                  </a:lnTo>
                  <a:lnTo>
                    <a:pt x="49728" y="88940"/>
                  </a:lnTo>
                  <a:lnTo>
                    <a:pt x="44162" y="92673"/>
                  </a:lnTo>
                  <a:lnTo>
                    <a:pt x="38063" y="96205"/>
                  </a:lnTo>
                  <a:lnTo>
                    <a:pt x="31432" y="99536"/>
                  </a:lnTo>
                  <a:lnTo>
                    <a:pt x="24447" y="92114"/>
                  </a:lnTo>
                  <a:lnTo>
                    <a:pt x="30742" y="89250"/>
                  </a:lnTo>
                  <a:lnTo>
                    <a:pt x="36531" y="86247"/>
                  </a:lnTo>
                  <a:lnTo>
                    <a:pt x="41813" y="83104"/>
                  </a:lnTo>
                  <a:lnTo>
                    <a:pt x="46589" y="79821"/>
                  </a:lnTo>
                  <a:lnTo>
                    <a:pt x="50859" y="76398"/>
                  </a:lnTo>
                  <a:lnTo>
                    <a:pt x="54622" y="72836"/>
                  </a:lnTo>
                  <a:lnTo>
                    <a:pt x="57879" y="69134"/>
                  </a:lnTo>
                  <a:lnTo>
                    <a:pt x="60629" y="65292"/>
                  </a:lnTo>
                  <a:lnTo>
                    <a:pt x="62873" y="61310"/>
                  </a:lnTo>
                  <a:lnTo>
                    <a:pt x="64611" y="57189"/>
                  </a:lnTo>
                  <a:lnTo>
                    <a:pt x="50204" y="57189"/>
                  </a:lnTo>
                  <a:lnTo>
                    <a:pt x="47192" y="61035"/>
                  </a:lnTo>
                  <a:lnTo>
                    <a:pt x="43918" y="64716"/>
                  </a:lnTo>
                  <a:lnTo>
                    <a:pt x="40382" y="68230"/>
                  </a:lnTo>
                  <a:lnTo>
                    <a:pt x="36583" y="71578"/>
                  </a:lnTo>
                  <a:lnTo>
                    <a:pt x="32523" y="74761"/>
                  </a:lnTo>
                  <a:lnTo>
                    <a:pt x="28201" y="77777"/>
                  </a:lnTo>
                  <a:lnTo>
                    <a:pt x="23618" y="80628"/>
                  </a:lnTo>
                  <a:lnTo>
                    <a:pt x="18772" y="83313"/>
                  </a:lnTo>
                  <a:lnTo>
                    <a:pt x="13664" y="85832"/>
                  </a:lnTo>
                  <a:lnTo>
                    <a:pt x="8294" y="88185"/>
                  </a:lnTo>
                  <a:lnTo>
                    <a:pt x="2619" y="81200"/>
                  </a:lnTo>
                  <a:lnTo>
                    <a:pt x="7316" y="79153"/>
                  </a:lnTo>
                  <a:lnTo>
                    <a:pt x="11804" y="77027"/>
                  </a:lnTo>
                  <a:lnTo>
                    <a:pt x="16082" y="74822"/>
                  </a:lnTo>
                  <a:lnTo>
                    <a:pt x="20151" y="72539"/>
                  </a:lnTo>
                  <a:lnTo>
                    <a:pt x="24010" y="70177"/>
                  </a:lnTo>
                  <a:lnTo>
                    <a:pt x="27660" y="67737"/>
                  </a:lnTo>
                  <a:lnTo>
                    <a:pt x="31100" y="65218"/>
                  </a:lnTo>
                  <a:lnTo>
                    <a:pt x="34331" y="62620"/>
                  </a:lnTo>
                  <a:lnTo>
                    <a:pt x="37352" y="59944"/>
                  </a:lnTo>
                  <a:lnTo>
                    <a:pt x="40163" y="57189"/>
                  </a:lnTo>
                  <a:lnTo>
                    <a:pt x="21828" y="57189"/>
                  </a:lnTo>
                  <a:lnTo>
                    <a:pt x="20500" y="58233"/>
                  </a:lnTo>
                  <a:lnTo>
                    <a:pt x="19138" y="59267"/>
                  </a:lnTo>
                  <a:lnTo>
                    <a:pt x="17741" y="60293"/>
                  </a:lnTo>
                  <a:lnTo>
                    <a:pt x="16309" y="61310"/>
                  </a:lnTo>
                  <a:lnTo>
                    <a:pt x="14843" y="62319"/>
                  </a:lnTo>
                  <a:lnTo>
                    <a:pt x="13341" y="63319"/>
                  </a:lnTo>
                  <a:lnTo>
                    <a:pt x="11804" y="64310"/>
                  </a:lnTo>
                  <a:lnTo>
                    <a:pt x="10233" y="65292"/>
                  </a:lnTo>
                  <a:lnTo>
                    <a:pt x="8626" y="66265"/>
                  </a:lnTo>
                  <a:lnTo>
                    <a:pt x="6984" y="67230"/>
                  </a:lnTo>
                  <a:lnTo>
                    <a:pt x="0" y="60245"/>
                  </a:lnTo>
                  <a:lnTo>
                    <a:pt x="3496" y="58477"/>
                  </a:lnTo>
                  <a:lnTo>
                    <a:pt x="6827" y="56665"/>
                  </a:lnTo>
                  <a:lnTo>
                    <a:pt x="9992" y="54810"/>
                  </a:lnTo>
                  <a:lnTo>
                    <a:pt x="12992" y="52911"/>
                  </a:lnTo>
                  <a:lnTo>
                    <a:pt x="15825" y="50968"/>
                  </a:lnTo>
                  <a:lnTo>
                    <a:pt x="18492" y="48982"/>
                  </a:lnTo>
                  <a:lnTo>
                    <a:pt x="20994" y="46952"/>
                  </a:lnTo>
                  <a:lnTo>
                    <a:pt x="23329" y="44878"/>
                  </a:lnTo>
                  <a:lnTo>
                    <a:pt x="25499" y="42761"/>
                  </a:lnTo>
                  <a:lnTo>
                    <a:pt x="27503" y="40600"/>
                  </a:lnTo>
                  <a:lnTo>
                    <a:pt x="14406" y="406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g1370"/>
            <p:cNvSpPr/>
            <p:nvPr/>
          </p:nvSpPr>
          <p:spPr>
            <a:xfrm>
              <a:off x="7774011" y="3640841"/>
              <a:ext cx="56316" cy="8731"/>
            </a:xfrm>
            <a:custGeom>
              <a:avLst/>
              <a:pathLst>
                <a:path w="56316" h="8731">
                  <a:moveTo>
                    <a:pt x="0" y="8731"/>
                  </a:moveTo>
                  <a:lnTo>
                    <a:pt x="56316" y="873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g1371"/>
            <p:cNvSpPr/>
            <p:nvPr/>
          </p:nvSpPr>
          <p:spPr>
            <a:xfrm>
              <a:off x="7774011" y="3656993"/>
              <a:ext cx="56316" cy="8731"/>
            </a:xfrm>
            <a:custGeom>
              <a:avLst/>
              <a:pathLst>
                <a:path w="56316" h="8731">
                  <a:moveTo>
                    <a:pt x="0" y="8731"/>
                  </a:moveTo>
                  <a:lnTo>
                    <a:pt x="56316" y="873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g1372"/>
            <p:cNvSpPr/>
            <p:nvPr/>
          </p:nvSpPr>
          <p:spPr>
            <a:xfrm>
              <a:off x="7862633" y="3630800"/>
              <a:ext cx="34488" cy="100409"/>
            </a:xfrm>
            <a:custGeom>
              <a:avLst/>
              <a:pathLst>
                <a:path w="34488" h="100409">
                  <a:moveTo>
                    <a:pt x="32742" y="46275"/>
                  </a:moveTo>
                  <a:lnTo>
                    <a:pt x="34051" y="54133"/>
                  </a:lnTo>
                  <a:lnTo>
                    <a:pt x="32995" y="54740"/>
                  </a:lnTo>
                  <a:lnTo>
                    <a:pt x="31921" y="55338"/>
                  </a:lnTo>
                  <a:lnTo>
                    <a:pt x="30830" y="55928"/>
                  </a:lnTo>
                  <a:lnTo>
                    <a:pt x="29721" y="56508"/>
                  </a:lnTo>
                  <a:lnTo>
                    <a:pt x="28594" y="57080"/>
                  </a:lnTo>
                  <a:lnTo>
                    <a:pt x="27451" y="57643"/>
                  </a:lnTo>
                  <a:lnTo>
                    <a:pt x="26289" y="58198"/>
                  </a:lnTo>
                  <a:lnTo>
                    <a:pt x="25111" y="58743"/>
                  </a:lnTo>
                  <a:lnTo>
                    <a:pt x="23914" y="59280"/>
                  </a:lnTo>
                  <a:lnTo>
                    <a:pt x="22701" y="59809"/>
                  </a:lnTo>
                  <a:lnTo>
                    <a:pt x="22701" y="88622"/>
                  </a:lnTo>
                  <a:lnTo>
                    <a:pt x="22681" y="89892"/>
                  </a:lnTo>
                  <a:lnTo>
                    <a:pt x="22622" y="91084"/>
                  </a:lnTo>
                  <a:lnTo>
                    <a:pt x="22524" y="92197"/>
                  </a:lnTo>
                  <a:lnTo>
                    <a:pt x="22386" y="93232"/>
                  </a:lnTo>
                  <a:lnTo>
                    <a:pt x="22210" y="94188"/>
                  </a:lnTo>
                  <a:lnTo>
                    <a:pt x="21994" y="95065"/>
                  </a:lnTo>
                  <a:lnTo>
                    <a:pt x="21738" y="95864"/>
                  </a:lnTo>
                  <a:lnTo>
                    <a:pt x="21443" y="96585"/>
                  </a:lnTo>
                  <a:lnTo>
                    <a:pt x="21109" y="97226"/>
                  </a:lnTo>
                  <a:lnTo>
                    <a:pt x="20736" y="97789"/>
                  </a:lnTo>
                  <a:lnTo>
                    <a:pt x="20311" y="98287"/>
                  </a:lnTo>
                  <a:lnTo>
                    <a:pt x="19819" y="98732"/>
                  </a:lnTo>
                  <a:lnTo>
                    <a:pt x="19263" y="99125"/>
                  </a:lnTo>
                  <a:lnTo>
                    <a:pt x="18641" y="99466"/>
                  </a:lnTo>
                  <a:lnTo>
                    <a:pt x="17953" y="99754"/>
                  </a:lnTo>
                  <a:lnTo>
                    <a:pt x="17200" y="99990"/>
                  </a:lnTo>
                  <a:lnTo>
                    <a:pt x="16382" y="100173"/>
                  </a:lnTo>
                  <a:lnTo>
                    <a:pt x="15497" y="100304"/>
                  </a:lnTo>
                  <a:lnTo>
                    <a:pt x="14548" y="100383"/>
                  </a:lnTo>
                  <a:lnTo>
                    <a:pt x="13533" y="100409"/>
                  </a:lnTo>
                  <a:lnTo>
                    <a:pt x="12573" y="100396"/>
                  </a:lnTo>
                  <a:lnTo>
                    <a:pt x="11612" y="100356"/>
                  </a:lnTo>
                  <a:lnTo>
                    <a:pt x="10652" y="100291"/>
                  </a:lnTo>
                  <a:lnTo>
                    <a:pt x="9691" y="100199"/>
                  </a:lnTo>
                  <a:lnTo>
                    <a:pt x="8731" y="100081"/>
                  </a:lnTo>
                  <a:lnTo>
                    <a:pt x="7770" y="99937"/>
                  </a:lnTo>
                  <a:lnTo>
                    <a:pt x="6810" y="99767"/>
                  </a:lnTo>
                  <a:lnTo>
                    <a:pt x="5849" y="99571"/>
                  </a:lnTo>
                  <a:lnTo>
                    <a:pt x="4889" y="99348"/>
                  </a:lnTo>
                  <a:lnTo>
                    <a:pt x="3929" y="99099"/>
                  </a:lnTo>
                  <a:lnTo>
                    <a:pt x="2182" y="89931"/>
                  </a:lnTo>
                  <a:lnTo>
                    <a:pt x="3147" y="90263"/>
                  </a:lnTo>
                  <a:lnTo>
                    <a:pt x="4121" y="90560"/>
                  </a:lnTo>
                  <a:lnTo>
                    <a:pt x="5103" y="90822"/>
                  </a:lnTo>
                  <a:lnTo>
                    <a:pt x="6094" y="91049"/>
                  </a:lnTo>
                  <a:lnTo>
                    <a:pt x="7094" y="91241"/>
                  </a:lnTo>
                  <a:lnTo>
                    <a:pt x="8102" y="91398"/>
                  </a:lnTo>
                  <a:lnTo>
                    <a:pt x="9119" y="91520"/>
                  </a:lnTo>
                  <a:lnTo>
                    <a:pt x="10145" y="91608"/>
                  </a:lnTo>
                  <a:lnTo>
                    <a:pt x="11180" y="91660"/>
                  </a:lnTo>
                  <a:lnTo>
                    <a:pt x="12223" y="91678"/>
                  </a:lnTo>
                  <a:lnTo>
                    <a:pt x="12555" y="91625"/>
                  </a:lnTo>
                  <a:lnTo>
                    <a:pt x="12852" y="91468"/>
                  </a:lnTo>
                  <a:lnTo>
                    <a:pt x="13114" y="91206"/>
                  </a:lnTo>
                  <a:lnTo>
                    <a:pt x="13341" y="90839"/>
                  </a:lnTo>
                  <a:lnTo>
                    <a:pt x="13533" y="90368"/>
                  </a:lnTo>
                  <a:lnTo>
                    <a:pt x="13690" y="89792"/>
                  </a:lnTo>
                  <a:lnTo>
                    <a:pt x="13812" y="89111"/>
                  </a:lnTo>
                  <a:lnTo>
                    <a:pt x="13900" y="88325"/>
                  </a:lnTo>
                  <a:lnTo>
                    <a:pt x="13952" y="87434"/>
                  </a:lnTo>
                  <a:lnTo>
                    <a:pt x="13970" y="86439"/>
                  </a:lnTo>
                  <a:lnTo>
                    <a:pt x="13970" y="63738"/>
                  </a:lnTo>
                  <a:lnTo>
                    <a:pt x="12922" y="64091"/>
                  </a:lnTo>
                  <a:lnTo>
                    <a:pt x="11874" y="64454"/>
                  </a:lnTo>
                  <a:lnTo>
                    <a:pt x="10826" y="64825"/>
                  </a:lnTo>
                  <a:lnTo>
                    <a:pt x="9779" y="65204"/>
                  </a:lnTo>
                  <a:lnTo>
                    <a:pt x="8731" y="65593"/>
                  </a:lnTo>
                  <a:lnTo>
                    <a:pt x="7683" y="65990"/>
                  </a:lnTo>
                  <a:lnTo>
                    <a:pt x="6635" y="66396"/>
                  </a:lnTo>
                  <a:lnTo>
                    <a:pt x="5588" y="66811"/>
                  </a:lnTo>
                  <a:lnTo>
                    <a:pt x="4540" y="67234"/>
                  </a:lnTo>
                  <a:lnTo>
                    <a:pt x="3492" y="67667"/>
                  </a:lnTo>
                  <a:lnTo>
                    <a:pt x="0" y="58499"/>
                  </a:lnTo>
                  <a:lnTo>
                    <a:pt x="1475" y="58058"/>
                  </a:lnTo>
                  <a:lnTo>
                    <a:pt x="2933" y="57608"/>
                  </a:lnTo>
                  <a:lnTo>
                    <a:pt x="4374" y="57150"/>
                  </a:lnTo>
                  <a:lnTo>
                    <a:pt x="5797" y="56683"/>
                  </a:lnTo>
                  <a:lnTo>
                    <a:pt x="7203" y="56207"/>
                  </a:lnTo>
                  <a:lnTo>
                    <a:pt x="8591" y="55722"/>
                  </a:lnTo>
                  <a:lnTo>
                    <a:pt x="9962" y="55229"/>
                  </a:lnTo>
                  <a:lnTo>
                    <a:pt x="11315" y="54727"/>
                  </a:lnTo>
                  <a:lnTo>
                    <a:pt x="12651" y="54216"/>
                  </a:lnTo>
                  <a:lnTo>
                    <a:pt x="13970" y="53697"/>
                  </a:lnTo>
                  <a:lnTo>
                    <a:pt x="13970" y="26630"/>
                  </a:lnTo>
                  <a:lnTo>
                    <a:pt x="1746" y="26630"/>
                  </a:lnTo>
                  <a:lnTo>
                    <a:pt x="1746" y="18335"/>
                  </a:lnTo>
                  <a:lnTo>
                    <a:pt x="13970" y="18335"/>
                  </a:lnTo>
                  <a:lnTo>
                    <a:pt x="13970" y="0"/>
                  </a:lnTo>
                  <a:lnTo>
                    <a:pt x="22701" y="0"/>
                  </a:lnTo>
                  <a:lnTo>
                    <a:pt x="22701" y="18335"/>
                  </a:lnTo>
                  <a:lnTo>
                    <a:pt x="34488" y="18335"/>
                  </a:lnTo>
                  <a:lnTo>
                    <a:pt x="34488" y="26630"/>
                  </a:lnTo>
                  <a:lnTo>
                    <a:pt x="22701" y="26630"/>
                  </a:lnTo>
                  <a:lnTo>
                    <a:pt x="22701" y="50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g1373"/>
            <p:cNvSpPr/>
            <p:nvPr/>
          </p:nvSpPr>
          <p:spPr>
            <a:xfrm>
              <a:off x="7901487" y="3630800"/>
              <a:ext cx="59809" cy="18772"/>
            </a:xfrm>
            <a:custGeom>
              <a:avLst/>
              <a:pathLst>
                <a:path w="59809" h="18772">
                  <a:moveTo>
                    <a:pt x="30995" y="0"/>
                  </a:moveTo>
                  <a:lnTo>
                    <a:pt x="31423" y="973"/>
                  </a:lnTo>
                  <a:lnTo>
                    <a:pt x="31834" y="1973"/>
                  </a:lnTo>
                  <a:lnTo>
                    <a:pt x="32227" y="2999"/>
                  </a:lnTo>
                  <a:lnTo>
                    <a:pt x="32602" y="4051"/>
                  </a:lnTo>
                  <a:lnTo>
                    <a:pt x="32960" y="5129"/>
                  </a:lnTo>
                  <a:lnTo>
                    <a:pt x="33300" y="6234"/>
                  </a:lnTo>
                  <a:lnTo>
                    <a:pt x="33624" y="7364"/>
                  </a:lnTo>
                  <a:lnTo>
                    <a:pt x="33929" y="8521"/>
                  </a:lnTo>
                  <a:lnTo>
                    <a:pt x="34217" y="9704"/>
                  </a:lnTo>
                  <a:lnTo>
                    <a:pt x="34488" y="10914"/>
                  </a:lnTo>
                  <a:lnTo>
                    <a:pt x="59809" y="10914"/>
                  </a:lnTo>
                  <a:lnTo>
                    <a:pt x="59809" y="18772"/>
                  </a:lnTo>
                  <a:lnTo>
                    <a:pt x="0" y="18772"/>
                  </a:lnTo>
                  <a:lnTo>
                    <a:pt x="0" y="10914"/>
                  </a:lnTo>
                  <a:lnTo>
                    <a:pt x="24884" y="10914"/>
                  </a:lnTo>
                  <a:lnTo>
                    <a:pt x="24700" y="10045"/>
                  </a:lnTo>
                  <a:lnTo>
                    <a:pt x="24499" y="9185"/>
                  </a:lnTo>
                  <a:lnTo>
                    <a:pt x="24281" y="8333"/>
                  </a:lnTo>
                  <a:lnTo>
                    <a:pt x="24045" y="7491"/>
                  </a:lnTo>
                  <a:lnTo>
                    <a:pt x="23792" y="6657"/>
                  </a:lnTo>
                  <a:lnTo>
                    <a:pt x="23521" y="5832"/>
                  </a:lnTo>
                  <a:lnTo>
                    <a:pt x="23233" y="5016"/>
                  </a:lnTo>
                  <a:lnTo>
                    <a:pt x="22928" y="4208"/>
                  </a:lnTo>
                  <a:lnTo>
                    <a:pt x="22605" y="3409"/>
                  </a:lnTo>
                  <a:lnTo>
                    <a:pt x="22264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g1374"/>
            <p:cNvSpPr/>
            <p:nvPr/>
          </p:nvSpPr>
          <p:spPr>
            <a:xfrm>
              <a:off x="7898868" y="3651755"/>
              <a:ext cx="64174" cy="22701"/>
            </a:xfrm>
            <a:custGeom>
              <a:avLst/>
              <a:pathLst>
                <a:path w="64174" h="22701">
                  <a:moveTo>
                    <a:pt x="0" y="14843"/>
                  </a:moveTo>
                  <a:lnTo>
                    <a:pt x="16152" y="14843"/>
                  </a:lnTo>
                  <a:lnTo>
                    <a:pt x="15707" y="13542"/>
                  </a:lnTo>
                  <a:lnTo>
                    <a:pt x="15244" y="12258"/>
                  </a:lnTo>
                  <a:lnTo>
                    <a:pt x="14764" y="10992"/>
                  </a:lnTo>
                  <a:lnTo>
                    <a:pt x="14266" y="9744"/>
                  </a:lnTo>
                  <a:lnTo>
                    <a:pt x="13751" y="8512"/>
                  </a:lnTo>
                  <a:lnTo>
                    <a:pt x="13219" y="7299"/>
                  </a:lnTo>
                  <a:lnTo>
                    <a:pt x="12669" y="6103"/>
                  </a:lnTo>
                  <a:lnTo>
                    <a:pt x="12101" y="4924"/>
                  </a:lnTo>
                  <a:lnTo>
                    <a:pt x="11516" y="3763"/>
                  </a:lnTo>
                  <a:lnTo>
                    <a:pt x="10914" y="2619"/>
                  </a:lnTo>
                  <a:lnTo>
                    <a:pt x="18772" y="436"/>
                  </a:lnTo>
                  <a:lnTo>
                    <a:pt x="19540" y="1759"/>
                  </a:lnTo>
                  <a:lnTo>
                    <a:pt x="20273" y="3108"/>
                  </a:lnTo>
                  <a:lnTo>
                    <a:pt x="20972" y="4483"/>
                  </a:lnTo>
                  <a:lnTo>
                    <a:pt x="21636" y="5884"/>
                  </a:lnTo>
                  <a:lnTo>
                    <a:pt x="22264" y="7312"/>
                  </a:lnTo>
                  <a:lnTo>
                    <a:pt x="22858" y="8766"/>
                  </a:lnTo>
                  <a:lnTo>
                    <a:pt x="23417" y="10246"/>
                  </a:lnTo>
                  <a:lnTo>
                    <a:pt x="23941" y="11752"/>
                  </a:lnTo>
                  <a:lnTo>
                    <a:pt x="24430" y="13284"/>
                  </a:lnTo>
                  <a:lnTo>
                    <a:pt x="24884" y="14843"/>
                  </a:lnTo>
                  <a:lnTo>
                    <a:pt x="38417" y="14843"/>
                  </a:lnTo>
                  <a:lnTo>
                    <a:pt x="39107" y="13358"/>
                  </a:lnTo>
                  <a:lnTo>
                    <a:pt x="39779" y="11874"/>
                  </a:lnTo>
                  <a:lnTo>
                    <a:pt x="40434" y="10390"/>
                  </a:lnTo>
                  <a:lnTo>
                    <a:pt x="41071" y="8905"/>
                  </a:lnTo>
                  <a:lnTo>
                    <a:pt x="41691" y="7421"/>
                  </a:lnTo>
                  <a:lnTo>
                    <a:pt x="42294" y="5937"/>
                  </a:lnTo>
                  <a:lnTo>
                    <a:pt x="42879" y="4452"/>
                  </a:lnTo>
                  <a:lnTo>
                    <a:pt x="43446" y="2968"/>
                  </a:lnTo>
                  <a:lnTo>
                    <a:pt x="43996" y="1484"/>
                  </a:lnTo>
                  <a:lnTo>
                    <a:pt x="44529" y="0"/>
                  </a:lnTo>
                  <a:lnTo>
                    <a:pt x="53697" y="2619"/>
                  </a:lnTo>
                  <a:lnTo>
                    <a:pt x="53086" y="3998"/>
                  </a:lnTo>
                  <a:lnTo>
                    <a:pt x="52474" y="5343"/>
                  </a:lnTo>
                  <a:lnTo>
                    <a:pt x="51863" y="6653"/>
                  </a:lnTo>
                  <a:lnTo>
                    <a:pt x="51252" y="7927"/>
                  </a:lnTo>
                  <a:lnTo>
                    <a:pt x="50641" y="9167"/>
                  </a:lnTo>
                  <a:lnTo>
                    <a:pt x="50030" y="10372"/>
                  </a:lnTo>
                  <a:lnTo>
                    <a:pt x="49418" y="11542"/>
                  </a:lnTo>
                  <a:lnTo>
                    <a:pt x="48807" y="12677"/>
                  </a:lnTo>
                  <a:lnTo>
                    <a:pt x="48196" y="13777"/>
                  </a:lnTo>
                  <a:lnTo>
                    <a:pt x="47585" y="14843"/>
                  </a:lnTo>
                  <a:lnTo>
                    <a:pt x="64174" y="14843"/>
                  </a:lnTo>
                  <a:lnTo>
                    <a:pt x="64174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g1375"/>
            <p:cNvSpPr/>
            <p:nvPr/>
          </p:nvSpPr>
          <p:spPr>
            <a:xfrm>
              <a:off x="7897122" y="3677075"/>
              <a:ext cx="65920" cy="53697"/>
            </a:xfrm>
            <a:custGeom>
              <a:avLst/>
              <a:pathLst>
                <a:path w="65920" h="53697">
                  <a:moveTo>
                    <a:pt x="0" y="8731"/>
                  </a:moveTo>
                  <a:lnTo>
                    <a:pt x="20518" y="8731"/>
                  </a:lnTo>
                  <a:lnTo>
                    <a:pt x="20950" y="7858"/>
                  </a:lnTo>
                  <a:lnTo>
                    <a:pt x="21374" y="6985"/>
                  </a:lnTo>
                  <a:lnTo>
                    <a:pt x="21788" y="6111"/>
                  </a:lnTo>
                  <a:lnTo>
                    <a:pt x="22194" y="5238"/>
                  </a:lnTo>
                  <a:lnTo>
                    <a:pt x="22592" y="4365"/>
                  </a:lnTo>
                  <a:lnTo>
                    <a:pt x="22980" y="3492"/>
                  </a:lnTo>
                  <a:lnTo>
                    <a:pt x="23360" y="2619"/>
                  </a:lnTo>
                  <a:lnTo>
                    <a:pt x="23731" y="1746"/>
                  </a:lnTo>
                  <a:lnTo>
                    <a:pt x="24093" y="873"/>
                  </a:lnTo>
                  <a:lnTo>
                    <a:pt x="24447" y="0"/>
                  </a:lnTo>
                  <a:lnTo>
                    <a:pt x="33178" y="873"/>
                  </a:lnTo>
                  <a:lnTo>
                    <a:pt x="32833" y="1658"/>
                  </a:lnTo>
                  <a:lnTo>
                    <a:pt x="32497" y="2444"/>
                  </a:lnTo>
                  <a:lnTo>
                    <a:pt x="32170" y="3230"/>
                  </a:lnTo>
                  <a:lnTo>
                    <a:pt x="31851" y="4016"/>
                  </a:lnTo>
                  <a:lnTo>
                    <a:pt x="31541" y="4802"/>
                  </a:lnTo>
                  <a:lnTo>
                    <a:pt x="31240" y="5588"/>
                  </a:lnTo>
                  <a:lnTo>
                    <a:pt x="30947" y="6373"/>
                  </a:lnTo>
                  <a:lnTo>
                    <a:pt x="30664" y="7159"/>
                  </a:lnTo>
                  <a:lnTo>
                    <a:pt x="30389" y="7945"/>
                  </a:lnTo>
                  <a:lnTo>
                    <a:pt x="30122" y="8731"/>
                  </a:lnTo>
                  <a:lnTo>
                    <a:pt x="65920" y="8731"/>
                  </a:lnTo>
                  <a:lnTo>
                    <a:pt x="65920" y="16589"/>
                  </a:lnTo>
                  <a:lnTo>
                    <a:pt x="55443" y="16589"/>
                  </a:lnTo>
                  <a:lnTo>
                    <a:pt x="54635" y="19073"/>
                  </a:lnTo>
                  <a:lnTo>
                    <a:pt x="53784" y="21461"/>
                  </a:lnTo>
                  <a:lnTo>
                    <a:pt x="52889" y="23753"/>
                  </a:lnTo>
                  <a:lnTo>
                    <a:pt x="51950" y="25949"/>
                  </a:lnTo>
                  <a:lnTo>
                    <a:pt x="50968" y="28049"/>
                  </a:lnTo>
                  <a:lnTo>
                    <a:pt x="49942" y="30052"/>
                  </a:lnTo>
                  <a:lnTo>
                    <a:pt x="48873" y="31960"/>
                  </a:lnTo>
                  <a:lnTo>
                    <a:pt x="47759" y="33772"/>
                  </a:lnTo>
                  <a:lnTo>
                    <a:pt x="46603" y="35488"/>
                  </a:lnTo>
                  <a:lnTo>
                    <a:pt x="45402" y="37107"/>
                  </a:lnTo>
                  <a:lnTo>
                    <a:pt x="47397" y="37980"/>
                  </a:lnTo>
                  <a:lnTo>
                    <a:pt x="49366" y="38854"/>
                  </a:lnTo>
                  <a:lnTo>
                    <a:pt x="51309" y="39727"/>
                  </a:lnTo>
                  <a:lnTo>
                    <a:pt x="53225" y="40600"/>
                  </a:lnTo>
                  <a:lnTo>
                    <a:pt x="55116" y="41473"/>
                  </a:lnTo>
                  <a:lnTo>
                    <a:pt x="56980" y="42346"/>
                  </a:lnTo>
                  <a:lnTo>
                    <a:pt x="58818" y="43219"/>
                  </a:lnTo>
                  <a:lnTo>
                    <a:pt x="60629" y="44092"/>
                  </a:lnTo>
                  <a:lnTo>
                    <a:pt x="62415" y="44965"/>
                  </a:lnTo>
                  <a:lnTo>
                    <a:pt x="64174" y="45839"/>
                  </a:lnTo>
                  <a:lnTo>
                    <a:pt x="58935" y="53260"/>
                  </a:lnTo>
                  <a:lnTo>
                    <a:pt x="57325" y="52374"/>
                  </a:lnTo>
                  <a:lnTo>
                    <a:pt x="55635" y="51461"/>
                  </a:lnTo>
                  <a:lnTo>
                    <a:pt x="53867" y="50523"/>
                  </a:lnTo>
                  <a:lnTo>
                    <a:pt x="52020" y="49558"/>
                  </a:lnTo>
                  <a:lnTo>
                    <a:pt x="50095" y="48567"/>
                  </a:lnTo>
                  <a:lnTo>
                    <a:pt x="48091" y="47550"/>
                  </a:lnTo>
                  <a:lnTo>
                    <a:pt x="46009" y="46507"/>
                  </a:lnTo>
                  <a:lnTo>
                    <a:pt x="43848" y="45437"/>
                  </a:lnTo>
                  <a:lnTo>
                    <a:pt x="41608" y="44341"/>
                  </a:lnTo>
                  <a:lnTo>
                    <a:pt x="39290" y="43219"/>
                  </a:lnTo>
                  <a:lnTo>
                    <a:pt x="37190" y="44738"/>
                  </a:lnTo>
                  <a:lnTo>
                    <a:pt x="34907" y="46153"/>
                  </a:lnTo>
                  <a:lnTo>
                    <a:pt x="32440" y="47463"/>
                  </a:lnTo>
                  <a:lnTo>
                    <a:pt x="29791" y="48667"/>
                  </a:lnTo>
                  <a:lnTo>
                    <a:pt x="26957" y="49768"/>
                  </a:lnTo>
                  <a:lnTo>
                    <a:pt x="23941" y="50763"/>
                  </a:lnTo>
                  <a:lnTo>
                    <a:pt x="20741" y="51654"/>
                  </a:lnTo>
                  <a:lnTo>
                    <a:pt x="17357" y="52439"/>
                  </a:lnTo>
                  <a:lnTo>
                    <a:pt x="13791" y="53120"/>
                  </a:lnTo>
                  <a:lnTo>
                    <a:pt x="10040" y="53697"/>
                  </a:lnTo>
                  <a:lnTo>
                    <a:pt x="5675" y="45839"/>
                  </a:lnTo>
                  <a:lnTo>
                    <a:pt x="8508" y="45616"/>
                  </a:lnTo>
                  <a:lnTo>
                    <a:pt x="11245" y="45297"/>
                  </a:lnTo>
                  <a:lnTo>
                    <a:pt x="13887" y="44882"/>
                  </a:lnTo>
                  <a:lnTo>
                    <a:pt x="16432" y="44372"/>
                  </a:lnTo>
                  <a:lnTo>
                    <a:pt x="18881" y="43765"/>
                  </a:lnTo>
                  <a:lnTo>
                    <a:pt x="21234" y="43062"/>
                  </a:lnTo>
                  <a:lnTo>
                    <a:pt x="23491" y="42263"/>
                  </a:lnTo>
                  <a:lnTo>
                    <a:pt x="25652" y="41368"/>
                  </a:lnTo>
                  <a:lnTo>
                    <a:pt x="27717" y="40377"/>
                  </a:lnTo>
                  <a:lnTo>
                    <a:pt x="29686" y="39290"/>
                  </a:lnTo>
                  <a:lnTo>
                    <a:pt x="27660" y="38421"/>
                  </a:lnTo>
                  <a:lnTo>
                    <a:pt x="25600" y="37561"/>
                  </a:lnTo>
                  <a:lnTo>
                    <a:pt x="23504" y="36710"/>
                  </a:lnTo>
                  <a:lnTo>
                    <a:pt x="21374" y="35867"/>
                  </a:lnTo>
                  <a:lnTo>
                    <a:pt x="19208" y="35034"/>
                  </a:lnTo>
                  <a:lnTo>
                    <a:pt x="17008" y="34209"/>
                  </a:lnTo>
                  <a:lnTo>
                    <a:pt x="14773" y="33392"/>
                  </a:lnTo>
                  <a:lnTo>
                    <a:pt x="12503" y="32585"/>
                  </a:lnTo>
                  <a:lnTo>
                    <a:pt x="10198" y="31786"/>
                  </a:lnTo>
                  <a:lnTo>
                    <a:pt x="7858" y="30995"/>
                  </a:lnTo>
                  <a:lnTo>
                    <a:pt x="8809" y="29515"/>
                  </a:lnTo>
                  <a:lnTo>
                    <a:pt x="9744" y="28044"/>
                  </a:lnTo>
                  <a:lnTo>
                    <a:pt x="10660" y="26582"/>
                  </a:lnTo>
                  <a:lnTo>
                    <a:pt x="11560" y="25128"/>
                  </a:lnTo>
                  <a:lnTo>
                    <a:pt x="12442" y="23683"/>
                  </a:lnTo>
                  <a:lnTo>
                    <a:pt x="13306" y="22247"/>
                  </a:lnTo>
                  <a:lnTo>
                    <a:pt x="14153" y="20819"/>
                  </a:lnTo>
                  <a:lnTo>
                    <a:pt x="14982" y="19400"/>
                  </a:lnTo>
                  <a:lnTo>
                    <a:pt x="15794" y="17990"/>
                  </a:lnTo>
                  <a:lnTo>
                    <a:pt x="16589" y="16589"/>
                  </a:lnTo>
                  <a:lnTo>
                    <a:pt x="0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g1376"/>
            <p:cNvSpPr/>
            <p:nvPr/>
          </p:nvSpPr>
          <p:spPr>
            <a:xfrm>
              <a:off x="7916331" y="3693665"/>
              <a:ext cx="27066" cy="17025"/>
            </a:xfrm>
            <a:custGeom>
              <a:avLst/>
              <a:pathLst>
                <a:path w="27066" h="17025">
                  <a:moveTo>
                    <a:pt x="6984" y="0"/>
                  </a:moveTo>
                  <a:lnTo>
                    <a:pt x="6286" y="1204"/>
                  </a:lnTo>
                  <a:lnTo>
                    <a:pt x="5588" y="2374"/>
                  </a:lnTo>
                  <a:lnTo>
                    <a:pt x="4889" y="3509"/>
                  </a:lnTo>
                  <a:lnTo>
                    <a:pt x="4191" y="4610"/>
                  </a:lnTo>
                  <a:lnTo>
                    <a:pt x="3492" y="5675"/>
                  </a:lnTo>
                  <a:lnTo>
                    <a:pt x="2794" y="6705"/>
                  </a:lnTo>
                  <a:lnTo>
                    <a:pt x="2095" y="7700"/>
                  </a:lnTo>
                  <a:lnTo>
                    <a:pt x="1397" y="8661"/>
                  </a:lnTo>
                  <a:lnTo>
                    <a:pt x="698" y="9586"/>
                  </a:lnTo>
                  <a:lnTo>
                    <a:pt x="0" y="10477"/>
                  </a:lnTo>
                  <a:lnTo>
                    <a:pt x="1829" y="11093"/>
                  </a:lnTo>
                  <a:lnTo>
                    <a:pt x="3649" y="11717"/>
                  </a:lnTo>
                  <a:lnTo>
                    <a:pt x="5461" y="12350"/>
                  </a:lnTo>
                  <a:lnTo>
                    <a:pt x="7264" y="12992"/>
                  </a:lnTo>
                  <a:lnTo>
                    <a:pt x="9058" y="13642"/>
                  </a:lnTo>
                  <a:lnTo>
                    <a:pt x="10844" y="14301"/>
                  </a:lnTo>
                  <a:lnTo>
                    <a:pt x="12621" y="14969"/>
                  </a:lnTo>
                  <a:lnTo>
                    <a:pt x="14389" y="15646"/>
                  </a:lnTo>
                  <a:lnTo>
                    <a:pt x="16148" y="16331"/>
                  </a:lnTo>
                  <a:lnTo>
                    <a:pt x="17899" y="17025"/>
                  </a:lnTo>
                  <a:lnTo>
                    <a:pt x="19090" y="15755"/>
                  </a:lnTo>
                  <a:lnTo>
                    <a:pt x="20221" y="14389"/>
                  </a:lnTo>
                  <a:lnTo>
                    <a:pt x="21291" y="12926"/>
                  </a:lnTo>
                  <a:lnTo>
                    <a:pt x="22299" y="11368"/>
                  </a:lnTo>
                  <a:lnTo>
                    <a:pt x="23246" y="9713"/>
                  </a:lnTo>
                  <a:lnTo>
                    <a:pt x="24133" y="7962"/>
                  </a:lnTo>
                  <a:lnTo>
                    <a:pt x="24958" y="6116"/>
                  </a:lnTo>
                  <a:lnTo>
                    <a:pt x="25722" y="4173"/>
                  </a:lnTo>
                  <a:lnTo>
                    <a:pt x="26425" y="2134"/>
                  </a:lnTo>
                  <a:lnTo>
                    <a:pt x="270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g1377"/>
            <p:cNvSpPr/>
            <p:nvPr/>
          </p:nvSpPr>
          <p:spPr>
            <a:xfrm>
              <a:off x="7981815" y="3630800"/>
              <a:ext cx="86002" cy="13096"/>
            </a:xfrm>
            <a:custGeom>
              <a:avLst/>
              <a:pathLst>
                <a:path w="86002" h="13096">
                  <a:moveTo>
                    <a:pt x="81637" y="0"/>
                  </a:moveTo>
                  <a:lnTo>
                    <a:pt x="86002" y="7858"/>
                  </a:lnTo>
                  <a:lnTo>
                    <a:pt x="79039" y="8696"/>
                  </a:lnTo>
                  <a:lnTo>
                    <a:pt x="71770" y="9464"/>
                  </a:lnTo>
                  <a:lnTo>
                    <a:pt x="64196" y="10163"/>
                  </a:lnTo>
                  <a:lnTo>
                    <a:pt x="56316" y="10791"/>
                  </a:lnTo>
                  <a:lnTo>
                    <a:pt x="48131" y="11350"/>
                  </a:lnTo>
                  <a:lnTo>
                    <a:pt x="39639" y="11839"/>
                  </a:lnTo>
                  <a:lnTo>
                    <a:pt x="30843" y="12258"/>
                  </a:lnTo>
                  <a:lnTo>
                    <a:pt x="21740" y="12607"/>
                  </a:lnTo>
                  <a:lnTo>
                    <a:pt x="12332" y="12887"/>
                  </a:lnTo>
                  <a:lnTo>
                    <a:pt x="2619" y="13096"/>
                  </a:lnTo>
                  <a:lnTo>
                    <a:pt x="0" y="5238"/>
                  </a:lnTo>
                  <a:lnTo>
                    <a:pt x="8124" y="5186"/>
                  </a:lnTo>
                  <a:lnTo>
                    <a:pt x="16257" y="5029"/>
                  </a:lnTo>
                  <a:lnTo>
                    <a:pt x="24399" y="4767"/>
                  </a:lnTo>
                  <a:lnTo>
                    <a:pt x="32550" y="4400"/>
                  </a:lnTo>
                  <a:lnTo>
                    <a:pt x="40709" y="3929"/>
                  </a:lnTo>
                  <a:lnTo>
                    <a:pt x="48877" y="3352"/>
                  </a:lnTo>
                  <a:lnTo>
                    <a:pt x="57054" y="2671"/>
                  </a:lnTo>
                  <a:lnTo>
                    <a:pt x="65239" y="1885"/>
                  </a:lnTo>
                  <a:lnTo>
                    <a:pt x="73434" y="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g1378"/>
            <p:cNvSpPr/>
            <p:nvPr/>
          </p:nvSpPr>
          <p:spPr>
            <a:xfrm>
              <a:off x="7977886" y="3642587"/>
              <a:ext cx="94297" cy="41473"/>
            </a:xfrm>
            <a:custGeom>
              <a:avLst/>
              <a:pathLst>
                <a:path w="94297" h="41473">
                  <a:moveTo>
                    <a:pt x="78144" y="0"/>
                  </a:moveTo>
                  <a:lnTo>
                    <a:pt x="88185" y="3492"/>
                  </a:lnTo>
                  <a:lnTo>
                    <a:pt x="87124" y="5478"/>
                  </a:lnTo>
                  <a:lnTo>
                    <a:pt x="86037" y="7421"/>
                  </a:lnTo>
                  <a:lnTo>
                    <a:pt x="84924" y="9320"/>
                  </a:lnTo>
                  <a:lnTo>
                    <a:pt x="83785" y="11176"/>
                  </a:lnTo>
                  <a:lnTo>
                    <a:pt x="82619" y="12987"/>
                  </a:lnTo>
                  <a:lnTo>
                    <a:pt x="81427" y="14755"/>
                  </a:lnTo>
                  <a:lnTo>
                    <a:pt x="80209" y="16480"/>
                  </a:lnTo>
                  <a:lnTo>
                    <a:pt x="78965" y="18161"/>
                  </a:lnTo>
                  <a:lnTo>
                    <a:pt x="77695" y="19798"/>
                  </a:lnTo>
                  <a:lnTo>
                    <a:pt x="76398" y="21391"/>
                  </a:lnTo>
                  <a:lnTo>
                    <a:pt x="94297" y="21391"/>
                  </a:lnTo>
                  <a:lnTo>
                    <a:pt x="94297" y="41473"/>
                  </a:lnTo>
                  <a:lnTo>
                    <a:pt x="85566" y="41473"/>
                  </a:lnTo>
                  <a:lnTo>
                    <a:pt x="85566" y="29686"/>
                  </a:lnTo>
                  <a:lnTo>
                    <a:pt x="8731" y="29686"/>
                  </a:lnTo>
                  <a:lnTo>
                    <a:pt x="8731" y="41473"/>
                  </a:lnTo>
                  <a:lnTo>
                    <a:pt x="0" y="41473"/>
                  </a:lnTo>
                  <a:lnTo>
                    <a:pt x="0" y="21391"/>
                  </a:lnTo>
                  <a:lnTo>
                    <a:pt x="65920" y="21391"/>
                  </a:lnTo>
                  <a:lnTo>
                    <a:pt x="67457" y="19213"/>
                  </a:lnTo>
                  <a:lnTo>
                    <a:pt x="68924" y="17043"/>
                  </a:lnTo>
                  <a:lnTo>
                    <a:pt x="70321" y="14882"/>
                  </a:lnTo>
                  <a:lnTo>
                    <a:pt x="71648" y="12730"/>
                  </a:lnTo>
                  <a:lnTo>
                    <a:pt x="72905" y="10586"/>
                  </a:lnTo>
                  <a:lnTo>
                    <a:pt x="74093" y="8451"/>
                  </a:lnTo>
                  <a:lnTo>
                    <a:pt x="75210" y="6325"/>
                  </a:lnTo>
                  <a:lnTo>
                    <a:pt x="76258" y="4208"/>
                  </a:lnTo>
                  <a:lnTo>
                    <a:pt x="77236" y="2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g1379"/>
            <p:cNvSpPr/>
            <p:nvPr/>
          </p:nvSpPr>
          <p:spPr>
            <a:xfrm>
              <a:off x="8015867" y="3645206"/>
              <a:ext cx="15716" cy="17025"/>
            </a:xfrm>
            <a:custGeom>
              <a:avLst/>
              <a:pathLst>
                <a:path w="15716" h="17025">
                  <a:moveTo>
                    <a:pt x="8294" y="0"/>
                  </a:moveTo>
                  <a:lnTo>
                    <a:pt x="9311" y="1239"/>
                  </a:lnTo>
                  <a:lnTo>
                    <a:pt x="10267" y="2514"/>
                  </a:lnTo>
                  <a:lnTo>
                    <a:pt x="11162" y="3824"/>
                  </a:lnTo>
                  <a:lnTo>
                    <a:pt x="11996" y="5168"/>
                  </a:lnTo>
                  <a:lnTo>
                    <a:pt x="12769" y="6548"/>
                  </a:lnTo>
                  <a:lnTo>
                    <a:pt x="13481" y="7962"/>
                  </a:lnTo>
                  <a:lnTo>
                    <a:pt x="14131" y="9412"/>
                  </a:lnTo>
                  <a:lnTo>
                    <a:pt x="14720" y="10896"/>
                  </a:lnTo>
                  <a:lnTo>
                    <a:pt x="15249" y="12415"/>
                  </a:lnTo>
                  <a:lnTo>
                    <a:pt x="15716" y="13970"/>
                  </a:lnTo>
                  <a:lnTo>
                    <a:pt x="6985" y="17025"/>
                  </a:lnTo>
                  <a:lnTo>
                    <a:pt x="6522" y="15467"/>
                  </a:lnTo>
                  <a:lnTo>
                    <a:pt x="6007" y="13935"/>
                  </a:lnTo>
                  <a:lnTo>
                    <a:pt x="5439" y="12428"/>
                  </a:lnTo>
                  <a:lnTo>
                    <a:pt x="4819" y="10948"/>
                  </a:lnTo>
                  <a:lnTo>
                    <a:pt x="4147" y="9495"/>
                  </a:lnTo>
                  <a:lnTo>
                    <a:pt x="3422" y="8067"/>
                  </a:lnTo>
                  <a:lnTo>
                    <a:pt x="2645" y="6666"/>
                  </a:lnTo>
                  <a:lnTo>
                    <a:pt x="1816" y="5291"/>
                  </a:lnTo>
                  <a:lnTo>
                    <a:pt x="934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g1380"/>
            <p:cNvSpPr/>
            <p:nvPr/>
          </p:nvSpPr>
          <p:spPr>
            <a:xfrm>
              <a:off x="7987927" y="3646079"/>
              <a:ext cx="15716" cy="16589"/>
            </a:xfrm>
            <a:custGeom>
              <a:avLst/>
              <a:pathLst>
                <a:path w="15716" h="16589">
                  <a:moveTo>
                    <a:pt x="8294" y="0"/>
                  </a:moveTo>
                  <a:lnTo>
                    <a:pt x="9311" y="1235"/>
                  </a:lnTo>
                  <a:lnTo>
                    <a:pt x="10267" y="2497"/>
                  </a:lnTo>
                  <a:lnTo>
                    <a:pt x="11162" y="3784"/>
                  </a:lnTo>
                  <a:lnTo>
                    <a:pt x="11996" y="5099"/>
                  </a:lnTo>
                  <a:lnTo>
                    <a:pt x="12769" y="6439"/>
                  </a:lnTo>
                  <a:lnTo>
                    <a:pt x="13481" y="7805"/>
                  </a:lnTo>
                  <a:lnTo>
                    <a:pt x="14131" y="9198"/>
                  </a:lnTo>
                  <a:lnTo>
                    <a:pt x="14720" y="10617"/>
                  </a:lnTo>
                  <a:lnTo>
                    <a:pt x="15249" y="12062"/>
                  </a:lnTo>
                  <a:lnTo>
                    <a:pt x="15716" y="13533"/>
                  </a:lnTo>
                  <a:lnTo>
                    <a:pt x="6984" y="16589"/>
                  </a:lnTo>
                  <a:lnTo>
                    <a:pt x="6522" y="15035"/>
                  </a:lnTo>
                  <a:lnTo>
                    <a:pt x="6007" y="13515"/>
                  </a:lnTo>
                  <a:lnTo>
                    <a:pt x="5439" y="12031"/>
                  </a:lnTo>
                  <a:lnTo>
                    <a:pt x="4819" y="10582"/>
                  </a:lnTo>
                  <a:lnTo>
                    <a:pt x="4147" y="9167"/>
                  </a:lnTo>
                  <a:lnTo>
                    <a:pt x="3422" y="7788"/>
                  </a:lnTo>
                  <a:lnTo>
                    <a:pt x="2645" y="6443"/>
                  </a:lnTo>
                  <a:lnTo>
                    <a:pt x="1816" y="5133"/>
                  </a:lnTo>
                  <a:lnTo>
                    <a:pt x="934" y="385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g1381"/>
            <p:cNvSpPr/>
            <p:nvPr/>
          </p:nvSpPr>
          <p:spPr>
            <a:xfrm>
              <a:off x="7977449" y="3682751"/>
              <a:ext cx="95607" cy="48458"/>
            </a:xfrm>
            <a:custGeom>
              <a:avLst/>
              <a:pathLst>
                <a:path w="95607" h="48458">
                  <a:moveTo>
                    <a:pt x="12660" y="0"/>
                  </a:moveTo>
                  <a:lnTo>
                    <a:pt x="77271" y="0"/>
                  </a:lnTo>
                  <a:lnTo>
                    <a:pt x="77271" y="7858"/>
                  </a:lnTo>
                  <a:lnTo>
                    <a:pt x="75669" y="10342"/>
                  </a:lnTo>
                  <a:lnTo>
                    <a:pt x="74006" y="12730"/>
                  </a:lnTo>
                  <a:lnTo>
                    <a:pt x="72281" y="15022"/>
                  </a:lnTo>
                  <a:lnTo>
                    <a:pt x="70496" y="17218"/>
                  </a:lnTo>
                  <a:lnTo>
                    <a:pt x="68649" y="19317"/>
                  </a:lnTo>
                  <a:lnTo>
                    <a:pt x="66741" y="21321"/>
                  </a:lnTo>
                  <a:lnTo>
                    <a:pt x="64772" y="23229"/>
                  </a:lnTo>
                  <a:lnTo>
                    <a:pt x="62742" y="25041"/>
                  </a:lnTo>
                  <a:lnTo>
                    <a:pt x="60651" y="26756"/>
                  </a:lnTo>
                  <a:lnTo>
                    <a:pt x="58499" y="28376"/>
                  </a:lnTo>
                  <a:lnTo>
                    <a:pt x="61542" y="29660"/>
                  </a:lnTo>
                  <a:lnTo>
                    <a:pt x="64733" y="30891"/>
                  </a:lnTo>
                  <a:lnTo>
                    <a:pt x="68073" y="32069"/>
                  </a:lnTo>
                  <a:lnTo>
                    <a:pt x="71561" y="33196"/>
                  </a:lnTo>
                  <a:lnTo>
                    <a:pt x="75197" y="34270"/>
                  </a:lnTo>
                  <a:lnTo>
                    <a:pt x="78982" y="35291"/>
                  </a:lnTo>
                  <a:lnTo>
                    <a:pt x="82916" y="36260"/>
                  </a:lnTo>
                  <a:lnTo>
                    <a:pt x="86998" y="37177"/>
                  </a:lnTo>
                  <a:lnTo>
                    <a:pt x="91228" y="38042"/>
                  </a:lnTo>
                  <a:lnTo>
                    <a:pt x="95607" y="38854"/>
                  </a:lnTo>
                  <a:lnTo>
                    <a:pt x="90804" y="48021"/>
                  </a:lnTo>
                  <a:lnTo>
                    <a:pt x="86151" y="47017"/>
                  </a:lnTo>
                  <a:lnTo>
                    <a:pt x="81619" y="45926"/>
                  </a:lnTo>
                  <a:lnTo>
                    <a:pt x="77210" y="44747"/>
                  </a:lnTo>
                  <a:lnTo>
                    <a:pt x="72923" y="43481"/>
                  </a:lnTo>
                  <a:lnTo>
                    <a:pt x="68758" y="42128"/>
                  </a:lnTo>
                  <a:lnTo>
                    <a:pt x="64716" y="40687"/>
                  </a:lnTo>
                  <a:lnTo>
                    <a:pt x="60795" y="39159"/>
                  </a:lnTo>
                  <a:lnTo>
                    <a:pt x="56997" y="37544"/>
                  </a:lnTo>
                  <a:lnTo>
                    <a:pt x="53321" y="35841"/>
                  </a:lnTo>
                  <a:lnTo>
                    <a:pt x="49768" y="34051"/>
                  </a:lnTo>
                  <a:lnTo>
                    <a:pt x="45865" y="36003"/>
                  </a:lnTo>
                  <a:lnTo>
                    <a:pt x="41840" y="37841"/>
                  </a:lnTo>
                  <a:lnTo>
                    <a:pt x="37692" y="39565"/>
                  </a:lnTo>
                  <a:lnTo>
                    <a:pt x="33423" y="41176"/>
                  </a:lnTo>
                  <a:lnTo>
                    <a:pt x="29031" y="42673"/>
                  </a:lnTo>
                  <a:lnTo>
                    <a:pt x="24517" y="44057"/>
                  </a:lnTo>
                  <a:lnTo>
                    <a:pt x="19881" y="45328"/>
                  </a:lnTo>
                  <a:lnTo>
                    <a:pt x="15122" y="46485"/>
                  </a:lnTo>
                  <a:lnTo>
                    <a:pt x="10241" y="47528"/>
                  </a:lnTo>
                  <a:lnTo>
                    <a:pt x="5238" y="48458"/>
                  </a:lnTo>
                  <a:lnTo>
                    <a:pt x="0" y="40600"/>
                  </a:lnTo>
                  <a:lnTo>
                    <a:pt x="4885" y="39692"/>
                  </a:lnTo>
                  <a:lnTo>
                    <a:pt x="9586" y="38714"/>
                  </a:lnTo>
                  <a:lnTo>
                    <a:pt x="14105" y="37666"/>
                  </a:lnTo>
                  <a:lnTo>
                    <a:pt x="18440" y="36549"/>
                  </a:lnTo>
                  <a:lnTo>
                    <a:pt x="22592" y="35361"/>
                  </a:lnTo>
                  <a:lnTo>
                    <a:pt x="26560" y="34104"/>
                  </a:lnTo>
                  <a:lnTo>
                    <a:pt x="30345" y="32777"/>
                  </a:lnTo>
                  <a:lnTo>
                    <a:pt x="33947" y="31380"/>
                  </a:lnTo>
                  <a:lnTo>
                    <a:pt x="37365" y="29913"/>
                  </a:lnTo>
                  <a:lnTo>
                    <a:pt x="40600" y="28376"/>
                  </a:lnTo>
                  <a:lnTo>
                    <a:pt x="38116" y="26682"/>
                  </a:lnTo>
                  <a:lnTo>
                    <a:pt x="35728" y="24918"/>
                  </a:lnTo>
                  <a:lnTo>
                    <a:pt x="33436" y="23085"/>
                  </a:lnTo>
                  <a:lnTo>
                    <a:pt x="31240" y="21182"/>
                  </a:lnTo>
                  <a:lnTo>
                    <a:pt x="29140" y="19208"/>
                  </a:lnTo>
                  <a:lnTo>
                    <a:pt x="27136" y="17165"/>
                  </a:lnTo>
                  <a:lnTo>
                    <a:pt x="25228" y="15052"/>
                  </a:lnTo>
                  <a:lnTo>
                    <a:pt x="23417" y="12869"/>
                  </a:lnTo>
                  <a:lnTo>
                    <a:pt x="21701" y="10617"/>
                  </a:lnTo>
                  <a:lnTo>
                    <a:pt x="20081" y="8294"/>
                  </a:lnTo>
                  <a:lnTo>
                    <a:pt x="1266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g1382"/>
            <p:cNvSpPr/>
            <p:nvPr/>
          </p:nvSpPr>
          <p:spPr>
            <a:xfrm>
              <a:off x="8008009" y="3691045"/>
              <a:ext cx="35361" cy="15716"/>
            </a:xfrm>
            <a:custGeom>
              <a:avLst/>
              <a:pathLst>
                <a:path w="35361" h="15716">
                  <a:moveTo>
                    <a:pt x="0" y="0"/>
                  </a:moveTo>
                  <a:lnTo>
                    <a:pt x="1445" y="1807"/>
                  </a:lnTo>
                  <a:lnTo>
                    <a:pt x="2986" y="3562"/>
                  </a:lnTo>
                  <a:lnTo>
                    <a:pt x="4623" y="5264"/>
                  </a:lnTo>
                  <a:lnTo>
                    <a:pt x="6356" y="6915"/>
                  </a:lnTo>
                  <a:lnTo>
                    <a:pt x="8185" y="8512"/>
                  </a:lnTo>
                  <a:lnTo>
                    <a:pt x="10110" y="10058"/>
                  </a:lnTo>
                  <a:lnTo>
                    <a:pt x="12132" y="11551"/>
                  </a:lnTo>
                  <a:lnTo>
                    <a:pt x="14249" y="12992"/>
                  </a:lnTo>
                  <a:lnTo>
                    <a:pt x="16462" y="14380"/>
                  </a:lnTo>
                  <a:lnTo>
                    <a:pt x="18772" y="15716"/>
                  </a:lnTo>
                  <a:lnTo>
                    <a:pt x="20824" y="14301"/>
                  </a:lnTo>
                  <a:lnTo>
                    <a:pt x="22788" y="12852"/>
                  </a:lnTo>
                  <a:lnTo>
                    <a:pt x="24665" y="11368"/>
                  </a:lnTo>
                  <a:lnTo>
                    <a:pt x="26455" y="9848"/>
                  </a:lnTo>
                  <a:lnTo>
                    <a:pt x="28158" y="8294"/>
                  </a:lnTo>
                  <a:lnTo>
                    <a:pt x="29773" y="6705"/>
                  </a:lnTo>
                  <a:lnTo>
                    <a:pt x="31301" y="5081"/>
                  </a:lnTo>
                  <a:lnTo>
                    <a:pt x="32742" y="3422"/>
                  </a:lnTo>
                  <a:lnTo>
                    <a:pt x="34095" y="1728"/>
                  </a:lnTo>
                  <a:lnTo>
                    <a:pt x="35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g1383"/>
            <p:cNvSpPr/>
            <p:nvPr/>
          </p:nvSpPr>
          <p:spPr>
            <a:xfrm>
              <a:off x="8086590" y="3629490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g1384"/>
            <p:cNvSpPr/>
            <p:nvPr/>
          </p:nvSpPr>
          <p:spPr>
            <a:xfrm>
              <a:off x="8102743" y="3650445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g1385"/>
            <p:cNvSpPr/>
            <p:nvPr/>
          </p:nvSpPr>
          <p:spPr>
            <a:xfrm>
              <a:off x="8111474" y="3669217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g1386"/>
            <p:cNvSpPr/>
            <p:nvPr/>
          </p:nvSpPr>
          <p:spPr>
            <a:xfrm>
              <a:off x="8111474" y="3684933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g1387"/>
            <p:cNvSpPr/>
            <p:nvPr/>
          </p:nvSpPr>
          <p:spPr>
            <a:xfrm>
              <a:off x="8124571" y="3700650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g1388"/>
            <p:cNvSpPr/>
            <p:nvPr/>
          </p:nvSpPr>
          <p:spPr>
            <a:xfrm>
              <a:off x="8211447" y="3635165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g1389"/>
            <p:cNvSpPr/>
            <p:nvPr/>
          </p:nvSpPr>
          <p:spPr>
            <a:xfrm>
              <a:off x="8220178" y="3643460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g1390"/>
            <p:cNvSpPr/>
            <p:nvPr/>
          </p:nvSpPr>
          <p:spPr>
            <a:xfrm>
              <a:off x="8202279" y="3681878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g1391"/>
            <p:cNvSpPr/>
            <p:nvPr/>
          </p:nvSpPr>
          <p:spPr>
            <a:xfrm>
              <a:off x="8210574" y="3689736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g1392"/>
            <p:cNvSpPr/>
            <p:nvPr/>
          </p:nvSpPr>
          <p:spPr>
            <a:xfrm>
              <a:off x="8253357" y="3681878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g1393"/>
            <p:cNvSpPr/>
            <p:nvPr/>
          </p:nvSpPr>
          <p:spPr>
            <a:xfrm>
              <a:off x="8261652" y="3689736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g1394"/>
            <p:cNvSpPr/>
            <p:nvPr/>
          </p:nvSpPr>
          <p:spPr>
            <a:xfrm>
              <a:off x="7174011" y="3860842"/>
              <a:ext cx="41418" cy="79781"/>
            </a:xfrm>
            <a:custGeom>
              <a:avLst/>
              <a:pathLst>
                <a:path w="41418" h="79781">
                  <a:moveTo>
                    <a:pt x="41418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3615"/>
                  </a:lnTo>
                  <a:lnTo>
                    <a:pt x="39345" y="33615"/>
                  </a:lnTo>
                  <a:lnTo>
                    <a:pt x="39345" y="42455"/>
                  </a:lnTo>
                  <a:lnTo>
                    <a:pt x="10150" y="42455"/>
                  </a:lnTo>
                  <a:lnTo>
                    <a:pt x="10150" y="70832"/>
                  </a:lnTo>
                  <a:lnTo>
                    <a:pt x="41418" y="708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g1395"/>
            <p:cNvSpPr/>
            <p:nvPr/>
          </p:nvSpPr>
          <p:spPr>
            <a:xfrm>
              <a:off x="7230163" y="3926982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g1396"/>
            <p:cNvSpPr/>
            <p:nvPr/>
          </p:nvSpPr>
          <p:spPr>
            <a:xfrm>
              <a:off x="7286807" y="3848946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g1397"/>
            <p:cNvSpPr/>
            <p:nvPr/>
          </p:nvSpPr>
          <p:spPr>
            <a:xfrm>
              <a:off x="7302960" y="3869901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g1398"/>
            <p:cNvSpPr/>
            <p:nvPr/>
          </p:nvSpPr>
          <p:spPr>
            <a:xfrm>
              <a:off x="7311692" y="3888673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g1399"/>
            <p:cNvSpPr/>
            <p:nvPr/>
          </p:nvSpPr>
          <p:spPr>
            <a:xfrm>
              <a:off x="7311692" y="3904389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g1400"/>
            <p:cNvSpPr/>
            <p:nvPr/>
          </p:nvSpPr>
          <p:spPr>
            <a:xfrm>
              <a:off x="7324788" y="3920106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g1401"/>
            <p:cNvSpPr/>
            <p:nvPr/>
          </p:nvSpPr>
          <p:spPr>
            <a:xfrm>
              <a:off x="7411664" y="3854621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g1402"/>
            <p:cNvSpPr/>
            <p:nvPr/>
          </p:nvSpPr>
          <p:spPr>
            <a:xfrm>
              <a:off x="7420396" y="3862916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g1403"/>
            <p:cNvSpPr/>
            <p:nvPr/>
          </p:nvSpPr>
          <p:spPr>
            <a:xfrm>
              <a:off x="7402497" y="3901334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g1404"/>
            <p:cNvSpPr/>
            <p:nvPr/>
          </p:nvSpPr>
          <p:spPr>
            <a:xfrm>
              <a:off x="7410791" y="3909192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g1405"/>
            <p:cNvSpPr/>
            <p:nvPr/>
          </p:nvSpPr>
          <p:spPr>
            <a:xfrm>
              <a:off x="7453574" y="3901334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g1406"/>
            <p:cNvSpPr/>
            <p:nvPr/>
          </p:nvSpPr>
          <p:spPr>
            <a:xfrm>
              <a:off x="7461869" y="3909192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g1407"/>
            <p:cNvSpPr/>
            <p:nvPr/>
          </p:nvSpPr>
          <p:spPr>
            <a:xfrm>
              <a:off x="7551364" y="3850692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g1408"/>
            <p:cNvSpPr/>
            <p:nvPr/>
          </p:nvSpPr>
          <p:spPr>
            <a:xfrm>
              <a:off x="7565771" y="3893912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g1409"/>
            <p:cNvSpPr/>
            <p:nvPr/>
          </p:nvSpPr>
          <p:spPr>
            <a:xfrm>
              <a:off x="7513820" y="3850256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g1410"/>
            <p:cNvSpPr/>
            <p:nvPr/>
          </p:nvSpPr>
          <p:spPr>
            <a:xfrm>
              <a:off x="7521678" y="3872957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g1411"/>
            <p:cNvSpPr/>
            <p:nvPr/>
          </p:nvSpPr>
          <p:spPr>
            <a:xfrm>
              <a:off x="7521678" y="3906572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g1412"/>
            <p:cNvSpPr/>
            <p:nvPr/>
          </p:nvSpPr>
          <p:spPr>
            <a:xfrm>
              <a:off x="7663997" y="3849819"/>
              <a:ext cx="54133" cy="100845"/>
            </a:xfrm>
            <a:custGeom>
              <a:avLst/>
              <a:pathLst>
                <a:path w="54133" h="100845">
                  <a:moveTo>
                    <a:pt x="22264" y="0"/>
                  </a:moveTo>
                  <a:lnTo>
                    <a:pt x="30122" y="0"/>
                  </a:lnTo>
                  <a:lnTo>
                    <a:pt x="30122" y="26630"/>
                  </a:lnTo>
                  <a:lnTo>
                    <a:pt x="54133" y="26630"/>
                  </a:lnTo>
                  <a:lnTo>
                    <a:pt x="54133" y="90368"/>
                  </a:lnTo>
                  <a:lnTo>
                    <a:pt x="54105" y="91389"/>
                  </a:lnTo>
                  <a:lnTo>
                    <a:pt x="54020" y="92359"/>
                  </a:lnTo>
                  <a:lnTo>
                    <a:pt x="53878" y="93275"/>
                  </a:lnTo>
                  <a:lnTo>
                    <a:pt x="53679" y="94140"/>
                  </a:lnTo>
                  <a:lnTo>
                    <a:pt x="53424" y="94952"/>
                  </a:lnTo>
                  <a:lnTo>
                    <a:pt x="53112" y="95711"/>
                  </a:lnTo>
                  <a:lnTo>
                    <a:pt x="52743" y="96419"/>
                  </a:lnTo>
                  <a:lnTo>
                    <a:pt x="52317" y="97074"/>
                  </a:lnTo>
                  <a:lnTo>
                    <a:pt x="51835" y="97676"/>
                  </a:lnTo>
                  <a:lnTo>
                    <a:pt x="51296" y="98226"/>
                  </a:lnTo>
                  <a:lnTo>
                    <a:pt x="50700" y="98724"/>
                  </a:lnTo>
                  <a:lnTo>
                    <a:pt x="50047" y="99169"/>
                  </a:lnTo>
                  <a:lnTo>
                    <a:pt x="49338" y="99562"/>
                  </a:lnTo>
                  <a:lnTo>
                    <a:pt x="48571" y="99902"/>
                  </a:lnTo>
                  <a:lnTo>
                    <a:pt x="47749" y="100191"/>
                  </a:lnTo>
                  <a:lnTo>
                    <a:pt x="46869" y="100426"/>
                  </a:lnTo>
                  <a:lnTo>
                    <a:pt x="45932" y="100610"/>
                  </a:lnTo>
                  <a:lnTo>
                    <a:pt x="44939" y="100741"/>
                  </a:lnTo>
                  <a:lnTo>
                    <a:pt x="43889" y="100819"/>
                  </a:lnTo>
                  <a:lnTo>
                    <a:pt x="42783" y="100845"/>
                  </a:lnTo>
                  <a:lnTo>
                    <a:pt x="41722" y="100832"/>
                  </a:lnTo>
                  <a:lnTo>
                    <a:pt x="40635" y="100793"/>
                  </a:lnTo>
                  <a:lnTo>
                    <a:pt x="39522" y="100728"/>
                  </a:lnTo>
                  <a:lnTo>
                    <a:pt x="38382" y="100636"/>
                  </a:lnTo>
                  <a:lnTo>
                    <a:pt x="37216" y="100518"/>
                  </a:lnTo>
                  <a:lnTo>
                    <a:pt x="36025" y="100374"/>
                  </a:lnTo>
                  <a:lnTo>
                    <a:pt x="34807" y="100204"/>
                  </a:lnTo>
                  <a:lnTo>
                    <a:pt x="33562" y="100007"/>
                  </a:lnTo>
                  <a:lnTo>
                    <a:pt x="32292" y="99785"/>
                  </a:lnTo>
                  <a:lnTo>
                    <a:pt x="30995" y="99536"/>
                  </a:lnTo>
                  <a:lnTo>
                    <a:pt x="28813" y="91241"/>
                  </a:lnTo>
                  <a:lnTo>
                    <a:pt x="30598" y="91490"/>
                  </a:lnTo>
                  <a:lnTo>
                    <a:pt x="32288" y="91713"/>
                  </a:lnTo>
                  <a:lnTo>
                    <a:pt x="33881" y="91909"/>
                  </a:lnTo>
                  <a:lnTo>
                    <a:pt x="35379" y="92079"/>
                  </a:lnTo>
                  <a:lnTo>
                    <a:pt x="36780" y="92223"/>
                  </a:lnTo>
                  <a:lnTo>
                    <a:pt x="38085" y="92341"/>
                  </a:lnTo>
                  <a:lnTo>
                    <a:pt x="39294" y="92433"/>
                  </a:lnTo>
                  <a:lnTo>
                    <a:pt x="40408" y="92498"/>
                  </a:lnTo>
                  <a:lnTo>
                    <a:pt x="41425" y="92538"/>
                  </a:lnTo>
                  <a:lnTo>
                    <a:pt x="42346" y="92551"/>
                  </a:lnTo>
                  <a:lnTo>
                    <a:pt x="42927" y="92507"/>
                  </a:lnTo>
                  <a:lnTo>
                    <a:pt x="43446" y="92376"/>
                  </a:lnTo>
                  <a:lnTo>
                    <a:pt x="43905" y="92158"/>
                  </a:lnTo>
                  <a:lnTo>
                    <a:pt x="44302" y="91852"/>
                  </a:lnTo>
                  <a:lnTo>
                    <a:pt x="44638" y="91459"/>
                  </a:lnTo>
                  <a:lnTo>
                    <a:pt x="44913" y="90979"/>
                  </a:lnTo>
                  <a:lnTo>
                    <a:pt x="45127" y="90412"/>
                  </a:lnTo>
                  <a:lnTo>
                    <a:pt x="45280" y="89757"/>
                  </a:lnTo>
                  <a:lnTo>
                    <a:pt x="45371" y="89015"/>
                  </a:lnTo>
                  <a:lnTo>
                    <a:pt x="45402" y="88185"/>
                  </a:lnTo>
                  <a:lnTo>
                    <a:pt x="45402" y="75088"/>
                  </a:lnTo>
                  <a:lnTo>
                    <a:pt x="8294" y="75088"/>
                  </a:lnTo>
                  <a:lnTo>
                    <a:pt x="8294" y="100845"/>
                  </a:lnTo>
                  <a:lnTo>
                    <a:pt x="0" y="100845"/>
                  </a:lnTo>
                  <a:lnTo>
                    <a:pt x="0" y="26630"/>
                  </a:lnTo>
                  <a:lnTo>
                    <a:pt x="22264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g1413"/>
            <p:cNvSpPr/>
            <p:nvPr/>
          </p:nvSpPr>
          <p:spPr>
            <a:xfrm>
              <a:off x="7672292" y="3884308"/>
              <a:ext cx="37107" cy="13096"/>
            </a:xfrm>
            <a:custGeom>
              <a:avLst/>
              <a:pathLst>
                <a:path w="37107" h="13096">
                  <a:moveTo>
                    <a:pt x="0" y="13096"/>
                  </a:moveTo>
                  <a:lnTo>
                    <a:pt x="37107" y="13096"/>
                  </a:lnTo>
                  <a:lnTo>
                    <a:pt x="37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g1414"/>
            <p:cNvSpPr/>
            <p:nvPr/>
          </p:nvSpPr>
          <p:spPr>
            <a:xfrm>
              <a:off x="7672292" y="3904389"/>
              <a:ext cx="37107" cy="13096"/>
            </a:xfrm>
            <a:custGeom>
              <a:avLst/>
              <a:pathLst>
                <a:path w="37107" h="13096">
                  <a:moveTo>
                    <a:pt x="0" y="13096"/>
                  </a:moveTo>
                  <a:lnTo>
                    <a:pt x="37107" y="13096"/>
                  </a:lnTo>
                  <a:lnTo>
                    <a:pt x="37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g1415"/>
            <p:cNvSpPr/>
            <p:nvPr/>
          </p:nvSpPr>
          <p:spPr>
            <a:xfrm>
              <a:off x="7701105" y="3851565"/>
              <a:ext cx="17462" cy="20081"/>
            </a:xfrm>
            <a:custGeom>
              <a:avLst/>
              <a:pathLst>
                <a:path w="17462" h="20081">
                  <a:moveTo>
                    <a:pt x="9167" y="0"/>
                  </a:moveTo>
                  <a:lnTo>
                    <a:pt x="17462" y="3055"/>
                  </a:lnTo>
                  <a:lnTo>
                    <a:pt x="16576" y="5033"/>
                  </a:lnTo>
                  <a:lnTo>
                    <a:pt x="15663" y="6950"/>
                  </a:lnTo>
                  <a:lnTo>
                    <a:pt x="14725" y="8805"/>
                  </a:lnTo>
                  <a:lnTo>
                    <a:pt x="13760" y="10599"/>
                  </a:lnTo>
                  <a:lnTo>
                    <a:pt x="12769" y="12332"/>
                  </a:lnTo>
                  <a:lnTo>
                    <a:pt x="11752" y="14004"/>
                  </a:lnTo>
                  <a:lnTo>
                    <a:pt x="10708" y="15615"/>
                  </a:lnTo>
                  <a:lnTo>
                    <a:pt x="9639" y="17165"/>
                  </a:lnTo>
                  <a:lnTo>
                    <a:pt x="8543" y="18654"/>
                  </a:lnTo>
                  <a:lnTo>
                    <a:pt x="7421" y="20081"/>
                  </a:lnTo>
                  <a:lnTo>
                    <a:pt x="0" y="16152"/>
                  </a:lnTo>
                  <a:lnTo>
                    <a:pt x="1191" y="14498"/>
                  </a:lnTo>
                  <a:lnTo>
                    <a:pt x="2322" y="12852"/>
                  </a:lnTo>
                  <a:lnTo>
                    <a:pt x="3392" y="11215"/>
                  </a:lnTo>
                  <a:lnTo>
                    <a:pt x="4400" y="9586"/>
                  </a:lnTo>
                  <a:lnTo>
                    <a:pt x="5347" y="7967"/>
                  </a:lnTo>
                  <a:lnTo>
                    <a:pt x="6234" y="6356"/>
                  </a:lnTo>
                  <a:lnTo>
                    <a:pt x="7059" y="4754"/>
                  </a:lnTo>
                  <a:lnTo>
                    <a:pt x="7823" y="3160"/>
                  </a:lnTo>
                  <a:lnTo>
                    <a:pt x="8526" y="1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g1416"/>
            <p:cNvSpPr/>
            <p:nvPr/>
          </p:nvSpPr>
          <p:spPr>
            <a:xfrm>
              <a:off x="7660942" y="3852002"/>
              <a:ext cx="17899" cy="20081"/>
            </a:xfrm>
            <a:custGeom>
              <a:avLst/>
              <a:pathLst>
                <a:path w="17899" h="20081">
                  <a:moveTo>
                    <a:pt x="6984" y="0"/>
                  </a:moveTo>
                  <a:lnTo>
                    <a:pt x="8115" y="1331"/>
                  </a:lnTo>
                  <a:lnTo>
                    <a:pt x="9237" y="2706"/>
                  </a:lnTo>
                  <a:lnTo>
                    <a:pt x="10350" y="4125"/>
                  </a:lnTo>
                  <a:lnTo>
                    <a:pt x="11455" y="5588"/>
                  </a:lnTo>
                  <a:lnTo>
                    <a:pt x="12551" y="7094"/>
                  </a:lnTo>
                  <a:lnTo>
                    <a:pt x="13638" y="8643"/>
                  </a:lnTo>
                  <a:lnTo>
                    <a:pt x="14716" y="10237"/>
                  </a:lnTo>
                  <a:lnTo>
                    <a:pt x="15786" y="11874"/>
                  </a:lnTo>
                  <a:lnTo>
                    <a:pt x="16846" y="13555"/>
                  </a:lnTo>
                  <a:lnTo>
                    <a:pt x="17899" y="15279"/>
                  </a:lnTo>
                  <a:lnTo>
                    <a:pt x="11787" y="20081"/>
                  </a:lnTo>
                  <a:lnTo>
                    <a:pt x="10726" y="18514"/>
                  </a:lnTo>
                  <a:lnTo>
                    <a:pt x="9639" y="16956"/>
                  </a:lnTo>
                  <a:lnTo>
                    <a:pt x="8526" y="15406"/>
                  </a:lnTo>
                  <a:lnTo>
                    <a:pt x="7386" y="13865"/>
                  </a:lnTo>
                  <a:lnTo>
                    <a:pt x="6221" y="12332"/>
                  </a:lnTo>
                  <a:lnTo>
                    <a:pt x="5029" y="10809"/>
                  </a:lnTo>
                  <a:lnTo>
                    <a:pt x="3811" y="9294"/>
                  </a:lnTo>
                  <a:lnTo>
                    <a:pt x="2566" y="7788"/>
                  </a:lnTo>
                  <a:lnTo>
                    <a:pt x="1296" y="629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g1417"/>
            <p:cNvSpPr/>
            <p:nvPr/>
          </p:nvSpPr>
          <p:spPr>
            <a:xfrm>
              <a:off x="7620778" y="3850256"/>
              <a:ext cx="39727" cy="35798"/>
            </a:xfrm>
            <a:custGeom>
              <a:avLst/>
              <a:pathLst>
                <a:path w="39727" h="35798">
                  <a:moveTo>
                    <a:pt x="15279" y="0"/>
                  </a:moveTo>
                  <a:lnTo>
                    <a:pt x="23574" y="2619"/>
                  </a:lnTo>
                  <a:lnTo>
                    <a:pt x="23220" y="3750"/>
                  </a:lnTo>
                  <a:lnTo>
                    <a:pt x="22858" y="4872"/>
                  </a:lnTo>
                  <a:lnTo>
                    <a:pt x="22487" y="5985"/>
                  </a:lnTo>
                  <a:lnTo>
                    <a:pt x="22107" y="7089"/>
                  </a:lnTo>
                  <a:lnTo>
                    <a:pt x="21718" y="8185"/>
                  </a:lnTo>
                  <a:lnTo>
                    <a:pt x="21321" y="9272"/>
                  </a:lnTo>
                  <a:lnTo>
                    <a:pt x="20915" y="10350"/>
                  </a:lnTo>
                  <a:lnTo>
                    <a:pt x="20500" y="11420"/>
                  </a:lnTo>
                  <a:lnTo>
                    <a:pt x="20077" y="12481"/>
                  </a:lnTo>
                  <a:lnTo>
                    <a:pt x="19645" y="13533"/>
                  </a:lnTo>
                  <a:lnTo>
                    <a:pt x="39727" y="13533"/>
                  </a:lnTo>
                  <a:lnTo>
                    <a:pt x="39727" y="21391"/>
                  </a:lnTo>
                  <a:lnTo>
                    <a:pt x="16152" y="21391"/>
                  </a:lnTo>
                  <a:lnTo>
                    <a:pt x="15266" y="22950"/>
                  </a:lnTo>
                  <a:lnTo>
                    <a:pt x="14354" y="24482"/>
                  </a:lnTo>
                  <a:lnTo>
                    <a:pt x="13415" y="25988"/>
                  </a:lnTo>
                  <a:lnTo>
                    <a:pt x="12450" y="27468"/>
                  </a:lnTo>
                  <a:lnTo>
                    <a:pt x="11459" y="28922"/>
                  </a:lnTo>
                  <a:lnTo>
                    <a:pt x="10442" y="30349"/>
                  </a:lnTo>
                  <a:lnTo>
                    <a:pt x="9399" y="31751"/>
                  </a:lnTo>
                  <a:lnTo>
                    <a:pt x="8329" y="33126"/>
                  </a:lnTo>
                  <a:lnTo>
                    <a:pt x="7233" y="34475"/>
                  </a:lnTo>
                  <a:lnTo>
                    <a:pt x="6111" y="35798"/>
                  </a:lnTo>
                  <a:lnTo>
                    <a:pt x="0" y="29686"/>
                  </a:lnTo>
                  <a:lnTo>
                    <a:pt x="2038" y="26953"/>
                  </a:lnTo>
                  <a:lnTo>
                    <a:pt x="3963" y="24168"/>
                  </a:lnTo>
                  <a:lnTo>
                    <a:pt x="5775" y="21330"/>
                  </a:lnTo>
                  <a:lnTo>
                    <a:pt x="7473" y="18440"/>
                  </a:lnTo>
                  <a:lnTo>
                    <a:pt x="9058" y="15497"/>
                  </a:lnTo>
                  <a:lnTo>
                    <a:pt x="10529" y="12503"/>
                  </a:lnTo>
                  <a:lnTo>
                    <a:pt x="11887" y="9455"/>
                  </a:lnTo>
                  <a:lnTo>
                    <a:pt x="13131" y="6356"/>
                  </a:lnTo>
                  <a:lnTo>
                    <a:pt x="14262" y="3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g1418"/>
            <p:cNvSpPr/>
            <p:nvPr/>
          </p:nvSpPr>
          <p:spPr>
            <a:xfrm>
              <a:off x="7624270" y="3881688"/>
              <a:ext cx="36234" cy="66357"/>
            </a:xfrm>
            <a:custGeom>
              <a:avLst/>
              <a:pathLst>
                <a:path w="36234" h="66357">
                  <a:moveTo>
                    <a:pt x="13970" y="7858"/>
                  </a:moveTo>
                  <a:lnTo>
                    <a:pt x="7421" y="7858"/>
                  </a:lnTo>
                  <a:lnTo>
                    <a:pt x="7421" y="0"/>
                  </a:lnTo>
                  <a:lnTo>
                    <a:pt x="33615" y="0"/>
                  </a:lnTo>
                  <a:lnTo>
                    <a:pt x="33615" y="7858"/>
                  </a:lnTo>
                  <a:lnTo>
                    <a:pt x="22264" y="7858"/>
                  </a:lnTo>
                  <a:lnTo>
                    <a:pt x="22264" y="24010"/>
                  </a:lnTo>
                  <a:lnTo>
                    <a:pt x="36234" y="24010"/>
                  </a:lnTo>
                  <a:lnTo>
                    <a:pt x="36234" y="31869"/>
                  </a:lnTo>
                  <a:lnTo>
                    <a:pt x="22264" y="31869"/>
                  </a:lnTo>
                  <a:lnTo>
                    <a:pt x="22264" y="55879"/>
                  </a:lnTo>
                  <a:lnTo>
                    <a:pt x="23478" y="55351"/>
                  </a:lnTo>
                  <a:lnTo>
                    <a:pt x="24674" y="54814"/>
                  </a:lnTo>
                  <a:lnTo>
                    <a:pt x="25853" y="54269"/>
                  </a:lnTo>
                  <a:lnTo>
                    <a:pt x="27014" y="53714"/>
                  </a:lnTo>
                  <a:lnTo>
                    <a:pt x="28158" y="53151"/>
                  </a:lnTo>
                  <a:lnTo>
                    <a:pt x="29284" y="52579"/>
                  </a:lnTo>
                  <a:lnTo>
                    <a:pt x="30393" y="51998"/>
                  </a:lnTo>
                  <a:lnTo>
                    <a:pt x="31484" y="51409"/>
                  </a:lnTo>
                  <a:lnTo>
                    <a:pt x="32558" y="50811"/>
                  </a:lnTo>
                  <a:lnTo>
                    <a:pt x="33615" y="50204"/>
                  </a:lnTo>
                  <a:lnTo>
                    <a:pt x="34925" y="58062"/>
                  </a:lnTo>
                  <a:lnTo>
                    <a:pt x="33418" y="58931"/>
                  </a:lnTo>
                  <a:lnTo>
                    <a:pt x="31869" y="59791"/>
                  </a:lnTo>
                  <a:lnTo>
                    <a:pt x="30275" y="60642"/>
                  </a:lnTo>
                  <a:lnTo>
                    <a:pt x="28638" y="61485"/>
                  </a:lnTo>
                  <a:lnTo>
                    <a:pt x="26957" y="62319"/>
                  </a:lnTo>
                  <a:lnTo>
                    <a:pt x="25233" y="63144"/>
                  </a:lnTo>
                  <a:lnTo>
                    <a:pt x="23465" y="63960"/>
                  </a:lnTo>
                  <a:lnTo>
                    <a:pt x="21653" y="64768"/>
                  </a:lnTo>
                  <a:lnTo>
                    <a:pt x="19798" y="65567"/>
                  </a:lnTo>
                  <a:lnTo>
                    <a:pt x="17899" y="66357"/>
                  </a:lnTo>
                  <a:lnTo>
                    <a:pt x="13970" y="61991"/>
                  </a:lnTo>
                  <a:lnTo>
                    <a:pt x="13970" y="31869"/>
                  </a:lnTo>
                  <a:lnTo>
                    <a:pt x="0" y="31869"/>
                  </a:lnTo>
                  <a:lnTo>
                    <a:pt x="0" y="24010"/>
                  </a:lnTo>
                  <a:lnTo>
                    <a:pt x="13970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g1419"/>
            <p:cNvSpPr/>
            <p:nvPr/>
          </p:nvSpPr>
          <p:spPr>
            <a:xfrm>
              <a:off x="7733411" y="3849383"/>
              <a:ext cx="98663" cy="65484"/>
            </a:xfrm>
            <a:custGeom>
              <a:avLst/>
              <a:pathLst>
                <a:path w="98663" h="65484">
                  <a:moveTo>
                    <a:pt x="25320" y="0"/>
                  </a:moveTo>
                  <a:lnTo>
                    <a:pt x="33178" y="2182"/>
                  </a:lnTo>
                  <a:lnTo>
                    <a:pt x="32737" y="3226"/>
                  </a:lnTo>
                  <a:lnTo>
                    <a:pt x="32288" y="4260"/>
                  </a:lnTo>
                  <a:lnTo>
                    <a:pt x="31829" y="5286"/>
                  </a:lnTo>
                  <a:lnTo>
                    <a:pt x="31362" y="6303"/>
                  </a:lnTo>
                  <a:lnTo>
                    <a:pt x="30886" y="7312"/>
                  </a:lnTo>
                  <a:lnTo>
                    <a:pt x="30402" y="8312"/>
                  </a:lnTo>
                  <a:lnTo>
                    <a:pt x="29908" y="9303"/>
                  </a:lnTo>
                  <a:lnTo>
                    <a:pt x="29406" y="10285"/>
                  </a:lnTo>
                  <a:lnTo>
                    <a:pt x="28896" y="11258"/>
                  </a:lnTo>
                  <a:lnTo>
                    <a:pt x="28376" y="12223"/>
                  </a:lnTo>
                  <a:lnTo>
                    <a:pt x="52824" y="12223"/>
                  </a:lnTo>
                  <a:lnTo>
                    <a:pt x="52383" y="11525"/>
                  </a:lnTo>
                  <a:lnTo>
                    <a:pt x="51933" y="10826"/>
                  </a:lnTo>
                  <a:lnTo>
                    <a:pt x="51475" y="10128"/>
                  </a:lnTo>
                  <a:lnTo>
                    <a:pt x="51007" y="9429"/>
                  </a:lnTo>
                  <a:lnTo>
                    <a:pt x="50532" y="8731"/>
                  </a:lnTo>
                  <a:lnTo>
                    <a:pt x="50047" y="8032"/>
                  </a:lnTo>
                  <a:lnTo>
                    <a:pt x="49554" y="7334"/>
                  </a:lnTo>
                  <a:lnTo>
                    <a:pt x="49052" y="6635"/>
                  </a:lnTo>
                  <a:lnTo>
                    <a:pt x="48541" y="5937"/>
                  </a:lnTo>
                  <a:lnTo>
                    <a:pt x="48021" y="5238"/>
                  </a:lnTo>
                  <a:lnTo>
                    <a:pt x="55443" y="873"/>
                  </a:lnTo>
                  <a:lnTo>
                    <a:pt x="56382" y="1929"/>
                  </a:lnTo>
                  <a:lnTo>
                    <a:pt x="57277" y="3003"/>
                  </a:lnTo>
                  <a:lnTo>
                    <a:pt x="58128" y="4094"/>
                  </a:lnTo>
                  <a:lnTo>
                    <a:pt x="58935" y="5203"/>
                  </a:lnTo>
                  <a:lnTo>
                    <a:pt x="59699" y="6330"/>
                  </a:lnTo>
                  <a:lnTo>
                    <a:pt x="60420" y="7473"/>
                  </a:lnTo>
                  <a:lnTo>
                    <a:pt x="61096" y="8635"/>
                  </a:lnTo>
                  <a:lnTo>
                    <a:pt x="61729" y="9813"/>
                  </a:lnTo>
                  <a:lnTo>
                    <a:pt x="62319" y="11010"/>
                  </a:lnTo>
                  <a:lnTo>
                    <a:pt x="62865" y="12223"/>
                  </a:lnTo>
                  <a:lnTo>
                    <a:pt x="95170" y="12223"/>
                  </a:lnTo>
                  <a:lnTo>
                    <a:pt x="95170" y="19645"/>
                  </a:lnTo>
                  <a:lnTo>
                    <a:pt x="59809" y="19645"/>
                  </a:lnTo>
                  <a:lnTo>
                    <a:pt x="59809" y="26193"/>
                  </a:lnTo>
                  <a:lnTo>
                    <a:pt x="90805" y="26193"/>
                  </a:lnTo>
                  <a:lnTo>
                    <a:pt x="90805" y="33615"/>
                  </a:lnTo>
                  <a:lnTo>
                    <a:pt x="59809" y="33615"/>
                  </a:lnTo>
                  <a:lnTo>
                    <a:pt x="59809" y="40163"/>
                  </a:lnTo>
                  <a:lnTo>
                    <a:pt x="90805" y="40163"/>
                  </a:lnTo>
                  <a:lnTo>
                    <a:pt x="90805" y="47585"/>
                  </a:lnTo>
                  <a:lnTo>
                    <a:pt x="59809" y="47585"/>
                  </a:lnTo>
                  <a:lnTo>
                    <a:pt x="59809" y="54570"/>
                  </a:lnTo>
                  <a:lnTo>
                    <a:pt x="98663" y="54570"/>
                  </a:lnTo>
                  <a:lnTo>
                    <a:pt x="98663" y="62428"/>
                  </a:lnTo>
                  <a:lnTo>
                    <a:pt x="22701" y="62428"/>
                  </a:lnTo>
                  <a:lnTo>
                    <a:pt x="22701" y="65484"/>
                  </a:lnTo>
                  <a:lnTo>
                    <a:pt x="14406" y="65484"/>
                  </a:lnTo>
                  <a:lnTo>
                    <a:pt x="14406" y="32305"/>
                  </a:lnTo>
                  <a:lnTo>
                    <a:pt x="13441" y="33349"/>
                  </a:lnTo>
                  <a:lnTo>
                    <a:pt x="12468" y="34383"/>
                  </a:lnTo>
                  <a:lnTo>
                    <a:pt x="11485" y="35409"/>
                  </a:lnTo>
                  <a:lnTo>
                    <a:pt x="10494" y="36426"/>
                  </a:lnTo>
                  <a:lnTo>
                    <a:pt x="9495" y="37435"/>
                  </a:lnTo>
                  <a:lnTo>
                    <a:pt x="8486" y="38434"/>
                  </a:lnTo>
                  <a:lnTo>
                    <a:pt x="7469" y="39425"/>
                  </a:lnTo>
                  <a:lnTo>
                    <a:pt x="6443" y="40408"/>
                  </a:lnTo>
                  <a:lnTo>
                    <a:pt x="5409" y="41381"/>
                  </a:lnTo>
                  <a:lnTo>
                    <a:pt x="4365" y="42346"/>
                  </a:lnTo>
                  <a:lnTo>
                    <a:pt x="0" y="34925"/>
                  </a:lnTo>
                  <a:lnTo>
                    <a:pt x="3396" y="31589"/>
                  </a:lnTo>
                  <a:lnTo>
                    <a:pt x="6600" y="28219"/>
                  </a:lnTo>
                  <a:lnTo>
                    <a:pt x="9613" y="24814"/>
                  </a:lnTo>
                  <a:lnTo>
                    <a:pt x="12433" y="21374"/>
                  </a:lnTo>
                  <a:lnTo>
                    <a:pt x="15061" y="17899"/>
                  </a:lnTo>
                  <a:lnTo>
                    <a:pt x="17497" y="14389"/>
                  </a:lnTo>
                  <a:lnTo>
                    <a:pt x="19741" y="10844"/>
                  </a:lnTo>
                  <a:lnTo>
                    <a:pt x="21793" y="7264"/>
                  </a:lnTo>
                  <a:lnTo>
                    <a:pt x="23652" y="36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g1420"/>
            <p:cNvSpPr/>
            <p:nvPr/>
          </p:nvSpPr>
          <p:spPr>
            <a:xfrm>
              <a:off x="7756112" y="3869028"/>
              <a:ext cx="28376" cy="6548"/>
            </a:xfrm>
            <a:custGeom>
              <a:avLst/>
              <a:pathLst>
                <a:path w="28376" h="6548">
                  <a:moveTo>
                    <a:pt x="28376" y="6548"/>
                  </a:moveTo>
                  <a:lnTo>
                    <a:pt x="28376" y="0"/>
                  </a:lnTo>
                  <a:lnTo>
                    <a:pt x="873" y="0"/>
                  </a:lnTo>
                  <a:lnTo>
                    <a:pt x="0" y="1309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g1421"/>
            <p:cNvSpPr/>
            <p:nvPr/>
          </p:nvSpPr>
          <p:spPr>
            <a:xfrm>
              <a:off x="7756112" y="3882998"/>
              <a:ext cx="28376" cy="6548"/>
            </a:xfrm>
            <a:custGeom>
              <a:avLst/>
              <a:pathLst>
                <a:path w="28376" h="6548">
                  <a:moveTo>
                    <a:pt x="28376" y="6548"/>
                  </a:moveTo>
                  <a:lnTo>
                    <a:pt x="28376" y="0"/>
                  </a:lnTo>
                  <a:lnTo>
                    <a:pt x="0" y="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g1422"/>
            <p:cNvSpPr/>
            <p:nvPr/>
          </p:nvSpPr>
          <p:spPr>
            <a:xfrm>
              <a:off x="7756112" y="3896968"/>
              <a:ext cx="28376" cy="6984"/>
            </a:xfrm>
            <a:custGeom>
              <a:avLst/>
              <a:pathLst>
                <a:path w="28376" h="6984">
                  <a:moveTo>
                    <a:pt x="28376" y="6984"/>
                  </a:moveTo>
                  <a:lnTo>
                    <a:pt x="28376" y="0"/>
                  </a:lnTo>
                  <a:lnTo>
                    <a:pt x="0" y="0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g1423"/>
            <p:cNvSpPr/>
            <p:nvPr/>
          </p:nvSpPr>
          <p:spPr>
            <a:xfrm>
              <a:off x="7746944" y="3919233"/>
              <a:ext cx="76398" cy="31432"/>
            </a:xfrm>
            <a:custGeom>
              <a:avLst/>
              <a:pathLst>
                <a:path w="76398" h="31432">
                  <a:moveTo>
                    <a:pt x="76398" y="0"/>
                  </a:moveTo>
                  <a:lnTo>
                    <a:pt x="76398" y="31432"/>
                  </a:lnTo>
                  <a:lnTo>
                    <a:pt x="68103" y="31432"/>
                  </a:lnTo>
                  <a:lnTo>
                    <a:pt x="68103" y="26630"/>
                  </a:lnTo>
                  <a:lnTo>
                    <a:pt x="8294" y="26630"/>
                  </a:lnTo>
                  <a:lnTo>
                    <a:pt x="8294" y="31432"/>
                  </a:lnTo>
                  <a:lnTo>
                    <a:pt x="0" y="3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g1424"/>
            <p:cNvSpPr/>
            <p:nvPr/>
          </p:nvSpPr>
          <p:spPr>
            <a:xfrm>
              <a:off x="7755239" y="3927091"/>
              <a:ext cx="59809" cy="10914"/>
            </a:xfrm>
            <a:custGeom>
              <a:avLst/>
              <a:pathLst>
                <a:path w="59809" h="10914">
                  <a:moveTo>
                    <a:pt x="0" y="10914"/>
                  </a:moveTo>
                  <a:lnTo>
                    <a:pt x="59809" y="10914"/>
                  </a:lnTo>
                  <a:lnTo>
                    <a:pt x="598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g1425"/>
            <p:cNvSpPr/>
            <p:nvPr/>
          </p:nvSpPr>
          <p:spPr>
            <a:xfrm>
              <a:off x="7844734" y="3850256"/>
              <a:ext cx="37980" cy="100409"/>
            </a:xfrm>
            <a:custGeom>
              <a:avLst/>
              <a:pathLst>
                <a:path w="37980" h="100409">
                  <a:moveTo>
                    <a:pt x="2182" y="18335"/>
                  </a:moveTo>
                  <a:lnTo>
                    <a:pt x="16589" y="18335"/>
                  </a:lnTo>
                  <a:lnTo>
                    <a:pt x="16589" y="0"/>
                  </a:lnTo>
                  <a:lnTo>
                    <a:pt x="25320" y="0"/>
                  </a:lnTo>
                  <a:lnTo>
                    <a:pt x="25320" y="18335"/>
                  </a:lnTo>
                  <a:lnTo>
                    <a:pt x="37544" y="18335"/>
                  </a:lnTo>
                  <a:lnTo>
                    <a:pt x="37544" y="26630"/>
                  </a:lnTo>
                  <a:lnTo>
                    <a:pt x="25320" y="26630"/>
                  </a:lnTo>
                  <a:lnTo>
                    <a:pt x="25320" y="48458"/>
                  </a:lnTo>
                  <a:lnTo>
                    <a:pt x="26455" y="48017"/>
                  </a:lnTo>
                  <a:lnTo>
                    <a:pt x="27590" y="47567"/>
                  </a:lnTo>
                  <a:lnTo>
                    <a:pt x="28725" y="47109"/>
                  </a:lnTo>
                  <a:lnTo>
                    <a:pt x="29860" y="46642"/>
                  </a:lnTo>
                  <a:lnTo>
                    <a:pt x="30995" y="46166"/>
                  </a:lnTo>
                  <a:lnTo>
                    <a:pt x="32131" y="45681"/>
                  </a:lnTo>
                  <a:lnTo>
                    <a:pt x="33266" y="45188"/>
                  </a:lnTo>
                  <a:lnTo>
                    <a:pt x="34401" y="44686"/>
                  </a:lnTo>
                  <a:lnTo>
                    <a:pt x="35536" y="44175"/>
                  </a:lnTo>
                  <a:lnTo>
                    <a:pt x="36671" y="43656"/>
                  </a:lnTo>
                  <a:lnTo>
                    <a:pt x="37980" y="51514"/>
                  </a:lnTo>
                  <a:lnTo>
                    <a:pt x="36754" y="52208"/>
                  </a:lnTo>
                  <a:lnTo>
                    <a:pt x="35518" y="52893"/>
                  </a:lnTo>
                  <a:lnTo>
                    <a:pt x="34274" y="53570"/>
                  </a:lnTo>
                  <a:lnTo>
                    <a:pt x="33021" y="54238"/>
                  </a:lnTo>
                  <a:lnTo>
                    <a:pt x="31759" y="54897"/>
                  </a:lnTo>
                  <a:lnTo>
                    <a:pt x="30489" y="55548"/>
                  </a:lnTo>
                  <a:lnTo>
                    <a:pt x="29210" y="56189"/>
                  </a:lnTo>
                  <a:lnTo>
                    <a:pt x="27922" y="56822"/>
                  </a:lnTo>
                  <a:lnTo>
                    <a:pt x="26625" y="57447"/>
                  </a:lnTo>
                  <a:lnTo>
                    <a:pt x="25320" y="58062"/>
                  </a:lnTo>
                  <a:lnTo>
                    <a:pt x="25320" y="88622"/>
                  </a:lnTo>
                  <a:lnTo>
                    <a:pt x="25298" y="89892"/>
                  </a:lnTo>
                  <a:lnTo>
                    <a:pt x="25233" y="91084"/>
                  </a:lnTo>
                  <a:lnTo>
                    <a:pt x="25124" y="92197"/>
                  </a:lnTo>
                  <a:lnTo>
                    <a:pt x="24971" y="93232"/>
                  </a:lnTo>
                  <a:lnTo>
                    <a:pt x="24774" y="94188"/>
                  </a:lnTo>
                  <a:lnTo>
                    <a:pt x="24534" y="95065"/>
                  </a:lnTo>
                  <a:lnTo>
                    <a:pt x="24251" y="95864"/>
                  </a:lnTo>
                  <a:lnTo>
                    <a:pt x="23923" y="96585"/>
                  </a:lnTo>
                  <a:lnTo>
                    <a:pt x="23552" y="97226"/>
                  </a:lnTo>
                  <a:lnTo>
                    <a:pt x="23137" y="97789"/>
                  </a:lnTo>
                  <a:lnTo>
                    <a:pt x="22670" y="98287"/>
                  </a:lnTo>
                  <a:lnTo>
                    <a:pt x="22142" y="98732"/>
                  </a:lnTo>
                  <a:lnTo>
                    <a:pt x="21553" y="99125"/>
                  </a:lnTo>
                  <a:lnTo>
                    <a:pt x="20902" y="99466"/>
                  </a:lnTo>
                  <a:lnTo>
                    <a:pt x="20191" y="99754"/>
                  </a:lnTo>
                  <a:lnTo>
                    <a:pt x="19418" y="99990"/>
                  </a:lnTo>
                  <a:lnTo>
                    <a:pt x="18584" y="100173"/>
                  </a:lnTo>
                  <a:lnTo>
                    <a:pt x="17689" y="100304"/>
                  </a:lnTo>
                  <a:lnTo>
                    <a:pt x="16733" y="100383"/>
                  </a:lnTo>
                  <a:lnTo>
                    <a:pt x="15716" y="100409"/>
                  </a:lnTo>
                  <a:lnTo>
                    <a:pt x="14502" y="100396"/>
                  </a:lnTo>
                  <a:lnTo>
                    <a:pt x="13306" y="100356"/>
                  </a:lnTo>
                  <a:lnTo>
                    <a:pt x="12127" y="100291"/>
                  </a:lnTo>
                  <a:lnTo>
                    <a:pt x="10966" y="100199"/>
                  </a:lnTo>
                  <a:lnTo>
                    <a:pt x="9822" y="100081"/>
                  </a:lnTo>
                  <a:lnTo>
                    <a:pt x="8696" y="99937"/>
                  </a:lnTo>
                  <a:lnTo>
                    <a:pt x="7587" y="99767"/>
                  </a:lnTo>
                  <a:lnTo>
                    <a:pt x="6496" y="99571"/>
                  </a:lnTo>
                  <a:lnTo>
                    <a:pt x="5422" y="99348"/>
                  </a:lnTo>
                  <a:lnTo>
                    <a:pt x="4365" y="99099"/>
                  </a:lnTo>
                  <a:lnTo>
                    <a:pt x="2619" y="89931"/>
                  </a:lnTo>
                  <a:lnTo>
                    <a:pt x="3758" y="90263"/>
                  </a:lnTo>
                  <a:lnTo>
                    <a:pt x="4906" y="90560"/>
                  </a:lnTo>
                  <a:lnTo>
                    <a:pt x="6063" y="90822"/>
                  </a:lnTo>
                  <a:lnTo>
                    <a:pt x="7229" y="91049"/>
                  </a:lnTo>
                  <a:lnTo>
                    <a:pt x="8403" y="91241"/>
                  </a:lnTo>
                  <a:lnTo>
                    <a:pt x="9586" y="91398"/>
                  </a:lnTo>
                  <a:lnTo>
                    <a:pt x="10778" y="91520"/>
                  </a:lnTo>
                  <a:lnTo>
                    <a:pt x="11979" y="91608"/>
                  </a:lnTo>
                  <a:lnTo>
                    <a:pt x="13188" y="91660"/>
                  </a:lnTo>
                  <a:lnTo>
                    <a:pt x="14406" y="91678"/>
                  </a:lnTo>
                  <a:lnTo>
                    <a:pt x="14821" y="91625"/>
                  </a:lnTo>
                  <a:lnTo>
                    <a:pt x="15192" y="91468"/>
                  </a:lnTo>
                  <a:lnTo>
                    <a:pt x="15519" y="91206"/>
                  </a:lnTo>
                  <a:lnTo>
                    <a:pt x="15803" y="90839"/>
                  </a:lnTo>
                  <a:lnTo>
                    <a:pt x="16043" y="90368"/>
                  </a:lnTo>
                  <a:lnTo>
                    <a:pt x="16240" y="89792"/>
                  </a:lnTo>
                  <a:lnTo>
                    <a:pt x="16392" y="89111"/>
                  </a:lnTo>
                  <a:lnTo>
                    <a:pt x="16502" y="88325"/>
                  </a:lnTo>
                  <a:lnTo>
                    <a:pt x="16567" y="87434"/>
                  </a:lnTo>
                  <a:lnTo>
                    <a:pt x="16589" y="86439"/>
                  </a:lnTo>
                  <a:lnTo>
                    <a:pt x="16589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6589" y="52387"/>
                  </a:lnTo>
                  <a:lnTo>
                    <a:pt x="16589" y="26630"/>
                  </a:lnTo>
                  <a:lnTo>
                    <a:pt x="2182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g1426"/>
            <p:cNvSpPr/>
            <p:nvPr/>
          </p:nvSpPr>
          <p:spPr>
            <a:xfrm>
              <a:off x="7882279" y="3853748"/>
              <a:ext cx="61118" cy="41473"/>
            </a:xfrm>
            <a:custGeom>
              <a:avLst/>
              <a:pathLst>
                <a:path w="61118" h="41473">
                  <a:moveTo>
                    <a:pt x="47148" y="0"/>
                  </a:moveTo>
                  <a:lnTo>
                    <a:pt x="47148" y="26193"/>
                  </a:lnTo>
                  <a:lnTo>
                    <a:pt x="47183" y="27106"/>
                  </a:lnTo>
                  <a:lnTo>
                    <a:pt x="47288" y="27922"/>
                  </a:lnTo>
                  <a:lnTo>
                    <a:pt x="47463" y="28642"/>
                  </a:lnTo>
                  <a:lnTo>
                    <a:pt x="47707" y="29267"/>
                  </a:lnTo>
                  <a:lnTo>
                    <a:pt x="48021" y="29795"/>
                  </a:lnTo>
                  <a:lnTo>
                    <a:pt x="48406" y="30227"/>
                  </a:lnTo>
                  <a:lnTo>
                    <a:pt x="48860" y="30563"/>
                  </a:lnTo>
                  <a:lnTo>
                    <a:pt x="49383" y="30803"/>
                  </a:lnTo>
                  <a:lnTo>
                    <a:pt x="49977" y="30947"/>
                  </a:lnTo>
                  <a:lnTo>
                    <a:pt x="50641" y="30995"/>
                  </a:lnTo>
                  <a:lnTo>
                    <a:pt x="61118" y="30995"/>
                  </a:lnTo>
                  <a:lnTo>
                    <a:pt x="61118" y="38417"/>
                  </a:lnTo>
                  <a:lnTo>
                    <a:pt x="48458" y="38417"/>
                  </a:lnTo>
                  <a:lnTo>
                    <a:pt x="47519" y="38395"/>
                  </a:lnTo>
                  <a:lnTo>
                    <a:pt x="46624" y="38330"/>
                  </a:lnTo>
                  <a:lnTo>
                    <a:pt x="45773" y="38221"/>
                  </a:lnTo>
                  <a:lnTo>
                    <a:pt x="44965" y="38068"/>
                  </a:lnTo>
                  <a:lnTo>
                    <a:pt x="44201" y="37871"/>
                  </a:lnTo>
                  <a:lnTo>
                    <a:pt x="43481" y="37631"/>
                  </a:lnTo>
                  <a:lnTo>
                    <a:pt x="42804" y="37347"/>
                  </a:lnTo>
                  <a:lnTo>
                    <a:pt x="42171" y="37020"/>
                  </a:lnTo>
                  <a:lnTo>
                    <a:pt x="41582" y="36649"/>
                  </a:lnTo>
                  <a:lnTo>
                    <a:pt x="41036" y="36234"/>
                  </a:lnTo>
                  <a:lnTo>
                    <a:pt x="40539" y="35771"/>
                  </a:lnTo>
                  <a:lnTo>
                    <a:pt x="40093" y="35256"/>
                  </a:lnTo>
                  <a:lnTo>
                    <a:pt x="39700" y="34689"/>
                  </a:lnTo>
                  <a:lnTo>
                    <a:pt x="39360" y="34069"/>
                  </a:lnTo>
                  <a:lnTo>
                    <a:pt x="39072" y="33397"/>
                  </a:lnTo>
                  <a:lnTo>
                    <a:pt x="38836" y="32672"/>
                  </a:lnTo>
                  <a:lnTo>
                    <a:pt x="38653" y="31895"/>
                  </a:lnTo>
                  <a:lnTo>
                    <a:pt x="38522" y="31065"/>
                  </a:lnTo>
                  <a:lnTo>
                    <a:pt x="38443" y="30183"/>
                  </a:lnTo>
                  <a:lnTo>
                    <a:pt x="38417" y="29249"/>
                  </a:lnTo>
                  <a:lnTo>
                    <a:pt x="38417" y="8294"/>
                  </a:lnTo>
                  <a:lnTo>
                    <a:pt x="19208" y="8294"/>
                  </a:lnTo>
                  <a:lnTo>
                    <a:pt x="19095" y="11344"/>
                  </a:lnTo>
                  <a:lnTo>
                    <a:pt x="18929" y="14205"/>
                  </a:lnTo>
                  <a:lnTo>
                    <a:pt x="18711" y="16879"/>
                  </a:lnTo>
                  <a:lnTo>
                    <a:pt x="18440" y="19365"/>
                  </a:lnTo>
                  <a:lnTo>
                    <a:pt x="18117" y="21664"/>
                  </a:lnTo>
                  <a:lnTo>
                    <a:pt x="17741" y="23775"/>
                  </a:lnTo>
                  <a:lnTo>
                    <a:pt x="17314" y="25698"/>
                  </a:lnTo>
                  <a:lnTo>
                    <a:pt x="16833" y="27433"/>
                  </a:lnTo>
                  <a:lnTo>
                    <a:pt x="16301" y="28981"/>
                  </a:lnTo>
                  <a:lnTo>
                    <a:pt x="15716" y="30341"/>
                  </a:lnTo>
                  <a:lnTo>
                    <a:pt x="15065" y="31591"/>
                  </a:lnTo>
                  <a:lnTo>
                    <a:pt x="14336" y="32812"/>
                  </a:lnTo>
                  <a:lnTo>
                    <a:pt x="13529" y="34001"/>
                  </a:lnTo>
                  <a:lnTo>
                    <a:pt x="12642" y="35160"/>
                  </a:lnTo>
                  <a:lnTo>
                    <a:pt x="11678" y="36289"/>
                  </a:lnTo>
                  <a:lnTo>
                    <a:pt x="10634" y="37387"/>
                  </a:lnTo>
                  <a:lnTo>
                    <a:pt x="9512" y="38454"/>
                  </a:lnTo>
                  <a:lnTo>
                    <a:pt x="8312" y="39491"/>
                  </a:lnTo>
                  <a:lnTo>
                    <a:pt x="7033" y="40497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266" y="33953"/>
                  </a:lnTo>
                  <a:lnTo>
                    <a:pt x="2444" y="32960"/>
                  </a:lnTo>
                  <a:lnTo>
                    <a:pt x="3536" y="31945"/>
                  </a:lnTo>
                  <a:lnTo>
                    <a:pt x="4540" y="30908"/>
                  </a:lnTo>
                  <a:lnTo>
                    <a:pt x="5457" y="29849"/>
                  </a:lnTo>
                  <a:lnTo>
                    <a:pt x="6286" y="28769"/>
                  </a:lnTo>
                  <a:lnTo>
                    <a:pt x="7028" y="27667"/>
                  </a:lnTo>
                  <a:lnTo>
                    <a:pt x="7683" y="26543"/>
                  </a:lnTo>
                  <a:lnTo>
                    <a:pt x="8251" y="25397"/>
                  </a:lnTo>
                  <a:lnTo>
                    <a:pt x="8731" y="24229"/>
                  </a:lnTo>
                  <a:lnTo>
                    <a:pt x="9150" y="22926"/>
                  </a:lnTo>
                  <a:lnTo>
                    <a:pt x="9534" y="21374"/>
                  </a:lnTo>
                  <a:lnTo>
                    <a:pt x="9883" y="19573"/>
                  </a:lnTo>
                  <a:lnTo>
                    <a:pt x="10198" y="17523"/>
                  </a:lnTo>
                  <a:lnTo>
                    <a:pt x="10477" y="15225"/>
                  </a:lnTo>
                  <a:lnTo>
                    <a:pt x="10721" y="12677"/>
                  </a:lnTo>
                  <a:lnTo>
                    <a:pt x="10931" y="9881"/>
                  </a:lnTo>
                  <a:lnTo>
                    <a:pt x="11106" y="6836"/>
                  </a:lnTo>
                  <a:lnTo>
                    <a:pt x="11245" y="3542"/>
                  </a:lnTo>
                  <a:lnTo>
                    <a:pt x="113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g1427"/>
            <p:cNvSpPr/>
            <p:nvPr/>
          </p:nvSpPr>
          <p:spPr>
            <a:xfrm>
              <a:off x="7877913" y="3897404"/>
              <a:ext cx="68103" cy="53697"/>
            </a:xfrm>
            <a:custGeom>
              <a:avLst/>
              <a:pathLst>
                <a:path w="68103" h="53697">
                  <a:moveTo>
                    <a:pt x="10914" y="7858"/>
                  </a:moveTo>
                  <a:lnTo>
                    <a:pt x="7858" y="7858"/>
                  </a:lnTo>
                  <a:lnTo>
                    <a:pt x="7858" y="0"/>
                  </a:lnTo>
                  <a:lnTo>
                    <a:pt x="58935" y="0"/>
                  </a:lnTo>
                  <a:lnTo>
                    <a:pt x="58372" y="4278"/>
                  </a:lnTo>
                  <a:lnTo>
                    <a:pt x="57556" y="8382"/>
                  </a:lnTo>
                  <a:lnTo>
                    <a:pt x="56486" y="12311"/>
                  </a:lnTo>
                  <a:lnTo>
                    <a:pt x="55164" y="16065"/>
                  </a:lnTo>
                  <a:lnTo>
                    <a:pt x="53588" y="19645"/>
                  </a:lnTo>
                  <a:lnTo>
                    <a:pt x="51758" y="23050"/>
                  </a:lnTo>
                  <a:lnTo>
                    <a:pt x="49676" y="26281"/>
                  </a:lnTo>
                  <a:lnTo>
                    <a:pt x="47340" y="29337"/>
                  </a:lnTo>
                  <a:lnTo>
                    <a:pt x="44752" y="32218"/>
                  </a:lnTo>
                  <a:lnTo>
                    <a:pt x="41910" y="34925"/>
                  </a:lnTo>
                  <a:lnTo>
                    <a:pt x="44136" y="36269"/>
                  </a:lnTo>
                  <a:lnTo>
                    <a:pt x="46450" y="37509"/>
                  </a:lnTo>
                  <a:lnTo>
                    <a:pt x="48851" y="38644"/>
                  </a:lnTo>
                  <a:lnTo>
                    <a:pt x="51339" y="39674"/>
                  </a:lnTo>
                  <a:lnTo>
                    <a:pt x="53915" y="40600"/>
                  </a:lnTo>
                  <a:lnTo>
                    <a:pt x="56578" y="41421"/>
                  </a:lnTo>
                  <a:lnTo>
                    <a:pt x="59328" y="42137"/>
                  </a:lnTo>
                  <a:lnTo>
                    <a:pt x="62166" y="42748"/>
                  </a:lnTo>
                  <a:lnTo>
                    <a:pt x="65091" y="43254"/>
                  </a:lnTo>
                  <a:lnTo>
                    <a:pt x="68103" y="43656"/>
                  </a:lnTo>
                  <a:lnTo>
                    <a:pt x="63738" y="52387"/>
                  </a:lnTo>
                  <a:lnTo>
                    <a:pt x="60223" y="51640"/>
                  </a:lnTo>
                  <a:lnTo>
                    <a:pt x="56840" y="50798"/>
                  </a:lnTo>
                  <a:lnTo>
                    <a:pt x="53588" y="49859"/>
                  </a:lnTo>
                  <a:lnTo>
                    <a:pt x="50466" y="48825"/>
                  </a:lnTo>
                  <a:lnTo>
                    <a:pt x="47476" y="47694"/>
                  </a:lnTo>
                  <a:lnTo>
                    <a:pt x="44616" y="46467"/>
                  </a:lnTo>
                  <a:lnTo>
                    <a:pt x="41888" y="45144"/>
                  </a:lnTo>
                  <a:lnTo>
                    <a:pt x="39290" y="43726"/>
                  </a:lnTo>
                  <a:lnTo>
                    <a:pt x="36824" y="42211"/>
                  </a:lnTo>
                  <a:lnTo>
                    <a:pt x="34488" y="40600"/>
                  </a:lnTo>
                  <a:lnTo>
                    <a:pt x="31986" y="42224"/>
                  </a:lnTo>
                  <a:lnTo>
                    <a:pt x="29371" y="43778"/>
                  </a:lnTo>
                  <a:lnTo>
                    <a:pt x="26643" y="45262"/>
                  </a:lnTo>
                  <a:lnTo>
                    <a:pt x="23801" y="46677"/>
                  </a:lnTo>
                  <a:lnTo>
                    <a:pt x="20845" y="48021"/>
                  </a:lnTo>
                  <a:lnTo>
                    <a:pt x="17776" y="49296"/>
                  </a:lnTo>
                  <a:lnTo>
                    <a:pt x="14594" y="50501"/>
                  </a:lnTo>
                  <a:lnTo>
                    <a:pt x="11298" y="51636"/>
                  </a:lnTo>
                  <a:lnTo>
                    <a:pt x="7888" y="52701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3261" y="44590"/>
                  </a:lnTo>
                  <a:lnTo>
                    <a:pt x="6408" y="43726"/>
                  </a:lnTo>
                  <a:lnTo>
                    <a:pt x="9442" y="42809"/>
                  </a:lnTo>
                  <a:lnTo>
                    <a:pt x="12363" y="41840"/>
                  </a:lnTo>
                  <a:lnTo>
                    <a:pt x="15170" y="40818"/>
                  </a:lnTo>
                  <a:lnTo>
                    <a:pt x="17864" y="39744"/>
                  </a:lnTo>
                  <a:lnTo>
                    <a:pt x="20444" y="38618"/>
                  </a:lnTo>
                  <a:lnTo>
                    <a:pt x="22910" y="37439"/>
                  </a:lnTo>
                  <a:lnTo>
                    <a:pt x="25263" y="36208"/>
                  </a:lnTo>
                  <a:lnTo>
                    <a:pt x="27503" y="34925"/>
                  </a:lnTo>
                  <a:lnTo>
                    <a:pt x="25373" y="32532"/>
                  </a:lnTo>
                  <a:lnTo>
                    <a:pt x="23347" y="30070"/>
                  </a:lnTo>
                  <a:lnTo>
                    <a:pt x="21426" y="27538"/>
                  </a:lnTo>
                  <a:lnTo>
                    <a:pt x="19610" y="24936"/>
                  </a:lnTo>
                  <a:lnTo>
                    <a:pt x="17899" y="22264"/>
                  </a:lnTo>
                  <a:lnTo>
                    <a:pt x="16292" y="19523"/>
                  </a:lnTo>
                  <a:lnTo>
                    <a:pt x="14790" y="16711"/>
                  </a:lnTo>
                  <a:lnTo>
                    <a:pt x="13393" y="13830"/>
                  </a:lnTo>
                  <a:lnTo>
                    <a:pt x="12101" y="108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g1428"/>
            <p:cNvSpPr/>
            <p:nvPr/>
          </p:nvSpPr>
          <p:spPr>
            <a:xfrm>
              <a:off x="7897558" y="3905263"/>
              <a:ext cx="28376" cy="21828"/>
            </a:xfrm>
            <a:custGeom>
              <a:avLst/>
              <a:pathLst>
                <a:path w="28376" h="21828">
                  <a:moveTo>
                    <a:pt x="15279" y="21828"/>
                  </a:moveTo>
                  <a:lnTo>
                    <a:pt x="17375" y="19881"/>
                  </a:lnTo>
                  <a:lnTo>
                    <a:pt x="19296" y="17881"/>
                  </a:lnTo>
                  <a:lnTo>
                    <a:pt x="21042" y="15829"/>
                  </a:lnTo>
                  <a:lnTo>
                    <a:pt x="22613" y="13725"/>
                  </a:lnTo>
                  <a:lnTo>
                    <a:pt x="24010" y="11568"/>
                  </a:lnTo>
                  <a:lnTo>
                    <a:pt x="25233" y="9359"/>
                  </a:lnTo>
                  <a:lnTo>
                    <a:pt x="26281" y="7098"/>
                  </a:lnTo>
                  <a:lnTo>
                    <a:pt x="27154" y="4784"/>
                  </a:lnTo>
                  <a:lnTo>
                    <a:pt x="27852" y="2418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1331" y="2732"/>
                  </a:lnTo>
                  <a:lnTo>
                    <a:pt x="2706" y="5343"/>
                  </a:lnTo>
                  <a:lnTo>
                    <a:pt x="4125" y="7831"/>
                  </a:lnTo>
                  <a:lnTo>
                    <a:pt x="5588" y="10198"/>
                  </a:lnTo>
                  <a:lnTo>
                    <a:pt x="7094" y="12442"/>
                  </a:lnTo>
                  <a:lnTo>
                    <a:pt x="8643" y="14563"/>
                  </a:lnTo>
                  <a:lnTo>
                    <a:pt x="10237" y="16563"/>
                  </a:lnTo>
                  <a:lnTo>
                    <a:pt x="11874" y="18440"/>
                  </a:lnTo>
                  <a:lnTo>
                    <a:pt x="13555" y="201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g1429"/>
            <p:cNvSpPr/>
            <p:nvPr/>
          </p:nvSpPr>
          <p:spPr>
            <a:xfrm>
              <a:off x="7957367" y="3850256"/>
              <a:ext cx="101719" cy="100409"/>
            </a:xfrm>
            <a:custGeom>
              <a:avLst/>
              <a:pathLst>
                <a:path w="101719" h="100409">
                  <a:moveTo>
                    <a:pt x="46275" y="22264"/>
                  </a:moveTo>
                  <a:lnTo>
                    <a:pt x="45306" y="20444"/>
                  </a:lnTo>
                  <a:lnTo>
                    <a:pt x="44319" y="18649"/>
                  </a:lnTo>
                  <a:lnTo>
                    <a:pt x="43315" y="16881"/>
                  </a:lnTo>
                  <a:lnTo>
                    <a:pt x="42294" y="15139"/>
                  </a:lnTo>
                  <a:lnTo>
                    <a:pt x="41255" y="13424"/>
                  </a:lnTo>
                  <a:lnTo>
                    <a:pt x="40198" y="11734"/>
                  </a:lnTo>
                  <a:lnTo>
                    <a:pt x="39124" y="10071"/>
                  </a:lnTo>
                  <a:lnTo>
                    <a:pt x="38033" y="8434"/>
                  </a:lnTo>
                  <a:lnTo>
                    <a:pt x="36924" y="6823"/>
                  </a:lnTo>
                  <a:lnTo>
                    <a:pt x="35798" y="5238"/>
                  </a:lnTo>
                  <a:lnTo>
                    <a:pt x="44092" y="0"/>
                  </a:lnTo>
                  <a:lnTo>
                    <a:pt x="46413" y="3298"/>
                  </a:lnTo>
                  <a:lnTo>
                    <a:pt x="48659" y="6731"/>
                  </a:lnTo>
                  <a:lnTo>
                    <a:pt x="50831" y="10300"/>
                  </a:lnTo>
                  <a:lnTo>
                    <a:pt x="52928" y="14004"/>
                  </a:lnTo>
                  <a:lnTo>
                    <a:pt x="54952" y="17844"/>
                  </a:lnTo>
                  <a:lnTo>
                    <a:pt x="56901" y="21819"/>
                  </a:lnTo>
                  <a:lnTo>
                    <a:pt x="58776" y="25929"/>
                  </a:lnTo>
                  <a:lnTo>
                    <a:pt x="60577" y="30175"/>
                  </a:lnTo>
                  <a:lnTo>
                    <a:pt x="62304" y="34556"/>
                  </a:lnTo>
                  <a:lnTo>
                    <a:pt x="63956" y="39072"/>
                  </a:lnTo>
                  <a:lnTo>
                    <a:pt x="65578" y="43547"/>
                  </a:lnTo>
                  <a:lnTo>
                    <a:pt x="67213" y="47803"/>
                  </a:lnTo>
                  <a:lnTo>
                    <a:pt x="68861" y="51841"/>
                  </a:lnTo>
                  <a:lnTo>
                    <a:pt x="70522" y="55661"/>
                  </a:lnTo>
                  <a:lnTo>
                    <a:pt x="72196" y="59263"/>
                  </a:lnTo>
                  <a:lnTo>
                    <a:pt x="73883" y="62646"/>
                  </a:lnTo>
                  <a:lnTo>
                    <a:pt x="75584" y="65811"/>
                  </a:lnTo>
                  <a:lnTo>
                    <a:pt x="77297" y="68758"/>
                  </a:lnTo>
                  <a:lnTo>
                    <a:pt x="79024" y="71487"/>
                  </a:lnTo>
                  <a:lnTo>
                    <a:pt x="80764" y="73997"/>
                  </a:lnTo>
                  <a:lnTo>
                    <a:pt x="82545" y="76343"/>
                  </a:lnTo>
                  <a:lnTo>
                    <a:pt x="84396" y="78581"/>
                  </a:lnTo>
                  <a:lnTo>
                    <a:pt x="86317" y="80709"/>
                  </a:lnTo>
                  <a:lnTo>
                    <a:pt x="88307" y="82728"/>
                  </a:lnTo>
                  <a:lnTo>
                    <a:pt x="90368" y="84638"/>
                  </a:lnTo>
                  <a:lnTo>
                    <a:pt x="92498" y="86439"/>
                  </a:lnTo>
                  <a:lnTo>
                    <a:pt x="94699" y="88131"/>
                  </a:lnTo>
                  <a:lnTo>
                    <a:pt x="96969" y="89713"/>
                  </a:lnTo>
                  <a:lnTo>
                    <a:pt x="99309" y="91186"/>
                  </a:lnTo>
                  <a:lnTo>
                    <a:pt x="101719" y="92551"/>
                  </a:lnTo>
                  <a:lnTo>
                    <a:pt x="94734" y="99972"/>
                  </a:lnTo>
                  <a:lnTo>
                    <a:pt x="93347" y="99248"/>
                  </a:lnTo>
                  <a:lnTo>
                    <a:pt x="91983" y="98471"/>
                  </a:lnTo>
                  <a:lnTo>
                    <a:pt x="90641" y="97641"/>
                  </a:lnTo>
                  <a:lnTo>
                    <a:pt x="89320" y="96759"/>
                  </a:lnTo>
                  <a:lnTo>
                    <a:pt x="88021" y="95825"/>
                  </a:lnTo>
                  <a:lnTo>
                    <a:pt x="86744" y="94838"/>
                  </a:lnTo>
                  <a:lnTo>
                    <a:pt x="85489" y="93799"/>
                  </a:lnTo>
                  <a:lnTo>
                    <a:pt x="84256" y="92708"/>
                  </a:lnTo>
                  <a:lnTo>
                    <a:pt x="83045" y="91564"/>
                  </a:lnTo>
                  <a:lnTo>
                    <a:pt x="81855" y="90368"/>
                  </a:lnTo>
                  <a:lnTo>
                    <a:pt x="80683" y="89128"/>
                  </a:lnTo>
                  <a:lnTo>
                    <a:pt x="79524" y="87853"/>
                  </a:lnTo>
                  <a:lnTo>
                    <a:pt x="78378" y="86544"/>
                  </a:lnTo>
                  <a:lnTo>
                    <a:pt x="77245" y="85199"/>
                  </a:lnTo>
                  <a:lnTo>
                    <a:pt x="76125" y="83820"/>
                  </a:lnTo>
                  <a:lnTo>
                    <a:pt x="75018" y="82405"/>
                  </a:lnTo>
                  <a:lnTo>
                    <a:pt x="73925" y="80956"/>
                  </a:lnTo>
                  <a:lnTo>
                    <a:pt x="72844" y="79471"/>
                  </a:lnTo>
                  <a:lnTo>
                    <a:pt x="71777" y="77952"/>
                  </a:lnTo>
                  <a:lnTo>
                    <a:pt x="70723" y="76398"/>
                  </a:lnTo>
                  <a:lnTo>
                    <a:pt x="69684" y="74791"/>
                  </a:lnTo>
                  <a:lnTo>
                    <a:pt x="68662" y="73115"/>
                  </a:lnTo>
                  <a:lnTo>
                    <a:pt x="67658" y="71369"/>
                  </a:lnTo>
                  <a:lnTo>
                    <a:pt x="66671" y="69553"/>
                  </a:lnTo>
                  <a:lnTo>
                    <a:pt x="65702" y="67667"/>
                  </a:lnTo>
                  <a:lnTo>
                    <a:pt x="64750" y="65711"/>
                  </a:lnTo>
                  <a:lnTo>
                    <a:pt x="63816" y="63685"/>
                  </a:lnTo>
                  <a:lnTo>
                    <a:pt x="62899" y="61590"/>
                  </a:lnTo>
                  <a:lnTo>
                    <a:pt x="62000" y="59424"/>
                  </a:lnTo>
                  <a:lnTo>
                    <a:pt x="61118" y="57189"/>
                  </a:lnTo>
                  <a:lnTo>
                    <a:pt x="51950" y="34051"/>
                  </a:lnTo>
                  <a:lnTo>
                    <a:pt x="50097" y="39094"/>
                  </a:lnTo>
                  <a:lnTo>
                    <a:pt x="48205" y="43918"/>
                  </a:lnTo>
                  <a:lnTo>
                    <a:pt x="46273" y="48523"/>
                  </a:lnTo>
                  <a:lnTo>
                    <a:pt x="44302" y="52911"/>
                  </a:lnTo>
                  <a:lnTo>
                    <a:pt x="42291" y="57080"/>
                  </a:lnTo>
                  <a:lnTo>
                    <a:pt x="40242" y="61031"/>
                  </a:lnTo>
                  <a:lnTo>
                    <a:pt x="38153" y="64764"/>
                  </a:lnTo>
                  <a:lnTo>
                    <a:pt x="36025" y="68278"/>
                  </a:lnTo>
                  <a:lnTo>
                    <a:pt x="33857" y="71574"/>
                  </a:lnTo>
                  <a:lnTo>
                    <a:pt x="31650" y="74652"/>
                  </a:lnTo>
                  <a:lnTo>
                    <a:pt x="29378" y="77581"/>
                  </a:lnTo>
                  <a:lnTo>
                    <a:pt x="27014" y="80432"/>
                  </a:lnTo>
                  <a:lnTo>
                    <a:pt x="24558" y="83204"/>
                  </a:lnTo>
                  <a:lnTo>
                    <a:pt x="22011" y="85898"/>
                  </a:lnTo>
                  <a:lnTo>
                    <a:pt x="19372" y="88513"/>
                  </a:lnTo>
                  <a:lnTo>
                    <a:pt x="16641" y="91049"/>
                  </a:lnTo>
                  <a:lnTo>
                    <a:pt x="13819" y="93507"/>
                  </a:lnTo>
                  <a:lnTo>
                    <a:pt x="10905" y="95886"/>
                  </a:lnTo>
                  <a:lnTo>
                    <a:pt x="7899" y="98187"/>
                  </a:lnTo>
                  <a:lnTo>
                    <a:pt x="4802" y="100409"/>
                  </a:lnTo>
                  <a:lnTo>
                    <a:pt x="0" y="91678"/>
                  </a:lnTo>
                  <a:lnTo>
                    <a:pt x="3256" y="89202"/>
                  </a:lnTo>
                  <a:lnTo>
                    <a:pt x="6391" y="86666"/>
                  </a:lnTo>
                  <a:lnTo>
                    <a:pt x="9403" y="84068"/>
                  </a:lnTo>
                  <a:lnTo>
                    <a:pt x="12293" y="81410"/>
                  </a:lnTo>
                  <a:lnTo>
                    <a:pt x="15061" y="78690"/>
                  </a:lnTo>
                  <a:lnTo>
                    <a:pt x="17706" y="75909"/>
                  </a:lnTo>
                  <a:lnTo>
                    <a:pt x="20230" y="73067"/>
                  </a:lnTo>
                  <a:lnTo>
                    <a:pt x="22631" y="70164"/>
                  </a:lnTo>
                  <a:lnTo>
                    <a:pt x="24910" y="67200"/>
                  </a:lnTo>
                  <a:lnTo>
                    <a:pt x="27066" y="64174"/>
                  </a:lnTo>
                  <a:lnTo>
                    <a:pt x="29144" y="61005"/>
                  </a:lnTo>
                  <a:lnTo>
                    <a:pt x="31188" y="57608"/>
                  </a:lnTo>
                  <a:lnTo>
                    <a:pt x="33196" y="53985"/>
                  </a:lnTo>
                  <a:lnTo>
                    <a:pt x="35169" y="50134"/>
                  </a:lnTo>
                  <a:lnTo>
                    <a:pt x="37107" y="46057"/>
                  </a:lnTo>
                  <a:lnTo>
                    <a:pt x="39011" y="41752"/>
                  </a:lnTo>
                  <a:lnTo>
                    <a:pt x="40879" y="37221"/>
                  </a:lnTo>
                  <a:lnTo>
                    <a:pt x="42713" y="32462"/>
                  </a:lnTo>
                  <a:lnTo>
                    <a:pt x="44511" y="27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g1430"/>
            <p:cNvSpPr/>
            <p:nvPr/>
          </p:nvSpPr>
          <p:spPr>
            <a:xfrm>
              <a:off x="8069127" y="3853748"/>
              <a:ext cx="99536" cy="97790"/>
            </a:xfrm>
            <a:custGeom>
              <a:avLst/>
              <a:pathLst>
                <a:path w="99536" h="97790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90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g1431"/>
            <p:cNvSpPr/>
            <p:nvPr/>
          </p:nvSpPr>
          <p:spPr>
            <a:xfrm>
              <a:off x="8088336" y="3879069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g1432"/>
            <p:cNvSpPr/>
            <p:nvPr/>
          </p:nvSpPr>
          <p:spPr>
            <a:xfrm>
              <a:off x="8123261" y="3879069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g1433"/>
            <p:cNvSpPr/>
            <p:nvPr/>
          </p:nvSpPr>
          <p:spPr>
            <a:xfrm>
              <a:off x="8088336" y="3895658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g1434"/>
            <p:cNvSpPr/>
            <p:nvPr/>
          </p:nvSpPr>
          <p:spPr>
            <a:xfrm>
              <a:off x="8123261" y="3895658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g1435"/>
            <p:cNvSpPr/>
            <p:nvPr/>
          </p:nvSpPr>
          <p:spPr>
            <a:xfrm>
              <a:off x="8180014" y="3850692"/>
              <a:ext cx="102592" cy="99972"/>
            </a:xfrm>
            <a:custGeom>
              <a:avLst/>
              <a:pathLst>
                <a:path w="102592" h="99972">
                  <a:moveTo>
                    <a:pt x="4802" y="25320"/>
                  </a:moveTo>
                  <a:lnTo>
                    <a:pt x="45402" y="25320"/>
                  </a:lnTo>
                  <a:lnTo>
                    <a:pt x="45402" y="0"/>
                  </a:lnTo>
                  <a:lnTo>
                    <a:pt x="55006" y="0"/>
                  </a:lnTo>
                  <a:lnTo>
                    <a:pt x="55006" y="25320"/>
                  </a:lnTo>
                  <a:lnTo>
                    <a:pt x="97789" y="25320"/>
                  </a:lnTo>
                  <a:lnTo>
                    <a:pt x="97789" y="34051"/>
                  </a:lnTo>
                  <a:lnTo>
                    <a:pt x="56753" y="34051"/>
                  </a:lnTo>
                  <a:lnTo>
                    <a:pt x="59333" y="42080"/>
                  </a:lnTo>
                  <a:lnTo>
                    <a:pt x="62358" y="49576"/>
                  </a:lnTo>
                  <a:lnTo>
                    <a:pt x="65829" y="56539"/>
                  </a:lnTo>
                  <a:lnTo>
                    <a:pt x="69745" y="62969"/>
                  </a:lnTo>
                  <a:lnTo>
                    <a:pt x="74106" y="68867"/>
                  </a:lnTo>
                  <a:lnTo>
                    <a:pt x="78913" y="74233"/>
                  </a:lnTo>
                  <a:lnTo>
                    <a:pt x="84164" y="79065"/>
                  </a:lnTo>
                  <a:lnTo>
                    <a:pt x="89862" y="83365"/>
                  </a:lnTo>
                  <a:lnTo>
                    <a:pt x="96004" y="87133"/>
                  </a:lnTo>
                  <a:lnTo>
                    <a:pt x="102592" y="90368"/>
                  </a:lnTo>
                  <a:lnTo>
                    <a:pt x="97789" y="99972"/>
                  </a:lnTo>
                  <a:lnTo>
                    <a:pt x="91756" y="96855"/>
                  </a:lnTo>
                  <a:lnTo>
                    <a:pt x="86055" y="93267"/>
                  </a:lnTo>
                  <a:lnTo>
                    <a:pt x="80685" y="89207"/>
                  </a:lnTo>
                  <a:lnTo>
                    <a:pt x="75647" y="84675"/>
                  </a:lnTo>
                  <a:lnTo>
                    <a:pt x="70941" y="79672"/>
                  </a:lnTo>
                  <a:lnTo>
                    <a:pt x="66567" y="74198"/>
                  </a:lnTo>
                  <a:lnTo>
                    <a:pt x="62524" y="68252"/>
                  </a:lnTo>
                  <a:lnTo>
                    <a:pt x="58813" y="61834"/>
                  </a:lnTo>
                  <a:lnTo>
                    <a:pt x="55434" y="54945"/>
                  </a:lnTo>
                  <a:lnTo>
                    <a:pt x="52387" y="47585"/>
                  </a:lnTo>
                  <a:lnTo>
                    <a:pt x="50182" y="53845"/>
                  </a:lnTo>
                  <a:lnTo>
                    <a:pt x="47410" y="59878"/>
                  </a:lnTo>
                  <a:lnTo>
                    <a:pt x="44070" y="65685"/>
                  </a:lnTo>
                  <a:lnTo>
                    <a:pt x="40163" y="71264"/>
                  </a:lnTo>
                  <a:lnTo>
                    <a:pt x="35688" y="76616"/>
                  </a:lnTo>
                  <a:lnTo>
                    <a:pt x="30646" y="81741"/>
                  </a:lnTo>
                  <a:lnTo>
                    <a:pt x="25036" y="86640"/>
                  </a:lnTo>
                  <a:lnTo>
                    <a:pt x="18859" y="91311"/>
                  </a:lnTo>
                  <a:lnTo>
                    <a:pt x="12114" y="95755"/>
                  </a:lnTo>
                  <a:lnTo>
                    <a:pt x="4802" y="99972"/>
                  </a:lnTo>
                  <a:lnTo>
                    <a:pt x="0" y="91678"/>
                  </a:lnTo>
                  <a:lnTo>
                    <a:pt x="8072" y="86779"/>
                  </a:lnTo>
                  <a:lnTo>
                    <a:pt x="15349" y="81689"/>
                  </a:lnTo>
                  <a:lnTo>
                    <a:pt x="21832" y="76407"/>
                  </a:lnTo>
                  <a:lnTo>
                    <a:pt x="27520" y="70932"/>
                  </a:lnTo>
                  <a:lnTo>
                    <a:pt x="32414" y="65266"/>
                  </a:lnTo>
                  <a:lnTo>
                    <a:pt x="36514" y="59407"/>
                  </a:lnTo>
                  <a:lnTo>
                    <a:pt x="39818" y="53356"/>
                  </a:lnTo>
                  <a:lnTo>
                    <a:pt x="42329" y="47113"/>
                  </a:lnTo>
                  <a:lnTo>
                    <a:pt x="44044" y="40678"/>
                  </a:lnTo>
                  <a:lnTo>
                    <a:pt x="44965" y="34051"/>
                  </a:lnTo>
                  <a:lnTo>
                    <a:pt x="4802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g1436"/>
            <p:cNvSpPr/>
            <p:nvPr/>
          </p:nvSpPr>
          <p:spPr>
            <a:xfrm>
              <a:off x="7174011" y="4045916"/>
              <a:ext cx="41418" cy="79781"/>
            </a:xfrm>
            <a:custGeom>
              <a:avLst/>
              <a:pathLst>
                <a:path w="41418" h="79781">
                  <a:moveTo>
                    <a:pt x="10150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7107"/>
                  </a:lnTo>
                  <a:lnTo>
                    <a:pt x="39345" y="37107"/>
                  </a:lnTo>
                  <a:lnTo>
                    <a:pt x="39345" y="46057"/>
                  </a:lnTo>
                  <a:lnTo>
                    <a:pt x="10150" y="46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g1437"/>
            <p:cNvSpPr/>
            <p:nvPr/>
          </p:nvSpPr>
          <p:spPr>
            <a:xfrm>
              <a:off x="7226071" y="4112056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g1438"/>
            <p:cNvSpPr/>
            <p:nvPr/>
          </p:nvSpPr>
          <p:spPr>
            <a:xfrm>
              <a:off x="7284024" y="4035330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g1439"/>
            <p:cNvSpPr/>
            <p:nvPr/>
          </p:nvSpPr>
          <p:spPr>
            <a:xfrm>
              <a:off x="7322005" y="4063706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g1440"/>
            <p:cNvSpPr/>
            <p:nvPr/>
          </p:nvSpPr>
          <p:spPr>
            <a:xfrm>
              <a:off x="7338595" y="4092083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g1441"/>
            <p:cNvSpPr/>
            <p:nvPr/>
          </p:nvSpPr>
          <p:spPr>
            <a:xfrm>
              <a:off x="7284461" y="4062397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g1442"/>
            <p:cNvSpPr/>
            <p:nvPr/>
          </p:nvSpPr>
          <p:spPr>
            <a:xfrm>
              <a:off x="7285334" y="4119586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g1443"/>
            <p:cNvSpPr/>
            <p:nvPr/>
          </p:nvSpPr>
          <p:spPr>
            <a:xfrm>
              <a:off x="7407572" y="4039695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g1444"/>
            <p:cNvSpPr/>
            <p:nvPr/>
          </p:nvSpPr>
          <p:spPr>
            <a:xfrm>
              <a:off x="7416303" y="4047990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g1445"/>
            <p:cNvSpPr/>
            <p:nvPr/>
          </p:nvSpPr>
          <p:spPr>
            <a:xfrm>
              <a:off x="7398404" y="4086408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g1446"/>
            <p:cNvSpPr/>
            <p:nvPr/>
          </p:nvSpPr>
          <p:spPr>
            <a:xfrm>
              <a:off x="7406698" y="4094266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g1447"/>
            <p:cNvSpPr/>
            <p:nvPr/>
          </p:nvSpPr>
          <p:spPr>
            <a:xfrm>
              <a:off x="7449482" y="4086408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g1448"/>
            <p:cNvSpPr/>
            <p:nvPr/>
          </p:nvSpPr>
          <p:spPr>
            <a:xfrm>
              <a:off x="7457776" y="4094266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g1449"/>
            <p:cNvSpPr/>
            <p:nvPr/>
          </p:nvSpPr>
          <p:spPr>
            <a:xfrm>
              <a:off x="7506671" y="4040569"/>
              <a:ext cx="99536" cy="95607"/>
            </a:xfrm>
            <a:custGeom>
              <a:avLst/>
              <a:pathLst>
                <a:path w="99536" h="95607">
                  <a:moveTo>
                    <a:pt x="6984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90" y="32742"/>
                  </a:lnTo>
                  <a:lnTo>
                    <a:pt x="97790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79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g1450"/>
            <p:cNvSpPr/>
            <p:nvPr/>
          </p:nvSpPr>
          <p:spPr>
            <a:xfrm>
              <a:off x="7621924" y="4036203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g1451"/>
            <p:cNvSpPr/>
            <p:nvPr/>
          </p:nvSpPr>
          <p:spPr>
            <a:xfrm>
              <a:off x="7617558" y="4063270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g1452"/>
            <p:cNvSpPr/>
            <p:nvPr/>
          </p:nvSpPr>
          <p:spPr>
            <a:xfrm>
              <a:off x="7617122" y="4090773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g1453"/>
            <p:cNvSpPr/>
            <p:nvPr/>
          </p:nvSpPr>
          <p:spPr>
            <a:xfrm>
              <a:off x="7647681" y="4035330"/>
              <a:ext cx="70286" cy="100409"/>
            </a:xfrm>
            <a:custGeom>
              <a:avLst/>
              <a:pathLst>
                <a:path w="70286" h="100409">
                  <a:moveTo>
                    <a:pt x="4802" y="18772"/>
                  </a:moveTo>
                  <a:lnTo>
                    <a:pt x="30122" y="18772"/>
                  </a:lnTo>
                  <a:lnTo>
                    <a:pt x="30122" y="0"/>
                  </a:lnTo>
                  <a:lnTo>
                    <a:pt x="39290" y="0"/>
                  </a:lnTo>
                  <a:lnTo>
                    <a:pt x="39290" y="18772"/>
                  </a:lnTo>
                  <a:lnTo>
                    <a:pt x="64611" y="18772"/>
                  </a:lnTo>
                  <a:lnTo>
                    <a:pt x="64611" y="27066"/>
                  </a:lnTo>
                  <a:lnTo>
                    <a:pt x="39290" y="27066"/>
                  </a:lnTo>
                  <a:lnTo>
                    <a:pt x="39290" y="45839"/>
                  </a:lnTo>
                  <a:lnTo>
                    <a:pt x="70286" y="45839"/>
                  </a:lnTo>
                  <a:lnTo>
                    <a:pt x="70286" y="54570"/>
                  </a:lnTo>
                  <a:lnTo>
                    <a:pt x="33615" y="54570"/>
                  </a:lnTo>
                  <a:lnTo>
                    <a:pt x="31864" y="59062"/>
                  </a:lnTo>
                  <a:lnTo>
                    <a:pt x="30105" y="63284"/>
                  </a:lnTo>
                  <a:lnTo>
                    <a:pt x="28337" y="67234"/>
                  </a:lnTo>
                  <a:lnTo>
                    <a:pt x="26560" y="70915"/>
                  </a:lnTo>
                  <a:lnTo>
                    <a:pt x="24774" y="74324"/>
                  </a:lnTo>
                  <a:lnTo>
                    <a:pt x="22980" y="77463"/>
                  </a:lnTo>
                  <a:lnTo>
                    <a:pt x="21177" y="80331"/>
                  </a:lnTo>
                  <a:lnTo>
                    <a:pt x="19365" y="82929"/>
                  </a:lnTo>
                  <a:lnTo>
                    <a:pt x="17545" y="85256"/>
                  </a:lnTo>
                  <a:lnTo>
                    <a:pt x="15716" y="87312"/>
                  </a:lnTo>
                  <a:lnTo>
                    <a:pt x="19130" y="86937"/>
                  </a:lnTo>
                  <a:lnTo>
                    <a:pt x="22561" y="86509"/>
                  </a:lnTo>
                  <a:lnTo>
                    <a:pt x="26010" y="86029"/>
                  </a:lnTo>
                  <a:lnTo>
                    <a:pt x="29476" y="85496"/>
                  </a:lnTo>
                  <a:lnTo>
                    <a:pt x="32960" y="84911"/>
                  </a:lnTo>
                  <a:lnTo>
                    <a:pt x="36461" y="84274"/>
                  </a:lnTo>
                  <a:lnTo>
                    <a:pt x="39980" y="83584"/>
                  </a:lnTo>
                  <a:lnTo>
                    <a:pt x="43516" y="82842"/>
                  </a:lnTo>
                  <a:lnTo>
                    <a:pt x="47070" y="82047"/>
                  </a:lnTo>
                  <a:lnTo>
                    <a:pt x="50641" y="81200"/>
                  </a:lnTo>
                  <a:lnTo>
                    <a:pt x="49934" y="79550"/>
                  </a:lnTo>
                  <a:lnTo>
                    <a:pt x="49209" y="77917"/>
                  </a:lnTo>
                  <a:lnTo>
                    <a:pt x="48467" y="76302"/>
                  </a:lnTo>
                  <a:lnTo>
                    <a:pt x="47707" y="74704"/>
                  </a:lnTo>
                  <a:lnTo>
                    <a:pt x="46930" y="73124"/>
                  </a:lnTo>
                  <a:lnTo>
                    <a:pt x="46135" y="71561"/>
                  </a:lnTo>
                  <a:lnTo>
                    <a:pt x="45323" y="70015"/>
                  </a:lnTo>
                  <a:lnTo>
                    <a:pt x="44494" y="68487"/>
                  </a:lnTo>
                  <a:lnTo>
                    <a:pt x="43647" y="66977"/>
                  </a:lnTo>
                  <a:lnTo>
                    <a:pt x="42783" y="65484"/>
                  </a:lnTo>
                  <a:lnTo>
                    <a:pt x="50641" y="61991"/>
                  </a:lnTo>
                  <a:lnTo>
                    <a:pt x="52531" y="65165"/>
                  </a:lnTo>
                  <a:lnTo>
                    <a:pt x="54360" y="68400"/>
                  </a:lnTo>
                  <a:lnTo>
                    <a:pt x="56128" y="71696"/>
                  </a:lnTo>
                  <a:lnTo>
                    <a:pt x="57835" y="75053"/>
                  </a:lnTo>
                  <a:lnTo>
                    <a:pt x="59481" y="78472"/>
                  </a:lnTo>
                  <a:lnTo>
                    <a:pt x="61066" y="81951"/>
                  </a:lnTo>
                  <a:lnTo>
                    <a:pt x="62589" y="85492"/>
                  </a:lnTo>
                  <a:lnTo>
                    <a:pt x="64052" y="89093"/>
                  </a:lnTo>
                  <a:lnTo>
                    <a:pt x="65453" y="92756"/>
                  </a:lnTo>
                  <a:lnTo>
                    <a:pt x="66794" y="96480"/>
                  </a:lnTo>
                  <a:lnTo>
                    <a:pt x="57626" y="100409"/>
                  </a:lnTo>
                  <a:lnTo>
                    <a:pt x="54133" y="89495"/>
                  </a:lnTo>
                  <a:lnTo>
                    <a:pt x="49567" y="90508"/>
                  </a:lnTo>
                  <a:lnTo>
                    <a:pt x="44948" y="91451"/>
                  </a:lnTo>
                  <a:lnTo>
                    <a:pt x="40277" y="92324"/>
                  </a:lnTo>
                  <a:lnTo>
                    <a:pt x="35553" y="93127"/>
                  </a:lnTo>
                  <a:lnTo>
                    <a:pt x="30777" y="93860"/>
                  </a:lnTo>
                  <a:lnTo>
                    <a:pt x="25949" y="94524"/>
                  </a:lnTo>
                  <a:lnTo>
                    <a:pt x="21068" y="95118"/>
                  </a:lnTo>
                  <a:lnTo>
                    <a:pt x="16135" y="95642"/>
                  </a:lnTo>
                  <a:lnTo>
                    <a:pt x="11149" y="96096"/>
                  </a:lnTo>
                  <a:lnTo>
                    <a:pt x="6111" y="96480"/>
                  </a:lnTo>
                  <a:lnTo>
                    <a:pt x="3492" y="88185"/>
                  </a:lnTo>
                  <a:lnTo>
                    <a:pt x="5815" y="85727"/>
                  </a:lnTo>
                  <a:lnTo>
                    <a:pt x="8067" y="83069"/>
                  </a:lnTo>
                  <a:lnTo>
                    <a:pt x="10250" y="80209"/>
                  </a:lnTo>
                  <a:lnTo>
                    <a:pt x="12363" y="77149"/>
                  </a:lnTo>
                  <a:lnTo>
                    <a:pt x="14406" y="73888"/>
                  </a:lnTo>
                  <a:lnTo>
                    <a:pt x="16379" y="70426"/>
                  </a:lnTo>
                  <a:lnTo>
                    <a:pt x="18283" y="66763"/>
                  </a:lnTo>
                  <a:lnTo>
                    <a:pt x="20116" y="62899"/>
                  </a:lnTo>
                  <a:lnTo>
                    <a:pt x="21880" y="58835"/>
                  </a:lnTo>
                  <a:lnTo>
                    <a:pt x="23574" y="54570"/>
                  </a:lnTo>
                  <a:lnTo>
                    <a:pt x="0" y="54570"/>
                  </a:lnTo>
                  <a:lnTo>
                    <a:pt x="0" y="45839"/>
                  </a:lnTo>
                  <a:lnTo>
                    <a:pt x="30122" y="45839"/>
                  </a:lnTo>
                  <a:lnTo>
                    <a:pt x="30122" y="27066"/>
                  </a:lnTo>
                  <a:lnTo>
                    <a:pt x="4802" y="27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g1454"/>
            <p:cNvSpPr/>
            <p:nvPr/>
          </p:nvSpPr>
          <p:spPr>
            <a:xfrm>
              <a:off x="7730191" y="4035766"/>
              <a:ext cx="96916" cy="99536"/>
            </a:xfrm>
            <a:custGeom>
              <a:avLst/>
              <a:pathLst>
                <a:path w="96916" h="99536">
                  <a:moveTo>
                    <a:pt x="0" y="39727"/>
                  </a:moveTo>
                  <a:lnTo>
                    <a:pt x="22701" y="39727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39727"/>
                  </a:lnTo>
                  <a:lnTo>
                    <a:pt x="96916" y="39727"/>
                  </a:lnTo>
                  <a:lnTo>
                    <a:pt x="96916" y="48021"/>
                  </a:lnTo>
                  <a:lnTo>
                    <a:pt x="56316" y="48021"/>
                  </a:lnTo>
                  <a:lnTo>
                    <a:pt x="58687" y="53361"/>
                  </a:lnTo>
                  <a:lnTo>
                    <a:pt x="61433" y="58377"/>
                  </a:lnTo>
                  <a:lnTo>
                    <a:pt x="64554" y="63070"/>
                  </a:lnTo>
                  <a:lnTo>
                    <a:pt x="68051" y="67440"/>
                  </a:lnTo>
                  <a:lnTo>
                    <a:pt x="71923" y="71487"/>
                  </a:lnTo>
                  <a:lnTo>
                    <a:pt x="76171" y="75210"/>
                  </a:lnTo>
                  <a:lnTo>
                    <a:pt x="80794" y="78611"/>
                  </a:lnTo>
                  <a:lnTo>
                    <a:pt x="85793" y="81689"/>
                  </a:lnTo>
                  <a:lnTo>
                    <a:pt x="91167" y="84444"/>
                  </a:lnTo>
                  <a:lnTo>
                    <a:pt x="96916" y="86875"/>
                  </a:lnTo>
                  <a:lnTo>
                    <a:pt x="91678" y="96043"/>
                  </a:lnTo>
                  <a:lnTo>
                    <a:pt x="85177" y="93048"/>
                  </a:lnTo>
                  <a:lnTo>
                    <a:pt x="79122" y="89652"/>
                  </a:lnTo>
                  <a:lnTo>
                    <a:pt x="73512" y="85854"/>
                  </a:lnTo>
                  <a:lnTo>
                    <a:pt x="68348" y="81654"/>
                  </a:lnTo>
                  <a:lnTo>
                    <a:pt x="63628" y="77053"/>
                  </a:lnTo>
                  <a:lnTo>
                    <a:pt x="59355" y="72050"/>
                  </a:lnTo>
                  <a:lnTo>
                    <a:pt x="55526" y="66645"/>
                  </a:lnTo>
                  <a:lnTo>
                    <a:pt x="52143" y="60839"/>
                  </a:lnTo>
                  <a:lnTo>
                    <a:pt x="49204" y="54631"/>
                  </a:lnTo>
                  <a:lnTo>
                    <a:pt x="46712" y="48021"/>
                  </a:lnTo>
                  <a:lnTo>
                    <a:pt x="31432" y="48021"/>
                  </a:lnTo>
                  <a:lnTo>
                    <a:pt x="31432" y="88185"/>
                  </a:lnTo>
                  <a:lnTo>
                    <a:pt x="33327" y="87133"/>
                  </a:lnTo>
                  <a:lnTo>
                    <a:pt x="35169" y="86072"/>
                  </a:lnTo>
                  <a:lnTo>
                    <a:pt x="36959" y="85003"/>
                  </a:lnTo>
                  <a:lnTo>
                    <a:pt x="38696" y="83924"/>
                  </a:lnTo>
                  <a:lnTo>
                    <a:pt x="40382" y="82837"/>
                  </a:lnTo>
                  <a:lnTo>
                    <a:pt x="42014" y="81741"/>
                  </a:lnTo>
                  <a:lnTo>
                    <a:pt x="43595" y="80637"/>
                  </a:lnTo>
                  <a:lnTo>
                    <a:pt x="45123" y="79524"/>
                  </a:lnTo>
                  <a:lnTo>
                    <a:pt x="46598" y="78402"/>
                  </a:lnTo>
                  <a:lnTo>
                    <a:pt x="48021" y="77271"/>
                  </a:lnTo>
                  <a:lnTo>
                    <a:pt x="49768" y="85566"/>
                  </a:lnTo>
                  <a:lnTo>
                    <a:pt x="47807" y="87041"/>
                  </a:lnTo>
                  <a:lnTo>
                    <a:pt x="45769" y="88499"/>
                  </a:lnTo>
                  <a:lnTo>
                    <a:pt x="43651" y="89940"/>
                  </a:lnTo>
                  <a:lnTo>
                    <a:pt x="41455" y="91363"/>
                  </a:lnTo>
                  <a:lnTo>
                    <a:pt x="39181" y="92769"/>
                  </a:lnTo>
                  <a:lnTo>
                    <a:pt x="36828" y="94157"/>
                  </a:lnTo>
                  <a:lnTo>
                    <a:pt x="34396" y="95528"/>
                  </a:lnTo>
                  <a:lnTo>
                    <a:pt x="31886" y="96881"/>
                  </a:lnTo>
                  <a:lnTo>
                    <a:pt x="29297" y="98217"/>
                  </a:lnTo>
                  <a:lnTo>
                    <a:pt x="26630" y="99536"/>
                  </a:lnTo>
                  <a:lnTo>
                    <a:pt x="22701" y="95170"/>
                  </a:lnTo>
                  <a:lnTo>
                    <a:pt x="22701" y="48021"/>
                  </a:lnTo>
                  <a:lnTo>
                    <a:pt x="0" y="48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g1455"/>
            <p:cNvSpPr/>
            <p:nvPr/>
          </p:nvSpPr>
          <p:spPr>
            <a:xfrm>
              <a:off x="7771228" y="4036203"/>
              <a:ext cx="42346" cy="35361"/>
            </a:xfrm>
            <a:custGeom>
              <a:avLst/>
              <a:pathLst>
                <a:path w="42346" h="35361">
                  <a:moveTo>
                    <a:pt x="35361" y="0"/>
                  </a:moveTo>
                  <a:lnTo>
                    <a:pt x="42346" y="5675"/>
                  </a:lnTo>
                  <a:lnTo>
                    <a:pt x="39220" y="9351"/>
                  </a:lnTo>
                  <a:lnTo>
                    <a:pt x="35955" y="12869"/>
                  </a:lnTo>
                  <a:lnTo>
                    <a:pt x="32550" y="16231"/>
                  </a:lnTo>
                  <a:lnTo>
                    <a:pt x="29005" y="19435"/>
                  </a:lnTo>
                  <a:lnTo>
                    <a:pt x="25320" y="22482"/>
                  </a:lnTo>
                  <a:lnTo>
                    <a:pt x="21496" y="25373"/>
                  </a:lnTo>
                  <a:lnTo>
                    <a:pt x="17532" y="28105"/>
                  </a:lnTo>
                  <a:lnTo>
                    <a:pt x="13428" y="30681"/>
                  </a:lnTo>
                  <a:lnTo>
                    <a:pt x="9185" y="33100"/>
                  </a:lnTo>
                  <a:lnTo>
                    <a:pt x="4802" y="35361"/>
                  </a:lnTo>
                  <a:lnTo>
                    <a:pt x="0" y="27503"/>
                  </a:lnTo>
                  <a:lnTo>
                    <a:pt x="3889" y="25499"/>
                  </a:lnTo>
                  <a:lnTo>
                    <a:pt x="7700" y="23329"/>
                  </a:lnTo>
                  <a:lnTo>
                    <a:pt x="11433" y="20994"/>
                  </a:lnTo>
                  <a:lnTo>
                    <a:pt x="15087" y="18492"/>
                  </a:lnTo>
                  <a:lnTo>
                    <a:pt x="18663" y="15825"/>
                  </a:lnTo>
                  <a:lnTo>
                    <a:pt x="22159" y="12992"/>
                  </a:lnTo>
                  <a:lnTo>
                    <a:pt x="25578" y="9992"/>
                  </a:lnTo>
                  <a:lnTo>
                    <a:pt x="28917" y="6827"/>
                  </a:lnTo>
                  <a:lnTo>
                    <a:pt x="32179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g1456"/>
            <p:cNvSpPr/>
            <p:nvPr/>
          </p:nvSpPr>
          <p:spPr>
            <a:xfrm>
              <a:off x="7890410" y="4038822"/>
              <a:ext cx="47585" cy="96916"/>
            </a:xfrm>
            <a:custGeom>
              <a:avLst/>
              <a:pathLst>
                <a:path w="47585" h="96916">
                  <a:moveTo>
                    <a:pt x="47585" y="0"/>
                  </a:moveTo>
                  <a:lnTo>
                    <a:pt x="47585" y="84256"/>
                  </a:lnTo>
                  <a:lnTo>
                    <a:pt x="47559" y="85448"/>
                  </a:lnTo>
                  <a:lnTo>
                    <a:pt x="47480" y="86579"/>
                  </a:lnTo>
                  <a:lnTo>
                    <a:pt x="47349" y="87648"/>
                  </a:lnTo>
                  <a:lnTo>
                    <a:pt x="47166" y="88657"/>
                  </a:lnTo>
                  <a:lnTo>
                    <a:pt x="46930" y="89604"/>
                  </a:lnTo>
                  <a:lnTo>
                    <a:pt x="46642" y="90490"/>
                  </a:lnTo>
                  <a:lnTo>
                    <a:pt x="46301" y="91315"/>
                  </a:lnTo>
                  <a:lnTo>
                    <a:pt x="45908" y="92079"/>
                  </a:lnTo>
                  <a:lnTo>
                    <a:pt x="45463" y="92782"/>
                  </a:lnTo>
                  <a:lnTo>
                    <a:pt x="44965" y="93424"/>
                  </a:lnTo>
                  <a:lnTo>
                    <a:pt x="44415" y="94005"/>
                  </a:lnTo>
                  <a:lnTo>
                    <a:pt x="43813" y="94524"/>
                  </a:lnTo>
                  <a:lnTo>
                    <a:pt x="43158" y="94982"/>
                  </a:lnTo>
                  <a:lnTo>
                    <a:pt x="42451" y="95380"/>
                  </a:lnTo>
                  <a:lnTo>
                    <a:pt x="41691" y="95716"/>
                  </a:lnTo>
                  <a:lnTo>
                    <a:pt x="40879" y="95991"/>
                  </a:lnTo>
                  <a:lnTo>
                    <a:pt x="40015" y="96205"/>
                  </a:lnTo>
                  <a:lnTo>
                    <a:pt x="39098" y="96358"/>
                  </a:lnTo>
                  <a:lnTo>
                    <a:pt x="38129" y="96449"/>
                  </a:lnTo>
                  <a:lnTo>
                    <a:pt x="37107" y="96480"/>
                  </a:lnTo>
                  <a:lnTo>
                    <a:pt x="36295" y="96471"/>
                  </a:lnTo>
                  <a:lnTo>
                    <a:pt x="35431" y="96445"/>
                  </a:lnTo>
                  <a:lnTo>
                    <a:pt x="34514" y="96401"/>
                  </a:lnTo>
                  <a:lnTo>
                    <a:pt x="33545" y="96340"/>
                  </a:lnTo>
                  <a:lnTo>
                    <a:pt x="32523" y="96262"/>
                  </a:lnTo>
                  <a:lnTo>
                    <a:pt x="31449" y="96165"/>
                  </a:lnTo>
                  <a:lnTo>
                    <a:pt x="30323" y="96052"/>
                  </a:lnTo>
                  <a:lnTo>
                    <a:pt x="29144" y="95921"/>
                  </a:lnTo>
                  <a:lnTo>
                    <a:pt x="27913" y="95773"/>
                  </a:lnTo>
                  <a:lnTo>
                    <a:pt x="26630" y="95607"/>
                  </a:lnTo>
                  <a:lnTo>
                    <a:pt x="24447" y="86439"/>
                  </a:lnTo>
                  <a:lnTo>
                    <a:pt x="25813" y="86688"/>
                  </a:lnTo>
                  <a:lnTo>
                    <a:pt x="27119" y="86910"/>
                  </a:lnTo>
                  <a:lnTo>
                    <a:pt x="28363" y="87107"/>
                  </a:lnTo>
                  <a:lnTo>
                    <a:pt x="29546" y="87277"/>
                  </a:lnTo>
                  <a:lnTo>
                    <a:pt x="30668" y="87421"/>
                  </a:lnTo>
                  <a:lnTo>
                    <a:pt x="31729" y="87539"/>
                  </a:lnTo>
                  <a:lnTo>
                    <a:pt x="32729" y="87631"/>
                  </a:lnTo>
                  <a:lnTo>
                    <a:pt x="33667" y="87696"/>
                  </a:lnTo>
                  <a:lnTo>
                    <a:pt x="34545" y="87735"/>
                  </a:lnTo>
                  <a:lnTo>
                    <a:pt x="35361" y="87749"/>
                  </a:lnTo>
                  <a:lnTo>
                    <a:pt x="36025" y="87687"/>
                  </a:lnTo>
                  <a:lnTo>
                    <a:pt x="36618" y="87504"/>
                  </a:lnTo>
                  <a:lnTo>
                    <a:pt x="37142" y="87198"/>
                  </a:lnTo>
                  <a:lnTo>
                    <a:pt x="37596" y="86771"/>
                  </a:lnTo>
                  <a:lnTo>
                    <a:pt x="37980" y="86221"/>
                  </a:lnTo>
                  <a:lnTo>
                    <a:pt x="38295" y="85548"/>
                  </a:lnTo>
                  <a:lnTo>
                    <a:pt x="38539" y="84754"/>
                  </a:lnTo>
                  <a:lnTo>
                    <a:pt x="38714" y="83837"/>
                  </a:lnTo>
                  <a:lnTo>
                    <a:pt x="38819" y="82798"/>
                  </a:lnTo>
                  <a:lnTo>
                    <a:pt x="38854" y="81637"/>
                  </a:lnTo>
                  <a:lnTo>
                    <a:pt x="38854" y="60682"/>
                  </a:lnTo>
                  <a:lnTo>
                    <a:pt x="18772" y="60682"/>
                  </a:lnTo>
                  <a:lnTo>
                    <a:pt x="18270" y="64659"/>
                  </a:lnTo>
                  <a:lnTo>
                    <a:pt x="17637" y="68557"/>
                  </a:lnTo>
                  <a:lnTo>
                    <a:pt x="16873" y="72377"/>
                  </a:lnTo>
                  <a:lnTo>
                    <a:pt x="15978" y="76119"/>
                  </a:lnTo>
                  <a:lnTo>
                    <a:pt x="14952" y="79781"/>
                  </a:lnTo>
                  <a:lnTo>
                    <a:pt x="13795" y="83365"/>
                  </a:lnTo>
                  <a:lnTo>
                    <a:pt x="12507" y="86871"/>
                  </a:lnTo>
                  <a:lnTo>
                    <a:pt x="11088" y="90298"/>
                  </a:lnTo>
                  <a:lnTo>
                    <a:pt x="9538" y="93647"/>
                  </a:lnTo>
                  <a:lnTo>
                    <a:pt x="7858" y="96916"/>
                  </a:lnTo>
                  <a:lnTo>
                    <a:pt x="0" y="91241"/>
                  </a:lnTo>
                  <a:lnTo>
                    <a:pt x="1990" y="87535"/>
                  </a:lnTo>
                  <a:lnTo>
                    <a:pt x="3771" y="83750"/>
                  </a:lnTo>
                  <a:lnTo>
                    <a:pt x="5343" y="79886"/>
                  </a:lnTo>
                  <a:lnTo>
                    <a:pt x="6705" y="75944"/>
                  </a:lnTo>
                  <a:lnTo>
                    <a:pt x="7858" y="71923"/>
                  </a:lnTo>
                  <a:lnTo>
                    <a:pt x="8801" y="67824"/>
                  </a:lnTo>
                  <a:lnTo>
                    <a:pt x="9534" y="63646"/>
                  </a:lnTo>
                  <a:lnTo>
                    <a:pt x="10058" y="59389"/>
                  </a:lnTo>
                  <a:lnTo>
                    <a:pt x="10372" y="55054"/>
                  </a:lnTo>
                  <a:lnTo>
                    <a:pt x="10477" y="5064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g1457"/>
            <p:cNvSpPr/>
            <p:nvPr/>
          </p:nvSpPr>
          <p:spPr>
            <a:xfrm>
              <a:off x="7910055" y="4047117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g1458"/>
            <p:cNvSpPr/>
            <p:nvPr/>
          </p:nvSpPr>
          <p:spPr>
            <a:xfrm>
              <a:off x="7910055" y="4073311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g1459"/>
            <p:cNvSpPr/>
            <p:nvPr/>
          </p:nvSpPr>
          <p:spPr>
            <a:xfrm>
              <a:off x="7841515" y="4035330"/>
              <a:ext cx="54570" cy="76398"/>
            </a:xfrm>
            <a:custGeom>
              <a:avLst/>
              <a:pathLst>
                <a:path w="54570" h="76398">
                  <a:moveTo>
                    <a:pt x="1309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18772" y="0"/>
                  </a:lnTo>
                  <a:lnTo>
                    <a:pt x="18772" y="13096"/>
                  </a:lnTo>
                  <a:lnTo>
                    <a:pt x="37107" y="13096"/>
                  </a:lnTo>
                  <a:lnTo>
                    <a:pt x="37107" y="0"/>
                  </a:lnTo>
                  <a:lnTo>
                    <a:pt x="45839" y="0"/>
                  </a:lnTo>
                  <a:lnTo>
                    <a:pt x="45839" y="13096"/>
                  </a:lnTo>
                  <a:lnTo>
                    <a:pt x="54570" y="13096"/>
                  </a:lnTo>
                  <a:lnTo>
                    <a:pt x="54570" y="20955"/>
                  </a:lnTo>
                  <a:lnTo>
                    <a:pt x="45839" y="20955"/>
                  </a:lnTo>
                  <a:lnTo>
                    <a:pt x="45839" y="68540"/>
                  </a:lnTo>
                  <a:lnTo>
                    <a:pt x="54133" y="68540"/>
                  </a:lnTo>
                  <a:lnTo>
                    <a:pt x="54133" y="76398"/>
                  </a:lnTo>
                  <a:lnTo>
                    <a:pt x="0" y="76398"/>
                  </a:lnTo>
                  <a:lnTo>
                    <a:pt x="0" y="68540"/>
                  </a:lnTo>
                  <a:lnTo>
                    <a:pt x="10040" y="68540"/>
                  </a:lnTo>
                  <a:lnTo>
                    <a:pt x="10040" y="20955"/>
                  </a:lnTo>
                  <a:lnTo>
                    <a:pt x="1309" y="20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g1460"/>
            <p:cNvSpPr/>
            <p:nvPr/>
          </p:nvSpPr>
          <p:spPr>
            <a:xfrm>
              <a:off x="7860287" y="4056285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g1461"/>
            <p:cNvSpPr/>
            <p:nvPr/>
          </p:nvSpPr>
          <p:spPr>
            <a:xfrm>
              <a:off x="7860287" y="4074620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g1462"/>
            <p:cNvSpPr/>
            <p:nvPr/>
          </p:nvSpPr>
          <p:spPr>
            <a:xfrm>
              <a:off x="7860287" y="4092956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g1463"/>
            <p:cNvSpPr/>
            <p:nvPr/>
          </p:nvSpPr>
          <p:spPr>
            <a:xfrm>
              <a:off x="7842824" y="4113911"/>
              <a:ext cx="23574" cy="22264"/>
            </a:xfrm>
            <a:custGeom>
              <a:avLst/>
              <a:pathLst>
                <a:path w="23574" h="22264">
                  <a:moveTo>
                    <a:pt x="16152" y="0"/>
                  </a:moveTo>
                  <a:lnTo>
                    <a:pt x="23574" y="4802"/>
                  </a:lnTo>
                  <a:lnTo>
                    <a:pt x="22068" y="6941"/>
                  </a:lnTo>
                  <a:lnTo>
                    <a:pt x="20518" y="8993"/>
                  </a:lnTo>
                  <a:lnTo>
                    <a:pt x="18924" y="10957"/>
                  </a:lnTo>
                  <a:lnTo>
                    <a:pt x="17287" y="12834"/>
                  </a:lnTo>
                  <a:lnTo>
                    <a:pt x="15607" y="14624"/>
                  </a:lnTo>
                  <a:lnTo>
                    <a:pt x="13882" y="16327"/>
                  </a:lnTo>
                  <a:lnTo>
                    <a:pt x="12114" y="17942"/>
                  </a:lnTo>
                  <a:lnTo>
                    <a:pt x="10302" y="19470"/>
                  </a:lnTo>
                  <a:lnTo>
                    <a:pt x="8447" y="20911"/>
                  </a:lnTo>
                  <a:lnTo>
                    <a:pt x="6548" y="22264"/>
                  </a:lnTo>
                  <a:lnTo>
                    <a:pt x="0" y="14843"/>
                  </a:lnTo>
                  <a:lnTo>
                    <a:pt x="1968" y="13515"/>
                  </a:lnTo>
                  <a:lnTo>
                    <a:pt x="3859" y="12153"/>
                  </a:lnTo>
                  <a:lnTo>
                    <a:pt x="5670" y="10756"/>
                  </a:lnTo>
                  <a:lnTo>
                    <a:pt x="7404" y="9324"/>
                  </a:lnTo>
                  <a:lnTo>
                    <a:pt x="9058" y="7858"/>
                  </a:lnTo>
                  <a:lnTo>
                    <a:pt x="10634" y="6356"/>
                  </a:lnTo>
                  <a:lnTo>
                    <a:pt x="12132" y="4819"/>
                  </a:lnTo>
                  <a:lnTo>
                    <a:pt x="13550" y="3248"/>
                  </a:lnTo>
                  <a:lnTo>
                    <a:pt x="14891" y="1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g1464"/>
            <p:cNvSpPr/>
            <p:nvPr/>
          </p:nvSpPr>
          <p:spPr>
            <a:xfrm>
              <a:off x="7872947" y="4113911"/>
              <a:ext cx="16152" cy="17899"/>
            </a:xfrm>
            <a:custGeom>
              <a:avLst/>
              <a:pathLst>
                <a:path w="16152" h="17899">
                  <a:moveTo>
                    <a:pt x="6984" y="0"/>
                  </a:moveTo>
                  <a:lnTo>
                    <a:pt x="8098" y="1318"/>
                  </a:lnTo>
                  <a:lnTo>
                    <a:pt x="9167" y="2654"/>
                  </a:lnTo>
                  <a:lnTo>
                    <a:pt x="10193" y="4007"/>
                  </a:lnTo>
                  <a:lnTo>
                    <a:pt x="11176" y="5378"/>
                  </a:lnTo>
                  <a:lnTo>
                    <a:pt x="12114" y="6766"/>
                  </a:lnTo>
                  <a:lnTo>
                    <a:pt x="13009" y="8172"/>
                  </a:lnTo>
                  <a:lnTo>
                    <a:pt x="13860" y="9595"/>
                  </a:lnTo>
                  <a:lnTo>
                    <a:pt x="14668" y="11036"/>
                  </a:lnTo>
                  <a:lnTo>
                    <a:pt x="15432" y="12494"/>
                  </a:lnTo>
                  <a:lnTo>
                    <a:pt x="16152" y="13969"/>
                  </a:lnTo>
                  <a:lnTo>
                    <a:pt x="9167" y="17899"/>
                  </a:lnTo>
                  <a:lnTo>
                    <a:pt x="8447" y="16506"/>
                  </a:lnTo>
                  <a:lnTo>
                    <a:pt x="7683" y="15122"/>
                  </a:lnTo>
                  <a:lnTo>
                    <a:pt x="6875" y="13747"/>
                  </a:lnTo>
                  <a:lnTo>
                    <a:pt x="6024" y="12380"/>
                  </a:lnTo>
                  <a:lnTo>
                    <a:pt x="5129" y="11023"/>
                  </a:lnTo>
                  <a:lnTo>
                    <a:pt x="4191" y="9674"/>
                  </a:lnTo>
                  <a:lnTo>
                    <a:pt x="3208" y="8333"/>
                  </a:lnTo>
                  <a:lnTo>
                    <a:pt x="2182" y="7002"/>
                  </a:lnTo>
                  <a:lnTo>
                    <a:pt x="1113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g1465"/>
            <p:cNvSpPr/>
            <p:nvPr/>
          </p:nvSpPr>
          <p:spPr>
            <a:xfrm>
              <a:off x="7988200" y="4034893"/>
              <a:ext cx="65047" cy="42783"/>
            </a:xfrm>
            <a:custGeom>
              <a:avLst/>
              <a:pathLst>
                <a:path w="65047" h="42783">
                  <a:moveTo>
                    <a:pt x="22264" y="0"/>
                  </a:moveTo>
                  <a:lnTo>
                    <a:pt x="30995" y="1746"/>
                  </a:lnTo>
                  <a:lnTo>
                    <a:pt x="30637" y="2968"/>
                  </a:lnTo>
                  <a:lnTo>
                    <a:pt x="30262" y="4191"/>
                  </a:lnTo>
                  <a:lnTo>
                    <a:pt x="29869" y="5413"/>
                  </a:lnTo>
                  <a:lnTo>
                    <a:pt x="29459" y="6635"/>
                  </a:lnTo>
                  <a:lnTo>
                    <a:pt x="29031" y="7858"/>
                  </a:lnTo>
                  <a:lnTo>
                    <a:pt x="28586" y="9080"/>
                  </a:lnTo>
                  <a:lnTo>
                    <a:pt x="28123" y="10302"/>
                  </a:lnTo>
                  <a:lnTo>
                    <a:pt x="27643" y="11525"/>
                  </a:lnTo>
                  <a:lnTo>
                    <a:pt x="27145" y="12747"/>
                  </a:lnTo>
                  <a:lnTo>
                    <a:pt x="26630" y="13970"/>
                  </a:lnTo>
                  <a:lnTo>
                    <a:pt x="65047" y="13970"/>
                  </a:lnTo>
                  <a:lnTo>
                    <a:pt x="65047" y="21828"/>
                  </a:lnTo>
                  <a:lnTo>
                    <a:pt x="22701" y="21828"/>
                  </a:lnTo>
                  <a:lnTo>
                    <a:pt x="15279" y="32742"/>
                  </a:lnTo>
                  <a:lnTo>
                    <a:pt x="14402" y="33864"/>
                  </a:lnTo>
                  <a:lnTo>
                    <a:pt x="13515" y="34959"/>
                  </a:lnTo>
                  <a:lnTo>
                    <a:pt x="12621" y="36029"/>
                  </a:lnTo>
                  <a:lnTo>
                    <a:pt x="11717" y="37072"/>
                  </a:lnTo>
                  <a:lnTo>
                    <a:pt x="10804" y="38090"/>
                  </a:lnTo>
                  <a:lnTo>
                    <a:pt x="9883" y="39081"/>
                  </a:lnTo>
                  <a:lnTo>
                    <a:pt x="8953" y="40045"/>
                  </a:lnTo>
                  <a:lnTo>
                    <a:pt x="8015" y="40984"/>
                  </a:lnTo>
                  <a:lnTo>
                    <a:pt x="7067" y="41896"/>
                  </a:lnTo>
                  <a:lnTo>
                    <a:pt x="6111" y="42783"/>
                  </a:lnTo>
                  <a:lnTo>
                    <a:pt x="0" y="37107"/>
                  </a:lnTo>
                  <a:lnTo>
                    <a:pt x="2894" y="34064"/>
                  </a:lnTo>
                  <a:lnTo>
                    <a:pt x="5640" y="30873"/>
                  </a:lnTo>
                  <a:lnTo>
                    <a:pt x="8237" y="27533"/>
                  </a:lnTo>
                  <a:lnTo>
                    <a:pt x="10687" y="24045"/>
                  </a:lnTo>
                  <a:lnTo>
                    <a:pt x="12987" y="20409"/>
                  </a:lnTo>
                  <a:lnTo>
                    <a:pt x="15139" y="16624"/>
                  </a:lnTo>
                  <a:lnTo>
                    <a:pt x="17143" y="12690"/>
                  </a:lnTo>
                  <a:lnTo>
                    <a:pt x="18999" y="8609"/>
                  </a:lnTo>
                  <a:lnTo>
                    <a:pt x="20706" y="43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g1466"/>
            <p:cNvSpPr/>
            <p:nvPr/>
          </p:nvSpPr>
          <p:spPr>
            <a:xfrm>
              <a:off x="7995621" y="4071564"/>
              <a:ext cx="58935" cy="61991"/>
            </a:xfrm>
            <a:custGeom>
              <a:avLst/>
              <a:pathLst>
                <a:path w="58935" h="61991">
                  <a:moveTo>
                    <a:pt x="8294" y="0"/>
                  </a:moveTo>
                  <a:lnTo>
                    <a:pt x="48894" y="0"/>
                  </a:lnTo>
                  <a:lnTo>
                    <a:pt x="48894" y="6548"/>
                  </a:lnTo>
                  <a:lnTo>
                    <a:pt x="16152" y="41473"/>
                  </a:lnTo>
                  <a:lnTo>
                    <a:pt x="14908" y="42748"/>
                  </a:lnTo>
                  <a:lnTo>
                    <a:pt x="13795" y="43953"/>
                  </a:lnTo>
                  <a:lnTo>
                    <a:pt x="12813" y="45088"/>
                  </a:lnTo>
                  <a:lnTo>
                    <a:pt x="11961" y="46153"/>
                  </a:lnTo>
                  <a:lnTo>
                    <a:pt x="11241" y="47148"/>
                  </a:lnTo>
                  <a:lnTo>
                    <a:pt x="10652" y="48074"/>
                  </a:lnTo>
                  <a:lnTo>
                    <a:pt x="10193" y="48929"/>
                  </a:lnTo>
                  <a:lnTo>
                    <a:pt x="9866" y="49715"/>
                  </a:lnTo>
                  <a:lnTo>
                    <a:pt x="9669" y="50431"/>
                  </a:lnTo>
                  <a:lnTo>
                    <a:pt x="9604" y="51077"/>
                  </a:lnTo>
                  <a:lnTo>
                    <a:pt x="9632" y="51416"/>
                  </a:lnTo>
                  <a:lnTo>
                    <a:pt x="9717" y="51732"/>
                  </a:lnTo>
                  <a:lnTo>
                    <a:pt x="9859" y="52027"/>
                  </a:lnTo>
                  <a:lnTo>
                    <a:pt x="10058" y="52300"/>
                  </a:lnTo>
                  <a:lnTo>
                    <a:pt x="10313" y="52551"/>
                  </a:lnTo>
                  <a:lnTo>
                    <a:pt x="10625" y="52780"/>
                  </a:lnTo>
                  <a:lnTo>
                    <a:pt x="10994" y="52987"/>
                  </a:lnTo>
                  <a:lnTo>
                    <a:pt x="11420" y="53173"/>
                  </a:lnTo>
                  <a:lnTo>
                    <a:pt x="11902" y="53337"/>
                  </a:lnTo>
                  <a:lnTo>
                    <a:pt x="12442" y="53478"/>
                  </a:lnTo>
                  <a:lnTo>
                    <a:pt x="13116" y="53603"/>
                  </a:lnTo>
                  <a:lnTo>
                    <a:pt x="14004" y="53714"/>
                  </a:lnTo>
                  <a:lnTo>
                    <a:pt x="15107" y="53812"/>
                  </a:lnTo>
                  <a:lnTo>
                    <a:pt x="16423" y="53898"/>
                  </a:lnTo>
                  <a:lnTo>
                    <a:pt x="17953" y="53970"/>
                  </a:lnTo>
                  <a:lnTo>
                    <a:pt x="19697" y="54028"/>
                  </a:lnTo>
                  <a:lnTo>
                    <a:pt x="21655" y="54074"/>
                  </a:lnTo>
                  <a:lnTo>
                    <a:pt x="23827" y="54107"/>
                  </a:lnTo>
                  <a:lnTo>
                    <a:pt x="26213" y="54127"/>
                  </a:lnTo>
                  <a:lnTo>
                    <a:pt x="28813" y="54133"/>
                  </a:lnTo>
                  <a:lnTo>
                    <a:pt x="36234" y="54133"/>
                  </a:lnTo>
                  <a:lnTo>
                    <a:pt x="37915" y="54114"/>
                  </a:lnTo>
                  <a:lnTo>
                    <a:pt x="39465" y="54055"/>
                  </a:lnTo>
                  <a:lnTo>
                    <a:pt x="40884" y="53956"/>
                  </a:lnTo>
                  <a:lnTo>
                    <a:pt x="42171" y="53819"/>
                  </a:lnTo>
                  <a:lnTo>
                    <a:pt x="43328" y="53642"/>
                  </a:lnTo>
                  <a:lnTo>
                    <a:pt x="44354" y="53426"/>
                  </a:lnTo>
                  <a:lnTo>
                    <a:pt x="45249" y="53171"/>
                  </a:lnTo>
                  <a:lnTo>
                    <a:pt x="46013" y="52876"/>
                  </a:lnTo>
                  <a:lnTo>
                    <a:pt x="46646" y="52542"/>
                  </a:lnTo>
                  <a:lnTo>
                    <a:pt x="47148" y="52169"/>
                  </a:lnTo>
                  <a:lnTo>
                    <a:pt x="47567" y="51730"/>
                  </a:lnTo>
                  <a:lnTo>
                    <a:pt x="47952" y="51200"/>
                  </a:lnTo>
                  <a:lnTo>
                    <a:pt x="48301" y="50577"/>
                  </a:lnTo>
                  <a:lnTo>
                    <a:pt x="48615" y="49864"/>
                  </a:lnTo>
                  <a:lnTo>
                    <a:pt x="48895" y="49058"/>
                  </a:lnTo>
                  <a:lnTo>
                    <a:pt x="49139" y="48161"/>
                  </a:lnTo>
                  <a:lnTo>
                    <a:pt x="49349" y="47172"/>
                  </a:lnTo>
                  <a:lnTo>
                    <a:pt x="49523" y="46092"/>
                  </a:lnTo>
                  <a:lnTo>
                    <a:pt x="49663" y="44920"/>
                  </a:lnTo>
                  <a:lnTo>
                    <a:pt x="49768" y="43656"/>
                  </a:lnTo>
                  <a:lnTo>
                    <a:pt x="58935" y="46275"/>
                  </a:lnTo>
                  <a:lnTo>
                    <a:pt x="58649" y="48050"/>
                  </a:lnTo>
                  <a:lnTo>
                    <a:pt x="58316" y="49707"/>
                  </a:lnTo>
                  <a:lnTo>
                    <a:pt x="57934" y="51245"/>
                  </a:lnTo>
                  <a:lnTo>
                    <a:pt x="57504" y="52666"/>
                  </a:lnTo>
                  <a:lnTo>
                    <a:pt x="57025" y="53970"/>
                  </a:lnTo>
                  <a:lnTo>
                    <a:pt x="56499" y="55155"/>
                  </a:lnTo>
                  <a:lnTo>
                    <a:pt x="55925" y="56222"/>
                  </a:lnTo>
                  <a:lnTo>
                    <a:pt x="55303" y="57172"/>
                  </a:lnTo>
                  <a:lnTo>
                    <a:pt x="54633" y="58003"/>
                  </a:lnTo>
                  <a:lnTo>
                    <a:pt x="53915" y="58717"/>
                  </a:lnTo>
                  <a:lnTo>
                    <a:pt x="53070" y="59339"/>
                  </a:lnTo>
                  <a:lnTo>
                    <a:pt x="52020" y="59896"/>
                  </a:lnTo>
                  <a:lnTo>
                    <a:pt x="50765" y="60387"/>
                  </a:lnTo>
                  <a:lnTo>
                    <a:pt x="49305" y="60813"/>
                  </a:lnTo>
                  <a:lnTo>
                    <a:pt x="47639" y="61173"/>
                  </a:lnTo>
                  <a:lnTo>
                    <a:pt x="45769" y="61468"/>
                  </a:lnTo>
                  <a:lnTo>
                    <a:pt x="43693" y="61697"/>
                  </a:lnTo>
                  <a:lnTo>
                    <a:pt x="41412" y="61860"/>
                  </a:lnTo>
                  <a:lnTo>
                    <a:pt x="38926" y="61959"/>
                  </a:lnTo>
                  <a:lnTo>
                    <a:pt x="36234" y="61991"/>
                  </a:lnTo>
                  <a:lnTo>
                    <a:pt x="26193" y="61991"/>
                  </a:lnTo>
                  <a:lnTo>
                    <a:pt x="22993" y="61965"/>
                  </a:lnTo>
                  <a:lnTo>
                    <a:pt x="20029" y="61887"/>
                  </a:lnTo>
                  <a:lnTo>
                    <a:pt x="17300" y="61756"/>
                  </a:lnTo>
                  <a:lnTo>
                    <a:pt x="14808" y="61572"/>
                  </a:lnTo>
                  <a:lnTo>
                    <a:pt x="12551" y="61337"/>
                  </a:lnTo>
                  <a:lnTo>
                    <a:pt x="10529" y="61048"/>
                  </a:lnTo>
                  <a:lnTo>
                    <a:pt x="8744" y="60708"/>
                  </a:lnTo>
                  <a:lnTo>
                    <a:pt x="7194" y="60315"/>
                  </a:lnTo>
                  <a:lnTo>
                    <a:pt x="5880" y="59870"/>
                  </a:lnTo>
                  <a:lnTo>
                    <a:pt x="4802" y="59372"/>
                  </a:lnTo>
                  <a:lnTo>
                    <a:pt x="3889" y="58818"/>
                  </a:lnTo>
                  <a:lnTo>
                    <a:pt x="3073" y="58202"/>
                  </a:lnTo>
                  <a:lnTo>
                    <a:pt x="2353" y="57525"/>
                  </a:lnTo>
                  <a:lnTo>
                    <a:pt x="1728" y="56788"/>
                  </a:lnTo>
                  <a:lnTo>
                    <a:pt x="1200" y="55989"/>
                  </a:lnTo>
                  <a:lnTo>
                    <a:pt x="768" y="55129"/>
                  </a:lnTo>
                  <a:lnTo>
                    <a:pt x="432" y="54207"/>
                  </a:lnTo>
                  <a:lnTo>
                    <a:pt x="192" y="53225"/>
                  </a:lnTo>
                  <a:lnTo>
                    <a:pt x="48" y="52182"/>
                  </a:lnTo>
                  <a:lnTo>
                    <a:pt x="0" y="51077"/>
                  </a:lnTo>
                  <a:lnTo>
                    <a:pt x="96" y="50147"/>
                  </a:lnTo>
                  <a:lnTo>
                    <a:pt x="384" y="49104"/>
                  </a:lnTo>
                  <a:lnTo>
                    <a:pt x="864" y="47947"/>
                  </a:lnTo>
                  <a:lnTo>
                    <a:pt x="1536" y="46677"/>
                  </a:lnTo>
                  <a:lnTo>
                    <a:pt x="2401" y="45293"/>
                  </a:lnTo>
                  <a:lnTo>
                    <a:pt x="3457" y="43795"/>
                  </a:lnTo>
                  <a:lnTo>
                    <a:pt x="4706" y="42185"/>
                  </a:lnTo>
                  <a:lnTo>
                    <a:pt x="6146" y="40460"/>
                  </a:lnTo>
                  <a:lnTo>
                    <a:pt x="7779" y="38622"/>
                  </a:lnTo>
                  <a:lnTo>
                    <a:pt x="9604" y="36671"/>
                  </a:lnTo>
                  <a:lnTo>
                    <a:pt x="36234" y="8294"/>
                  </a:lnTo>
                  <a:lnTo>
                    <a:pt x="829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g1467"/>
            <p:cNvSpPr/>
            <p:nvPr/>
          </p:nvSpPr>
          <p:spPr>
            <a:xfrm>
              <a:off x="7956331" y="4044934"/>
              <a:ext cx="31432" cy="72905"/>
            </a:xfrm>
            <a:custGeom>
              <a:avLst/>
              <a:pathLst>
                <a:path w="31432" h="72905">
                  <a:moveTo>
                    <a:pt x="31432" y="0"/>
                  </a:moveTo>
                  <a:lnTo>
                    <a:pt x="31432" y="68976"/>
                  </a:lnTo>
                  <a:lnTo>
                    <a:pt x="23137" y="68976"/>
                  </a:lnTo>
                  <a:lnTo>
                    <a:pt x="23137" y="61991"/>
                  </a:lnTo>
                  <a:lnTo>
                    <a:pt x="8294" y="61991"/>
                  </a:lnTo>
                  <a:lnTo>
                    <a:pt x="8294" y="72905"/>
                  </a:lnTo>
                  <a:lnTo>
                    <a:pt x="0" y="72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g1468"/>
            <p:cNvSpPr/>
            <p:nvPr/>
          </p:nvSpPr>
          <p:spPr>
            <a:xfrm>
              <a:off x="7964625" y="4053229"/>
              <a:ext cx="14843" cy="45402"/>
            </a:xfrm>
            <a:custGeom>
              <a:avLst/>
              <a:pathLst>
                <a:path w="14843" h="45402">
                  <a:moveTo>
                    <a:pt x="0" y="45402"/>
                  </a:moveTo>
                  <a:lnTo>
                    <a:pt x="14843" y="45402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g1469"/>
            <p:cNvSpPr/>
            <p:nvPr/>
          </p:nvSpPr>
          <p:spPr>
            <a:xfrm>
              <a:off x="8077695" y="4109109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g1470"/>
            <p:cNvSpPr/>
            <p:nvPr/>
          </p:nvSpPr>
          <p:spPr>
            <a:xfrm>
              <a:off x="8176795" y="4034020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g1471"/>
            <p:cNvSpPr/>
            <p:nvPr/>
          </p:nvSpPr>
          <p:spPr>
            <a:xfrm>
              <a:off x="8192948" y="4054975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g1472"/>
            <p:cNvSpPr/>
            <p:nvPr/>
          </p:nvSpPr>
          <p:spPr>
            <a:xfrm>
              <a:off x="8201679" y="4073747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g1473"/>
            <p:cNvSpPr/>
            <p:nvPr/>
          </p:nvSpPr>
          <p:spPr>
            <a:xfrm>
              <a:off x="8201679" y="4089464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g1474"/>
            <p:cNvSpPr/>
            <p:nvPr/>
          </p:nvSpPr>
          <p:spPr>
            <a:xfrm>
              <a:off x="8214776" y="4105180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g1475"/>
            <p:cNvSpPr/>
            <p:nvPr/>
          </p:nvSpPr>
          <p:spPr>
            <a:xfrm>
              <a:off x="8301652" y="4039695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g1476"/>
            <p:cNvSpPr/>
            <p:nvPr/>
          </p:nvSpPr>
          <p:spPr>
            <a:xfrm>
              <a:off x="8310383" y="4047990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g1477"/>
            <p:cNvSpPr/>
            <p:nvPr/>
          </p:nvSpPr>
          <p:spPr>
            <a:xfrm>
              <a:off x="8292484" y="4086408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g1478"/>
            <p:cNvSpPr/>
            <p:nvPr/>
          </p:nvSpPr>
          <p:spPr>
            <a:xfrm>
              <a:off x="8300778" y="4094266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g1479"/>
            <p:cNvSpPr/>
            <p:nvPr/>
          </p:nvSpPr>
          <p:spPr>
            <a:xfrm>
              <a:off x="8343562" y="4086408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g1480"/>
            <p:cNvSpPr/>
            <p:nvPr/>
          </p:nvSpPr>
          <p:spPr>
            <a:xfrm>
              <a:off x="8351856" y="4094266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g1481"/>
            <p:cNvSpPr/>
            <p:nvPr/>
          </p:nvSpPr>
          <p:spPr>
            <a:xfrm>
              <a:off x="7284952" y="4162142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g1482"/>
            <p:cNvSpPr/>
            <p:nvPr/>
          </p:nvSpPr>
          <p:spPr>
            <a:xfrm>
              <a:off x="7297176" y="4187463"/>
              <a:ext cx="41909" cy="44529"/>
            </a:xfrm>
            <a:custGeom>
              <a:avLst/>
              <a:pathLst>
                <a:path w="41909" h="44529">
                  <a:moveTo>
                    <a:pt x="41909" y="0"/>
                  </a:moveTo>
                  <a:lnTo>
                    <a:pt x="41909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g1483"/>
            <p:cNvSpPr/>
            <p:nvPr/>
          </p:nvSpPr>
          <p:spPr>
            <a:xfrm>
              <a:off x="7305907" y="4195758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g1484"/>
            <p:cNvSpPr/>
            <p:nvPr/>
          </p:nvSpPr>
          <p:spPr>
            <a:xfrm>
              <a:off x="7429891" y="4156031"/>
              <a:ext cx="67230" cy="100409"/>
            </a:xfrm>
            <a:custGeom>
              <a:avLst/>
              <a:pathLst>
                <a:path w="67230" h="100409">
                  <a:moveTo>
                    <a:pt x="39727" y="0"/>
                  </a:moveTo>
                  <a:lnTo>
                    <a:pt x="48458" y="0"/>
                  </a:lnTo>
                  <a:lnTo>
                    <a:pt x="48449" y="6723"/>
                  </a:lnTo>
                  <a:lnTo>
                    <a:pt x="48423" y="12922"/>
                  </a:lnTo>
                  <a:lnTo>
                    <a:pt x="48379" y="18597"/>
                  </a:lnTo>
                  <a:lnTo>
                    <a:pt x="48318" y="23749"/>
                  </a:lnTo>
                  <a:lnTo>
                    <a:pt x="48240" y="28376"/>
                  </a:lnTo>
                  <a:lnTo>
                    <a:pt x="48144" y="32480"/>
                  </a:lnTo>
                  <a:lnTo>
                    <a:pt x="48030" y="36060"/>
                  </a:lnTo>
                  <a:lnTo>
                    <a:pt x="47899" y="39116"/>
                  </a:lnTo>
                  <a:lnTo>
                    <a:pt x="47751" y="41648"/>
                  </a:lnTo>
                  <a:lnTo>
                    <a:pt x="47585" y="43656"/>
                  </a:lnTo>
                  <a:lnTo>
                    <a:pt x="47393" y="45402"/>
                  </a:lnTo>
                  <a:lnTo>
                    <a:pt x="47166" y="47148"/>
                  </a:lnTo>
                  <a:lnTo>
                    <a:pt x="46904" y="48895"/>
                  </a:lnTo>
                  <a:lnTo>
                    <a:pt x="46607" y="50641"/>
                  </a:lnTo>
                  <a:lnTo>
                    <a:pt x="46275" y="52387"/>
                  </a:lnTo>
                  <a:lnTo>
                    <a:pt x="45908" y="54133"/>
                  </a:lnTo>
                  <a:lnTo>
                    <a:pt x="45507" y="55880"/>
                  </a:lnTo>
                  <a:lnTo>
                    <a:pt x="45070" y="57626"/>
                  </a:lnTo>
                  <a:lnTo>
                    <a:pt x="44599" y="59372"/>
                  </a:lnTo>
                  <a:lnTo>
                    <a:pt x="44092" y="61118"/>
                  </a:lnTo>
                  <a:lnTo>
                    <a:pt x="46681" y="64100"/>
                  </a:lnTo>
                  <a:lnTo>
                    <a:pt x="49209" y="67108"/>
                  </a:lnTo>
                  <a:lnTo>
                    <a:pt x="51675" y="70142"/>
                  </a:lnTo>
                  <a:lnTo>
                    <a:pt x="54081" y="73202"/>
                  </a:lnTo>
                  <a:lnTo>
                    <a:pt x="56425" y="76289"/>
                  </a:lnTo>
                  <a:lnTo>
                    <a:pt x="58708" y="79401"/>
                  </a:lnTo>
                  <a:lnTo>
                    <a:pt x="60931" y="82540"/>
                  </a:lnTo>
                  <a:lnTo>
                    <a:pt x="63092" y="85705"/>
                  </a:lnTo>
                  <a:lnTo>
                    <a:pt x="65191" y="88897"/>
                  </a:lnTo>
                  <a:lnTo>
                    <a:pt x="67230" y="92114"/>
                  </a:lnTo>
                  <a:lnTo>
                    <a:pt x="59809" y="99536"/>
                  </a:lnTo>
                  <a:lnTo>
                    <a:pt x="58040" y="96414"/>
                  </a:lnTo>
                  <a:lnTo>
                    <a:pt x="56229" y="93337"/>
                  </a:lnTo>
                  <a:lnTo>
                    <a:pt x="54373" y="90302"/>
                  </a:lnTo>
                  <a:lnTo>
                    <a:pt x="52474" y="87312"/>
                  </a:lnTo>
                  <a:lnTo>
                    <a:pt x="50532" y="84365"/>
                  </a:lnTo>
                  <a:lnTo>
                    <a:pt x="48545" y="81462"/>
                  </a:lnTo>
                  <a:lnTo>
                    <a:pt x="46515" y="78603"/>
                  </a:lnTo>
                  <a:lnTo>
                    <a:pt x="44442" y="75787"/>
                  </a:lnTo>
                  <a:lnTo>
                    <a:pt x="42324" y="73015"/>
                  </a:lnTo>
                  <a:lnTo>
                    <a:pt x="40163" y="70286"/>
                  </a:lnTo>
                  <a:lnTo>
                    <a:pt x="37932" y="74123"/>
                  </a:lnTo>
                  <a:lnTo>
                    <a:pt x="35431" y="77777"/>
                  </a:lnTo>
                  <a:lnTo>
                    <a:pt x="32659" y="81248"/>
                  </a:lnTo>
                  <a:lnTo>
                    <a:pt x="29616" y="84535"/>
                  </a:lnTo>
                  <a:lnTo>
                    <a:pt x="26302" y="87639"/>
                  </a:lnTo>
                  <a:lnTo>
                    <a:pt x="22718" y="90560"/>
                  </a:lnTo>
                  <a:lnTo>
                    <a:pt x="18863" y="93297"/>
                  </a:lnTo>
                  <a:lnTo>
                    <a:pt x="14738" y="95851"/>
                  </a:lnTo>
                  <a:lnTo>
                    <a:pt x="10342" y="98222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3887" y="91211"/>
                  </a:lnTo>
                  <a:lnTo>
                    <a:pt x="7517" y="89373"/>
                  </a:lnTo>
                  <a:lnTo>
                    <a:pt x="10890" y="87474"/>
                  </a:lnTo>
                  <a:lnTo>
                    <a:pt x="14004" y="85513"/>
                  </a:lnTo>
                  <a:lnTo>
                    <a:pt x="16862" y="83492"/>
                  </a:lnTo>
                  <a:lnTo>
                    <a:pt x="19461" y="81410"/>
                  </a:lnTo>
                  <a:lnTo>
                    <a:pt x="21804" y="79266"/>
                  </a:lnTo>
                  <a:lnTo>
                    <a:pt x="23888" y="77062"/>
                  </a:lnTo>
                  <a:lnTo>
                    <a:pt x="25715" y="74796"/>
                  </a:lnTo>
                  <a:lnTo>
                    <a:pt x="27285" y="72469"/>
                  </a:lnTo>
                  <a:lnTo>
                    <a:pt x="28706" y="69937"/>
                  </a:lnTo>
                  <a:lnTo>
                    <a:pt x="30087" y="67056"/>
                  </a:lnTo>
                  <a:lnTo>
                    <a:pt x="31430" y="63825"/>
                  </a:lnTo>
                  <a:lnTo>
                    <a:pt x="32733" y="60245"/>
                  </a:lnTo>
                  <a:lnTo>
                    <a:pt x="33997" y="56316"/>
                  </a:lnTo>
                  <a:lnTo>
                    <a:pt x="35221" y="52038"/>
                  </a:lnTo>
                  <a:lnTo>
                    <a:pt x="36407" y="47410"/>
                  </a:lnTo>
                  <a:lnTo>
                    <a:pt x="37553" y="42433"/>
                  </a:lnTo>
                  <a:lnTo>
                    <a:pt x="38659" y="37107"/>
                  </a:lnTo>
                  <a:lnTo>
                    <a:pt x="3972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g1485"/>
            <p:cNvSpPr/>
            <p:nvPr/>
          </p:nvSpPr>
          <p:spPr>
            <a:xfrm>
              <a:off x="7405443" y="4160396"/>
              <a:ext cx="40163" cy="80327"/>
            </a:xfrm>
            <a:custGeom>
              <a:avLst/>
              <a:pathLst>
                <a:path w="40163" h="80327">
                  <a:moveTo>
                    <a:pt x="0" y="0"/>
                  </a:moveTo>
                  <a:lnTo>
                    <a:pt x="8731" y="0"/>
                  </a:lnTo>
                  <a:lnTo>
                    <a:pt x="8731" y="68976"/>
                  </a:lnTo>
                  <a:lnTo>
                    <a:pt x="11599" y="67649"/>
                  </a:lnTo>
                  <a:lnTo>
                    <a:pt x="14441" y="66287"/>
                  </a:lnTo>
                  <a:lnTo>
                    <a:pt x="17257" y="64890"/>
                  </a:lnTo>
                  <a:lnTo>
                    <a:pt x="20046" y="63458"/>
                  </a:lnTo>
                  <a:lnTo>
                    <a:pt x="22810" y="61991"/>
                  </a:lnTo>
                  <a:lnTo>
                    <a:pt x="25547" y="60490"/>
                  </a:lnTo>
                  <a:lnTo>
                    <a:pt x="28258" y="58953"/>
                  </a:lnTo>
                  <a:lnTo>
                    <a:pt x="30943" y="57381"/>
                  </a:lnTo>
                  <a:lnTo>
                    <a:pt x="33602" y="55775"/>
                  </a:lnTo>
                  <a:lnTo>
                    <a:pt x="36234" y="54133"/>
                  </a:lnTo>
                  <a:lnTo>
                    <a:pt x="40163" y="61555"/>
                  </a:lnTo>
                  <a:lnTo>
                    <a:pt x="37068" y="63471"/>
                  </a:lnTo>
                  <a:lnTo>
                    <a:pt x="33894" y="65379"/>
                  </a:lnTo>
                  <a:lnTo>
                    <a:pt x="30642" y="67278"/>
                  </a:lnTo>
                  <a:lnTo>
                    <a:pt x="27311" y="69168"/>
                  </a:lnTo>
                  <a:lnTo>
                    <a:pt x="23901" y="71050"/>
                  </a:lnTo>
                  <a:lnTo>
                    <a:pt x="20413" y="72923"/>
                  </a:lnTo>
                  <a:lnTo>
                    <a:pt x="16846" y="74787"/>
                  </a:lnTo>
                  <a:lnTo>
                    <a:pt x="13201" y="76642"/>
                  </a:lnTo>
                  <a:lnTo>
                    <a:pt x="9477" y="78489"/>
                  </a:lnTo>
                  <a:lnTo>
                    <a:pt x="5675" y="80327"/>
                  </a:lnTo>
                  <a:lnTo>
                    <a:pt x="0" y="742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g1486"/>
            <p:cNvSpPr/>
            <p:nvPr/>
          </p:nvSpPr>
          <p:spPr>
            <a:xfrm>
              <a:off x="7425089" y="4166508"/>
              <a:ext cx="25757" cy="34925"/>
            </a:xfrm>
            <a:custGeom>
              <a:avLst/>
              <a:pathLst>
                <a:path w="25757" h="34925">
                  <a:moveTo>
                    <a:pt x="7421" y="0"/>
                  </a:moveTo>
                  <a:lnTo>
                    <a:pt x="9648" y="2894"/>
                  </a:lnTo>
                  <a:lnTo>
                    <a:pt x="11787" y="5815"/>
                  </a:lnTo>
                  <a:lnTo>
                    <a:pt x="13839" y="8761"/>
                  </a:lnTo>
                  <a:lnTo>
                    <a:pt x="15803" y="11734"/>
                  </a:lnTo>
                  <a:lnTo>
                    <a:pt x="17680" y="14733"/>
                  </a:lnTo>
                  <a:lnTo>
                    <a:pt x="19470" y="17759"/>
                  </a:lnTo>
                  <a:lnTo>
                    <a:pt x="21173" y="20810"/>
                  </a:lnTo>
                  <a:lnTo>
                    <a:pt x="22788" y="23888"/>
                  </a:lnTo>
                  <a:lnTo>
                    <a:pt x="24316" y="26992"/>
                  </a:lnTo>
                  <a:lnTo>
                    <a:pt x="25757" y="30122"/>
                  </a:lnTo>
                  <a:lnTo>
                    <a:pt x="17462" y="34925"/>
                  </a:lnTo>
                  <a:lnTo>
                    <a:pt x="16109" y="31794"/>
                  </a:lnTo>
                  <a:lnTo>
                    <a:pt x="14668" y="28690"/>
                  </a:lnTo>
                  <a:lnTo>
                    <a:pt x="13140" y="25613"/>
                  </a:lnTo>
                  <a:lnTo>
                    <a:pt x="11525" y="22561"/>
                  </a:lnTo>
                  <a:lnTo>
                    <a:pt x="9822" y="19536"/>
                  </a:lnTo>
                  <a:lnTo>
                    <a:pt x="8032" y="16536"/>
                  </a:lnTo>
                  <a:lnTo>
                    <a:pt x="6155" y="13563"/>
                  </a:lnTo>
                  <a:lnTo>
                    <a:pt x="4191" y="10617"/>
                  </a:lnTo>
                  <a:lnTo>
                    <a:pt x="2139" y="769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g1487"/>
            <p:cNvSpPr/>
            <p:nvPr/>
          </p:nvSpPr>
          <p:spPr>
            <a:xfrm>
              <a:off x="7508909" y="4156467"/>
              <a:ext cx="96916" cy="99536"/>
            </a:xfrm>
            <a:custGeom>
              <a:avLst/>
              <a:pathLst>
                <a:path w="96916" h="99536">
                  <a:moveTo>
                    <a:pt x="0" y="39727"/>
                  </a:moveTo>
                  <a:lnTo>
                    <a:pt x="22701" y="39727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39727"/>
                  </a:lnTo>
                  <a:lnTo>
                    <a:pt x="96916" y="39727"/>
                  </a:lnTo>
                  <a:lnTo>
                    <a:pt x="96916" y="48021"/>
                  </a:lnTo>
                  <a:lnTo>
                    <a:pt x="56316" y="48021"/>
                  </a:lnTo>
                  <a:lnTo>
                    <a:pt x="58687" y="53361"/>
                  </a:lnTo>
                  <a:lnTo>
                    <a:pt x="61433" y="58377"/>
                  </a:lnTo>
                  <a:lnTo>
                    <a:pt x="64554" y="63070"/>
                  </a:lnTo>
                  <a:lnTo>
                    <a:pt x="68051" y="67440"/>
                  </a:lnTo>
                  <a:lnTo>
                    <a:pt x="71923" y="71487"/>
                  </a:lnTo>
                  <a:lnTo>
                    <a:pt x="76171" y="75210"/>
                  </a:lnTo>
                  <a:lnTo>
                    <a:pt x="80794" y="78611"/>
                  </a:lnTo>
                  <a:lnTo>
                    <a:pt x="85793" y="81689"/>
                  </a:lnTo>
                  <a:lnTo>
                    <a:pt x="91167" y="84444"/>
                  </a:lnTo>
                  <a:lnTo>
                    <a:pt x="96916" y="86875"/>
                  </a:lnTo>
                  <a:lnTo>
                    <a:pt x="91678" y="96043"/>
                  </a:lnTo>
                  <a:lnTo>
                    <a:pt x="85177" y="93048"/>
                  </a:lnTo>
                  <a:lnTo>
                    <a:pt x="79122" y="89652"/>
                  </a:lnTo>
                  <a:lnTo>
                    <a:pt x="73512" y="85854"/>
                  </a:lnTo>
                  <a:lnTo>
                    <a:pt x="68348" y="81654"/>
                  </a:lnTo>
                  <a:lnTo>
                    <a:pt x="63628" y="77053"/>
                  </a:lnTo>
                  <a:lnTo>
                    <a:pt x="59355" y="72050"/>
                  </a:lnTo>
                  <a:lnTo>
                    <a:pt x="55526" y="66645"/>
                  </a:lnTo>
                  <a:lnTo>
                    <a:pt x="52143" y="60839"/>
                  </a:lnTo>
                  <a:lnTo>
                    <a:pt x="49204" y="54631"/>
                  </a:lnTo>
                  <a:lnTo>
                    <a:pt x="46712" y="48021"/>
                  </a:lnTo>
                  <a:lnTo>
                    <a:pt x="31432" y="48021"/>
                  </a:lnTo>
                  <a:lnTo>
                    <a:pt x="31432" y="88185"/>
                  </a:lnTo>
                  <a:lnTo>
                    <a:pt x="33327" y="87133"/>
                  </a:lnTo>
                  <a:lnTo>
                    <a:pt x="35169" y="86072"/>
                  </a:lnTo>
                  <a:lnTo>
                    <a:pt x="36959" y="85003"/>
                  </a:lnTo>
                  <a:lnTo>
                    <a:pt x="38696" y="83924"/>
                  </a:lnTo>
                  <a:lnTo>
                    <a:pt x="40382" y="82837"/>
                  </a:lnTo>
                  <a:lnTo>
                    <a:pt x="42014" y="81741"/>
                  </a:lnTo>
                  <a:lnTo>
                    <a:pt x="43595" y="80637"/>
                  </a:lnTo>
                  <a:lnTo>
                    <a:pt x="45123" y="79524"/>
                  </a:lnTo>
                  <a:lnTo>
                    <a:pt x="46598" y="78402"/>
                  </a:lnTo>
                  <a:lnTo>
                    <a:pt x="48021" y="77271"/>
                  </a:lnTo>
                  <a:lnTo>
                    <a:pt x="49768" y="85566"/>
                  </a:lnTo>
                  <a:lnTo>
                    <a:pt x="47807" y="87041"/>
                  </a:lnTo>
                  <a:lnTo>
                    <a:pt x="45769" y="88499"/>
                  </a:lnTo>
                  <a:lnTo>
                    <a:pt x="43651" y="89940"/>
                  </a:lnTo>
                  <a:lnTo>
                    <a:pt x="41455" y="91363"/>
                  </a:lnTo>
                  <a:lnTo>
                    <a:pt x="39181" y="92769"/>
                  </a:lnTo>
                  <a:lnTo>
                    <a:pt x="36828" y="94157"/>
                  </a:lnTo>
                  <a:lnTo>
                    <a:pt x="34396" y="95528"/>
                  </a:lnTo>
                  <a:lnTo>
                    <a:pt x="31886" y="96881"/>
                  </a:lnTo>
                  <a:lnTo>
                    <a:pt x="29297" y="98217"/>
                  </a:lnTo>
                  <a:lnTo>
                    <a:pt x="26630" y="99536"/>
                  </a:lnTo>
                  <a:lnTo>
                    <a:pt x="22701" y="95170"/>
                  </a:lnTo>
                  <a:lnTo>
                    <a:pt x="22701" y="48021"/>
                  </a:lnTo>
                  <a:lnTo>
                    <a:pt x="0" y="48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g1488"/>
            <p:cNvSpPr/>
            <p:nvPr/>
          </p:nvSpPr>
          <p:spPr>
            <a:xfrm>
              <a:off x="7549946" y="4156904"/>
              <a:ext cx="42346" cy="35361"/>
            </a:xfrm>
            <a:custGeom>
              <a:avLst/>
              <a:pathLst>
                <a:path w="42346" h="35361">
                  <a:moveTo>
                    <a:pt x="35361" y="0"/>
                  </a:moveTo>
                  <a:lnTo>
                    <a:pt x="42346" y="5675"/>
                  </a:lnTo>
                  <a:lnTo>
                    <a:pt x="39220" y="9351"/>
                  </a:lnTo>
                  <a:lnTo>
                    <a:pt x="35955" y="12869"/>
                  </a:lnTo>
                  <a:lnTo>
                    <a:pt x="32550" y="16231"/>
                  </a:lnTo>
                  <a:lnTo>
                    <a:pt x="29005" y="19435"/>
                  </a:lnTo>
                  <a:lnTo>
                    <a:pt x="25320" y="22482"/>
                  </a:lnTo>
                  <a:lnTo>
                    <a:pt x="21496" y="25373"/>
                  </a:lnTo>
                  <a:lnTo>
                    <a:pt x="17532" y="28105"/>
                  </a:lnTo>
                  <a:lnTo>
                    <a:pt x="13428" y="30681"/>
                  </a:lnTo>
                  <a:lnTo>
                    <a:pt x="9185" y="33100"/>
                  </a:lnTo>
                  <a:lnTo>
                    <a:pt x="4802" y="35361"/>
                  </a:lnTo>
                  <a:lnTo>
                    <a:pt x="0" y="27503"/>
                  </a:lnTo>
                  <a:lnTo>
                    <a:pt x="3889" y="25499"/>
                  </a:lnTo>
                  <a:lnTo>
                    <a:pt x="7700" y="23329"/>
                  </a:lnTo>
                  <a:lnTo>
                    <a:pt x="11433" y="20994"/>
                  </a:lnTo>
                  <a:lnTo>
                    <a:pt x="15087" y="18492"/>
                  </a:lnTo>
                  <a:lnTo>
                    <a:pt x="18663" y="15825"/>
                  </a:lnTo>
                  <a:lnTo>
                    <a:pt x="22159" y="12992"/>
                  </a:lnTo>
                  <a:lnTo>
                    <a:pt x="25578" y="9992"/>
                  </a:lnTo>
                  <a:lnTo>
                    <a:pt x="28917" y="6827"/>
                  </a:lnTo>
                  <a:lnTo>
                    <a:pt x="32179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g1489"/>
            <p:cNvSpPr/>
            <p:nvPr/>
          </p:nvSpPr>
          <p:spPr>
            <a:xfrm>
              <a:off x="7669127" y="4159523"/>
              <a:ext cx="47585" cy="96916"/>
            </a:xfrm>
            <a:custGeom>
              <a:avLst/>
              <a:pathLst>
                <a:path w="47585" h="96916">
                  <a:moveTo>
                    <a:pt x="47585" y="0"/>
                  </a:moveTo>
                  <a:lnTo>
                    <a:pt x="47585" y="84256"/>
                  </a:lnTo>
                  <a:lnTo>
                    <a:pt x="47559" y="85448"/>
                  </a:lnTo>
                  <a:lnTo>
                    <a:pt x="47480" y="86579"/>
                  </a:lnTo>
                  <a:lnTo>
                    <a:pt x="47349" y="87648"/>
                  </a:lnTo>
                  <a:lnTo>
                    <a:pt x="47166" y="88657"/>
                  </a:lnTo>
                  <a:lnTo>
                    <a:pt x="46930" y="89604"/>
                  </a:lnTo>
                  <a:lnTo>
                    <a:pt x="46642" y="90490"/>
                  </a:lnTo>
                  <a:lnTo>
                    <a:pt x="46301" y="91315"/>
                  </a:lnTo>
                  <a:lnTo>
                    <a:pt x="45908" y="92079"/>
                  </a:lnTo>
                  <a:lnTo>
                    <a:pt x="45463" y="92782"/>
                  </a:lnTo>
                  <a:lnTo>
                    <a:pt x="44965" y="93424"/>
                  </a:lnTo>
                  <a:lnTo>
                    <a:pt x="44415" y="94005"/>
                  </a:lnTo>
                  <a:lnTo>
                    <a:pt x="43813" y="94524"/>
                  </a:lnTo>
                  <a:lnTo>
                    <a:pt x="43158" y="94982"/>
                  </a:lnTo>
                  <a:lnTo>
                    <a:pt x="42451" y="95380"/>
                  </a:lnTo>
                  <a:lnTo>
                    <a:pt x="41691" y="95716"/>
                  </a:lnTo>
                  <a:lnTo>
                    <a:pt x="40879" y="95991"/>
                  </a:lnTo>
                  <a:lnTo>
                    <a:pt x="40015" y="96205"/>
                  </a:lnTo>
                  <a:lnTo>
                    <a:pt x="39098" y="96358"/>
                  </a:lnTo>
                  <a:lnTo>
                    <a:pt x="38129" y="96449"/>
                  </a:lnTo>
                  <a:lnTo>
                    <a:pt x="37107" y="96480"/>
                  </a:lnTo>
                  <a:lnTo>
                    <a:pt x="36295" y="96471"/>
                  </a:lnTo>
                  <a:lnTo>
                    <a:pt x="35431" y="96445"/>
                  </a:lnTo>
                  <a:lnTo>
                    <a:pt x="34514" y="96401"/>
                  </a:lnTo>
                  <a:lnTo>
                    <a:pt x="33545" y="96340"/>
                  </a:lnTo>
                  <a:lnTo>
                    <a:pt x="32523" y="96262"/>
                  </a:lnTo>
                  <a:lnTo>
                    <a:pt x="31449" y="96165"/>
                  </a:lnTo>
                  <a:lnTo>
                    <a:pt x="30323" y="96052"/>
                  </a:lnTo>
                  <a:lnTo>
                    <a:pt x="29144" y="95921"/>
                  </a:lnTo>
                  <a:lnTo>
                    <a:pt x="27913" y="95773"/>
                  </a:lnTo>
                  <a:lnTo>
                    <a:pt x="26630" y="95607"/>
                  </a:lnTo>
                  <a:lnTo>
                    <a:pt x="24447" y="86439"/>
                  </a:lnTo>
                  <a:lnTo>
                    <a:pt x="25813" y="86688"/>
                  </a:lnTo>
                  <a:lnTo>
                    <a:pt x="27119" y="86910"/>
                  </a:lnTo>
                  <a:lnTo>
                    <a:pt x="28363" y="87107"/>
                  </a:lnTo>
                  <a:lnTo>
                    <a:pt x="29546" y="87277"/>
                  </a:lnTo>
                  <a:lnTo>
                    <a:pt x="30668" y="87421"/>
                  </a:lnTo>
                  <a:lnTo>
                    <a:pt x="31729" y="87539"/>
                  </a:lnTo>
                  <a:lnTo>
                    <a:pt x="32729" y="87631"/>
                  </a:lnTo>
                  <a:lnTo>
                    <a:pt x="33667" y="87696"/>
                  </a:lnTo>
                  <a:lnTo>
                    <a:pt x="34545" y="87735"/>
                  </a:lnTo>
                  <a:lnTo>
                    <a:pt x="35361" y="87749"/>
                  </a:lnTo>
                  <a:lnTo>
                    <a:pt x="36025" y="87687"/>
                  </a:lnTo>
                  <a:lnTo>
                    <a:pt x="36618" y="87504"/>
                  </a:lnTo>
                  <a:lnTo>
                    <a:pt x="37142" y="87198"/>
                  </a:lnTo>
                  <a:lnTo>
                    <a:pt x="37596" y="86771"/>
                  </a:lnTo>
                  <a:lnTo>
                    <a:pt x="37980" y="86221"/>
                  </a:lnTo>
                  <a:lnTo>
                    <a:pt x="38295" y="85548"/>
                  </a:lnTo>
                  <a:lnTo>
                    <a:pt x="38539" y="84754"/>
                  </a:lnTo>
                  <a:lnTo>
                    <a:pt x="38714" y="83837"/>
                  </a:lnTo>
                  <a:lnTo>
                    <a:pt x="38819" y="82798"/>
                  </a:lnTo>
                  <a:lnTo>
                    <a:pt x="38854" y="81637"/>
                  </a:lnTo>
                  <a:lnTo>
                    <a:pt x="38854" y="60682"/>
                  </a:lnTo>
                  <a:lnTo>
                    <a:pt x="18772" y="60682"/>
                  </a:lnTo>
                  <a:lnTo>
                    <a:pt x="18270" y="64659"/>
                  </a:lnTo>
                  <a:lnTo>
                    <a:pt x="17637" y="68557"/>
                  </a:lnTo>
                  <a:lnTo>
                    <a:pt x="16873" y="72377"/>
                  </a:lnTo>
                  <a:lnTo>
                    <a:pt x="15978" y="76119"/>
                  </a:lnTo>
                  <a:lnTo>
                    <a:pt x="14952" y="79781"/>
                  </a:lnTo>
                  <a:lnTo>
                    <a:pt x="13795" y="83365"/>
                  </a:lnTo>
                  <a:lnTo>
                    <a:pt x="12507" y="86871"/>
                  </a:lnTo>
                  <a:lnTo>
                    <a:pt x="11088" y="90298"/>
                  </a:lnTo>
                  <a:lnTo>
                    <a:pt x="9538" y="93647"/>
                  </a:lnTo>
                  <a:lnTo>
                    <a:pt x="7858" y="96916"/>
                  </a:lnTo>
                  <a:lnTo>
                    <a:pt x="0" y="91241"/>
                  </a:lnTo>
                  <a:lnTo>
                    <a:pt x="1990" y="87535"/>
                  </a:lnTo>
                  <a:lnTo>
                    <a:pt x="3771" y="83750"/>
                  </a:lnTo>
                  <a:lnTo>
                    <a:pt x="5343" y="79886"/>
                  </a:lnTo>
                  <a:lnTo>
                    <a:pt x="6705" y="75944"/>
                  </a:lnTo>
                  <a:lnTo>
                    <a:pt x="7858" y="71923"/>
                  </a:lnTo>
                  <a:lnTo>
                    <a:pt x="8801" y="67824"/>
                  </a:lnTo>
                  <a:lnTo>
                    <a:pt x="9534" y="63646"/>
                  </a:lnTo>
                  <a:lnTo>
                    <a:pt x="10058" y="59389"/>
                  </a:lnTo>
                  <a:lnTo>
                    <a:pt x="10372" y="55054"/>
                  </a:lnTo>
                  <a:lnTo>
                    <a:pt x="10477" y="5064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g1490"/>
            <p:cNvSpPr/>
            <p:nvPr/>
          </p:nvSpPr>
          <p:spPr>
            <a:xfrm>
              <a:off x="7688772" y="4167818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g1491"/>
            <p:cNvSpPr/>
            <p:nvPr/>
          </p:nvSpPr>
          <p:spPr>
            <a:xfrm>
              <a:off x="7688772" y="4194012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g1492"/>
            <p:cNvSpPr/>
            <p:nvPr/>
          </p:nvSpPr>
          <p:spPr>
            <a:xfrm>
              <a:off x="7620232" y="4156031"/>
              <a:ext cx="54570" cy="76398"/>
            </a:xfrm>
            <a:custGeom>
              <a:avLst/>
              <a:pathLst>
                <a:path w="54570" h="76398">
                  <a:moveTo>
                    <a:pt x="1309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18772" y="0"/>
                  </a:lnTo>
                  <a:lnTo>
                    <a:pt x="18772" y="13096"/>
                  </a:lnTo>
                  <a:lnTo>
                    <a:pt x="37107" y="13096"/>
                  </a:lnTo>
                  <a:lnTo>
                    <a:pt x="37107" y="0"/>
                  </a:lnTo>
                  <a:lnTo>
                    <a:pt x="45839" y="0"/>
                  </a:lnTo>
                  <a:lnTo>
                    <a:pt x="45839" y="13096"/>
                  </a:lnTo>
                  <a:lnTo>
                    <a:pt x="54570" y="13096"/>
                  </a:lnTo>
                  <a:lnTo>
                    <a:pt x="54570" y="20955"/>
                  </a:lnTo>
                  <a:lnTo>
                    <a:pt x="45839" y="20955"/>
                  </a:lnTo>
                  <a:lnTo>
                    <a:pt x="45839" y="68540"/>
                  </a:lnTo>
                  <a:lnTo>
                    <a:pt x="54133" y="68540"/>
                  </a:lnTo>
                  <a:lnTo>
                    <a:pt x="54133" y="76398"/>
                  </a:lnTo>
                  <a:lnTo>
                    <a:pt x="0" y="76398"/>
                  </a:lnTo>
                  <a:lnTo>
                    <a:pt x="0" y="68540"/>
                  </a:lnTo>
                  <a:lnTo>
                    <a:pt x="10040" y="68540"/>
                  </a:lnTo>
                  <a:lnTo>
                    <a:pt x="10040" y="20955"/>
                  </a:lnTo>
                  <a:lnTo>
                    <a:pt x="1309" y="20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g1493"/>
            <p:cNvSpPr/>
            <p:nvPr/>
          </p:nvSpPr>
          <p:spPr>
            <a:xfrm>
              <a:off x="7639004" y="4176986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g1494"/>
            <p:cNvSpPr/>
            <p:nvPr/>
          </p:nvSpPr>
          <p:spPr>
            <a:xfrm>
              <a:off x="7639004" y="4195321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g1495"/>
            <p:cNvSpPr/>
            <p:nvPr/>
          </p:nvSpPr>
          <p:spPr>
            <a:xfrm>
              <a:off x="7639004" y="4213657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g1496"/>
            <p:cNvSpPr/>
            <p:nvPr/>
          </p:nvSpPr>
          <p:spPr>
            <a:xfrm>
              <a:off x="7621542" y="4234612"/>
              <a:ext cx="23574" cy="22264"/>
            </a:xfrm>
            <a:custGeom>
              <a:avLst/>
              <a:pathLst>
                <a:path w="23574" h="22264">
                  <a:moveTo>
                    <a:pt x="16152" y="0"/>
                  </a:moveTo>
                  <a:lnTo>
                    <a:pt x="23574" y="4802"/>
                  </a:lnTo>
                  <a:lnTo>
                    <a:pt x="22068" y="6941"/>
                  </a:lnTo>
                  <a:lnTo>
                    <a:pt x="20518" y="8993"/>
                  </a:lnTo>
                  <a:lnTo>
                    <a:pt x="18924" y="10957"/>
                  </a:lnTo>
                  <a:lnTo>
                    <a:pt x="17287" y="12834"/>
                  </a:lnTo>
                  <a:lnTo>
                    <a:pt x="15607" y="14624"/>
                  </a:lnTo>
                  <a:lnTo>
                    <a:pt x="13882" y="16327"/>
                  </a:lnTo>
                  <a:lnTo>
                    <a:pt x="12114" y="17942"/>
                  </a:lnTo>
                  <a:lnTo>
                    <a:pt x="10302" y="19470"/>
                  </a:lnTo>
                  <a:lnTo>
                    <a:pt x="8447" y="20911"/>
                  </a:lnTo>
                  <a:lnTo>
                    <a:pt x="6548" y="22264"/>
                  </a:lnTo>
                  <a:lnTo>
                    <a:pt x="0" y="14843"/>
                  </a:lnTo>
                  <a:lnTo>
                    <a:pt x="1968" y="13515"/>
                  </a:lnTo>
                  <a:lnTo>
                    <a:pt x="3859" y="12153"/>
                  </a:lnTo>
                  <a:lnTo>
                    <a:pt x="5670" y="10756"/>
                  </a:lnTo>
                  <a:lnTo>
                    <a:pt x="7404" y="9324"/>
                  </a:lnTo>
                  <a:lnTo>
                    <a:pt x="9058" y="7858"/>
                  </a:lnTo>
                  <a:lnTo>
                    <a:pt x="10634" y="6356"/>
                  </a:lnTo>
                  <a:lnTo>
                    <a:pt x="12132" y="4819"/>
                  </a:lnTo>
                  <a:lnTo>
                    <a:pt x="13550" y="3248"/>
                  </a:lnTo>
                  <a:lnTo>
                    <a:pt x="14891" y="1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g1497"/>
            <p:cNvSpPr/>
            <p:nvPr/>
          </p:nvSpPr>
          <p:spPr>
            <a:xfrm>
              <a:off x="7651665" y="4234612"/>
              <a:ext cx="16152" cy="17899"/>
            </a:xfrm>
            <a:custGeom>
              <a:avLst/>
              <a:pathLst>
                <a:path w="16152" h="17899">
                  <a:moveTo>
                    <a:pt x="6984" y="0"/>
                  </a:moveTo>
                  <a:lnTo>
                    <a:pt x="8098" y="1318"/>
                  </a:lnTo>
                  <a:lnTo>
                    <a:pt x="9167" y="2654"/>
                  </a:lnTo>
                  <a:lnTo>
                    <a:pt x="10193" y="4007"/>
                  </a:lnTo>
                  <a:lnTo>
                    <a:pt x="11176" y="5378"/>
                  </a:lnTo>
                  <a:lnTo>
                    <a:pt x="12114" y="6766"/>
                  </a:lnTo>
                  <a:lnTo>
                    <a:pt x="13009" y="8172"/>
                  </a:lnTo>
                  <a:lnTo>
                    <a:pt x="13860" y="9595"/>
                  </a:lnTo>
                  <a:lnTo>
                    <a:pt x="14668" y="11036"/>
                  </a:lnTo>
                  <a:lnTo>
                    <a:pt x="15432" y="12494"/>
                  </a:lnTo>
                  <a:lnTo>
                    <a:pt x="16152" y="13970"/>
                  </a:lnTo>
                  <a:lnTo>
                    <a:pt x="9167" y="17899"/>
                  </a:lnTo>
                  <a:lnTo>
                    <a:pt x="8447" y="16506"/>
                  </a:lnTo>
                  <a:lnTo>
                    <a:pt x="7683" y="15122"/>
                  </a:lnTo>
                  <a:lnTo>
                    <a:pt x="6875" y="13747"/>
                  </a:lnTo>
                  <a:lnTo>
                    <a:pt x="6024" y="12380"/>
                  </a:lnTo>
                  <a:lnTo>
                    <a:pt x="5129" y="11023"/>
                  </a:lnTo>
                  <a:lnTo>
                    <a:pt x="4191" y="9674"/>
                  </a:lnTo>
                  <a:lnTo>
                    <a:pt x="3208" y="8333"/>
                  </a:lnTo>
                  <a:lnTo>
                    <a:pt x="2182" y="7002"/>
                  </a:lnTo>
                  <a:lnTo>
                    <a:pt x="1113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g1498"/>
            <p:cNvSpPr/>
            <p:nvPr/>
          </p:nvSpPr>
          <p:spPr>
            <a:xfrm>
              <a:off x="7766917" y="4155594"/>
              <a:ext cx="65047" cy="42783"/>
            </a:xfrm>
            <a:custGeom>
              <a:avLst/>
              <a:pathLst>
                <a:path w="65047" h="42783">
                  <a:moveTo>
                    <a:pt x="22264" y="0"/>
                  </a:moveTo>
                  <a:lnTo>
                    <a:pt x="30995" y="1746"/>
                  </a:lnTo>
                  <a:lnTo>
                    <a:pt x="30637" y="2968"/>
                  </a:lnTo>
                  <a:lnTo>
                    <a:pt x="30262" y="4190"/>
                  </a:lnTo>
                  <a:lnTo>
                    <a:pt x="29869" y="5413"/>
                  </a:lnTo>
                  <a:lnTo>
                    <a:pt x="29459" y="6635"/>
                  </a:lnTo>
                  <a:lnTo>
                    <a:pt x="29031" y="7858"/>
                  </a:lnTo>
                  <a:lnTo>
                    <a:pt x="28586" y="9080"/>
                  </a:lnTo>
                  <a:lnTo>
                    <a:pt x="28123" y="10302"/>
                  </a:lnTo>
                  <a:lnTo>
                    <a:pt x="27643" y="11525"/>
                  </a:lnTo>
                  <a:lnTo>
                    <a:pt x="27145" y="12747"/>
                  </a:lnTo>
                  <a:lnTo>
                    <a:pt x="26630" y="13969"/>
                  </a:lnTo>
                  <a:lnTo>
                    <a:pt x="65047" y="13969"/>
                  </a:lnTo>
                  <a:lnTo>
                    <a:pt x="65047" y="21828"/>
                  </a:lnTo>
                  <a:lnTo>
                    <a:pt x="22701" y="21828"/>
                  </a:lnTo>
                  <a:lnTo>
                    <a:pt x="15279" y="32742"/>
                  </a:lnTo>
                  <a:lnTo>
                    <a:pt x="14402" y="33864"/>
                  </a:lnTo>
                  <a:lnTo>
                    <a:pt x="13515" y="34959"/>
                  </a:lnTo>
                  <a:lnTo>
                    <a:pt x="12621" y="36029"/>
                  </a:lnTo>
                  <a:lnTo>
                    <a:pt x="11717" y="37072"/>
                  </a:lnTo>
                  <a:lnTo>
                    <a:pt x="10804" y="38090"/>
                  </a:lnTo>
                  <a:lnTo>
                    <a:pt x="9883" y="39081"/>
                  </a:lnTo>
                  <a:lnTo>
                    <a:pt x="8953" y="40045"/>
                  </a:lnTo>
                  <a:lnTo>
                    <a:pt x="8015" y="40984"/>
                  </a:lnTo>
                  <a:lnTo>
                    <a:pt x="7067" y="41896"/>
                  </a:lnTo>
                  <a:lnTo>
                    <a:pt x="6111" y="42783"/>
                  </a:lnTo>
                  <a:lnTo>
                    <a:pt x="0" y="37107"/>
                  </a:lnTo>
                  <a:lnTo>
                    <a:pt x="2894" y="34064"/>
                  </a:lnTo>
                  <a:lnTo>
                    <a:pt x="5640" y="30873"/>
                  </a:lnTo>
                  <a:lnTo>
                    <a:pt x="8237" y="27533"/>
                  </a:lnTo>
                  <a:lnTo>
                    <a:pt x="10687" y="24045"/>
                  </a:lnTo>
                  <a:lnTo>
                    <a:pt x="12987" y="20409"/>
                  </a:lnTo>
                  <a:lnTo>
                    <a:pt x="15139" y="16624"/>
                  </a:lnTo>
                  <a:lnTo>
                    <a:pt x="17143" y="12690"/>
                  </a:lnTo>
                  <a:lnTo>
                    <a:pt x="18999" y="8609"/>
                  </a:lnTo>
                  <a:lnTo>
                    <a:pt x="20706" y="43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g1499"/>
            <p:cNvSpPr/>
            <p:nvPr/>
          </p:nvSpPr>
          <p:spPr>
            <a:xfrm>
              <a:off x="7774339" y="4192265"/>
              <a:ext cx="58935" cy="61991"/>
            </a:xfrm>
            <a:custGeom>
              <a:avLst/>
              <a:pathLst>
                <a:path w="58935" h="61991">
                  <a:moveTo>
                    <a:pt x="8294" y="0"/>
                  </a:moveTo>
                  <a:lnTo>
                    <a:pt x="48895" y="0"/>
                  </a:lnTo>
                  <a:lnTo>
                    <a:pt x="48895" y="6548"/>
                  </a:lnTo>
                  <a:lnTo>
                    <a:pt x="16152" y="41473"/>
                  </a:lnTo>
                  <a:lnTo>
                    <a:pt x="14908" y="42748"/>
                  </a:lnTo>
                  <a:lnTo>
                    <a:pt x="13795" y="43953"/>
                  </a:lnTo>
                  <a:lnTo>
                    <a:pt x="12813" y="45088"/>
                  </a:lnTo>
                  <a:lnTo>
                    <a:pt x="11961" y="46153"/>
                  </a:lnTo>
                  <a:lnTo>
                    <a:pt x="11241" y="47148"/>
                  </a:lnTo>
                  <a:lnTo>
                    <a:pt x="10652" y="48074"/>
                  </a:lnTo>
                  <a:lnTo>
                    <a:pt x="10193" y="48929"/>
                  </a:lnTo>
                  <a:lnTo>
                    <a:pt x="9866" y="49715"/>
                  </a:lnTo>
                  <a:lnTo>
                    <a:pt x="9669" y="50431"/>
                  </a:lnTo>
                  <a:lnTo>
                    <a:pt x="9604" y="51077"/>
                  </a:lnTo>
                  <a:lnTo>
                    <a:pt x="9632" y="51416"/>
                  </a:lnTo>
                  <a:lnTo>
                    <a:pt x="9717" y="51732"/>
                  </a:lnTo>
                  <a:lnTo>
                    <a:pt x="9859" y="52027"/>
                  </a:lnTo>
                  <a:lnTo>
                    <a:pt x="10058" y="52300"/>
                  </a:lnTo>
                  <a:lnTo>
                    <a:pt x="10313" y="52551"/>
                  </a:lnTo>
                  <a:lnTo>
                    <a:pt x="10625" y="52780"/>
                  </a:lnTo>
                  <a:lnTo>
                    <a:pt x="10994" y="52987"/>
                  </a:lnTo>
                  <a:lnTo>
                    <a:pt x="11420" y="53173"/>
                  </a:lnTo>
                  <a:lnTo>
                    <a:pt x="11902" y="53337"/>
                  </a:lnTo>
                  <a:lnTo>
                    <a:pt x="12442" y="53478"/>
                  </a:lnTo>
                  <a:lnTo>
                    <a:pt x="13116" y="53603"/>
                  </a:lnTo>
                  <a:lnTo>
                    <a:pt x="14004" y="53714"/>
                  </a:lnTo>
                  <a:lnTo>
                    <a:pt x="15107" y="53812"/>
                  </a:lnTo>
                  <a:lnTo>
                    <a:pt x="16423" y="53898"/>
                  </a:lnTo>
                  <a:lnTo>
                    <a:pt x="17953" y="53970"/>
                  </a:lnTo>
                  <a:lnTo>
                    <a:pt x="19697" y="54028"/>
                  </a:lnTo>
                  <a:lnTo>
                    <a:pt x="21655" y="54074"/>
                  </a:lnTo>
                  <a:lnTo>
                    <a:pt x="23827" y="54107"/>
                  </a:lnTo>
                  <a:lnTo>
                    <a:pt x="26213" y="54127"/>
                  </a:lnTo>
                  <a:lnTo>
                    <a:pt x="28813" y="54133"/>
                  </a:lnTo>
                  <a:lnTo>
                    <a:pt x="36234" y="54133"/>
                  </a:lnTo>
                  <a:lnTo>
                    <a:pt x="37915" y="54114"/>
                  </a:lnTo>
                  <a:lnTo>
                    <a:pt x="39465" y="54055"/>
                  </a:lnTo>
                  <a:lnTo>
                    <a:pt x="40884" y="53956"/>
                  </a:lnTo>
                  <a:lnTo>
                    <a:pt x="42171" y="53819"/>
                  </a:lnTo>
                  <a:lnTo>
                    <a:pt x="43328" y="53642"/>
                  </a:lnTo>
                  <a:lnTo>
                    <a:pt x="44354" y="53426"/>
                  </a:lnTo>
                  <a:lnTo>
                    <a:pt x="45249" y="53171"/>
                  </a:lnTo>
                  <a:lnTo>
                    <a:pt x="46013" y="52876"/>
                  </a:lnTo>
                  <a:lnTo>
                    <a:pt x="46646" y="52542"/>
                  </a:lnTo>
                  <a:lnTo>
                    <a:pt x="47148" y="52169"/>
                  </a:lnTo>
                  <a:lnTo>
                    <a:pt x="47567" y="51730"/>
                  </a:lnTo>
                  <a:lnTo>
                    <a:pt x="47952" y="51200"/>
                  </a:lnTo>
                  <a:lnTo>
                    <a:pt x="48301" y="50577"/>
                  </a:lnTo>
                  <a:lnTo>
                    <a:pt x="48615" y="49864"/>
                  </a:lnTo>
                  <a:lnTo>
                    <a:pt x="48895" y="49058"/>
                  </a:lnTo>
                  <a:lnTo>
                    <a:pt x="49139" y="48161"/>
                  </a:lnTo>
                  <a:lnTo>
                    <a:pt x="49349" y="47172"/>
                  </a:lnTo>
                  <a:lnTo>
                    <a:pt x="49523" y="46092"/>
                  </a:lnTo>
                  <a:lnTo>
                    <a:pt x="49663" y="44920"/>
                  </a:lnTo>
                  <a:lnTo>
                    <a:pt x="49768" y="43656"/>
                  </a:lnTo>
                  <a:lnTo>
                    <a:pt x="58935" y="46275"/>
                  </a:lnTo>
                  <a:lnTo>
                    <a:pt x="58649" y="48050"/>
                  </a:lnTo>
                  <a:lnTo>
                    <a:pt x="58316" y="49707"/>
                  </a:lnTo>
                  <a:lnTo>
                    <a:pt x="57934" y="51245"/>
                  </a:lnTo>
                  <a:lnTo>
                    <a:pt x="57504" y="52666"/>
                  </a:lnTo>
                  <a:lnTo>
                    <a:pt x="57025" y="53970"/>
                  </a:lnTo>
                  <a:lnTo>
                    <a:pt x="56499" y="55155"/>
                  </a:lnTo>
                  <a:lnTo>
                    <a:pt x="55925" y="56222"/>
                  </a:lnTo>
                  <a:lnTo>
                    <a:pt x="55303" y="57172"/>
                  </a:lnTo>
                  <a:lnTo>
                    <a:pt x="54633" y="58003"/>
                  </a:lnTo>
                  <a:lnTo>
                    <a:pt x="53915" y="58717"/>
                  </a:lnTo>
                  <a:lnTo>
                    <a:pt x="53070" y="59339"/>
                  </a:lnTo>
                  <a:lnTo>
                    <a:pt x="52020" y="59896"/>
                  </a:lnTo>
                  <a:lnTo>
                    <a:pt x="50765" y="60387"/>
                  </a:lnTo>
                  <a:lnTo>
                    <a:pt x="49305" y="60813"/>
                  </a:lnTo>
                  <a:lnTo>
                    <a:pt x="47639" y="61173"/>
                  </a:lnTo>
                  <a:lnTo>
                    <a:pt x="45769" y="61468"/>
                  </a:lnTo>
                  <a:lnTo>
                    <a:pt x="43693" y="61697"/>
                  </a:lnTo>
                  <a:lnTo>
                    <a:pt x="41412" y="61860"/>
                  </a:lnTo>
                  <a:lnTo>
                    <a:pt x="38926" y="61959"/>
                  </a:lnTo>
                  <a:lnTo>
                    <a:pt x="36234" y="61991"/>
                  </a:lnTo>
                  <a:lnTo>
                    <a:pt x="26193" y="61991"/>
                  </a:lnTo>
                  <a:lnTo>
                    <a:pt x="22993" y="61965"/>
                  </a:lnTo>
                  <a:lnTo>
                    <a:pt x="20029" y="61887"/>
                  </a:lnTo>
                  <a:lnTo>
                    <a:pt x="17300" y="61756"/>
                  </a:lnTo>
                  <a:lnTo>
                    <a:pt x="14808" y="61572"/>
                  </a:lnTo>
                  <a:lnTo>
                    <a:pt x="12551" y="61337"/>
                  </a:lnTo>
                  <a:lnTo>
                    <a:pt x="10529" y="61048"/>
                  </a:lnTo>
                  <a:lnTo>
                    <a:pt x="8744" y="60708"/>
                  </a:lnTo>
                  <a:lnTo>
                    <a:pt x="7194" y="60315"/>
                  </a:lnTo>
                  <a:lnTo>
                    <a:pt x="5880" y="59870"/>
                  </a:lnTo>
                  <a:lnTo>
                    <a:pt x="4802" y="59372"/>
                  </a:lnTo>
                  <a:lnTo>
                    <a:pt x="3889" y="58818"/>
                  </a:lnTo>
                  <a:lnTo>
                    <a:pt x="3073" y="58202"/>
                  </a:lnTo>
                  <a:lnTo>
                    <a:pt x="2353" y="57525"/>
                  </a:lnTo>
                  <a:lnTo>
                    <a:pt x="1728" y="56788"/>
                  </a:lnTo>
                  <a:lnTo>
                    <a:pt x="1200" y="55989"/>
                  </a:lnTo>
                  <a:lnTo>
                    <a:pt x="768" y="55129"/>
                  </a:lnTo>
                  <a:lnTo>
                    <a:pt x="432" y="54207"/>
                  </a:lnTo>
                  <a:lnTo>
                    <a:pt x="192" y="53225"/>
                  </a:lnTo>
                  <a:lnTo>
                    <a:pt x="48" y="52182"/>
                  </a:lnTo>
                  <a:lnTo>
                    <a:pt x="0" y="51077"/>
                  </a:lnTo>
                  <a:lnTo>
                    <a:pt x="96" y="50147"/>
                  </a:lnTo>
                  <a:lnTo>
                    <a:pt x="384" y="49104"/>
                  </a:lnTo>
                  <a:lnTo>
                    <a:pt x="864" y="47947"/>
                  </a:lnTo>
                  <a:lnTo>
                    <a:pt x="1536" y="46677"/>
                  </a:lnTo>
                  <a:lnTo>
                    <a:pt x="2401" y="45293"/>
                  </a:lnTo>
                  <a:lnTo>
                    <a:pt x="3457" y="43795"/>
                  </a:lnTo>
                  <a:lnTo>
                    <a:pt x="4706" y="42185"/>
                  </a:lnTo>
                  <a:lnTo>
                    <a:pt x="6146" y="40460"/>
                  </a:lnTo>
                  <a:lnTo>
                    <a:pt x="7779" y="38622"/>
                  </a:lnTo>
                  <a:lnTo>
                    <a:pt x="9604" y="36671"/>
                  </a:lnTo>
                  <a:lnTo>
                    <a:pt x="36234" y="8294"/>
                  </a:lnTo>
                  <a:lnTo>
                    <a:pt x="829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g1500"/>
            <p:cNvSpPr/>
            <p:nvPr/>
          </p:nvSpPr>
          <p:spPr>
            <a:xfrm>
              <a:off x="7735048" y="4165635"/>
              <a:ext cx="31432" cy="72905"/>
            </a:xfrm>
            <a:custGeom>
              <a:avLst/>
              <a:pathLst>
                <a:path w="31432" h="72905">
                  <a:moveTo>
                    <a:pt x="31432" y="0"/>
                  </a:moveTo>
                  <a:lnTo>
                    <a:pt x="31432" y="68976"/>
                  </a:lnTo>
                  <a:lnTo>
                    <a:pt x="23137" y="68976"/>
                  </a:lnTo>
                  <a:lnTo>
                    <a:pt x="23137" y="61991"/>
                  </a:lnTo>
                  <a:lnTo>
                    <a:pt x="8294" y="61991"/>
                  </a:lnTo>
                  <a:lnTo>
                    <a:pt x="8294" y="72905"/>
                  </a:lnTo>
                  <a:lnTo>
                    <a:pt x="0" y="72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g1501"/>
            <p:cNvSpPr/>
            <p:nvPr/>
          </p:nvSpPr>
          <p:spPr>
            <a:xfrm>
              <a:off x="7743343" y="4173930"/>
              <a:ext cx="14843" cy="45402"/>
            </a:xfrm>
            <a:custGeom>
              <a:avLst/>
              <a:pathLst>
                <a:path w="14843" h="45402">
                  <a:moveTo>
                    <a:pt x="0" y="45402"/>
                  </a:moveTo>
                  <a:lnTo>
                    <a:pt x="14843" y="45402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g1502"/>
            <p:cNvSpPr/>
            <p:nvPr/>
          </p:nvSpPr>
          <p:spPr>
            <a:xfrm>
              <a:off x="7856412" y="4229810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g1503"/>
            <p:cNvSpPr/>
            <p:nvPr/>
          </p:nvSpPr>
          <p:spPr>
            <a:xfrm>
              <a:off x="7958131" y="4155157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g1504"/>
            <p:cNvSpPr/>
            <p:nvPr/>
          </p:nvSpPr>
          <p:spPr>
            <a:xfrm>
              <a:off x="7956822" y="4178732"/>
              <a:ext cx="97353" cy="78144"/>
            </a:xfrm>
            <a:custGeom>
              <a:avLst/>
              <a:pathLst>
                <a:path w="97353" h="78144">
                  <a:moveTo>
                    <a:pt x="0" y="18772"/>
                  </a:moveTo>
                  <a:lnTo>
                    <a:pt x="29686" y="18772"/>
                  </a:lnTo>
                  <a:lnTo>
                    <a:pt x="30633" y="16855"/>
                  </a:lnTo>
                  <a:lnTo>
                    <a:pt x="31554" y="14947"/>
                  </a:lnTo>
                  <a:lnTo>
                    <a:pt x="32449" y="13048"/>
                  </a:lnTo>
                  <a:lnTo>
                    <a:pt x="33318" y="11158"/>
                  </a:lnTo>
                  <a:lnTo>
                    <a:pt x="34161" y="9276"/>
                  </a:lnTo>
                  <a:lnTo>
                    <a:pt x="34977" y="7404"/>
                  </a:lnTo>
                  <a:lnTo>
                    <a:pt x="35767" y="5539"/>
                  </a:lnTo>
                  <a:lnTo>
                    <a:pt x="36531" y="3684"/>
                  </a:lnTo>
                  <a:lnTo>
                    <a:pt x="37269" y="1837"/>
                  </a:lnTo>
                  <a:lnTo>
                    <a:pt x="37980" y="0"/>
                  </a:lnTo>
                  <a:lnTo>
                    <a:pt x="47585" y="873"/>
                  </a:lnTo>
                  <a:lnTo>
                    <a:pt x="46882" y="2780"/>
                  </a:lnTo>
                  <a:lnTo>
                    <a:pt x="46170" y="4662"/>
                  </a:lnTo>
                  <a:lnTo>
                    <a:pt x="45450" y="6517"/>
                  </a:lnTo>
                  <a:lnTo>
                    <a:pt x="44721" y="8347"/>
                  </a:lnTo>
                  <a:lnTo>
                    <a:pt x="43983" y="10150"/>
                  </a:lnTo>
                  <a:lnTo>
                    <a:pt x="43237" y="11926"/>
                  </a:lnTo>
                  <a:lnTo>
                    <a:pt x="42481" y="13677"/>
                  </a:lnTo>
                  <a:lnTo>
                    <a:pt x="41717" y="15401"/>
                  </a:lnTo>
                  <a:lnTo>
                    <a:pt x="40945" y="17100"/>
                  </a:lnTo>
                  <a:lnTo>
                    <a:pt x="40163" y="18772"/>
                  </a:lnTo>
                  <a:lnTo>
                    <a:pt x="97353" y="18772"/>
                  </a:lnTo>
                  <a:lnTo>
                    <a:pt x="97353" y="27503"/>
                  </a:lnTo>
                  <a:lnTo>
                    <a:pt x="75961" y="27503"/>
                  </a:lnTo>
                  <a:lnTo>
                    <a:pt x="75202" y="30677"/>
                  </a:lnTo>
                  <a:lnTo>
                    <a:pt x="74320" y="33737"/>
                  </a:lnTo>
                  <a:lnTo>
                    <a:pt x="73316" y="36684"/>
                  </a:lnTo>
                  <a:lnTo>
                    <a:pt x="72189" y="39517"/>
                  </a:lnTo>
                  <a:lnTo>
                    <a:pt x="70941" y="42237"/>
                  </a:lnTo>
                  <a:lnTo>
                    <a:pt x="69570" y="44843"/>
                  </a:lnTo>
                  <a:lnTo>
                    <a:pt x="68077" y="47336"/>
                  </a:lnTo>
                  <a:lnTo>
                    <a:pt x="66462" y="49715"/>
                  </a:lnTo>
                  <a:lnTo>
                    <a:pt x="64724" y="51981"/>
                  </a:lnTo>
                  <a:lnTo>
                    <a:pt x="62864" y="54133"/>
                  </a:lnTo>
                  <a:lnTo>
                    <a:pt x="66169" y="55622"/>
                  </a:lnTo>
                  <a:lnTo>
                    <a:pt x="69448" y="57119"/>
                  </a:lnTo>
                  <a:lnTo>
                    <a:pt x="72700" y="58625"/>
                  </a:lnTo>
                  <a:lnTo>
                    <a:pt x="75926" y="60140"/>
                  </a:lnTo>
                  <a:lnTo>
                    <a:pt x="79126" y="61664"/>
                  </a:lnTo>
                  <a:lnTo>
                    <a:pt x="82300" y="63196"/>
                  </a:lnTo>
                  <a:lnTo>
                    <a:pt x="85448" y="64737"/>
                  </a:lnTo>
                  <a:lnTo>
                    <a:pt x="88569" y="66287"/>
                  </a:lnTo>
                  <a:lnTo>
                    <a:pt x="91665" y="67846"/>
                  </a:lnTo>
                  <a:lnTo>
                    <a:pt x="94734" y="69413"/>
                  </a:lnTo>
                  <a:lnTo>
                    <a:pt x="88622" y="78144"/>
                  </a:lnTo>
                  <a:lnTo>
                    <a:pt x="86011" y="76477"/>
                  </a:lnTo>
                  <a:lnTo>
                    <a:pt x="83243" y="74791"/>
                  </a:lnTo>
                  <a:lnTo>
                    <a:pt x="80318" y="73089"/>
                  </a:lnTo>
                  <a:lnTo>
                    <a:pt x="77236" y="71369"/>
                  </a:lnTo>
                  <a:lnTo>
                    <a:pt x="73997" y="69631"/>
                  </a:lnTo>
                  <a:lnTo>
                    <a:pt x="70600" y="67876"/>
                  </a:lnTo>
                  <a:lnTo>
                    <a:pt x="67047" y="66104"/>
                  </a:lnTo>
                  <a:lnTo>
                    <a:pt x="63336" y="64314"/>
                  </a:lnTo>
                  <a:lnTo>
                    <a:pt x="59468" y="62507"/>
                  </a:lnTo>
                  <a:lnTo>
                    <a:pt x="55443" y="60682"/>
                  </a:lnTo>
                  <a:lnTo>
                    <a:pt x="51732" y="63135"/>
                  </a:lnTo>
                  <a:lnTo>
                    <a:pt x="47759" y="65431"/>
                  </a:lnTo>
                  <a:lnTo>
                    <a:pt x="43525" y="67571"/>
                  </a:lnTo>
                  <a:lnTo>
                    <a:pt x="39028" y="69553"/>
                  </a:lnTo>
                  <a:lnTo>
                    <a:pt x="34270" y="71377"/>
                  </a:lnTo>
                  <a:lnTo>
                    <a:pt x="29249" y="73045"/>
                  </a:lnTo>
                  <a:lnTo>
                    <a:pt x="23967" y="74556"/>
                  </a:lnTo>
                  <a:lnTo>
                    <a:pt x="18422" y="75909"/>
                  </a:lnTo>
                  <a:lnTo>
                    <a:pt x="12616" y="77105"/>
                  </a:lnTo>
                  <a:lnTo>
                    <a:pt x="6548" y="78144"/>
                  </a:lnTo>
                  <a:lnTo>
                    <a:pt x="2182" y="69413"/>
                  </a:lnTo>
                  <a:lnTo>
                    <a:pt x="7565" y="68575"/>
                  </a:lnTo>
                  <a:lnTo>
                    <a:pt x="12712" y="67632"/>
                  </a:lnTo>
                  <a:lnTo>
                    <a:pt x="17624" y="66584"/>
                  </a:lnTo>
                  <a:lnTo>
                    <a:pt x="22299" y="65431"/>
                  </a:lnTo>
                  <a:lnTo>
                    <a:pt x="26739" y="64174"/>
                  </a:lnTo>
                  <a:lnTo>
                    <a:pt x="30943" y="62812"/>
                  </a:lnTo>
                  <a:lnTo>
                    <a:pt x="34911" y="61345"/>
                  </a:lnTo>
                  <a:lnTo>
                    <a:pt x="38644" y="59774"/>
                  </a:lnTo>
                  <a:lnTo>
                    <a:pt x="42141" y="58097"/>
                  </a:lnTo>
                  <a:lnTo>
                    <a:pt x="45402" y="56316"/>
                  </a:lnTo>
                  <a:lnTo>
                    <a:pt x="42586" y="55177"/>
                  </a:lnTo>
                  <a:lnTo>
                    <a:pt x="39727" y="54028"/>
                  </a:lnTo>
                  <a:lnTo>
                    <a:pt x="36824" y="52872"/>
                  </a:lnTo>
                  <a:lnTo>
                    <a:pt x="33877" y="51706"/>
                  </a:lnTo>
                  <a:lnTo>
                    <a:pt x="30886" y="50532"/>
                  </a:lnTo>
                  <a:lnTo>
                    <a:pt x="27852" y="49349"/>
                  </a:lnTo>
                  <a:lnTo>
                    <a:pt x="24774" y="48157"/>
                  </a:lnTo>
                  <a:lnTo>
                    <a:pt x="21653" y="46956"/>
                  </a:lnTo>
                  <a:lnTo>
                    <a:pt x="18488" y="45747"/>
                  </a:lnTo>
                  <a:lnTo>
                    <a:pt x="15279" y="44529"/>
                  </a:lnTo>
                  <a:lnTo>
                    <a:pt x="2532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g1505"/>
            <p:cNvSpPr/>
            <p:nvPr/>
          </p:nvSpPr>
          <p:spPr>
            <a:xfrm>
              <a:off x="7984325" y="4206235"/>
              <a:ext cx="38854" cy="23137"/>
            </a:xfrm>
            <a:custGeom>
              <a:avLst/>
              <a:pathLst>
                <a:path w="38854" h="23137">
                  <a:moveTo>
                    <a:pt x="8294" y="0"/>
                  </a:moveTo>
                  <a:lnTo>
                    <a:pt x="7504" y="1466"/>
                  </a:lnTo>
                  <a:lnTo>
                    <a:pt x="6705" y="2898"/>
                  </a:lnTo>
                  <a:lnTo>
                    <a:pt x="5897" y="4295"/>
                  </a:lnTo>
                  <a:lnTo>
                    <a:pt x="5081" y="5657"/>
                  </a:lnTo>
                  <a:lnTo>
                    <a:pt x="4256" y="6985"/>
                  </a:lnTo>
                  <a:lnTo>
                    <a:pt x="3422" y="8277"/>
                  </a:lnTo>
                  <a:lnTo>
                    <a:pt x="2580" y="9534"/>
                  </a:lnTo>
                  <a:lnTo>
                    <a:pt x="1728" y="10756"/>
                  </a:lnTo>
                  <a:lnTo>
                    <a:pt x="868" y="11944"/>
                  </a:lnTo>
                  <a:lnTo>
                    <a:pt x="0" y="13096"/>
                  </a:lnTo>
                  <a:lnTo>
                    <a:pt x="2697" y="14061"/>
                  </a:lnTo>
                  <a:lnTo>
                    <a:pt x="5378" y="15035"/>
                  </a:lnTo>
                  <a:lnTo>
                    <a:pt x="8041" y="16017"/>
                  </a:lnTo>
                  <a:lnTo>
                    <a:pt x="10687" y="17008"/>
                  </a:lnTo>
                  <a:lnTo>
                    <a:pt x="13315" y="18008"/>
                  </a:lnTo>
                  <a:lnTo>
                    <a:pt x="15925" y="19016"/>
                  </a:lnTo>
                  <a:lnTo>
                    <a:pt x="18518" y="20033"/>
                  </a:lnTo>
                  <a:lnTo>
                    <a:pt x="21094" y="21059"/>
                  </a:lnTo>
                  <a:lnTo>
                    <a:pt x="23652" y="22094"/>
                  </a:lnTo>
                  <a:lnTo>
                    <a:pt x="26193" y="23137"/>
                  </a:lnTo>
                  <a:lnTo>
                    <a:pt x="27970" y="21334"/>
                  </a:lnTo>
                  <a:lnTo>
                    <a:pt x="29633" y="19418"/>
                  </a:lnTo>
                  <a:lnTo>
                    <a:pt x="31183" y="17388"/>
                  </a:lnTo>
                  <a:lnTo>
                    <a:pt x="32619" y="15244"/>
                  </a:lnTo>
                  <a:lnTo>
                    <a:pt x="33942" y="12987"/>
                  </a:lnTo>
                  <a:lnTo>
                    <a:pt x="35152" y="10617"/>
                  </a:lnTo>
                  <a:lnTo>
                    <a:pt x="36247" y="8133"/>
                  </a:lnTo>
                  <a:lnTo>
                    <a:pt x="37230" y="5535"/>
                  </a:lnTo>
                  <a:lnTo>
                    <a:pt x="38098" y="2824"/>
                  </a:lnTo>
                  <a:lnTo>
                    <a:pt x="3885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g1506"/>
            <p:cNvSpPr/>
            <p:nvPr/>
          </p:nvSpPr>
          <p:spPr>
            <a:xfrm>
              <a:off x="8066399" y="4155157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g1507"/>
            <p:cNvSpPr/>
            <p:nvPr/>
          </p:nvSpPr>
          <p:spPr>
            <a:xfrm>
              <a:off x="8089100" y="4167381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g1508"/>
            <p:cNvSpPr/>
            <p:nvPr/>
          </p:nvSpPr>
          <p:spPr>
            <a:xfrm>
              <a:off x="8191692" y="4229810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g1509"/>
            <p:cNvSpPr/>
            <p:nvPr/>
          </p:nvSpPr>
          <p:spPr>
            <a:xfrm>
              <a:off x="8310437" y="4155157"/>
              <a:ext cx="19208" cy="19208"/>
            </a:xfrm>
            <a:custGeom>
              <a:avLst/>
              <a:pathLst>
                <a:path w="19208" h="19208">
                  <a:moveTo>
                    <a:pt x="7421" y="0"/>
                  </a:moveTo>
                  <a:lnTo>
                    <a:pt x="8639" y="1156"/>
                  </a:lnTo>
                  <a:lnTo>
                    <a:pt x="9848" y="2357"/>
                  </a:lnTo>
                  <a:lnTo>
                    <a:pt x="11049" y="3601"/>
                  </a:lnTo>
                  <a:lnTo>
                    <a:pt x="12241" y="4889"/>
                  </a:lnTo>
                  <a:lnTo>
                    <a:pt x="13424" y="6221"/>
                  </a:lnTo>
                  <a:lnTo>
                    <a:pt x="14598" y="7596"/>
                  </a:lnTo>
                  <a:lnTo>
                    <a:pt x="15764" y="9015"/>
                  </a:lnTo>
                  <a:lnTo>
                    <a:pt x="16921" y="10477"/>
                  </a:lnTo>
                  <a:lnTo>
                    <a:pt x="18069" y="11983"/>
                  </a:lnTo>
                  <a:lnTo>
                    <a:pt x="19208" y="13533"/>
                  </a:lnTo>
                  <a:lnTo>
                    <a:pt x="12223" y="19208"/>
                  </a:lnTo>
                  <a:lnTo>
                    <a:pt x="11158" y="17811"/>
                  </a:lnTo>
                  <a:lnTo>
                    <a:pt x="10058" y="16414"/>
                  </a:lnTo>
                  <a:lnTo>
                    <a:pt x="8923" y="15017"/>
                  </a:lnTo>
                  <a:lnTo>
                    <a:pt x="7753" y="13620"/>
                  </a:lnTo>
                  <a:lnTo>
                    <a:pt x="6548" y="12223"/>
                  </a:lnTo>
                  <a:lnTo>
                    <a:pt x="5308" y="10826"/>
                  </a:lnTo>
                  <a:lnTo>
                    <a:pt x="4033" y="9429"/>
                  </a:lnTo>
                  <a:lnTo>
                    <a:pt x="2724" y="8032"/>
                  </a:lnTo>
                  <a:lnTo>
                    <a:pt x="1379" y="663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g1510"/>
            <p:cNvSpPr/>
            <p:nvPr/>
          </p:nvSpPr>
          <p:spPr>
            <a:xfrm>
              <a:off x="8291229" y="4155594"/>
              <a:ext cx="99972" cy="102592"/>
            </a:xfrm>
            <a:custGeom>
              <a:avLst/>
              <a:pathLst>
                <a:path w="99972" h="102592">
                  <a:moveTo>
                    <a:pt x="69850" y="0"/>
                  </a:moveTo>
                  <a:lnTo>
                    <a:pt x="79454" y="2619"/>
                  </a:lnTo>
                  <a:lnTo>
                    <a:pt x="78406" y="4684"/>
                  </a:lnTo>
                  <a:lnTo>
                    <a:pt x="77358" y="6688"/>
                  </a:lnTo>
                  <a:lnTo>
                    <a:pt x="76311" y="8630"/>
                  </a:lnTo>
                  <a:lnTo>
                    <a:pt x="75263" y="10512"/>
                  </a:lnTo>
                  <a:lnTo>
                    <a:pt x="74215" y="12332"/>
                  </a:lnTo>
                  <a:lnTo>
                    <a:pt x="73167" y="14092"/>
                  </a:lnTo>
                  <a:lnTo>
                    <a:pt x="72120" y="15790"/>
                  </a:lnTo>
                  <a:lnTo>
                    <a:pt x="71072" y="17427"/>
                  </a:lnTo>
                  <a:lnTo>
                    <a:pt x="70024" y="19003"/>
                  </a:lnTo>
                  <a:lnTo>
                    <a:pt x="68976" y="20518"/>
                  </a:lnTo>
                  <a:lnTo>
                    <a:pt x="94734" y="20518"/>
                  </a:lnTo>
                  <a:lnTo>
                    <a:pt x="94734" y="28813"/>
                  </a:lnTo>
                  <a:lnTo>
                    <a:pt x="73342" y="28813"/>
                  </a:lnTo>
                  <a:lnTo>
                    <a:pt x="73342" y="53697"/>
                  </a:lnTo>
                  <a:lnTo>
                    <a:pt x="99972" y="53697"/>
                  </a:lnTo>
                  <a:lnTo>
                    <a:pt x="99972" y="61991"/>
                  </a:lnTo>
                  <a:lnTo>
                    <a:pt x="73342" y="61991"/>
                  </a:lnTo>
                  <a:lnTo>
                    <a:pt x="73342" y="100845"/>
                  </a:lnTo>
                  <a:lnTo>
                    <a:pt x="64611" y="100845"/>
                  </a:lnTo>
                  <a:lnTo>
                    <a:pt x="64611" y="61991"/>
                  </a:lnTo>
                  <a:lnTo>
                    <a:pt x="35798" y="61991"/>
                  </a:lnTo>
                  <a:lnTo>
                    <a:pt x="35274" y="66877"/>
                  </a:lnTo>
                  <a:lnTo>
                    <a:pt x="34226" y="71578"/>
                  </a:lnTo>
                  <a:lnTo>
                    <a:pt x="32654" y="76097"/>
                  </a:lnTo>
                  <a:lnTo>
                    <a:pt x="30559" y="80432"/>
                  </a:lnTo>
                  <a:lnTo>
                    <a:pt x="27940" y="84583"/>
                  </a:lnTo>
                  <a:lnTo>
                    <a:pt x="24796" y="88552"/>
                  </a:lnTo>
                  <a:lnTo>
                    <a:pt x="21129" y="92337"/>
                  </a:lnTo>
                  <a:lnTo>
                    <a:pt x="16938" y="95938"/>
                  </a:lnTo>
                  <a:lnTo>
                    <a:pt x="12223" y="99357"/>
                  </a:lnTo>
                  <a:lnTo>
                    <a:pt x="6984" y="102592"/>
                  </a:lnTo>
                  <a:lnTo>
                    <a:pt x="2182" y="94734"/>
                  </a:lnTo>
                  <a:lnTo>
                    <a:pt x="6675" y="92049"/>
                  </a:lnTo>
                  <a:lnTo>
                    <a:pt x="10721" y="89233"/>
                  </a:lnTo>
                  <a:lnTo>
                    <a:pt x="14323" y="86286"/>
                  </a:lnTo>
                  <a:lnTo>
                    <a:pt x="17479" y="83208"/>
                  </a:lnTo>
                  <a:lnTo>
                    <a:pt x="20191" y="80000"/>
                  </a:lnTo>
                  <a:lnTo>
                    <a:pt x="22456" y="76660"/>
                  </a:lnTo>
                  <a:lnTo>
                    <a:pt x="24277" y="73189"/>
                  </a:lnTo>
                  <a:lnTo>
                    <a:pt x="25652" y="69588"/>
                  </a:lnTo>
                  <a:lnTo>
                    <a:pt x="26582" y="65855"/>
                  </a:lnTo>
                  <a:lnTo>
                    <a:pt x="27066" y="61991"/>
                  </a:lnTo>
                  <a:lnTo>
                    <a:pt x="0" y="61991"/>
                  </a:lnTo>
                  <a:lnTo>
                    <a:pt x="0" y="53697"/>
                  </a:lnTo>
                  <a:lnTo>
                    <a:pt x="27066" y="53697"/>
                  </a:lnTo>
                  <a:lnTo>
                    <a:pt x="27066" y="28813"/>
                  </a:lnTo>
                  <a:lnTo>
                    <a:pt x="6548" y="28813"/>
                  </a:lnTo>
                  <a:lnTo>
                    <a:pt x="6548" y="20518"/>
                  </a:lnTo>
                  <a:lnTo>
                    <a:pt x="58935" y="20518"/>
                  </a:lnTo>
                  <a:lnTo>
                    <a:pt x="60145" y="18584"/>
                  </a:lnTo>
                  <a:lnTo>
                    <a:pt x="61328" y="16624"/>
                  </a:lnTo>
                  <a:lnTo>
                    <a:pt x="62485" y="14637"/>
                  </a:lnTo>
                  <a:lnTo>
                    <a:pt x="63615" y="12625"/>
                  </a:lnTo>
                  <a:lnTo>
                    <a:pt x="64720" y="10586"/>
                  </a:lnTo>
                  <a:lnTo>
                    <a:pt x="65798" y="8521"/>
                  </a:lnTo>
                  <a:lnTo>
                    <a:pt x="66850" y="6430"/>
                  </a:lnTo>
                  <a:lnTo>
                    <a:pt x="67876" y="4313"/>
                  </a:lnTo>
                  <a:lnTo>
                    <a:pt x="68876" y="2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g1511"/>
            <p:cNvSpPr/>
            <p:nvPr/>
          </p:nvSpPr>
          <p:spPr>
            <a:xfrm>
              <a:off x="8327027" y="4184407"/>
              <a:ext cx="28813" cy="24884"/>
            </a:xfrm>
            <a:custGeom>
              <a:avLst/>
              <a:pathLst>
                <a:path w="28813" h="24884">
                  <a:moveTo>
                    <a:pt x="28813" y="24884"/>
                  </a:moveTo>
                  <a:lnTo>
                    <a:pt x="28813" y="0"/>
                  </a:lnTo>
                  <a:lnTo>
                    <a:pt x="0" y="0"/>
                  </a:lnTo>
                  <a:lnTo>
                    <a:pt x="0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g1512"/>
            <p:cNvSpPr/>
            <p:nvPr/>
          </p:nvSpPr>
          <p:spPr>
            <a:xfrm>
              <a:off x="7283206" y="4276731"/>
              <a:ext cx="102592" cy="101282"/>
            </a:xfrm>
            <a:custGeom>
              <a:avLst/>
              <a:pathLst>
                <a:path w="102592" h="101282">
                  <a:moveTo>
                    <a:pt x="8294" y="13533"/>
                  </a:moveTo>
                  <a:lnTo>
                    <a:pt x="24010" y="13533"/>
                  </a:lnTo>
                  <a:lnTo>
                    <a:pt x="24010" y="0"/>
                  </a:lnTo>
                  <a:lnTo>
                    <a:pt x="32742" y="0"/>
                  </a:lnTo>
                  <a:lnTo>
                    <a:pt x="32742" y="13533"/>
                  </a:lnTo>
                  <a:lnTo>
                    <a:pt x="48021" y="13533"/>
                  </a:lnTo>
                  <a:lnTo>
                    <a:pt x="48021" y="21391"/>
                  </a:lnTo>
                  <a:lnTo>
                    <a:pt x="32742" y="21391"/>
                  </a:lnTo>
                  <a:lnTo>
                    <a:pt x="32742" y="35361"/>
                  </a:lnTo>
                  <a:lnTo>
                    <a:pt x="51077" y="35361"/>
                  </a:lnTo>
                  <a:lnTo>
                    <a:pt x="51077" y="43219"/>
                  </a:lnTo>
                  <a:lnTo>
                    <a:pt x="34488" y="43219"/>
                  </a:lnTo>
                  <a:lnTo>
                    <a:pt x="34488" y="57189"/>
                  </a:lnTo>
                  <a:lnTo>
                    <a:pt x="48458" y="57189"/>
                  </a:lnTo>
                  <a:lnTo>
                    <a:pt x="48458" y="65047"/>
                  </a:lnTo>
                  <a:lnTo>
                    <a:pt x="34488" y="65047"/>
                  </a:lnTo>
                  <a:lnTo>
                    <a:pt x="34488" y="86439"/>
                  </a:lnTo>
                  <a:lnTo>
                    <a:pt x="36583" y="87185"/>
                  </a:lnTo>
                  <a:lnTo>
                    <a:pt x="39203" y="87853"/>
                  </a:lnTo>
                  <a:lnTo>
                    <a:pt x="42346" y="88443"/>
                  </a:lnTo>
                  <a:lnTo>
                    <a:pt x="46013" y="88953"/>
                  </a:lnTo>
                  <a:lnTo>
                    <a:pt x="50204" y="89386"/>
                  </a:lnTo>
                  <a:lnTo>
                    <a:pt x="54919" y="89739"/>
                  </a:lnTo>
                  <a:lnTo>
                    <a:pt x="60158" y="90014"/>
                  </a:lnTo>
                  <a:lnTo>
                    <a:pt x="65920" y="90211"/>
                  </a:lnTo>
                  <a:lnTo>
                    <a:pt x="72207" y="90329"/>
                  </a:lnTo>
                  <a:lnTo>
                    <a:pt x="79017" y="90368"/>
                  </a:lnTo>
                  <a:lnTo>
                    <a:pt x="102592" y="90368"/>
                  </a:lnTo>
                  <a:lnTo>
                    <a:pt x="99972" y="99099"/>
                  </a:lnTo>
                  <a:lnTo>
                    <a:pt x="79017" y="99099"/>
                  </a:lnTo>
                  <a:lnTo>
                    <a:pt x="72593" y="99060"/>
                  </a:lnTo>
                  <a:lnTo>
                    <a:pt x="66593" y="98942"/>
                  </a:lnTo>
                  <a:lnTo>
                    <a:pt x="61016" y="98746"/>
                  </a:lnTo>
                  <a:lnTo>
                    <a:pt x="55862" y="98471"/>
                  </a:lnTo>
                  <a:lnTo>
                    <a:pt x="51132" y="98117"/>
                  </a:lnTo>
                  <a:lnTo>
                    <a:pt x="46825" y="97685"/>
                  </a:lnTo>
                  <a:lnTo>
                    <a:pt x="42942" y="97174"/>
                  </a:lnTo>
                  <a:lnTo>
                    <a:pt x="39482" y="96585"/>
                  </a:lnTo>
                  <a:lnTo>
                    <a:pt x="36446" y="95917"/>
                  </a:lnTo>
                  <a:lnTo>
                    <a:pt x="33833" y="95170"/>
                  </a:lnTo>
                  <a:lnTo>
                    <a:pt x="31473" y="94328"/>
                  </a:lnTo>
                  <a:lnTo>
                    <a:pt x="29197" y="93371"/>
                  </a:lnTo>
                  <a:lnTo>
                    <a:pt x="27003" y="92302"/>
                  </a:lnTo>
                  <a:lnTo>
                    <a:pt x="24892" y="91119"/>
                  </a:lnTo>
                  <a:lnTo>
                    <a:pt x="22864" y="89822"/>
                  </a:lnTo>
                  <a:lnTo>
                    <a:pt x="20920" y="88412"/>
                  </a:lnTo>
                  <a:lnTo>
                    <a:pt x="19058" y="86889"/>
                  </a:lnTo>
                  <a:lnTo>
                    <a:pt x="17279" y="85251"/>
                  </a:lnTo>
                  <a:lnTo>
                    <a:pt x="15583" y="83501"/>
                  </a:lnTo>
                  <a:lnTo>
                    <a:pt x="13970" y="81637"/>
                  </a:lnTo>
                  <a:lnTo>
                    <a:pt x="13433" y="83955"/>
                  </a:lnTo>
                  <a:lnTo>
                    <a:pt x="12869" y="86194"/>
                  </a:lnTo>
                  <a:lnTo>
                    <a:pt x="12280" y="88355"/>
                  </a:lnTo>
                  <a:lnTo>
                    <a:pt x="11664" y="90438"/>
                  </a:lnTo>
                  <a:lnTo>
                    <a:pt x="11023" y="92442"/>
                  </a:lnTo>
                  <a:lnTo>
                    <a:pt x="10355" y="94367"/>
                  </a:lnTo>
                  <a:lnTo>
                    <a:pt x="9661" y="96214"/>
                  </a:lnTo>
                  <a:lnTo>
                    <a:pt x="8940" y="97982"/>
                  </a:lnTo>
                  <a:lnTo>
                    <a:pt x="8194" y="99671"/>
                  </a:lnTo>
                  <a:lnTo>
                    <a:pt x="7421" y="101282"/>
                  </a:lnTo>
                  <a:lnTo>
                    <a:pt x="0" y="94297"/>
                  </a:lnTo>
                  <a:lnTo>
                    <a:pt x="1527" y="91027"/>
                  </a:lnTo>
                  <a:lnTo>
                    <a:pt x="2968" y="87504"/>
                  </a:lnTo>
                  <a:lnTo>
                    <a:pt x="4321" y="83728"/>
                  </a:lnTo>
                  <a:lnTo>
                    <a:pt x="5588" y="79698"/>
                  </a:lnTo>
                  <a:lnTo>
                    <a:pt x="6766" y="75416"/>
                  </a:lnTo>
                  <a:lnTo>
                    <a:pt x="7858" y="70880"/>
                  </a:lnTo>
                  <a:lnTo>
                    <a:pt x="8862" y="66091"/>
                  </a:lnTo>
                  <a:lnTo>
                    <a:pt x="9778" y="61048"/>
                  </a:lnTo>
                  <a:lnTo>
                    <a:pt x="10608" y="55753"/>
                  </a:lnTo>
                  <a:lnTo>
                    <a:pt x="11350" y="50204"/>
                  </a:lnTo>
                  <a:lnTo>
                    <a:pt x="19208" y="51514"/>
                  </a:lnTo>
                  <a:lnTo>
                    <a:pt x="18942" y="53679"/>
                  </a:lnTo>
                  <a:lnTo>
                    <a:pt x="18667" y="55810"/>
                  </a:lnTo>
                  <a:lnTo>
                    <a:pt x="18383" y="57905"/>
                  </a:lnTo>
                  <a:lnTo>
                    <a:pt x="18091" y="59966"/>
                  </a:lnTo>
                  <a:lnTo>
                    <a:pt x="17789" y="61991"/>
                  </a:lnTo>
                  <a:lnTo>
                    <a:pt x="17479" y="63982"/>
                  </a:lnTo>
                  <a:lnTo>
                    <a:pt x="17161" y="65938"/>
                  </a:lnTo>
                  <a:lnTo>
                    <a:pt x="16833" y="67859"/>
                  </a:lnTo>
                  <a:lnTo>
                    <a:pt x="16497" y="69745"/>
                  </a:lnTo>
                  <a:lnTo>
                    <a:pt x="16152" y="71596"/>
                  </a:lnTo>
                  <a:lnTo>
                    <a:pt x="17117" y="72958"/>
                  </a:lnTo>
                  <a:lnTo>
                    <a:pt x="18091" y="74250"/>
                  </a:lnTo>
                  <a:lnTo>
                    <a:pt x="19073" y="75472"/>
                  </a:lnTo>
                  <a:lnTo>
                    <a:pt x="20064" y="76625"/>
                  </a:lnTo>
                  <a:lnTo>
                    <a:pt x="21064" y="77708"/>
                  </a:lnTo>
                  <a:lnTo>
                    <a:pt x="22072" y="78720"/>
                  </a:lnTo>
                  <a:lnTo>
                    <a:pt x="23089" y="79663"/>
                  </a:lnTo>
                  <a:lnTo>
                    <a:pt x="24115" y="80537"/>
                  </a:lnTo>
                  <a:lnTo>
                    <a:pt x="25150" y="81340"/>
                  </a:lnTo>
                  <a:lnTo>
                    <a:pt x="26193" y="82073"/>
                  </a:lnTo>
                  <a:lnTo>
                    <a:pt x="26193" y="43219"/>
                  </a:lnTo>
                  <a:lnTo>
                    <a:pt x="4802" y="43219"/>
                  </a:lnTo>
                  <a:lnTo>
                    <a:pt x="4802" y="35361"/>
                  </a:lnTo>
                  <a:lnTo>
                    <a:pt x="24010" y="35361"/>
                  </a:lnTo>
                  <a:lnTo>
                    <a:pt x="24010" y="21391"/>
                  </a:lnTo>
                  <a:lnTo>
                    <a:pt x="8294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g1513"/>
            <p:cNvSpPr/>
            <p:nvPr/>
          </p:nvSpPr>
          <p:spPr>
            <a:xfrm>
              <a:off x="7338213" y="4283280"/>
              <a:ext cx="45402" cy="75525"/>
            </a:xfrm>
            <a:custGeom>
              <a:avLst/>
              <a:pathLst>
                <a:path w="45402" h="75525">
                  <a:moveTo>
                    <a:pt x="30559" y="29249"/>
                  </a:moveTo>
                  <a:lnTo>
                    <a:pt x="30559" y="7421"/>
                  </a:lnTo>
                  <a:lnTo>
                    <a:pt x="0" y="7421"/>
                  </a:lnTo>
                  <a:lnTo>
                    <a:pt x="0" y="0"/>
                  </a:lnTo>
                  <a:lnTo>
                    <a:pt x="38854" y="0"/>
                  </a:lnTo>
                  <a:lnTo>
                    <a:pt x="38854" y="37107"/>
                  </a:lnTo>
                  <a:lnTo>
                    <a:pt x="8731" y="37107"/>
                  </a:lnTo>
                  <a:lnTo>
                    <a:pt x="8731" y="63738"/>
                  </a:lnTo>
                  <a:lnTo>
                    <a:pt x="8742" y="64159"/>
                  </a:lnTo>
                  <a:lnTo>
                    <a:pt x="8774" y="64550"/>
                  </a:lnTo>
                  <a:lnTo>
                    <a:pt x="8829" y="64910"/>
                  </a:lnTo>
                  <a:lnTo>
                    <a:pt x="8905" y="65239"/>
                  </a:lnTo>
                  <a:lnTo>
                    <a:pt x="9004" y="65538"/>
                  </a:lnTo>
                  <a:lnTo>
                    <a:pt x="9124" y="65807"/>
                  </a:lnTo>
                  <a:lnTo>
                    <a:pt x="9266" y="66045"/>
                  </a:lnTo>
                  <a:lnTo>
                    <a:pt x="9429" y="66252"/>
                  </a:lnTo>
                  <a:lnTo>
                    <a:pt x="9615" y="66429"/>
                  </a:lnTo>
                  <a:lnTo>
                    <a:pt x="9822" y="66575"/>
                  </a:lnTo>
                  <a:lnTo>
                    <a:pt x="10126" y="66700"/>
                  </a:lnTo>
                  <a:lnTo>
                    <a:pt x="10599" y="66811"/>
                  </a:lnTo>
                  <a:lnTo>
                    <a:pt x="11243" y="66909"/>
                  </a:lnTo>
                  <a:lnTo>
                    <a:pt x="12057" y="66994"/>
                  </a:lnTo>
                  <a:lnTo>
                    <a:pt x="13042" y="67066"/>
                  </a:lnTo>
                  <a:lnTo>
                    <a:pt x="14197" y="67125"/>
                  </a:lnTo>
                  <a:lnTo>
                    <a:pt x="15521" y="67171"/>
                  </a:lnTo>
                  <a:lnTo>
                    <a:pt x="17017" y="67204"/>
                  </a:lnTo>
                  <a:lnTo>
                    <a:pt x="18682" y="67224"/>
                  </a:lnTo>
                  <a:lnTo>
                    <a:pt x="20518" y="67230"/>
                  </a:lnTo>
                  <a:lnTo>
                    <a:pt x="22616" y="67217"/>
                  </a:lnTo>
                  <a:lnTo>
                    <a:pt x="24543" y="67178"/>
                  </a:lnTo>
                  <a:lnTo>
                    <a:pt x="26300" y="67112"/>
                  </a:lnTo>
                  <a:lnTo>
                    <a:pt x="27887" y="67021"/>
                  </a:lnTo>
                  <a:lnTo>
                    <a:pt x="29304" y="66903"/>
                  </a:lnTo>
                  <a:lnTo>
                    <a:pt x="30550" y="66759"/>
                  </a:lnTo>
                  <a:lnTo>
                    <a:pt x="31626" y="66588"/>
                  </a:lnTo>
                  <a:lnTo>
                    <a:pt x="32532" y="66392"/>
                  </a:lnTo>
                  <a:lnTo>
                    <a:pt x="33268" y="66169"/>
                  </a:lnTo>
                  <a:lnTo>
                    <a:pt x="33833" y="65920"/>
                  </a:lnTo>
                  <a:lnTo>
                    <a:pt x="34298" y="65554"/>
                  </a:lnTo>
                  <a:lnTo>
                    <a:pt x="34732" y="64977"/>
                  </a:lnTo>
                  <a:lnTo>
                    <a:pt x="35136" y="64192"/>
                  </a:lnTo>
                  <a:lnTo>
                    <a:pt x="35509" y="63196"/>
                  </a:lnTo>
                  <a:lnTo>
                    <a:pt x="35852" y="61991"/>
                  </a:lnTo>
                  <a:lnTo>
                    <a:pt x="36164" y="60577"/>
                  </a:lnTo>
                  <a:lnTo>
                    <a:pt x="36446" y="58953"/>
                  </a:lnTo>
                  <a:lnTo>
                    <a:pt x="36697" y="57119"/>
                  </a:lnTo>
                  <a:lnTo>
                    <a:pt x="36917" y="55076"/>
                  </a:lnTo>
                  <a:lnTo>
                    <a:pt x="37107" y="52824"/>
                  </a:lnTo>
                  <a:lnTo>
                    <a:pt x="45402" y="56316"/>
                  </a:lnTo>
                  <a:lnTo>
                    <a:pt x="45048" y="58992"/>
                  </a:lnTo>
                  <a:lnTo>
                    <a:pt x="44686" y="61433"/>
                  </a:lnTo>
                  <a:lnTo>
                    <a:pt x="44315" y="63637"/>
                  </a:lnTo>
                  <a:lnTo>
                    <a:pt x="43935" y="65606"/>
                  </a:lnTo>
                  <a:lnTo>
                    <a:pt x="43547" y="67339"/>
                  </a:lnTo>
                  <a:lnTo>
                    <a:pt x="43149" y="68837"/>
                  </a:lnTo>
                  <a:lnTo>
                    <a:pt x="42743" y="70098"/>
                  </a:lnTo>
                  <a:lnTo>
                    <a:pt x="42329" y="71124"/>
                  </a:lnTo>
                  <a:lnTo>
                    <a:pt x="41905" y="71914"/>
                  </a:lnTo>
                  <a:lnTo>
                    <a:pt x="41473" y="72469"/>
                  </a:lnTo>
                  <a:lnTo>
                    <a:pt x="40556" y="73050"/>
                  </a:lnTo>
                  <a:lnTo>
                    <a:pt x="39377" y="73569"/>
                  </a:lnTo>
                  <a:lnTo>
                    <a:pt x="37937" y="74027"/>
                  </a:lnTo>
                  <a:lnTo>
                    <a:pt x="36234" y="74425"/>
                  </a:lnTo>
                  <a:lnTo>
                    <a:pt x="34270" y="74761"/>
                  </a:lnTo>
                  <a:lnTo>
                    <a:pt x="32043" y="75036"/>
                  </a:lnTo>
                  <a:lnTo>
                    <a:pt x="29555" y="75250"/>
                  </a:lnTo>
                  <a:lnTo>
                    <a:pt x="26804" y="75403"/>
                  </a:lnTo>
                  <a:lnTo>
                    <a:pt x="23792" y="75494"/>
                  </a:lnTo>
                  <a:lnTo>
                    <a:pt x="20518" y="75525"/>
                  </a:lnTo>
                  <a:lnTo>
                    <a:pt x="18025" y="75520"/>
                  </a:lnTo>
                  <a:lnTo>
                    <a:pt x="15786" y="75507"/>
                  </a:lnTo>
                  <a:lnTo>
                    <a:pt x="13799" y="75486"/>
                  </a:lnTo>
                  <a:lnTo>
                    <a:pt x="12066" y="75455"/>
                  </a:lnTo>
                  <a:lnTo>
                    <a:pt x="10586" y="75416"/>
                  </a:lnTo>
                  <a:lnTo>
                    <a:pt x="9359" y="75368"/>
                  </a:lnTo>
                  <a:lnTo>
                    <a:pt x="8386" y="75311"/>
                  </a:lnTo>
                  <a:lnTo>
                    <a:pt x="7666" y="75245"/>
                  </a:lnTo>
                  <a:lnTo>
                    <a:pt x="7198" y="75171"/>
                  </a:lnTo>
                  <a:lnTo>
                    <a:pt x="6985" y="75088"/>
                  </a:lnTo>
                  <a:lnTo>
                    <a:pt x="6389" y="75064"/>
                  </a:lnTo>
                  <a:lnTo>
                    <a:pt x="5823" y="74992"/>
                  </a:lnTo>
                  <a:lnTo>
                    <a:pt x="5288" y="74872"/>
                  </a:lnTo>
                  <a:lnTo>
                    <a:pt x="4784" y="74704"/>
                  </a:lnTo>
                  <a:lnTo>
                    <a:pt x="4311" y="74488"/>
                  </a:lnTo>
                  <a:lnTo>
                    <a:pt x="3867" y="74224"/>
                  </a:lnTo>
                  <a:lnTo>
                    <a:pt x="3455" y="73912"/>
                  </a:lnTo>
                  <a:lnTo>
                    <a:pt x="3073" y="73552"/>
                  </a:lnTo>
                  <a:lnTo>
                    <a:pt x="2721" y="73143"/>
                  </a:lnTo>
                  <a:lnTo>
                    <a:pt x="2401" y="72687"/>
                  </a:lnTo>
                  <a:lnTo>
                    <a:pt x="2110" y="72187"/>
                  </a:lnTo>
                  <a:lnTo>
                    <a:pt x="1851" y="71648"/>
                  </a:lnTo>
                  <a:lnTo>
                    <a:pt x="1621" y="71070"/>
                  </a:lnTo>
                  <a:lnTo>
                    <a:pt x="1423" y="70452"/>
                  </a:lnTo>
                  <a:lnTo>
                    <a:pt x="1255" y="69795"/>
                  </a:lnTo>
                  <a:lnTo>
                    <a:pt x="1117" y="69099"/>
                  </a:lnTo>
                  <a:lnTo>
                    <a:pt x="1010" y="68363"/>
                  </a:lnTo>
                  <a:lnTo>
                    <a:pt x="934" y="67588"/>
                  </a:lnTo>
                  <a:lnTo>
                    <a:pt x="888" y="66774"/>
                  </a:lnTo>
                  <a:lnTo>
                    <a:pt x="873" y="65920"/>
                  </a:lnTo>
                  <a:lnTo>
                    <a:pt x="873" y="292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g1514"/>
            <p:cNvSpPr/>
            <p:nvPr/>
          </p:nvSpPr>
          <p:spPr>
            <a:xfrm>
              <a:off x="7398022" y="4281534"/>
              <a:ext cx="55006" cy="46275"/>
            </a:xfrm>
            <a:custGeom>
              <a:avLst/>
              <a:pathLst>
                <a:path w="55006" h="46275">
                  <a:moveTo>
                    <a:pt x="0" y="0"/>
                  </a:moveTo>
                  <a:lnTo>
                    <a:pt x="55006" y="0"/>
                  </a:lnTo>
                  <a:lnTo>
                    <a:pt x="55006" y="8294"/>
                  </a:lnTo>
                  <a:lnTo>
                    <a:pt x="28813" y="8294"/>
                  </a:lnTo>
                  <a:lnTo>
                    <a:pt x="27333" y="11774"/>
                  </a:lnTo>
                  <a:lnTo>
                    <a:pt x="25861" y="15052"/>
                  </a:lnTo>
                  <a:lnTo>
                    <a:pt x="24399" y="18130"/>
                  </a:lnTo>
                  <a:lnTo>
                    <a:pt x="22945" y="21007"/>
                  </a:lnTo>
                  <a:lnTo>
                    <a:pt x="21500" y="23683"/>
                  </a:lnTo>
                  <a:lnTo>
                    <a:pt x="20064" y="26158"/>
                  </a:lnTo>
                  <a:lnTo>
                    <a:pt x="18636" y="28433"/>
                  </a:lnTo>
                  <a:lnTo>
                    <a:pt x="17218" y="30506"/>
                  </a:lnTo>
                  <a:lnTo>
                    <a:pt x="15807" y="32379"/>
                  </a:lnTo>
                  <a:lnTo>
                    <a:pt x="14406" y="34051"/>
                  </a:lnTo>
                  <a:lnTo>
                    <a:pt x="16860" y="33772"/>
                  </a:lnTo>
                  <a:lnTo>
                    <a:pt x="19330" y="33458"/>
                  </a:lnTo>
                  <a:lnTo>
                    <a:pt x="21819" y="33108"/>
                  </a:lnTo>
                  <a:lnTo>
                    <a:pt x="24325" y="32724"/>
                  </a:lnTo>
                  <a:lnTo>
                    <a:pt x="26848" y="32305"/>
                  </a:lnTo>
                  <a:lnTo>
                    <a:pt x="29389" y="31851"/>
                  </a:lnTo>
                  <a:lnTo>
                    <a:pt x="31947" y="31362"/>
                  </a:lnTo>
                  <a:lnTo>
                    <a:pt x="34523" y="30838"/>
                  </a:lnTo>
                  <a:lnTo>
                    <a:pt x="37116" y="30279"/>
                  </a:lnTo>
                  <a:lnTo>
                    <a:pt x="39727" y="29686"/>
                  </a:lnTo>
                  <a:lnTo>
                    <a:pt x="39111" y="28385"/>
                  </a:lnTo>
                  <a:lnTo>
                    <a:pt x="38487" y="27101"/>
                  </a:lnTo>
                  <a:lnTo>
                    <a:pt x="37854" y="25835"/>
                  </a:lnTo>
                  <a:lnTo>
                    <a:pt x="37212" y="24587"/>
                  </a:lnTo>
                  <a:lnTo>
                    <a:pt x="36562" y="23356"/>
                  </a:lnTo>
                  <a:lnTo>
                    <a:pt x="35902" y="22142"/>
                  </a:lnTo>
                  <a:lnTo>
                    <a:pt x="35234" y="20946"/>
                  </a:lnTo>
                  <a:lnTo>
                    <a:pt x="34558" y="19767"/>
                  </a:lnTo>
                  <a:lnTo>
                    <a:pt x="33872" y="18606"/>
                  </a:lnTo>
                  <a:lnTo>
                    <a:pt x="33178" y="17462"/>
                  </a:lnTo>
                  <a:lnTo>
                    <a:pt x="41036" y="13970"/>
                  </a:lnTo>
                  <a:lnTo>
                    <a:pt x="42665" y="16611"/>
                  </a:lnTo>
                  <a:lnTo>
                    <a:pt x="44232" y="19296"/>
                  </a:lnTo>
                  <a:lnTo>
                    <a:pt x="45738" y="22024"/>
                  </a:lnTo>
                  <a:lnTo>
                    <a:pt x="47183" y="24796"/>
                  </a:lnTo>
                  <a:lnTo>
                    <a:pt x="48567" y="27612"/>
                  </a:lnTo>
                  <a:lnTo>
                    <a:pt x="49890" y="30472"/>
                  </a:lnTo>
                  <a:lnTo>
                    <a:pt x="51152" y="33375"/>
                  </a:lnTo>
                  <a:lnTo>
                    <a:pt x="52352" y="36322"/>
                  </a:lnTo>
                  <a:lnTo>
                    <a:pt x="53492" y="39312"/>
                  </a:lnTo>
                  <a:lnTo>
                    <a:pt x="54570" y="42346"/>
                  </a:lnTo>
                  <a:lnTo>
                    <a:pt x="45839" y="46275"/>
                  </a:lnTo>
                  <a:lnTo>
                    <a:pt x="45572" y="45402"/>
                  </a:lnTo>
                  <a:lnTo>
                    <a:pt x="45297" y="44529"/>
                  </a:lnTo>
                  <a:lnTo>
                    <a:pt x="45013" y="43656"/>
                  </a:lnTo>
                  <a:lnTo>
                    <a:pt x="44721" y="42783"/>
                  </a:lnTo>
                  <a:lnTo>
                    <a:pt x="44420" y="41910"/>
                  </a:lnTo>
                  <a:lnTo>
                    <a:pt x="44110" y="41036"/>
                  </a:lnTo>
                  <a:lnTo>
                    <a:pt x="43791" y="40163"/>
                  </a:lnTo>
                  <a:lnTo>
                    <a:pt x="43464" y="39290"/>
                  </a:lnTo>
                  <a:lnTo>
                    <a:pt x="43128" y="38417"/>
                  </a:lnTo>
                  <a:lnTo>
                    <a:pt x="42783" y="37544"/>
                  </a:lnTo>
                  <a:lnTo>
                    <a:pt x="39094" y="38386"/>
                  </a:lnTo>
                  <a:lnTo>
                    <a:pt x="35361" y="39168"/>
                  </a:lnTo>
                  <a:lnTo>
                    <a:pt x="31585" y="39888"/>
                  </a:lnTo>
                  <a:lnTo>
                    <a:pt x="27765" y="40547"/>
                  </a:lnTo>
                  <a:lnTo>
                    <a:pt x="23901" y="41146"/>
                  </a:lnTo>
                  <a:lnTo>
                    <a:pt x="19994" y="41682"/>
                  </a:lnTo>
                  <a:lnTo>
                    <a:pt x="16043" y="42158"/>
                  </a:lnTo>
                  <a:lnTo>
                    <a:pt x="12049" y="42573"/>
                  </a:lnTo>
                  <a:lnTo>
                    <a:pt x="8010" y="42927"/>
                  </a:lnTo>
                  <a:lnTo>
                    <a:pt x="3929" y="43219"/>
                  </a:lnTo>
                  <a:lnTo>
                    <a:pt x="1309" y="34925"/>
                  </a:lnTo>
                  <a:lnTo>
                    <a:pt x="3291" y="33008"/>
                  </a:lnTo>
                  <a:lnTo>
                    <a:pt x="5221" y="30926"/>
                  </a:lnTo>
                  <a:lnTo>
                    <a:pt x="7098" y="28677"/>
                  </a:lnTo>
                  <a:lnTo>
                    <a:pt x="8923" y="26263"/>
                  </a:lnTo>
                  <a:lnTo>
                    <a:pt x="10695" y="23683"/>
                  </a:lnTo>
                  <a:lnTo>
                    <a:pt x="12415" y="20937"/>
                  </a:lnTo>
                  <a:lnTo>
                    <a:pt x="14083" y="18025"/>
                  </a:lnTo>
                  <a:lnTo>
                    <a:pt x="15698" y="14947"/>
                  </a:lnTo>
                  <a:lnTo>
                    <a:pt x="17261" y="11704"/>
                  </a:lnTo>
                  <a:lnTo>
                    <a:pt x="1877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g1515"/>
            <p:cNvSpPr/>
            <p:nvPr/>
          </p:nvSpPr>
          <p:spPr>
            <a:xfrm>
              <a:off x="7396276" y="4326936"/>
              <a:ext cx="58062" cy="48021"/>
            </a:xfrm>
            <a:custGeom>
              <a:avLst/>
              <a:pathLst>
                <a:path w="58062" h="48021">
                  <a:moveTo>
                    <a:pt x="56316" y="31432"/>
                  </a:moveTo>
                  <a:lnTo>
                    <a:pt x="58062" y="39290"/>
                  </a:lnTo>
                  <a:lnTo>
                    <a:pt x="53116" y="40242"/>
                  </a:lnTo>
                  <a:lnTo>
                    <a:pt x="48056" y="41176"/>
                  </a:lnTo>
                  <a:lnTo>
                    <a:pt x="42883" y="42093"/>
                  </a:lnTo>
                  <a:lnTo>
                    <a:pt x="37596" y="42992"/>
                  </a:lnTo>
                  <a:lnTo>
                    <a:pt x="32196" y="43874"/>
                  </a:lnTo>
                  <a:lnTo>
                    <a:pt x="26682" y="44738"/>
                  </a:lnTo>
                  <a:lnTo>
                    <a:pt x="21055" y="45585"/>
                  </a:lnTo>
                  <a:lnTo>
                    <a:pt x="15314" y="46415"/>
                  </a:lnTo>
                  <a:lnTo>
                    <a:pt x="9460" y="47227"/>
                  </a:lnTo>
                  <a:lnTo>
                    <a:pt x="3492" y="48021"/>
                  </a:lnTo>
                  <a:lnTo>
                    <a:pt x="0" y="38854"/>
                  </a:lnTo>
                  <a:lnTo>
                    <a:pt x="24010" y="36234"/>
                  </a:lnTo>
                  <a:lnTo>
                    <a:pt x="24010" y="20954"/>
                  </a:lnTo>
                  <a:lnTo>
                    <a:pt x="3492" y="20954"/>
                  </a:lnTo>
                  <a:lnTo>
                    <a:pt x="3492" y="13096"/>
                  </a:lnTo>
                  <a:lnTo>
                    <a:pt x="24010" y="13096"/>
                  </a:lnTo>
                  <a:lnTo>
                    <a:pt x="24010" y="0"/>
                  </a:lnTo>
                  <a:lnTo>
                    <a:pt x="32742" y="0"/>
                  </a:lnTo>
                  <a:lnTo>
                    <a:pt x="32742" y="13096"/>
                  </a:lnTo>
                  <a:lnTo>
                    <a:pt x="53697" y="13096"/>
                  </a:lnTo>
                  <a:lnTo>
                    <a:pt x="53697" y="20954"/>
                  </a:lnTo>
                  <a:lnTo>
                    <a:pt x="32742" y="20954"/>
                  </a:lnTo>
                  <a:lnTo>
                    <a:pt x="32742" y="349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g1516"/>
            <p:cNvSpPr/>
            <p:nvPr/>
          </p:nvSpPr>
          <p:spPr>
            <a:xfrm>
              <a:off x="7465689" y="4276731"/>
              <a:ext cx="25757" cy="100409"/>
            </a:xfrm>
            <a:custGeom>
              <a:avLst/>
              <a:pathLst>
                <a:path w="25757" h="100409">
                  <a:moveTo>
                    <a:pt x="17025" y="0"/>
                  </a:moveTo>
                  <a:lnTo>
                    <a:pt x="25757" y="0"/>
                  </a:lnTo>
                  <a:lnTo>
                    <a:pt x="25757" y="89058"/>
                  </a:lnTo>
                  <a:lnTo>
                    <a:pt x="25730" y="90326"/>
                  </a:lnTo>
                  <a:lnTo>
                    <a:pt x="25652" y="91512"/>
                  </a:lnTo>
                  <a:lnTo>
                    <a:pt x="25521" y="92614"/>
                  </a:lnTo>
                  <a:lnTo>
                    <a:pt x="25338" y="93633"/>
                  </a:lnTo>
                  <a:lnTo>
                    <a:pt x="25102" y="94570"/>
                  </a:lnTo>
                  <a:lnTo>
                    <a:pt x="24814" y="95423"/>
                  </a:lnTo>
                  <a:lnTo>
                    <a:pt x="24473" y="96194"/>
                  </a:lnTo>
                  <a:lnTo>
                    <a:pt x="24080" y="96881"/>
                  </a:lnTo>
                  <a:lnTo>
                    <a:pt x="23635" y="97486"/>
                  </a:lnTo>
                  <a:lnTo>
                    <a:pt x="23137" y="98008"/>
                  </a:lnTo>
                  <a:lnTo>
                    <a:pt x="22561" y="98464"/>
                  </a:lnTo>
                  <a:lnTo>
                    <a:pt x="21880" y="98872"/>
                  </a:lnTo>
                  <a:lnTo>
                    <a:pt x="21094" y="99232"/>
                  </a:lnTo>
                  <a:lnTo>
                    <a:pt x="20204" y="99544"/>
                  </a:lnTo>
                  <a:lnTo>
                    <a:pt x="19208" y="99809"/>
                  </a:lnTo>
                  <a:lnTo>
                    <a:pt x="18108" y="100025"/>
                  </a:lnTo>
                  <a:lnTo>
                    <a:pt x="16903" y="100193"/>
                  </a:lnTo>
                  <a:lnTo>
                    <a:pt x="15594" y="100313"/>
                  </a:lnTo>
                  <a:lnTo>
                    <a:pt x="14179" y="100385"/>
                  </a:lnTo>
                  <a:lnTo>
                    <a:pt x="12660" y="100409"/>
                  </a:lnTo>
                  <a:lnTo>
                    <a:pt x="11451" y="100396"/>
                  </a:lnTo>
                  <a:lnTo>
                    <a:pt x="10267" y="100356"/>
                  </a:lnTo>
                  <a:lnTo>
                    <a:pt x="9111" y="100291"/>
                  </a:lnTo>
                  <a:lnTo>
                    <a:pt x="7980" y="100199"/>
                  </a:lnTo>
                  <a:lnTo>
                    <a:pt x="6875" y="100081"/>
                  </a:lnTo>
                  <a:lnTo>
                    <a:pt x="5797" y="99937"/>
                  </a:lnTo>
                  <a:lnTo>
                    <a:pt x="4745" y="99767"/>
                  </a:lnTo>
                  <a:lnTo>
                    <a:pt x="3719" y="99571"/>
                  </a:lnTo>
                  <a:lnTo>
                    <a:pt x="2719" y="99348"/>
                  </a:lnTo>
                  <a:lnTo>
                    <a:pt x="1746" y="99099"/>
                  </a:lnTo>
                  <a:lnTo>
                    <a:pt x="0" y="90368"/>
                  </a:lnTo>
                  <a:lnTo>
                    <a:pt x="1226" y="90617"/>
                  </a:lnTo>
                  <a:lnTo>
                    <a:pt x="2462" y="90839"/>
                  </a:lnTo>
                  <a:lnTo>
                    <a:pt x="3706" y="91036"/>
                  </a:lnTo>
                  <a:lnTo>
                    <a:pt x="4959" y="91206"/>
                  </a:lnTo>
                  <a:lnTo>
                    <a:pt x="6221" y="91350"/>
                  </a:lnTo>
                  <a:lnTo>
                    <a:pt x="7491" y="91468"/>
                  </a:lnTo>
                  <a:lnTo>
                    <a:pt x="8770" y="91560"/>
                  </a:lnTo>
                  <a:lnTo>
                    <a:pt x="10058" y="91625"/>
                  </a:lnTo>
                  <a:lnTo>
                    <a:pt x="11354" y="91665"/>
                  </a:lnTo>
                  <a:lnTo>
                    <a:pt x="12660" y="91678"/>
                  </a:lnTo>
                  <a:lnTo>
                    <a:pt x="13489" y="91638"/>
                  </a:lnTo>
                  <a:lnTo>
                    <a:pt x="14231" y="91520"/>
                  </a:lnTo>
                  <a:lnTo>
                    <a:pt x="14886" y="91324"/>
                  </a:lnTo>
                  <a:lnTo>
                    <a:pt x="15454" y="91049"/>
                  </a:lnTo>
                  <a:lnTo>
                    <a:pt x="15934" y="90695"/>
                  </a:lnTo>
                  <a:lnTo>
                    <a:pt x="16327" y="90263"/>
                  </a:lnTo>
                  <a:lnTo>
                    <a:pt x="16633" y="89752"/>
                  </a:lnTo>
                  <a:lnTo>
                    <a:pt x="16851" y="89163"/>
                  </a:lnTo>
                  <a:lnTo>
                    <a:pt x="16982" y="88495"/>
                  </a:lnTo>
                  <a:lnTo>
                    <a:pt x="17025" y="8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g1517"/>
            <p:cNvSpPr/>
            <p:nvPr/>
          </p:nvSpPr>
          <p:spPr>
            <a:xfrm>
              <a:off x="7460887" y="4288519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g1518"/>
            <p:cNvSpPr/>
            <p:nvPr/>
          </p:nvSpPr>
          <p:spPr>
            <a:xfrm>
              <a:off x="7509345" y="4276731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g1519"/>
            <p:cNvSpPr/>
            <p:nvPr/>
          </p:nvSpPr>
          <p:spPr>
            <a:xfrm>
              <a:off x="7512401" y="4300742"/>
              <a:ext cx="92987" cy="19208"/>
            </a:xfrm>
            <a:custGeom>
              <a:avLst/>
              <a:pathLst>
                <a:path w="92987" h="19208">
                  <a:moveTo>
                    <a:pt x="92987" y="0"/>
                  </a:moveTo>
                  <a:lnTo>
                    <a:pt x="92987" y="19208"/>
                  </a:lnTo>
                  <a:lnTo>
                    <a:pt x="84256" y="19208"/>
                  </a:lnTo>
                  <a:lnTo>
                    <a:pt x="84256" y="7858"/>
                  </a:lnTo>
                  <a:lnTo>
                    <a:pt x="8731" y="7858"/>
                  </a:lnTo>
                  <a:lnTo>
                    <a:pt x="8731" y="19208"/>
                  </a:lnTo>
                  <a:lnTo>
                    <a:pt x="0" y="1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g1520"/>
            <p:cNvSpPr/>
            <p:nvPr/>
          </p:nvSpPr>
          <p:spPr>
            <a:xfrm>
              <a:off x="7527244" y="4315585"/>
              <a:ext cx="63301" cy="24447"/>
            </a:xfrm>
            <a:custGeom>
              <a:avLst/>
              <a:pathLst>
                <a:path w="63301" h="24447">
                  <a:moveTo>
                    <a:pt x="0" y="0"/>
                  </a:moveTo>
                  <a:lnTo>
                    <a:pt x="63301" y="0"/>
                  </a:lnTo>
                  <a:lnTo>
                    <a:pt x="63301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g1521"/>
            <p:cNvSpPr/>
            <p:nvPr/>
          </p:nvSpPr>
          <p:spPr>
            <a:xfrm>
              <a:off x="7535539" y="4323007"/>
              <a:ext cx="46712" cy="9604"/>
            </a:xfrm>
            <a:custGeom>
              <a:avLst/>
              <a:pathLst>
                <a:path w="46712" h="9604">
                  <a:moveTo>
                    <a:pt x="0" y="9604"/>
                  </a:moveTo>
                  <a:lnTo>
                    <a:pt x="46712" y="9604"/>
                  </a:lnTo>
                  <a:lnTo>
                    <a:pt x="46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g1522"/>
            <p:cNvSpPr/>
            <p:nvPr/>
          </p:nvSpPr>
          <p:spPr>
            <a:xfrm>
              <a:off x="7518950" y="4346581"/>
              <a:ext cx="79890" cy="30995"/>
            </a:xfrm>
            <a:custGeom>
              <a:avLst/>
              <a:pathLst>
                <a:path w="79890" h="30995">
                  <a:moveTo>
                    <a:pt x="79890" y="0"/>
                  </a:moveTo>
                  <a:lnTo>
                    <a:pt x="79890" y="30995"/>
                  </a:lnTo>
                  <a:lnTo>
                    <a:pt x="71596" y="30995"/>
                  </a:lnTo>
                  <a:lnTo>
                    <a:pt x="71596" y="25320"/>
                  </a:lnTo>
                  <a:lnTo>
                    <a:pt x="8294" y="25320"/>
                  </a:lnTo>
                  <a:lnTo>
                    <a:pt x="8294" y="30995"/>
                  </a:lnTo>
                  <a:lnTo>
                    <a:pt x="0" y="3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g1523"/>
            <p:cNvSpPr/>
            <p:nvPr/>
          </p:nvSpPr>
          <p:spPr>
            <a:xfrm>
              <a:off x="7527244" y="4354003"/>
              <a:ext cx="63301" cy="10477"/>
            </a:xfrm>
            <a:custGeom>
              <a:avLst/>
              <a:pathLst>
                <a:path w="63301" h="10477">
                  <a:moveTo>
                    <a:pt x="0" y="10477"/>
                  </a:moveTo>
                  <a:lnTo>
                    <a:pt x="63301" y="10477"/>
                  </a:lnTo>
                  <a:lnTo>
                    <a:pt x="6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g1524"/>
            <p:cNvSpPr/>
            <p:nvPr/>
          </p:nvSpPr>
          <p:spPr>
            <a:xfrm>
              <a:off x="7620232" y="4275858"/>
              <a:ext cx="99972" cy="72905"/>
            </a:xfrm>
            <a:custGeom>
              <a:avLst/>
              <a:pathLst>
                <a:path w="99972" h="72905">
                  <a:moveTo>
                    <a:pt x="33178" y="0"/>
                  </a:moveTo>
                  <a:lnTo>
                    <a:pt x="34047" y="1235"/>
                  </a:lnTo>
                  <a:lnTo>
                    <a:pt x="34907" y="2497"/>
                  </a:lnTo>
                  <a:lnTo>
                    <a:pt x="35758" y="3784"/>
                  </a:lnTo>
                  <a:lnTo>
                    <a:pt x="36601" y="5099"/>
                  </a:lnTo>
                  <a:lnTo>
                    <a:pt x="37435" y="6439"/>
                  </a:lnTo>
                  <a:lnTo>
                    <a:pt x="38260" y="7805"/>
                  </a:lnTo>
                  <a:lnTo>
                    <a:pt x="39076" y="9198"/>
                  </a:lnTo>
                  <a:lnTo>
                    <a:pt x="39884" y="10617"/>
                  </a:lnTo>
                  <a:lnTo>
                    <a:pt x="40683" y="12062"/>
                  </a:lnTo>
                  <a:lnTo>
                    <a:pt x="41473" y="13533"/>
                  </a:lnTo>
                  <a:lnTo>
                    <a:pt x="61555" y="13533"/>
                  </a:lnTo>
                  <a:lnTo>
                    <a:pt x="62502" y="12219"/>
                  </a:lnTo>
                  <a:lnTo>
                    <a:pt x="63423" y="10896"/>
                  </a:lnTo>
                  <a:lnTo>
                    <a:pt x="64318" y="9565"/>
                  </a:lnTo>
                  <a:lnTo>
                    <a:pt x="65187" y="8224"/>
                  </a:lnTo>
                  <a:lnTo>
                    <a:pt x="66030" y="6875"/>
                  </a:lnTo>
                  <a:lnTo>
                    <a:pt x="66846" y="5518"/>
                  </a:lnTo>
                  <a:lnTo>
                    <a:pt x="67636" y="4151"/>
                  </a:lnTo>
                  <a:lnTo>
                    <a:pt x="68400" y="2776"/>
                  </a:lnTo>
                  <a:lnTo>
                    <a:pt x="69138" y="1392"/>
                  </a:lnTo>
                  <a:lnTo>
                    <a:pt x="69850" y="0"/>
                  </a:lnTo>
                  <a:lnTo>
                    <a:pt x="79454" y="2619"/>
                  </a:lnTo>
                  <a:lnTo>
                    <a:pt x="78747" y="3828"/>
                  </a:lnTo>
                  <a:lnTo>
                    <a:pt x="78022" y="5011"/>
                  </a:lnTo>
                  <a:lnTo>
                    <a:pt x="77280" y="6168"/>
                  </a:lnTo>
                  <a:lnTo>
                    <a:pt x="76520" y="7299"/>
                  </a:lnTo>
                  <a:lnTo>
                    <a:pt x="75743" y="8403"/>
                  </a:lnTo>
                  <a:lnTo>
                    <a:pt x="74949" y="9482"/>
                  </a:lnTo>
                  <a:lnTo>
                    <a:pt x="74137" y="10534"/>
                  </a:lnTo>
                  <a:lnTo>
                    <a:pt x="73307" y="11560"/>
                  </a:lnTo>
                  <a:lnTo>
                    <a:pt x="72460" y="12559"/>
                  </a:lnTo>
                  <a:lnTo>
                    <a:pt x="71596" y="13533"/>
                  </a:lnTo>
                  <a:lnTo>
                    <a:pt x="93860" y="13533"/>
                  </a:lnTo>
                  <a:lnTo>
                    <a:pt x="93860" y="21391"/>
                  </a:lnTo>
                  <a:lnTo>
                    <a:pt x="55006" y="21391"/>
                  </a:lnTo>
                  <a:lnTo>
                    <a:pt x="54910" y="22173"/>
                  </a:lnTo>
                  <a:lnTo>
                    <a:pt x="54797" y="22945"/>
                  </a:lnTo>
                  <a:lnTo>
                    <a:pt x="54666" y="23709"/>
                  </a:lnTo>
                  <a:lnTo>
                    <a:pt x="54517" y="24464"/>
                  </a:lnTo>
                  <a:lnTo>
                    <a:pt x="54352" y="25211"/>
                  </a:lnTo>
                  <a:lnTo>
                    <a:pt x="54168" y="25949"/>
                  </a:lnTo>
                  <a:lnTo>
                    <a:pt x="53967" y="26678"/>
                  </a:lnTo>
                  <a:lnTo>
                    <a:pt x="53749" y="27398"/>
                  </a:lnTo>
                  <a:lnTo>
                    <a:pt x="53513" y="28110"/>
                  </a:lnTo>
                  <a:lnTo>
                    <a:pt x="53260" y="28813"/>
                  </a:lnTo>
                  <a:lnTo>
                    <a:pt x="88622" y="28813"/>
                  </a:lnTo>
                  <a:lnTo>
                    <a:pt x="88622" y="36234"/>
                  </a:lnTo>
                  <a:lnTo>
                    <a:pt x="51514" y="36234"/>
                  </a:lnTo>
                  <a:lnTo>
                    <a:pt x="51243" y="37016"/>
                  </a:lnTo>
                  <a:lnTo>
                    <a:pt x="50955" y="37788"/>
                  </a:lnTo>
                  <a:lnTo>
                    <a:pt x="50649" y="38552"/>
                  </a:lnTo>
                  <a:lnTo>
                    <a:pt x="50326" y="39308"/>
                  </a:lnTo>
                  <a:lnTo>
                    <a:pt x="49986" y="40054"/>
                  </a:lnTo>
                  <a:lnTo>
                    <a:pt x="49628" y="40792"/>
                  </a:lnTo>
                  <a:lnTo>
                    <a:pt x="49252" y="41521"/>
                  </a:lnTo>
                  <a:lnTo>
                    <a:pt x="48860" y="42241"/>
                  </a:lnTo>
                  <a:lnTo>
                    <a:pt x="48449" y="42953"/>
                  </a:lnTo>
                  <a:lnTo>
                    <a:pt x="48021" y="43656"/>
                  </a:lnTo>
                  <a:lnTo>
                    <a:pt x="97353" y="43656"/>
                  </a:lnTo>
                  <a:lnTo>
                    <a:pt x="97353" y="51514"/>
                  </a:lnTo>
                  <a:lnTo>
                    <a:pt x="70723" y="51514"/>
                  </a:lnTo>
                  <a:lnTo>
                    <a:pt x="73058" y="53212"/>
                  </a:lnTo>
                  <a:lnTo>
                    <a:pt x="75525" y="54814"/>
                  </a:lnTo>
                  <a:lnTo>
                    <a:pt x="78122" y="56320"/>
                  </a:lnTo>
                  <a:lnTo>
                    <a:pt x="80851" y="57731"/>
                  </a:lnTo>
                  <a:lnTo>
                    <a:pt x="83710" y="59045"/>
                  </a:lnTo>
                  <a:lnTo>
                    <a:pt x="86701" y="60263"/>
                  </a:lnTo>
                  <a:lnTo>
                    <a:pt x="89822" y="61385"/>
                  </a:lnTo>
                  <a:lnTo>
                    <a:pt x="93075" y="62410"/>
                  </a:lnTo>
                  <a:lnTo>
                    <a:pt x="96458" y="63340"/>
                  </a:lnTo>
                  <a:lnTo>
                    <a:pt x="99972" y="64174"/>
                  </a:lnTo>
                  <a:lnTo>
                    <a:pt x="95170" y="72905"/>
                  </a:lnTo>
                  <a:lnTo>
                    <a:pt x="90643" y="71513"/>
                  </a:lnTo>
                  <a:lnTo>
                    <a:pt x="86317" y="69954"/>
                  </a:lnTo>
                  <a:lnTo>
                    <a:pt x="82191" y="68230"/>
                  </a:lnTo>
                  <a:lnTo>
                    <a:pt x="78266" y="66340"/>
                  </a:lnTo>
                  <a:lnTo>
                    <a:pt x="74543" y="64283"/>
                  </a:lnTo>
                  <a:lnTo>
                    <a:pt x="71019" y="62061"/>
                  </a:lnTo>
                  <a:lnTo>
                    <a:pt x="67697" y="59673"/>
                  </a:lnTo>
                  <a:lnTo>
                    <a:pt x="64576" y="57119"/>
                  </a:lnTo>
                  <a:lnTo>
                    <a:pt x="61655" y="54400"/>
                  </a:lnTo>
                  <a:lnTo>
                    <a:pt x="58935" y="51514"/>
                  </a:lnTo>
                  <a:lnTo>
                    <a:pt x="43219" y="51514"/>
                  </a:lnTo>
                  <a:lnTo>
                    <a:pt x="40626" y="54557"/>
                  </a:lnTo>
                  <a:lnTo>
                    <a:pt x="37736" y="57399"/>
                  </a:lnTo>
                  <a:lnTo>
                    <a:pt x="34549" y="60040"/>
                  </a:lnTo>
                  <a:lnTo>
                    <a:pt x="31065" y="62480"/>
                  </a:lnTo>
                  <a:lnTo>
                    <a:pt x="27285" y="64720"/>
                  </a:lnTo>
                  <a:lnTo>
                    <a:pt x="23207" y="66759"/>
                  </a:lnTo>
                  <a:lnTo>
                    <a:pt x="18833" y="68597"/>
                  </a:lnTo>
                  <a:lnTo>
                    <a:pt x="14162" y="70234"/>
                  </a:lnTo>
                  <a:lnTo>
                    <a:pt x="9194" y="71670"/>
                  </a:lnTo>
                  <a:lnTo>
                    <a:pt x="3929" y="72905"/>
                  </a:lnTo>
                  <a:lnTo>
                    <a:pt x="0" y="64611"/>
                  </a:lnTo>
                  <a:lnTo>
                    <a:pt x="3846" y="63773"/>
                  </a:lnTo>
                  <a:lnTo>
                    <a:pt x="7526" y="62830"/>
                  </a:lnTo>
                  <a:lnTo>
                    <a:pt x="11040" y="61782"/>
                  </a:lnTo>
                  <a:lnTo>
                    <a:pt x="14389" y="60629"/>
                  </a:lnTo>
                  <a:lnTo>
                    <a:pt x="17571" y="59372"/>
                  </a:lnTo>
                  <a:lnTo>
                    <a:pt x="20588" y="58010"/>
                  </a:lnTo>
                  <a:lnTo>
                    <a:pt x="23439" y="56543"/>
                  </a:lnTo>
                  <a:lnTo>
                    <a:pt x="26123" y="54971"/>
                  </a:lnTo>
                  <a:lnTo>
                    <a:pt x="28642" y="53295"/>
                  </a:lnTo>
                  <a:lnTo>
                    <a:pt x="30995" y="51514"/>
                  </a:lnTo>
                  <a:lnTo>
                    <a:pt x="2619" y="51514"/>
                  </a:lnTo>
                  <a:lnTo>
                    <a:pt x="2619" y="43656"/>
                  </a:lnTo>
                  <a:lnTo>
                    <a:pt x="38417" y="43656"/>
                  </a:lnTo>
                  <a:lnTo>
                    <a:pt x="38849" y="42953"/>
                  </a:lnTo>
                  <a:lnTo>
                    <a:pt x="39273" y="42241"/>
                  </a:lnTo>
                  <a:lnTo>
                    <a:pt x="39687" y="41521"/>
                  </a:lnTo>
                  <a:lnTo>
                    <a:pt x="40093" y="40792"/>
                  </a:lnTo>
                  <a:lnTo>
                    <a:pt x="40491" y="40054"/>
                  </a:lnTo>
                  <a:lnTo>
                    <a:pt x="40879" y="39308"/>
                  </a:lnTo>
                  <a:lnTo>
                    <a:pt x="41259" y="38552"/>
                  </a:lnTo>
                  <a:lnTo>
                    <a:pt x="41630" y="37788"/>
                  </a:lnTo>
                  <a:lnTo>
                    <a:pt x="41992" y="37016"/>
                  </a:lnTo>
                  <a:lnTo>
                    <a:pt x="42346" y="36234"/>
                  </a:lnTo>
                  <a:lnTo>
                    <a:pt x="12660" y="36234"/>
                  </a:lnTo>
                  <a:lnTo>
                    <a:pt x="12660" y="28813"/>
                  </a:lnTo>
                  <a:lnTo>
                    <a:pt x="44965" y="28813"/>
                  </a:lnTo>
                  <a:lnTo>
                    <a:pt x="46712" y="21391"/>
                  </a:lnTo>
                  <a:lnTo>
                    <a:pt x="7858" y="21391"/>
                  </a:lnTo>
                  <a:lnTo>
                    <a:pt x="7858" y="13533"/>
                  </a:lnTo>
                  <a:lnTo>
                    <a:pt x="31432" y="13533"/>
                  </a:lnTo>
                  <a:lnTo>
                    <a:pt x="30904" y="12664"/>
                  </a:lnTo>
                  <a:lnTo>
                    <a:pt x="30367" y="11804"/>
                  </a:lnTo>
                  <a:lnTo>
                    <a:pt x="29821" y="10953"/>
                  </a:lnTo>
                  <a:lnTo>
                    <a:pt x="29267" y="10110"/>
                  </a:lnTo>
                  <a:lnTo>
                    <a:pt x="28703" y="9276"/>
                  </a:lnTo>
                  <a:lnTo>
                    <a:pt x="28132" y="8451"/>
                  </a:lnTo>
                  <a:lnTo>
                    <a:pt x="27551" y="7635"/>
                  </a:lnTo>
                  <a:lnTo>
                    <a:pt x="26962" y="6827"/>
                  </a:lnTo>
                  <a:lnTo>
                    <a:pt x="26364" y="6028"/>
                  </a:lnTo>
                  <a:lnTo>
                    <a:pt x="25757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g1525"/>
            <p:cNvSpPr/>
            <p:nvPr/>
          </p:nvSpPr>
          <p:spPr>
            <a:xfrm>
              <a:off x="7635948" y="4340470"/>
              <a:ext cx="22701" cy="36671"/>
            </a:xfrm>
            <a:custGeom>
              <a:avLst/>
              <a:pathLst>
                <a:path w="22701" h="36671">
                  <a:moveTo>
                    <a:pt x="13969" y="0"/>
                  </a:moveTo>
                  <a:lnTo>
                    <a:pt x="22701" y="0"/>
                  </a:lnTo>
                  <a:lnTo>
                    <a:pt x="22668" y="3143"/>
                  </a:lnTo>
                  <a:lnTo>
                    <a:pt x="22570" y="6111"/>
                  </a:lnTo>
                  <a:lnTo>
                    <a:pt x="22406" y="8905"/>
                  </a:lnTo>
                  <a:lnTo>
                    <a:pt x="22177" y="11525"/>
                  </a:lnTo>
                  <a:lnTo>
                    <a:pt x="21882" y="13970"/>
                  </a:lnTo>
                  <a:lnTo>
                    <a:pt x="21522" y="16240"/>
                  </a:lnTo>
                  <a:lnTo>
                    <a:pt x="21096" y="18335"/>
                  </a:lnTo>
                  <a:lnTo>
                    <a:pt x="20605" y="20256"/>
                  </a:lnTo>
                  <a:lnTo>
                    <a:pt x="20049" y="22002"/>
                  </a:lnTo>
                  <a:lnTo>
                    <a:pt x="19427" y="23574"/>
                  </a:lnTo>
                  <a:lnTo>
                    <a:pt x="18704" y="25041"/>
                  </a:lnTo>
                  <a:lnTo>
                    <a:pt x="17846" y="26473"/>
                  </a:lnTo>
                  <a:lnTo>
                    <a:pt x="16853" y="27870"/>
                  </a:lnTo>
                  <a:lnTo>
                    <a:pt x="15724" y="29232"/>
                  </a:lnTo>
                  <a:lnTo>
                    <a:pt x="14461" y="30559"/>
                  </a:lnTo>
                  <a:lnTo>
                    <a:pt x="13061" y="31851"/>
                  </a:lnTo>
                  <a:lnTo>
                    <a:pt x="11527" y="33108"/>
                  </a:lnTo>
                  <a:lnTo>
                    <a:pt x="9857" y="34331"/>
                  </a:lnTo>
                  <a:lnTo>
                    <a:pt x="8052" y="35518"/>
                  </a:lnTo>
                  <a:lnTo>
                    <a:pt x="6111" y="36671"/>
                  </a:lnTo>
                  <a:lnTo>
                    <a:pt x="0" y="30122"/>
                  </a:lnTo>
                  <a:lnTo>
                    <a:pt x="1523" y="29234"/>
                  </a:lnTo>
                  <a:lnTo>
                    <a:pt x="2951" y="28315"/>
                  </a:lnTo>
                  <a:lnTo>
                    <a:pt x="4282" y="27365"/>
                  </a:lnTo>
                  <a:lnTo>
                    <a:pt x="5518" y="26385"/>
                  </a:lnTo>
                  <a:lnTo>
                    <a:pt x="6657" y="25375"/>
                  </a:lnTo>
                  <a:lnTo>
                    <a:pt x="7700" y="24333"/>
                  </a:lnTo>
                  <a:lnTo>
                    <a:pt x="8648" y="23262"/>
                  </a:lnTo>
                  <a:lnTo>
                    <a:pt x="9499" y="22159"/>
                  </a:lnTo>
                  <a:lnTo>
                    <a:pt x="10254" y="21027"/>
                  </a:lnTo>
                  <a:lnTo>
                    <a:pt x="10914" y="19863"/>
                  </a:lnTo>
                  <a:lnTo>
                    <a:pt x="11494" y="18604"/>
                  </a:lnTo>
                  <a:lnTo>
                    <a:pt x="12014" y="17183"/>
                  </a:lnTo>
                  <a:lnTo>
                    <a:pt x="12472" y="15600"/>
                  </a:lnTo>
                  <a:lnTo>
                    <a:pt x="12869" y="13856"/>
                  </a:lnTo>
                  <a:lnTo>
                    <a:pt x="13206" y="11950"/>
                  </a:lnTo>
                  <a:lnTo>
                    <a:pt x="13481" y="9883"/>
                  </a:lnTo>
                  <a:lnTo>
                    <a:pt x="13694" y="7655"/>
                  </a:lnTo>
                  <a:lnTo>
                    <a:pt x="13847" y="5264"/>
                  </a:lnTo>
                  <a:lnTo>
                    <a:pt x="13939" y="2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g1526"/>
            <p:cNvSpPr/>
            <p:nvPr/>
          </p:nvSpPr>
          <p:spPr>
            <a:xfrm>
              <a:off x="7683970" y="4340470"/>
              <a:ext cx="8731" cy="36234"/>
            </a:xfrm>
            <a:custGeom>
              <a:avLst/>
              <a:pathLst>
                <a:path w="8731" h="36234">
                  <a:moveTo>
                    <a:pt x="0" y="0"/>
                  </a:moveTo>
                  <a:lnTo>
                    <a:pt x="8731" y="0"/>
                  </a:lnTo>
                  <a:lnTo>
                    <a:pt x="8731" y="36234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g1527"/>
            <p:cNvSpPr/>
            <p:nvPr/>
          </p:nvSpPr>
          <p:spPr>
            <a:xfrm>
              <a:off x="7730682" y="4276731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g1528"/>
            <p:cNvSpPr/>
            <p:nvPr/>
          </p:nvSpPr>
          <p:spPr>
            <a:xfrm>
              <a:off x="7758186" y="4280224"/>
              <a:ext cx="75525" cy="96916"/>
            </a:xfrm>
            <a:custGeom>
              <a:avLst/>
              <a:pathLst>
                <a:path w="75525" h="96916">
                  <a:moveTo>
                    <a:pt x="10914" y="0"/>
                  </a:moveTo>
                  <a:lnTo>
                    <a:pt x="63738" y="0"/>
                  </a:lnTo>
                  <a:lnTo>
                    <a:pt x="63738" y="34051"/>
                  </a:lnTo>
                  <a:lnTo>
                    <a:pt x="41910" y="34051"/>
                  </a:lnTo>
                  <a:lnTo>
                    <a:pt x="41910" y="45839"/>
                  </a:lnTo>
                  <a:lnTo>
                    <a:pt x="72032" y="45839"/>
                  </a:lnTo>
                  <a:lnTo>
                    <a:pt x="72032" y="53697"/>
                  </a:lnTo>
                  <a:lnTo>
                    <a:pt x="45839" y="53697"/>
                  </a:lnTo>
                  <a:lnTo>
                    <a:pt x="48179" y="57355"/>
                  </a:lnTo>
                  <a:lnTo>
                    <a:pt x="50658" y="60821"/>
                  </a:lnTo>
                  <a:lnTo>
                    <a:pt x="53278" y="64096"/>
                  </a:lnTo>
                  <a:lnTo>
                    <a:pt x="56037" y="67178"/>
                  </a:lnTo>
                  <a:lnTo>
                    <a:pt x="58935" y="70068"/>
                  </a:lnTo>
                  <a:lnTo>
                    <a:pt x="61974" y="72766"/>
                  </a:lnTo>
                  <a:lnTo>
                    <a:pt x="65152" y="75272"/>
                  </a:lnTo>
                  <a:lnTo>
                    <a:pt x="68470" y="77585"/>
                  </a:lnTo>
                  <a:lnTo>
                    <a:pt x="71928" y="79707"/>
                  </a:lnTo>
                  <a:lnTo>
                    <a:pt x="75525" y="81637"/>
                  </a:lnTo>
                  <a:lnTo>
                    <a:pt x="71159" y="90368"/>
                  </a:lnTo>
                  <a:lnTo>
                    <a:pt x="67723" y="88198"/>
                  </a:lnTo>
                  <a:lnTo>
                    <a:pt x="64401" y="85880"/>
                  </a:lnTo>
                  <a:lnTo>
                    <a:pt x="61192" y="83413"/>
                  </a:lnTo>
                  <a:lnTo>
                    <a:pt x="58097" y="80798"/>
                  </a:lnTo>
                  <a:lnTo>
                    <a:pt x="55116" y="78035"/>
                  </a:lnTo>
                  <a:lnTo>
                    <a:pt x="52247" y="75123"/>
                  </a:lnTo>
                  <a:lnTo>
                    <a:pt x="49493" y="72063"/>
                  </a:lnTo>
                  <a:lnTo>
                    <a:pt x="46851" y="68854"/>
                  </a:lnTo>
                  <a:lnTo>
                    <a:pt x="44324" y="65497"/>
                  </a:lnTo>
                  <a:lnTo>
                    <a:pt x="41910" y="61991"/>
                  </a:lnTo>
                  <a:lnTo>
                    <a:pt x="41910" y="96916"/>
                  </a:lnTo>
                  <a:lnTo>
                    <a:pt x="33178" y="96916"/>
                  </a:lnTo>
                  <a:lnTo>
                    <a:pt x="33178" y="61991"/>
                  </a:lnTo>
                  <a:lnTo>
                    <a:pt x="30939" y="65584"/>
                  </a:lnTo>
                  <a:lnTo>
                    <a:pt x="28586" y="69029"/>
                  </a:lnTo>
                  <a:lnTo>
                    <a:pt x="26119" y="72325"/>
                  </a:lnTo>
                  <a:lnTo>
                    <a:pt x="23539" y="75472"/>
                  </a:lnTo>
                  <a:lnTo>
                    <a:pt x="20845" y="78472"/>
                  </a:lnTo>
                  <a:lnTo>
                    <a:pt x="18038" y="81322"/>
                  </a:lnTo>
                  <a:lnTo>
                    <a:pt x="15118" y="84025"/>
                  </a:lnTo>
                  <a:lnTo>
                    <a:pt x="12084" y="86579"/>
                  </a:lnTo>
                  <a:lnTo>
                    <a:pt x="8936" y="88984"/>
                  </a:lnTo>
                  <a:lnTo>
                    <a:pt x="5675" y="91241"/>
                  </a:lnTo>
                  <a:lnTo>
                    <a:pt x="0" y="83820"/>
                  </a:lnTo>
                  <a:lnTo>
                    <a:pt x="3588" y="81475"/>
                  </a:lnTo>
                  <a:lnTo>
                    <a:pt x="7019" y="78982"/>
                  </a:lnTo>
                  <a:lnTo>
                    <a:pt x="10294" y="76341"/>
                  </a:lnTo>
                  <a:lnTo>
                    <a:pt x="13411" y="73552"/>
                  </a:lnTo>
                  <a:lnTo>
                    <a:pt x="16371" y="70613"/>
                  </a:lnTo>
                  <a:lnTo>
                    <a:pt x="19173" y="67527"/>
                  </a:lnTo>
                  <a:lnTo>
                    <a:pt x="21819" y="64292"/>
                  </a:lnTo>
                  <a:lnTo>
                    <a:pt x="24307" y="60909"/>
                  </a:lnTo>
                  <a:lnTo>
                    <a:pt x="26639" y="57377"/>
                  </a:lnTo>
                  <a:lnTo>
                    <a:pt x="28813" y="53697"/>
                  </a:lnTo>
                  <a:lnTo>
                    <a:pt x="2619" y="53697"/>
                  </a:lnTo>
                  <a:lnTo>
                    <a:pt x="2619" y="45839"/>
                  </a:lnTo>
                  <a:lnTo>
                    <a:pt x="33178" y="45839"/>
                  </a:lnTo>
                  <a:lnTo>
                    <a:pt x="33178" y="34051"/>
                  </a:lnTo>
                  <a:lnTo>
                    <a:pt x="10914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g1529"/>
            <p:cNvSpPr/>
            <p:nvPr/>
          </p:nvSpPr>
          <p:spPr>
            <a:xfrm>
              <a:off x="7777831" y="4288082"/>
              <a:ext cx="35798" cy="18335"/>
            </a:xfrm>
            <a:custGeom>
              <a:avLst/>
              <a:pathLst>
                <a:path w="35798" h="18335">
                  <a:moveTo>
                    <a:pt x="0" y="18335"/>
                  </a:moveTo>
                  <a:lnTo>
                    <a:pt x="35798" y="18335"/>
                  </a:lnTo>
                  <a:lnTo>
                    <a:pt x="357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g1530"/>
            <p:cNvSpPr/>
            <p:nvPr/>
          </p:nvSpPr>
          <p:spPr>
            <a:xfrm>
              <a:off x="7891774" y="4276731"/>
              <a:ext cx="52387" cy="86875"/>
            </a:xfrm>
            <a:custGeom>
              <a:avLst/>
              <a:pathLst>
                <a:path w="52387" h="86875">
                  <a:moveTo>
                    <a:pt x="5238" y="8294"/>
                  </a:moveTo>
                  <a:lnTo>
                    <a:pt x="18772" y="8294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8294"/>
                  </a:lnTo>
                  <a:lnTo>
                    <a:pt x="44965" y="8294"/>
                  </a:lnTo>
                  <a:lnTo>
                    <a:pt x="44965" y="23137"/>
                  </a:lnTo>
                  <a:lnTo>
                    <a:pt x="52387" y="23137"/>
                  </a:lnTo>
                  <a:lnTo>
                    <a:pt x="52387" y="30995"/>
                  </a:lnTo>
                  <a:lnTo>
                    <a:pt x="44965" y="30995"/>
                  </a:lnTo>
                  <a:lnTo>
                    <a:pt x="44965" y="45402"/>
                  </a:lnTo>
                  <a:lnTo>
                    <a:pt x="26630" y="45402"/>
                  </a:lnTo>
                  <a:lnTo>
                    <a:pt x="26630" y="53697"/>
                  </a:lnTo>
                  <a:lnTo>
                    <a:pt x="46275" y="53697"/>
                  </a:lnTo>
                  <a:lnTo>
                    <a:pt x="46275" y="60682"/>
                  </a:lnTo>
                  <a:lnTo>
                    <a:pt x="26630" y="60682"/>
                  </a:lnTo>
                  <a:lnTo>
                    <a:pt x="26630" y="68540"/>
                  </a:lnTo>
                  <a:lnTo>
                    <a:pt x="49331" y="68540"/>
                  </a:lnTo>
                  <a:lnTo>
                    <a:pt x="49331" y="75961"/>
                  </a:lnTo>
                  <a:lnTo>
                    <a:pt x="26630" y="75961"/>
                  </a:lnTo>
                  <a:lnTo>
                    <a:pt x="26630" y="86875"/>
                  </a:lnTo>
                  <a:lnTo>
                    <a:pt x="18772" y="86875"/>
                  </a:lnTo>
                  <a:lnTo>
                    <a:pt x="18772" y="75961"/>
                  </a:lnTo>
                  <a:lnTo>
                    <a:pt x="436" y="75961"/>
                  </a:lnTo>
                  <a:lnTo>
                    <a:pt x="436" y="68540"/>
                  </a:lnTo>
                  <a:lnTo>
                    <a:pt x="18772" y="68540"/>
                  </a:lnTo>
                  <a:lnTo>
                    <a:pt x="18772" y="60682"/>
                  </a:lnTo>
                  <a:lnTo>
                    <a:pt x="3492" y="60682"/>
                  </a:lnTo>
                  <a:lnTo>
                    <a:pt x="3492" y="53697"/>
                  </a:lnTo>
                  <a:lnTo>
                    <a:pt x="18772" y="53697"/>
                  </a:lnTo>
                  <a:lnTo>
                    <a:pt x="18772" y="45402"/>
                  </a:lnTo>
                  <a:lnTo>
                    <a:pt x="5238" y="45402"/>
                  </a:lnTo>
                  <a:lnTo>
                    <a:pt x="5238" y="38417"/>
                  </a:lnTo>
                  <a:lnTo>
                    <a:pt x="18772" y="38417"/>
                  </a:lnTo>
                  <a:lnTo>
                    <a:pt x="18772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18772" y="23137"/>
                  </a:lnTo>
                  <a:lnTo>
                    <a:pt x="18772" y="15279"/>
                  </a:lnTo>
                  <a:lnTo>
                    <a:pt x="5238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g1531"/>
            <p:cNvSpPr/>
            <p:nvPr/>
          </p:nvSpPr>
          <p:spPr>
            <a:xfrm>
              <a:off x="7918404" y="4292011"/>
              <a:ext cx="10477" cy="7858"/>
            </a:xfrm>
            <a:custGeom>
              <a:avLst/>
              <a:pathLst>
                <a:path w="10477" h="7858">
                  <a:moveTo>
                    <a:pt x="0" y="0"/>
                  </a:moveTo>
                  <a:lnTo>
                    <a:pt x="0" y="7858"/>
                  </a:lnTo>
                  <a:lnTo>
                    <a:pt x="10477" y="7858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g1532"/>
            <p:cNvSpPr/>
            <p:nvPr/>
          </p:nvSpPr>
          <p:spPr>
            <a:xfrm>
              <a:off x="7918404" y="4307727"/>
              <a:ext cx="10477" cy="7421"/>
            </a:xfrm>
            <a:custGeom>
              <a:avLst/>
              <a:pathLst>
                <a:path w="10477" h="7421">
                  <a:moveTo>
                    <a:pt x="0" y="0"/>
                  </a:moveTo>
                  <a:lnTo>
                    <a:pt x="0" y="7421"/>
                  </a:lnTo>
                  <a:lnTo>
                    <a:pt x="10477" y="742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g1533"/>
            <p:cNvSpPr/>
            <p:nvPr/>
          </p:nvSpPr>
          <p:spPr>
            <a:xfrm>
              <a:off x="7862961" y="4281097"/>
              <a:ext cx="81200" cy="96043"/>
            </a:xfrm>
            <a:custGeom>
              <a:avLst/>
              <a:pathLst>
                <a:path w="81200" h="96043">
                  <a:moveTo>
                    <a:pt x="10040" y="45839"/>
                  </a:moveTo>
                  <a:lnTo>
                    <a:pt x="10486" y="48074"/>
                  </a:lnTo>
                  <a:lnTo>
                    <a:pt x="10948" y="50239"/>
                  </a:lnTo>
                  <a:lnTo>
                    <a:pt x="11429" y="52335"/>
                  </a:lnTo>
                  <a:lnTo>
                    <a:pt x="11926" y="54360"/>
                  </a:lnTo>
                  <a:lnTo>
                    <a:pt x="12442" y="56316"/>
                  </a:lnTo>
                  <a:lnTo>
                    <a:pt x="12974" y="58202"/>
                  </a:lnTo>
                  <a:lnTo>
                    <a:pt x="13524" y="60018"/>
                  </a:lnTo>
                  <a:lnTo>
                    <a:pt x="14092" y="61764"/>
                  </a:lnTo>
                  <a:lnTo>
                    <a:pt x="14677" y="63441"/>
                  </a:lnTo>
                  <a:lnTo>
                    <a:pt x="15279" y="65047"/>
                  </a:lnTo>
                  <a:lnTo>
                    <a:pt x="15965" y="63057"/>
                  </a:lnTo>
                  <a:lnTo>
                    <a:pt x="16624" y="60926"/>
                  </a:lnTo>
                  <a:lnTo>
                    <a:pt x="17257" y="58656"/>
                  </a:lnTo>
                  <a:lnTo>
                    <a:pt x="17864" y="56246"/>
                  </a:lnTo>
                  <a:lnTo>
                    <a:pt x="18444" y="53697"/>
                  </a:lnTo>
                  <a:lnTo>
                    <a:pt x="18999" y="51007"/>
                  </a:lnTo>
                  <a:lnTo>
                    <a:pt x="19527" y="48179"/>
                  </a:lnTo>
                  <a:lnTo>
                    <a:pt x="20029" y="45210"/>
                  </a:lnTo>
                  <a:lnTo>
                    <a:pt x="20505" y="42102"/>
                  </a:lnTo>
                  <a:lnTo>
                    <a:pt x="20954" y="38854"/>
                  </a:lnTo>
                  <a:lnTo>
                    <a:pt x="7858" y="38854"/>
                  </a:lnTo>
                  <a:lnTo>
                    <a:pt x="7421" y="32305"/>
                  </a:lnTo>
                  <a:lnTo>
                    <a:pt x="20518" y="6984"/>
                  </a:lnTo>
                  <a:lnTo>
                    <a:pt x="6548" y="6984"/>
                  </a:lnTo>
                  <a:lnTo>
                    <a:pt x="6548" y="0"/>
                  </a:lnTo>
                  <a:lnTo>
                    <a:pt x="28813" y="0"/>
                  </a:lnTo>
                  <a:lnTo>
                    <a:pt x="28813" y="6548"/>
                  </a:lnTo>
                  <a:lnTo>
                    <a:pt x="27507" y="9316"/>
                  </a:lnTo>
                  <a:lnTo>
                    <a:pt x="26211" y="12031"/>
                  </a:lnTo>
                  <a:lnTo>
                    <a:pt x="24923" y="14694"/>
                  </a:lnTo>
                  <a:lnTo>
                    <a:pt x="23644" y="17305"/>
                  </a:lnTo>
                  <a:lnTo>
                    <a:pt x="22373" y="19863"/>
                  </a:lnTo>
                  <a:lnTo>
                    <a:pt x="21112" y="22369"/>
                  </a:lnTo>
                  <a:lnTo>
                    <a:pt x="19859" y="24822"/>
                  </a:lnTo>
                  <a:lnTo>
                    <a:pt x="18615" y="27224"/>
                  </a:lnTo>
                  <a:lnTo>
                    <a:pt x="17379" y="29572"/>
                  </a:lnTo>
                  <a:lnTo>
                    <a:pt x="16152" y="31869"/>
                  </a:lnTo>
                  <a:lnTo>
                    <a:pt x="29249" y="31869"/>
                  </a:lnTo>
                  <a:lnTo>
                    <a:pt x="28926" y="37404"/>
                  </a:lnTo>
                  <a:lnTo>
                    <a:pt x="28481" y="42660"/>
                  </a:lnTo>
                  <a:lnTo>
                    <a:pt x="27913" y="47637"/>
                  </a:lnTo>
                  <a:lnTo>
                    <a:pt x="27224" y="52335"/>
                  </a:lnTo>
                  <a:lnTo>
                    <a:pt x="26412" y="56753"/>
                  </a:lnTo>
                  <a:lnTo>
                    <a:pt x="25477" y="60891"/>
                  </a:lnTo>
                  <a:lnTo>
                    <a:pt x="24421" y="64750"/>
                  </a:lnTo>
                  <a:lnTo>
                    <a:pt x="23242" y="68330"/>
                  </a:lnTo>
                  <a:lnTo>
                    <a:pt x="21941" y="71631"/>
                  </a:lnTo>
                  <a:lnTo>
                    <a:pt x="20518" y="74652"/>
                  </a:lnTo>
                  <a:lnTo>
                    <a:pt x="22120" y="76730"/>
                  </a:lnTo>
                  <a:lnTo>
                    <a:pt x="24133" y="78598"/>
                  </a:lnTo>
                  <a:lnTo>
                    <a:pt x="26556" y="80257"/>
                  </a:lnTo>
                  <a:lnTo>
                    <a:pt x="29389" y="81707"/>
                  </a:lnTo>
                  <a:lnTo>
                    <a:pt x="32633" y="82946"/>
                  </a:lnTo>
                  <a:lnTo>
                    <a:pt x="36287" y="83977"/>
                  </a:lnTo>
                  <a:lnTo>
                    <a:pt x="40351" y="84797"/>
                  </a:lnTo>
                  <a:lnTo>
                    <a:pt x="44826" y="85409"/>
                  </a:lnTo>
                  <a:lnTo>
                    <a:pt x="49711" y="85810"/>
                  </a:lnTo>
                  <a:lnTo>
                    <a:pt x="55006" y="86002"/>
                  </a:lnTo>
                  <a:lnTo>
                    <a:pt x="81200" y="86002"/>
                  </a:lnTo>
                  <a:lnTo>
                    <a:pt x="78144" y="94297"/>
                  </a:lnTo>
                  <a:lnTo>
                    <a:pt x="55006" y="94297"/>
                  </a:lnTo>
                  <a:lnTo>
                    <a:pt x="49436" y="94175"/>
                  </a:lnTo>
                  <a:lnTo>
                    <a:pt x="44249" y="93808"/>
                  </a:lnTo>
                  <a:lnTo>
                    <a:pt x="39447" y="93197"/>
                  </a:lnTo>
                  <a:lnTo>
                    <a:pt x="35029" y="92341"/>
                  </a:lnTo>
                  <a:lnTo>
                    <a:pt x="30995" y="91241"/>
                  </a:lnTo>
                  <a:lnTo>
                    <a:pt x="27346" y="89896"/>
                  </a:lnTo>
                  <a:lnTo>
                    <a:pt x="24080" y="88307"/>
                  </a:lnTo>
                  <a:lnTo>
                    <a:pt x="21199" y="86474"/>
                  </a:lnTo>
                  <a:lnTo>
                    <a:pt x="18702" y="84396"/>
                  </a:lnTo>
                  <a:lnTo>
                    <a:pt x="16589" y="82073"/>
                  </a:lnTo>
                  <a:lnTo>
                    <a:pt x="15607" y="83627"/>
                  </a:lnTo>
                  <a:lnTo>
                    <a:pt x="14581" y="85147"/>
                  </a:lnTo>
                  <a:lnTo>
                    <a:pt x="13511" y="86631"/>
                  </a:lnTo>
                  <a:lnTo>
                    <a:pt x="12398" y="88080"/>
                  </a:lnTo>
                  <a:lnTo>
                    <a:pt x="11241" y="89495"/>
                  </a:lnTo>
                  <a:lnTo>
                    <a:pt x="10040" y="90874"/>
                  </a:lnTo>
                  <a:lnTo>
                    <a:pt x="8796" y="92219"/>
                  </a:lnTo>
                  <a:lnTo>
                    <a:pt x="7508" y="93529"/>
                  </a:lnTo>
                  <a:lnTo>
                    <a:pt x="6177" y="94803"/>
                  </a:lnTo>
                  <a:lnTo>
                    <a:pt x="4802" y="96043"/>
                  </a:lnTo>
                  <a:lnTo>
                    <a:pt x="0" y="89058"/>
                  </a:lnTo>
                  <a:lnTo>
                    <a:pt x="1370" y="87814"/>
                  </a:lnTo>
                  <a:lnTo>
                    <a:pt x="2689" y="86526"/>
                  </a:lnTo>
                  <a:lnTo>
                    <a:pt x="3955" y="85195"/>
                  </a:lnTo>
                  <a:lnTo>
                    <a:pt x="5168" y="83820"/>
                  </a:lnTo>
                  <a:lnTo>
                    <a:pt x="6330" y="82401"/>
                  </a:lnTo>
                  <a:lnTo>
                    <a:pt x="7439" y="80938"/>
                  </a:lnTo>
                  <a:lnTo>
                    <a:pt x="8495" y="79432"/>
                  </a:lnTo>
                  <a:lnTo>
                    <a:pt x="9499" y="77882"/>
                  </a:lnTo>
                  <a:lnTo>
                    <a:pt x="10451" y="76289"/>
                  </a:lnTo>
                  <a:lnTo>
                    <a:pt x="11350" y="74652"/>
                  </a:lnTo>
                  <a:lnTo>
                    <a:pt x="10324" y="72582"/>
                  </a:lnTo>
                  <a:lnTo>
                    <a:pt x="9342" y="70391"/>
                  </a:lnTo>
                  <a:lnTo>
                    <a:pt x="8403" y="68077"/>
                  </a:lnTo>
                  <a:lnTo>
                    <a:pt x="7508" y="65641"/>
                  </a:lnTo>
                  <a:lnTo>
                    <a:pt x="6657" y="63083"/>
                  </a:lnTo>
                  <a:lnTo>
                    <a:pt x="5849" y="60402"/>
                  </a:lnTo>
                  <a:lnTo>
                    <a:pt x="5085" y="57600"/>
                  </a:lnTo>
                  <a:lnTo>
                    <a:pt x="4365" y="54675"/>
                  </a:lnTo>
                  <a:lnTo>
                    <a:pt x="3688" y="51627"/>
                  </a:lnTo>
                  <a:lnTo>
                    <a:pt x="3055" y="48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g1534"/>
            <p:cNvSpPr/>
            <p:nvPr/>
          </p:nvSpPr>
          <p:spPr>
            <a:xfrm>
              <a:off x="7842442" y="4276731"/>
              <a:ext cx="25320" cy="100409"/>
            </a:xfrm>
            <a:custGeom>
              <a:avLst/>
              <a:pathLst>
                <a:path w="25320" h="100409">
                  <a:moveTo>
                    <a:pt x="16589" y="0"/>
                  </a:moveTo>
                  <a:lnTo>
                    <a:pt x="25320" y="2619"/>
                  </a:lnTo>
                  <a:lnTo>
                    <a:pt x="24783" y="4714"/>
                  </a:lnTo>
                  <a:lnTo>
                    <a:pt x="24220" y="6810"/>
                  </a:lnTo>
                  <a:lnTo>
                    <a:pt x="23631" y="8905"/>
                  </a:lnTo>
                  <a:lnTo>
                    <a:pt x="23015" y="11001"/>
                  </a:lnTo>
                  <a:lnTo>
                    <a:pt x="22373" y="13096"/>
                  </a:lnTo>
                  <a:lnTo>
                    <a:pt x="21705" y="15192"/>
                  </a:lnTo>
                  <a:lnTo>
                    <a:pt x="21011" y="17287"/>
                  </a:lnTo>
                  <a:lnTo>
                    <a:pt x="20291" y="19383"/>
                  </a:lnTo>
                  <a:lnTo>
                    <a:pt x="19544" y="21478"/>
                  </a:lnTo>
                  <a:lnTo>
                    <a:pt x="18772" y="23574"/>
                  </a:lnTo>
                  <a:lnTo>
                    <a:pt x="18772" y="100409"/>
                  </a:lnTo>
                  <a:lnTo>
                    <a:pt x="10477" y="100409"/>
                  </a:lnTo>
                  <a:lnTo>
                    <a:pt x="10477" y="43656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209" y="41451"/>
                  </a:lnTo>
                  <a:lnTo>
                    <a:pt x="4295" y="37020"/>
                  </a:lnTo>
                  <a:lnTo>
                    <a:pt x="6260" y="32545"/>
                  </a:lnTo>
                  <a:lnTo>
                    <a:pt x="8102" y="28027"/>
                  </a:lnTo>
                  <a:lnTo>
                    <a:pt x="9822" y="23465"/>
                  </a:lnTo>
                  <a:lnTo>
                    <a:pt x="11420" y="18859"/>
                  </a:lnTo>
                  <a:lnTo>
                    <a:pt x="12896" y="14210"/>
                  </a:lnTo>
                  <a:lnTo>
                    <a:pt x="14249" y="9517"/>
                  </a:lnTo>
                  <a:lnTo>
                    <a:pt x="15480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g1535"/>
            <p:cNvSpPr/>
            <p:nvPr/>
          </p:nvSpPr>
          <p:spPr>
            <a:xfrm>
              <a:off x="7954202" y="4276731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g1536"/>
            <p:cNvSpPr/>
            <p:nvPr/>
          </p:nvSpPr>
          <p:spPr>
            <a:xfrm>
              <a:off x="7980396" y="4276731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g1537"/>
            <p:cNvSpPr/>
            <p:nvPr/>
          </p:nvSpPr>
          <p:spPr>
            <a:xfrm>
              <a:off x="8066399" y="4281970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g1538"/>
            <p:cNvSpPr/>
            <p:nvPr/>
          </p:nvSpPr>
          <p:spPr>
            <a:xfrm>
              <a:off x="8086917" y="4290265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g1539"/>
            <p:cNvSpPr/>
            <p:nvPr/>
          </p:nvSpPr>
          <p:spPr>
            <a:xfrm>
              <a:off x="8123589" y="4290265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g1540"/>
            <p:cNvSpPr/>
            <p:nvPr/>
          </p:nvSpPr>
          <p:spPr>
            <a:xfrm>
              <a:off x="8086481" y="4316459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g1541"/>
            <p:cNvSpPr/>
            <p:nvPr/>
          </p:nvSpPr>
          <p:spPr>
            <a:xfrm>
              <a:off x="8123589" y="4316459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g1542"/>
            <p:cNvSpPr/>
            <p:nvPr/>
          </p:nvSpPr>
          <p:spPr>
            <a:xfrm>
              <a:off x="7169972" y="4436864"/>
              <a:ext cx="62264" cy="82019"/>
            </a:xfrm>
            <a:custGeom>
              <a:avLst/>
              <a:pathLst>
                <a:path w="62264" h="82019">
                  <a:moveTo>
                    <a:pt x="35852" y="38799"/>
                  </a:moveTo>
                  <a:lnTo>
                    <a:pt x="62264" y="38799"/>
                  </a:lnTo>
                  <a:lnTo>
                    <a:pt x="62264" y="77926"/>
                  </a:lnTo>
                  <a:lnTo>
                    <a:pt x="61663" y="78120"/>
                  </a:lnTo>
                  <a:lnTo>
                    <a:pt x="61061" y="78310"/>
                  </a:lnTo>
                  <a:lnTo>
                    <a:pt x="60458" y="78496"/>
                  </a:lnTo>
                  <a:lnTo>
                    <a:pt x="59854" y="78677"/>
                  </a:lnTo>
                  <a:lnTo>
                    <a:pt x="59249" y="78854"/>
                  </a:lnTo>
                  <a:lnTo>
                    <a:pt x="58643" y="79026"/>
                  </a:lnTo>
                  <a:lnTo>
                    <a:pt x="58036" y="79194"/>
                  </a:lnTo>
                  <a:lnTo>
                    <a:pt x="57427" y="79358"/>
                  </a:lnTo>
                  <a:lnTo>
                    <a:pt x="56818" y="79517"/>
                  </a:lnTo>
                  <a:lnTo>
                    <a:pt x="56207" y="79672"/>
                  </a:lnTo>
                  <a:lnTo>
                    <a:pt x="55594" y="79822"/>
                  </a:lnTo>
                  <a:lnTo>
                    <a:pt x="54978" y="79967"/>
                  </a:lnTo>
                  <a:lnTo>
                    <a:pt x="54359" y="80106"/>
                  </a:lnTo>
                  <a:lnTo>
                    <a:pt x="53736" y="80240"/>
                  </a:lnTo>
                  <a:lnTo>
                    <a:pt x="53110" y="80368"/>
                  </a:lnTo>
                  <a:lnTo>
                    <a:pt x="52481" y="80491"/>
                  </a:lnTo>
                  <a:lnTo>
                    <a:pt x="51848" y="80608"/>
                  </a:lnTo>
                  <a:lnTo>
                    <a:pt x="51213" y="80720"/>
                  </a:lnTo>
                  <a:lnTo>
                    <a:pt x="50574" y="80826"/>
                  </a:lnTo>
                  <a:lnTo>
                    <a:pt x="49931" y="80927"/>
                  </a:lnTo>
                  <a:lnTo>
                    <a:pt x="49284" y="81034"/>
                  </a:lnTo>
                  <a:lnTo>
                    <a:pt x="48630" y="81135"/>
                  </a:lnTo>
                  <a:lnTo>
                    <a:pt x="47970" y="81230"/>
                  </a:lnTo>
                  <a:lnTo>
                    <a:pt x="47303" y="81320"/>
                  </a:lnTo>
                  <a:lnTo>
                    <a:pt x="46630" y="81405"/>
                  </a:lnTo>
                  <a:lnTo>
                    <a:pt x="45950" y="81484"/>
                  </a:lnTo>
                  <a:lnTo>
                    <a:pt x="45263" y="81558"/>
                  </a:lnTo>
                  <a:lnTo>
                    <a:pt x="44570" y="81626"/>
                  </a:lnTo>
                  <a:lnTo>
                    <a:pt x="43871" y="81689"/>
                  </a:lnTo>
                  <a:lnTo>
                    <a:pt x="43165" y="81746"/>
                  </a:lnTo>
                  <a:lnTo>
                    <a:pt x="42450" y="81798"/>
                  </a:lnTo>
                  <a:lnTo>
                    <a:pt x="41724" y="81844"/>
                  </a:lnTo>
                  <a:lnTo>
                    <a:pt x="40987" y="81885"/>
                  </a:lnTo>
                  <a:lnTo>
                    <a:pt x="40240" y="81920"/>
                  </a:lnTo>
                  <a:lnTo>
                    <a:pt x="39481" y="81950"/>
                  </a:lnTo>
                  <a:lnTo>
                    <a:pt x="38712" y="81975"/>
                  </a:lnTo>
                  <a:lnTo>
                    <a:pt x="37931" y="81994"/>
                  </a:lnTo>
                  <a:lnTo>
                    <a:pt x="37140" y="82008"/>
                  </a:lnTo>
                  <a:lnTo>
                    <a:pt x="36338" y="82016"/>
                  </a:lnTo>
                  <a:lnTo>
                    <a:pt x="35525" y="82019"/>
                  </a:lnTo>
                  <a:lnTo>
                    <a:pt x="33831" y="81990"/>
                  </a:lnTo>
                  <a:lnTo>
                    <a:pt x="32176" y="81905"/>
                  </a:lnTo>
                  <a:lnTo>
                    <a:pt x="30561" y="81763"/>
                  </a:lnTo>
                  <a:lnTo>
                    <a:pt x="28985" y="81565"/>
                  </a:lnTo>
                  <a:lnTo>
                    <a:pt x="27448" y="81309"/>
                  </a:lnTo>
                  <a:lnTo>
                    <a:pt x="25951" y="80997"/>
                  </a:lnTo>
                  <a:lnTo>
                    <a:pt x="24493" y="80628"/>
                  </a:lnTo>
                  <a:lnTo>
                    <a:pt x="23074" y="80203"/>
                  </a:lnTo>
                  <a:lnTo>
                    <a:pt x="21694" y="79720"/>
                  </a:lnTo>
                  <a:lnTo>
                    <a:pt x="20354" y="79181"/>
                  </a:lnTo>
                  <a:lnTo>
                    <a:pt x="19054" y="78579"/>
                  </a:lnTo>
                  <a:lnTo>
                    <a:pt x="17796" y="77928"/>
                  </a:lnTo>
                  <a:lnTo>
                    <a:pt x="16579" y="77230"/>
                  </a:lnTo>
                  <a:lnTo>
                    <a:pt x="15404" y="76483"/>
                  </a:lnTo>
                  <a:lnTo>
                    <a:pt x="14270" y="75689"/>
                  </a:lnTo>
                  <a:lnTo>
                    <a:pt x="13177" y="74846"/>
                  </a:lnTo>
                  <a:lnTo>
                    <a:pt x="12126" y="73955"/>
                  </a:lnTo>
                  <a:lnTo>
                    <a:pt x="11117" y="73017"/>
                  </a:lnTo>
                  <a:lnTo>
                    <a:pt x="10148" y="72030"/>
                  </a:lnTo>
                  <a:lnTo>
                    <a:pt x="9222" y="70995"/>
                  </a:lnTo>
                  <a:lnTo>
                    <a:pt x="8338" y="69904"/>
                  </a:lnTo>
                  <a:lnTo>
                    <a:pt x="7497" y="68767"/>
                  </a:lnTo>
                  <a:lnTo>
                    <a:pt x="6701" y="67585"/>
                  </a:lnTo>
                  <a:lnTo>
                    <a:pt x="5948" y="66359"/>
                  </a:lnTo>
                  <a:lnTo>
                    <a:pt x="5238" y="65088"/>
                  </a:lnTo>
                  <a:lnTo>
                    <a:pt x="4572" y="63773"/>
                  </a:lnTo>
                  <a:lnTo>
                    <a:pt x="3950" y="62412"/>
                  </a:lnTo>
                  <a:lnTo>
                    <a:pt x="3372" y="61007"/>
                  </a:lnTo>
                  <a:lnTo>
                    <a:pt x="2837" y="59557"/>
                  </a:lnTo>
                  <a:lnTo>
                    <a:pt x="2346" y="58062"/>
                  </a:lnTo>
                  <a:lnTo>
                    <a:pt x="1900" y="56516"/>
                  </a:lnTo>
                  <a:lnTo>
                    <a:pt x="1501" y="54932"/>
                  </a:lnTo>
                  <a:lnTo>
                    <a:pt x="1149" y="53311"/>
                  </a:lnTo>
                  <a:lnTo>
                    <a:pt x="844" y="51654"/>
                  </a:lnTo>
                  <a:lnTo>
                    <a:pt x="586" y="49959"/>
                  </a:lnTo>
                  <a:lnTo>
                    <a:pt x="375" y="48227"/>
                  </a:lnTo>
                  <a:lnTo>
                    <a:pt x="211" y="46457"/>
                  </a:lnTo>
                  <a:lnTo>
                    <a:pt x="93" y="44651"/>
                  </a:lnTo>
                  <a:lnTo>
                    <a:pt x="23" y="42808"/>
                  </a:lnTo>
                  <a:lnTo>
                    <a:pt x="0" y="40927"/>
                  </a:lnTo>
                  <a:lnTo>
                    <a:pt x="25" y="39068"/>
                  </a:lnTo>
                  <a:lnTo>
                    <a:pt x="102" y="37245"/>
                  </a:lnTo>
                  <a:lnTo>
                    <a:pt x="230" y="35458"/>
                  </a:lnTo>
                  <a:lnTo>
                    <a:pt x="410" y="33706"/>
                  </a:lnTo>
                  <a:lnTo>
                    <a:pt x="641" y="31991"/>
                  </a:lnTo>
                  <a:lnTo>
                    <a:pt x="923" y="30312"/>
                  </a:lnTo>
                  <a:lnTo>
                    <a:pt x="1256" y="28669"/>
                  </a:lnTo>
                  <a:lnTo>
                    <a:pt x="1641" y="27062"/>
                  </a:lnTo>
                  <a:lnTo>
                    <a:pt x="2077" y="25491"/>
                  </a:lnTo>
                  <a:lnTo>
                    <a:pt x="2564" y="23956"/>
                  </a:lnTo>
                  <a:lnTo>
                    <a:pt x="3112" y="22462"/>
                  </a:lnTo>
                  <a:lnTo>
                    <a:pt x="3706" y="21013"/>
                  </a:lnTo>
                  <a:lnTo>
                    <a:pt x="4347" y="19611"/>
                  </a:lnTo>
                  <a:lnTo>
                    <a:pt x="5035" y="18254"/>
                  </a:lnTo>
                  <a:lnTo>
                    <a:pt x="5770" y="16944"/>
                  </a:lnTo>
                  <a:lnTo>
                    <a:pt x="6552" y="15679"/>
                  </a:lnTo>
                  <a:lnTo>
                    <a:pt x="7381" y="14460"/>
                  </a:lnTo>
                  <a:lnTo>
                    <a:pt x="8257" y="13286"/>
                  </a:lnTo>
                  <a:lnTo>
                    <a:pt x="9180" y="12159"/>
                  </a:lnTo>
                  <a:lnTo>
                    <a:pt x="10150" y="11077"/>
                  </a:lnTo>
                  <a:lnTo>
                    <a:pt x="11166" y="10033"/>
                  </a:lnTo>
                  <a:lnTo>
                    <a:pt x="12228" y="9039"/>
                  </a:lnTo>
                  <a:lnTo>
                    <a:pt x="13335" y="8094"/>
                  </a:lnTo>
                  <a:lnTo>
                    <a:pt x="14489" y="7201"/>
                  </a:lnTo>
                  <a:lnTo>
                    <a:pt x="15688" y="6357"/>
                  </a:lnTo>
                  <a:lnTo>
                    <a:pt x="16934" y="5563"/>
                  </a:lnTo>
                  <a:lnTo>
                    <a:pt x="18225" y="4820"/>
                  </a:lnTo>
                  <a:lnTo>
                    <a:pt x="19562" y="4127"/>
                  </a:lnTo>
                  <a:lnTo>
                    <a:pt x="20945" y="3484"/>
                  </a:lnTo>
                  <a:lnTo>
                    <a:pt x="22373" y="2892"/>
                  </a:lnTo>
                  <a:lnTo>
                    <a:pt x="23856" y="2342"/>
                  </a:lnTo>
                  <a:lnTo>
                    <a:pt x="25379" y="1851"/>
                  </a:lnTo>
                  <a:lnTo>
                    <a:pt x="26943" y="1417"/>
                  </a:lnTo>
                  <a:lnTo>
                    <a:pt x="28546" y="1041"/>
                  </a:lnTo>
                  <a:lnTo>
                    <a:pt x="30191" y="723"/>
                  </a:lnTo>
                  <a:lnTo>
                    <a:pt x="31875" y="462"/>
                  </a:lnTo>
                  <a:lnTo>
                    <a:pt x="33600" y="260"/>
                  </a:lnTo>
                  <a:lnTo>
                    <a:pt x="35365" y="115"/>
                  </a:lnTo>
                  <a:lnTo>
                    <a:pt x="37171" y="28"/>
                  </a:lnTo>
                  <a:lnTo>
                    <a:pt x="39017" y="0"/>
                  </a:lnTo>
                  <a:lnTo>
                    <a:pt x="40224" y="12"/>
                  </a:lnTo>
                  <a:lnTo>
                    <a:pt x="41421" y="48"/>
                  </a:lnTo>
                  <a:lnTo>
                    <a:pt x="42607" y="108"/>
                  </a:lnTo>
                  <a:lnTo>
                    <a:pt x="43785" y="192"/>
                  </a:lnTo>
                  <a:lnTo>
                    <a:pt x="44952" y="300"/>
                  </a:lnTo>
                  <a:lnTo>
                    <a:pt x="46109" y="432"/>
                  </a:lnTo>
                  <a:lnTo>
                    <a:pt x="47257" y="588"/>
                  </a:lnTo>
                  <a:lnTo>
                    <a:pt x="48395" y="768"/>
                  </a:lnTo>
                  <a:lnTo>
                    <a:pt x="49523" y="972"/>
                  </a:lnTo>
                  <a:lnTo>
                    <a:pt x="50641" y="1200"/>
                  </a:lnTo>
                  <a:lnTo>
                    <a:pt x="51746" y="1451"/>
                  </a:lnTo>
                  <a:lnTo>
                    <a:pt x="52837" y="1724"/>
                  </a:lnTo>
                  <a:lnTo>
                    <a:pt x="53912" y="2019"/>
                  </a:lnTo>
                  <a:lnTo>
                    <a:pt x="54971" y="2335"/>
                  </a:lnTo>
                  <a:lnTo>
                    <a:pt x="56016" y="2673"/>
                  </a:lnTo>
                  <a:lnTo>
                    <a:pt x="57045" y="3034"/>
                  </a:lnTo>
                  <a:lnTo>
                    <a:pt x="58059" y="3416"/>
                  </a:lnTo>
                  <a:lnTo>
                    <a:pt x="59058" y="3819"/>
                  </a:lnTo>
                  <a:lnTo>
                    <a:pt x="60041" y="4245"/>
                  </a:lnTo>
                  <a:lnTo>
                    <a:pt x="61009" y="4693"/>
                  </a:lnTo>
                  <a:lnTo>
                    <a:pt x="57080" y="13533"/>
                  </a:lnTo>
                  <a:lnTo>
                    <a:pt x="56684" y="13348"/>
                  </a:lnTo>
                  <a:lnTo>
                    <a:pt x="56281" y="13166"/>
                  </a:lnTo>
                  <a:lnTo>
                    <a:pt x="55872" y="12986"/>
                  </a:lnTo>
                  <a:lnTo>
                    <a:pt x="55456" y="12808"/>
                  </a:lnTo>
                  <a:lnTo>
                    <a:pt x="55034" y="12633"/>
                  </a:lnTo>
                  <a:lnTo>
                    <a:pt x="54605" y="12459"/>
                  </a:lnTo>
                  <a:lnTo>
                    <a:pt x="54169" y="12288"/>
                  </a:lnTo>
                  <a:lnTo>
                    <a:pt x="53727" y="12118"/>
                  </a:lnTo>
                  <a:lnTo>
                    <a:pt x="53279" y="11951"/>
                  </a:lnTo>
                  <a:lnTo>
                    <a:pt x="52824" y="11787"/>
                  </a:lnTo>
                  <a:lnTo>
                    <a:pt x="52374" y="11625"/>
                  </a:lnTo>
                  <a:lnTo>
                    <a:pt x="51922" y="11468"/>
                  </a:lnTo>
                  <a:lnTo>
                    <a:pt x="51466" y="11315"/>
                  </a:lnTo>
                  <a:lnTo>
                    <a:pt x="51007" y="11167"/>
                  </a:lnTo>
                  <a:lnTo>
                    <a:pt x="50545" y="11023"/>
                  </a:lnTo>
                  <a:lnTo>
                    <a:pt x="50080" y="10883"/>
                  </a:lnTo>
                  <a:lnTo>
                    <a:pt x="49611" y="10748"/>
                  </a:lnTo>
                  <a:lnTo>
                    <a:pt x="49139" y="10617"/>
                  </a:lnTo>
                  <a:lnTo>
                    <a:pt x="48664" y="10490"/>
                  </a:lnTo>
                  <a:lnTo>
                    <a:pt x="48185" y="10368"/>
                  </a:lnTo>
                  <a:lnTo>
                    <a:pt x="47703" y="10240"/>
                  </a:lnTo>
                  <a:lnTo>
                    <a:pt x="47218" y="10117"/>
                  </a:lnTo>
                  <a:lnTo>
                    <a:pt x="46730" y="10000"/>
                  </a:lnTo>
                  <a:lnTo>
                    <a:pt x="46238" y="9888"/>
                  </a:lnTo>
                  <a:lnTo>
                    <a:pt x="45743" y="9781"/>
                  </a:lnTo>
                  <a:lnTo>
                    <a:pt x="45245" y="9680"/>
                  </a:lnTo>
                  <a:lnTo>
                    <a:pt x="44743" y="9585"/>
                  </a:lnTo>
                  <a:lnTo>
                    <a:pt x="44239" y="9495"/>
                  </a:lnTo>
                  <a:lnTo>
                    <a:pt x="43731" y="9410"/>
                  </a:lnTo>
                  <a:lnTo>
                    <a:pt x="43219" y="9331"/>
                  </a:lnTo>
                  <a:lnTo>
                    <a:pt x="42717" y="9258"/>
                  </a:lnTo>
                  <a:lnTo>
                    <a:pt x="42215" y="9194"/>
                  </a:lnTo>
                  <a:lnTo>
                    <a:pt x="41713" y="9136"/>
                  </a:lnTo>
                  <a:lnTo>
                    <a:pt x="41211" y="9087"/>
                  </a:lnTo>
                  <a:lnTo>
                    <a:pt x="40709" y="9045"/>
                  </a:lnTo>
                  <a:lnTo>
                    <a:pt x="40207" y="9010"/>
                  </a:lnTo>
                  <a:lnTo>
                    <a:pt x="39705" y="8983"/>
                  </a:lnTo>
                  <a:lnTo>
                    <a:pt x="39203" y="8964"/>
                  </a:lnTo>
                  <a:lnTo>
                    <a:pt x="38701" y="8953"/>
                  </a:lnTo>
                  <a:lnTo>
                    <a:pt x="38199" y="8949"/>
                  </a:lnTo>
                  <a:lnTo>
                    <a:pt x="36882" y="8971"/>
                  </a:lnTo>
                  <a:lnTo>
                    <a:pt x="35597" y="9039"/>
                  </a:lnTo>
                  <a:lnTo>
                    <a:pt x="34342" y="9150"/>
                  </a:lnTo>
                  <a:lnTo>
                    <a:pt x="33117" y="9307"/>
                  </a:lnTo>
                  <a:lnTo>
                    <a:pt x="31923" y="9508"/>
                  </a:lnTo>
                  <a:lnTo>
                    <a:pt x="30760" y="9754"/>
                  </a:lnTo>
                  <a:lnTo>
                    <a:pt x="29627" y="10045"/>
                  </a:lnTo>
                  <a:lnTo>
                    <a:pt x="28524" y="10381"/>
                  </a:lnTo>
                  <a:lnTo>
                    <a:pt x="27453" y="10761"/>
                  </a:lnTo>
                  <a:lnTo>
                    <a:pt x="26412" y="11186"/>
                  </a:lnTo>
                  <a:lnTo>
                    <a:pt x="25402" y="11643"/>
                  </a:lnTo>
                  <a:lnTo>
                    <a:pt x="24425" y="12138"/>
                  </a:lnTo>
                  <a:lnTo>
                    <a:pt x="23481" y="12673"/>
                  </a:lnTo>
                  <a:lnTo>
                    <a:pt x="22570" y="13247"/>
                  </a:lnTo>
                  <a:lnTo>
                    <a:pt x="21691" y="13860"/>
                  </a:lnTo>
                  <a:lnTo>
                    <a:pt x="20845" y="14513"/>
                  </a:lnTo>
                  <a:lnTo>
                    <a:pt x="20032" y="15205"/>
                  </a:lnTo>
                  <a:lnTo>
                    <a:pt x="19252" y="15936"/>
                  </a:lnTo>
                  <a:lnTo>
                    <a:pt x="18504" y="16707"/>
                  </a:lnTo>
                  <a:lnTo>
                    <a:pt x="17789" y="17517"/>
                  </a:lnTo>
                  <a:lnTo>
                    <a:pt x="17118" y="18364"/>
                  </a:lnTo>
                  <a:lnTo>
                    <a:pt x="16480" y="19248"/>
                  </a:lnTo>
                  <a:lnTo>
                    <a:pt x="15874" y="20167"/>
                  </a:lnTo>
                  <a:lnTo>
                    <a:pt x="15301" y="21123"/>
                  </a:lnTo>
                  <a:lnTo>
                    <a:pt x="14761" y="22114"/>
                  </a:lnTo>
                  <a:lnTo>
                    <a:pt x="14253" y="23142"/>
                  </a:lnTo>
                  <a:lnTo>
                    <a:pt x="13779" y="24205"/>
                  </a:lnTo>
                  <a:lnTo>
                    <a:pt x="13336" y="25305"/>
                  </a:lnTo>
                  <a:lnTo>
                    <a:pt x="12927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5" y="42443"/>
                  </a:lnTo>
                  <a:lnTo>
                    <a:pt x="10809" y="43826"/>
                  </a:lnTo>
                  <a:lnTo>
                    <a:pt x="10882" y="45185"/>
                  </a:lnTo>
                  <a:lnTo>
                    <a:pt x="10986" y="46520"/>
                  </a:lnTo>
                  <a:lnTo>
                    <a:pt x="11118" y="47830"/>
                  </a:lnTo>
                  <a:lnTo>
                    <a:pt x="11280" y="49117"/>
                  </a:lnTo>
                  <a:lnTo>
                    <a:pt x="11472" y="50380"/>
                  </a:lnTo>
                  <a:lnTo>
                    <a:pt x="11693" y="51619"/>
                  </a:lnTo>
                  <a:lnTo>
                    <a:pt x="11943" y="52833"/>
                  </a:lnTo>
                  <a:lnTo>
                    <a:pt x="12223" y="54024"/>
                  </a:lnTo>
                  <a:lnTo>
                    <a:pt x="12546" y="55186"/>
                  </a:lnTo>
                  <a:lnTo>
                    <a:pt x="12904" y="56316"/>
                  </a:lnTo>
                  <a:lnTo>
                    <a:pt x="13297" y="57413"/>
                  </a:lnTo>
                  <a:lnTo>
                    <a:pt x="13725" y="58477"/>
                  </a:lnTo>
                  <a:lnTo>
                    <a:pt x="14188" y="59508"/>
                  </a:lnTo>
                  <a:lnTo>
                    <a:pt x="14685" y="60507"/>
                  </a:lnTo>
                  <a:lnTo>
                    <a:pt x="15218" y="61473"/>
                  </a:lnTo>
                  <a:lnTo>
                    <a:pt x="15786" y="62406"/>
                  </a:lnTo>
                  <a:lnTo>
                    <a:pt x="16388" y="63307"/>
                  </a:lnTo>
                  <a:lnTo>
                    <a:pt x="17025" y="64174"/>
                  </a:lnTo>
                  <a:lnTo>
                    <a:pt x="17699" y="65006"/>
                  </a:lnTo>
                  <a:lnTo>
                    <a:pt x="18412" y="65800"/>
                  </a:lnTo>
                  <a:lnTo>
                    <a:pt x="19162" y="66556"/>
                  </a:lnTo>
                  <a:lnTo>
                    <a:pt x="19950" y="67274"/>
                  </a:lnTo>
                  <a:lnTo>
                    <a:pt x="20777" y="67953"/>
                  </a:lnTo>
                  <a:lnTo>
                    <a:pt x="21642" y="68594"/>
                  </a:lnTo>
                  <a:lnTo>
                    <a:pt x="22545" y="69197"/>
                  </a:lnTo>
                  <a:lnTo>
                    <a:pt x="23487" y="69762"/>
                  </a:lnTo>
                  <a:lnTo>
                    <a:pt x="24466" y="70289"/>
                  </a:lnTo>
                  <a:lnTo>
                    <a:pt x="25484" y="70777"/>
                  </a:lnTo>
                  <a:lnTo>
                    <a:pt x="26542" y="71223"/>
                  </a:lnTo>
                  <a:lnTo>
                    <a:pt x="27643" y="71622"/>
                  </a:lnTo>
                  <a:lnTo>
                    <a:pt x="28786" y="71974"/>
                  </a:lnTo>
                  <a:lnTo>
                    <a:pt x="29972" y="72279"/>
                  </a:lnTo>
                  <a:lnTo>
                    <a:pt x="31200" y="72537"/>
                  </a:lnTo>
                  <a:lnTo>
                    <a:pt x="32471" y="72748"/>
                  </a:lnTo>
                  <a:lnTo>
                    <a:pt x="33785" y="72913"/>
                  </a:lnTo>
                  <a:lnTo>
                    <a:pt x="35141" y="73030"/>
                  </a:lnTo>
                  <a:lnTo>
                    <a:pt x="36539" y="73100"/>
                  </a:lnTo>
                  <a:lnTo>
                    <a:pt x="37980" y="73124"/>
                  </a:lnTo>
                  <a:lnTo>
                    <a:pt x="38456" y="73123"/>
                  </a:lnTo>
                  <a:lnTo>
                    <a:pt x="38923" y="73119"/>
                  </a:lnTo>
                  <a:lnTo>
                    <a:pt x="39382" y="73114"/>
                  </a:lnTo>
                  <a:lnTo>
                    <a:pt x="39831" y="73106"/>
                  </a:lnTo>
                  <a:lnTo>
                    <a:pt x="40272" y="73096"/>
                  </a:lnTo>
                  <a:lnTo>
                    <a:pt x="40705" y="73084"/>
                  </a:lnTo>
                  <a:lnTo>
                    <a:pt x="41128" y="73070"/>
                  </a:lnTo>
                  <a:lnTo>
                    <a:pt x="41543" y="73054"/>
                  </a:lnTo>
                  <a:lnTo>
                    <a:pt x="41949" y="73035"/>
                  </a:lnTo>
                  <a:lnTo>
                    <a:pt x="42346" y="73015"/>
                  </a:lnTo>
                  <a:lnTo>
                    <a:pt x="42747" y="72981"/>
                  </a:lnTo>
                  <a:lnTo>
                    <a:pt x="43141" y="72947"/>
                  </a:lnTo>
                  <a:lnTo>
                    <a:pt x="43528" y="72911"/>
                  </a:lnTo>
                  <a:lnTo>
                    <a:pt x="43909" y="72875"/>
                  </a:lnTo>
                  <a:lnTo>
                    <a:pt x="44283" y="72837"/>
                  </a:lnTo>
                  <a:lnTo>
                    <a:pt x="44651" y="72798"/>
                  </a:lnTo>
                  <a:lnTo>
                    <a:pt x="45012" y="72759"/>
                  </a:lnTo>
                  <a:lnTo>
                    <a:pt x="45367" y="72718"/>
                  </a:lnTo>
                  <a:lnTo>
                    <a:pt x="45715" y="72676"/>
                  </a:lnTo>
                  <a:lnTo>
                    <a:pt x="46057" y="72633"/>
                  </a:lnTo>
                  <a:lnTo>
                    <a:pt x="46393" y="72588"/>
                  </a:lnTo>
                  <a:lnTo>
                    <a:pt x="46725" y="72543"/>
                  </a:lnTo>
                  <a:lnTo>
                    <a:pt x="47052" y="72497"/>
                  </a:lnTo>
                  <a:lnTo>
                    <a:pt x="47375" y="72449"/>
                  </a:lnTo>
                  <a:lnTo>
                    <a:pt x="47694" y="72401"/>
                  </a:lnTo>
                  <a:lnTo>
                    <a:pt x="48008" y="72351"/>
                  </a:lnTo>
                  <a:lnTo>
                    <a:pt x="48318" y="72300"/>
                  </a:lnTo>
                  <a:lnTo>
                    <a:pt x="48624" y="72248"/>
                  </a:lnTo>
                  <a:lnTo>
                    <a:pt x="48925" y="72195"/>
                  </a:lnTo>
                  <a:lnTo>
                    <a:pt x="49222" y="72141"/>
                  </a:lnTo>
                  <a:lnTo>
                    <a:pt x="49526" y="72077"/>
                  </a:lnTo>
                  <a:lnTo>
                    <a:pt x="49829" y="72013"/>
                  </a:lnTo>
                  <a:lnTo>
                    <a:pt x="50129" y="71950"/>
                  </a:lnTo>
                  <a:lnTo>
                    <a:pt x="50427" y="71888"/>
                  </a:lnTo>
                  <a:lnTo>
                    <a:pt x="50723" y="71828"/>
                  </a:lnTo>
                  <a:lnTo>
                    <a:pt x="51016" y="71768"/>
                  </a:lnTo>
                  <a:lnTo>
                    <a:pt x="51308" y="71710"/>
                  </a:lnTo>
                  <a:lnTo>
                    <a:pt x="51597" y="71653"/>
                  </a:lnTo>
                  <a:lnTo>
                    <a:pt x="51884" y="71596"/>
                  </a:lnTo>
                  <a:lnTo>
                    <a:pt x="52169" y="71541"/>
                  </a:lnTo>
                  <a:lnTo>
                    <a:pt x="52169" y="47749"/>
                  </a:lnTo>
                  <a:lnTo>
                    <a:pt x="35852" y="4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g1543"/>
            <p:cNvSpPr/>
            <p:nvPr/>
          </p:nvSpPr>
          <p:spPr>
            <a:xfrm>
              <a:off x="7248281" y="450414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g1544"/>
            <p:cNvSpPr/>
            <p:nvPr/>
          </p:nvSpPr>
          <p:spPr>
            <a:xfrm>
              <a:off x="7304925" y="4426114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g1545"/>
            <p:cNvSpPr/>
            <p:nvPr/>
          </p:nvSpPr>
          <p:spPr>
            <a:xfrm>
              <a:off x="7321078" y="4447069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g1546"/>
            <p:cNvSpPr/>
            <p:nvPr/>
          </p:nvSpPr>
          <p:spPr>
            <a:xfrm>
              <a:off x="7329809" y="4465841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g1547"/>
            <p:cNvSpPr/>
            <p:nvPr/>
          </p:nvSpPr>
          <p:spPr>
            <a:xfrm>
              <a:off x="7329809" y="4481557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g1548"/>
            <p:cNvSpPr/>
            <p:nvPr/>
          </p:nvSpPr>
          <p:spPr>
            <a:xfrm>
              <a:off x="7342906" y="4497274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g1549"/>
            <p:cNvSpPr/>
            <p:nvPr/>
          </p:nvSpPr>
          <p:spPr>
            <a:xfrm>
              <a:off x="7429782" y="4431789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g1550"/>
            <p:cNvSpPr/>
            <p:nvPr/>
          </p:nvSpPr>
          <p:spPr>
            <a:xfrm>
              <a:off x="7438513" y="4440084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g1551"/>
            <p:cNvSpPr/>
            <p:nvPr/>
          </p:nvSpPr>
          <p:spPr>
            <a:xfrm>
              <a:off x="7420614" y="447850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g1552"/>
            <p:cNvSpPr/>
            <p:nvPr/>
          </p:nvSpPr>
          <p:spPr>
            <a:xfrm>
              <a:off x="7428909" y="448635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g1553"/>
            <p:cNvSpPr/>
            <p:nvPr/>
          </p:nvSpPr>
          <p:spPr>
            <a:xfrm>
              <a:off x="7471692" y="447850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g1554"/>
            <p:cNvSpPr/>
            <p:nvPr/>
          </p:nvSpPr>
          <p:spPr>
            <a:xfrm>
              <a:off x="7479986" y="448635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g1555"/>
            <p:cNvSpPr/>
            <p:nvPr/>
          </p:nvSpPr>
          <p:spPr>
            <a:xfrm>
              <a:off x="7528445" y="4432662"/>
              <a:ext cx="41036" cy="92551"/>
            </a:xfrm>
            <a:custGeom>
              <a:avLst/>
              <a:pathLst>
                <a:path w="41036" h="92551">
                  <a:moveTo>
                    <a:pt x="1309" y="0"/>
                  </a:moveTo>
                  <a:lnTo>
                    <a:pt x="37544" y="0"/>
                  </a:lnTo>
                  <a:lnTo>
                    <a:pt x="37151" y="5771"/>
                  </a:lnTo>
                  <a:lnTo>
                    <a:pt x="36671" y="11385"/>
                  </a:lnTo>
                  <a:lnTo>
                    <a:pt x="36103" y="16842"/>
                  </a:lnTo>
                  <a:lnTo>
                    <a:pt x="35448" y="22142"/>
                  </a:lnTo>
                  <a:lnTo>
                    <a:pt x="34706" y="27285"/>
                  </a:lnTo>
                  <a:lnTo>
                    <a:pt x="33877" y="32270"/>
                  </a:lnTo>
                  <a:lnTo>
                    <a:pt x="32960" y="37099"/>
                  </a:lnTo>
                  <a:lnTo>
                    <a:pt x="31956" y="41770"/>
                  </a:lnTo>
                  <a:lnTo>
                    <a:pt x="30864" y="46284"/>
                  </a:lnTo>
                  <a:lnTo>
                    <a:pt x="29686" y="50641"/>
                  </a:lnTo>
                  <a:lnTo>
                    <a:pt x="30899" y="52745"/>
                  </a:lnTo>
                  <a:lnTo>
                    <a:pt x="32096" y="54867"/>
                  </a:lnTo>
                  <a:lnTo>
                    <a:pt x="33274" y="57006"/>
                  </a:lnTo>
                  <a:lnTo>
                    <a:pt x="34436" y="59162"/>
                  </a:lnTo>
                  <a:lnTo>
                    <a:pt x="35579" y="61337"/>
                  </a:lnTo>
                  <a:lnTo>
                    <a:pt x="36706" y="63528"/>
                  </a:lnTo>
                  <a:lnTo>
                    <a:pt x="37815" y="65737"/>
                  </a:lnTo>
                  <a:lnTo>
                    <a:pt x="38906" y="67964"/>
                  </a:lnTo>
                  <a:lnTo>
                    <a:pt x="39980" y="70207"/>
                  </a:lnTo>
                  <a:lnTo>
                    <a:pt x="41036" y="72469"/>
                  </a:lnTo>
                  <a:lnTo>
                    <a:pt x="34051" y="79017"/>
                  </a:lnTo>
                  <a:lnTo>
                    <a:pt x="33261" y="77275"/>
                  </a:lnTo>
                  <a:lnTo>
                    <a:pt x="32462" y="75542"/>
                  </a:lnTo>
                  <a:lnTo>
                    <a:pt x="31655" y="73818"/>
                  </a:lnTo>
                  <a:lnTo>
                    <a:pt x="30838" y="72102"/>
                  </a:lnTo>
                  <a:lnTo>
                    <a:pt x="30013" y="70395"/>
                  </a:lnTo>
                  <a:lnTo>
                    <a:pt x="29179" y="68697"/>
                  </a:lnTo>
                  <a:lnTo>
                    <a:pt x="28337" y="67007"/>
                  </a:lnTo>
                  <a:lnTo>
                    <a:pt x="27485" y="65327"/>
                  </a:lnTo>
                  <a:lnTo>
                    <a:pt x="26625" y="63655"/>
                  </a:lnTo>
                  <a:lnTo>
                    <a:pt x="25757" y="61991"/>
                  </a:lnTo>
                  <a:lnTo>
                    <a:pt x="24137" y="65755"/>
                  </a:lnTo>
                  <a:lnTo>
                    <a:pt x="22421" y="69361"/>
                  </a:lnTo>
                  <a:lnTo>
                    <a:pt x="20610" y="72809"/>
                  </a:lnTo>
                  <a:lnTo>
                    <a:pt x="18702" y="76101"/>
                  </a:lnTo>
                  <a:lnTo>
                    <a:pt x="16698" y="79236"/>
                  </a:lnTo>
                  <a:lnTo>
                    <a:pt x="14598" y="82213"/>
                  </a:lnTo>
                  <a:lnTo>
                    <a:pt x="12402" y="85033"/>
                  </a:lnTo>
                  <a:lnTo>
                    <a:pt x="10110" y="87696"/>
                  </a:lnTo>
                  <a:lnTo>
                    <a:pt x="7722" y="90202"/>
                  </a:lnTo>
                  <a:lnTo>
                    <a:pt x="5238" y="92551"/>
                  </a:lnTo>
                  <a:lnTo>
                    <a:pt x="0" y="85129"/>
                  </a:lnTo>
                  <a:lnTo>
                    <a:pt x="2636" y="82671"/>
                  </a:lnTo>
                  <a:lnTo>
                    <a:pt x="5133" y="80013"/>
                  </a:lnTo>
                  <a:lnTo>
                    <a:pt x="7491" y="77153"/>
                  </a:lnTo>
                  <a:lnTo>
                    <a:pt x="9709" y="74093"/>
                  </a:lnTo>
                  <a:lnTo>
                    <a:pt x="11787" y="70832"/>
                  </a:lnTo>
                  <a:lnTo>
                    <a:pt x="13725" y="67370"/>
                  </a:lnTo>
                  <a:lnTo>
                    <a:pt x="15524" y="63707"/>
                  </a:lnTo>
                  <a:lnTo>
                    <a:pt x="17183" y="59843"/>
                  </a:lnTo>
                  <a:lnTo>
                    <a:pt x="18702" y="55779"/>
                  </a:lnTo>
                  <a:lnTo>
                    <a:pt x="20081" y="51514"/>
                  </a:lnTo>
                  <a:lnTo>
                    <a:pt x="18326" y="48554"/>
                  </a:lnTo>
                  <a:lnTo>
                    <a:pt x="16554" y="45612"/>
                  </a:lnTo>
                  <a:lnTo>
                    <a:pt x="14764" y="42687"/>
                  </a:lnTo>
                  <a:lnTo>
                    <a:pt x="12957" y="39779"/>
                  </a:lnTo>
                  <a:lnTo>
                    <a:pt x="11132" y="36889"/>
                  </a:lnTo>
                  <a:lnTo>
                    <a:pt x="9290" y="34016"/>
                  </a:lnTo>
                  <a:lnTo>
                    <a:pt x="7430" y="31161"/>
                  </a:lnTo>
                  <a:lnTo>
                    <a:pt x="5553" y="28324"/>
                  </a:lnTo>
                  <a:lnTo>
                    <a:pt x="3658" y="25503"/>
                  </a:lnTo>
                  <a:lnTo>
                    <a:pt x="1746" y="22701"/>
                  </a:lnTo>
                  <a:lnTo>
                    <a:pt x="8294" y="17899"/>
                  </a:lnTo>
                  <a:lnTo>
                    <a:pt x="9861" y="20086"/>
                  </a:lnTo>
                  <a:lnTo>
                    <a:pt x="11420" y="22282"/>
                  </a:lnTo>
                  <a:lnTo>
                    <a:pt x="12970" y="24486"/>
                  </a:lnTo>
                  <a:lnTo>
                    <a:pt x="14511" y="26700"/>
                  </a:lnTo>
                  <a:lnTo>
                    <a:pt x="16043" y="28922"/>
                  </a:lnTo>
                  <a:lnTo>
                    <a:pt x="17567" y="31153"/>
                  </a:lnTo>
                  <a:lnTo>
                    <a:pt x="19082" y="33392"/>
                  </a:lnTo>
                  <a:lnTo>
                    <a:pt x="20588" y="35640"/>
                  </a:lnTo>
                  <a:lnTo>
                    <a:pt x="22085" y="37897"/>
                  </a:lnTo>
                  <a:lnTo>
                    <a:pt x="23574" y="40163"/>
                  </a:lnTo>
                  <a:lnTo>
                    <a:pt x="24168" y="37806"/>
                  </a:lnTo>
                  <a:lnTo>
                    <a:pt x="24726" y="35274"/>
                  </a:lnTo>
                  <a:lnTo>
                    <a:pt x="25250" y="32567"/>
                  </a:lnTo>
                  <a:lnTo>
                    <a:pt x="25739" y="29686"/>
                  </a:lnTo>
                  <a:lnTo>
                    <a:pt x="26193" y="26630"/>
                  </a:lnTo>
                  <a:lnTo>
                    <a:pt x="26612" y="23399"/>
                  </a:lnTo>
                  <a:lnTo>
                    <a:pt x="26997" y="19994"/>
                  </a:lnTo>
                  <a:lnTo>
                    <a:pt x="27346" y="16414"/>
                  </a:lnTo>
                  <a:lnTo>
                    <a:pt x="27660" y="12660"/>
                  </a:lnTo>
                  <a:lnTo>
                    <a:pt x="27940" y="8731"/>
                  </a:lnTo>
                  <a:lnTo>
                    <a:pt x="1309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g1556"/>
            <p:cNvSpPr/>
            <p:nvPr/>
          </p:nvSpPr>
          <p:spPr>
            <a:xfrm>
              <a:off x="7570791" y="4427424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g1557"/>
            <p:cNvSpPr/>
            <p:nvPr/>
          </p:nvSpPr>
          <p:spPr>
            <a:xfrm>
              <a:off x="7575594" y="4465841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5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g1558"/>
            <p:cNvSpPr/>
            <p:nvPr/>
          </p:nvSpPr>
          <p:spPr>
            <a:xfrm>
              <a:off x="7641515" y="4433972"/>
              <a:ext cx="97789" cy="93860"/>
            </a:xfrm>
            <a:custGeom>
              <a:avLst/>
              <a:pathLst>
                <a:path w="97789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89" y="36671"/>
                  </a:lnTo>
                  <a:lnTo>
                    <a:pt x="97789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10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g1559"/>
            <p:cNvSpPr/>
            <p:nvPr/>
          </p:nvSpPr>
          <p:spPr>
            <a:xfrm>
              <a:off x="7758077" y="4427424"/>
              <a:ext cx="87749" cy="65484"/>
            </a:xfrm>
            <a:custGeom>
              <a:avLst/>
              <a:pathLst>
                <a:path w="87749" h="65484">
                  <a:moveTo>
                    <a:pt x="3929" y="5675"/>
                  </a:moveTo>
                  <a:lnTo>
                    <a:pt x="39290" y="5675"/>
                  </a:lnTo>
                  <a:lnTo>
                    <a:pt x="39290" y="0"/>
                  </a:lnTo>
                  <a:lnTo>
                    <a:pt x="48894" y="0"/>
                  </a:lnTo>
                  <a:lnTo>
                    <a:pt x="48894" y="5675"/>
                  </a:lnTo>
                  <a:lnTo>
                    <a:pt x="83819" y="5675"/>
                  </a:lnTo>
                  <a:lnTo>
                    <a:pt x="83819" y="29686"/>
                  </a:lnTo>
                  <a:lnTo>
                    <a:pt x="48894" y="29686"/>
                  </a:lnTo>
                  <a:lnTo>
                    <a:pt x="48894" y="35361"/>
                  </a:lnTo>
                  <a:lnTo>
                    <a:pt x="87749" y="35361"/>
                  </a:lnTo>
                  <a:lnTo>
                    <a:pt x="87749" y="59809"/>
                  </a:lnTo>
                  <a:lnTo>
                    <a:pt x="48894" y="59809"/>
                  </a:lnTo>
                  <a:lnTo>
                    <a:pt x="48894" y="65484"/>
                  </a:lnTo>
                  <a:lnTo>
                    <a:pt x="39290" y="65484"/>
                  </a:lnTo>
                  <a:lnTo>
                    <a:pt x="39290" y="59809"/>
                  </a:lnTo>
                  <a:lnTo>
                    <a:pt x="0" y="59809"/>
                  </a:lnTo>
                  <a:lnTo>
                    <a:pt x="0" y="35361"/>
                  </a:lnTo>
                  <a:lnTo>
                    <a:pt x="39290" y="35361"/>
                  </a:lnTo>
                  <a:lnTo>
                    <a:pt x="39290" y="29686"/>
                  </a:lnTo>
                  <a:lnTo>
                    <a:pt x="3929" y="29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g1560"/>
            <p:cNvSpPr/>
            <p:nvPr/>
          </p:nvSpPr>
          <p:spPr>
            <a:xfrm>
              <a:off x="7770737" y="4440957"/>
              <a:ext cx="26630" cy="8294"/>
            </a:xfrm>
            <a:custGeom>
              <a:avLst/>
              <a:pathLst>
                <a:path w="26630" h="8294">
                  <a:moveTo>
                    <a:pt x="0" y="8294"/>
                  </a:moveTo>
                  <a:lnTo>
                    <a:pt x="26630" y="8294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g1561"/>
            <p:cNvSpPr/>
            <p:nvPr/>
          </p:nvSpPr>
          <p:spPr>
            <a:xfrm>
              <a:off x="7806972" y="4440957"/>
              <a:ext cx="26193" cy="8294"/>
            </a:xfrm>
            <a:custGeom>
              <a:avLst/>
              <a:pathLst>
                <a:path w="26193" h="8294">
                  <a:moveTo>
                    <a:pt x="0" y="0"/>
                  </a:moveTo>
                  <a:lnTo>
                    <a:pt x="0" y="8294"/>
                  </a:lnTo>
                  <a:lnTo>
                    <a:pt x="26193" y="829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g1562"/>
            <p:cNvSpPr/>
            <p:nvPr/>
          </p:nvSpPr>
          <p:spPr>
            <a:xfrm>
              <a:off x="7766808" y="4470643"/>
              <a:ext cx="30559" cy="8731"/>
            </a:xfrm>
            <a:custGeom>
              <a:avLst/>
              <a:pathLst>
                <a:path w="30559" h="8731">
                  <a:moveTo>
                    <a:pt x="0" y="8731"/>
                  </a:moveTo>
                  <a:lnTo>
                    <a:pt x="30559" y="8731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g1563"/>
            <p:cNvSpPr/>
            <p:nvPr/>
          </p:nvSpPr>
          <p:spPr>
            <a:xfrm>
              <a:off x="7806972" y="4470643"/>
              <a:ext cx="30122" cy="8731"/>
            </a:xfrm>
            <a:custGeom>
              <a:avLst/>
              <a:pathLst>
                <a:path w="30122" h="8731">
                  <a:moveTo>
                    <a:pt x="0" y="0"/>
                  </a:moveTo>
                  <a:lnTo>
                    <a:pt x="0" y="8731"/>
                  </a:lnTo>
                  <a:lnTo>
                    <a:pt x="30122" y="8731"/>
                  </a:lnTo>
                  <a:lnTo>
                    <a:pt x="301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g1564"/>
            <p:cNvSpPr/>
            <p:nvPr/>
          </p:nvSpPr>
          <p:spPr>
            <a:xfrm>
              <a:off x="7793875" y="4494218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70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g1565"/>
            <p:cNvSpPr/>
            <p:nvPr/>
          </p:nvSpPr>
          <p:spPr>
            <a:xfrm>
              <a:off x="7829236" y="4496400"/>
              <a:ext cx="24010" cy="25757"/>
            </a:xfrm>
            <a:custGeom>
              <a:avLst/>
              <a:pathLst>
                <a:path w="24010" h="25757">
                  <a:moveTo>
                    <a:pt x="6985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g1566"/>
            <p:cNvSpPr/>
            <p:nvPr/>
          </p:nvSpPr>
          <p:spPr>
            <a:xfrm>
              <a:off x="7776412" y="4496837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70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g1567"/>
            <p:cNvSpPr/>
            <p:nvPr/>
          </p:nvSpPr>
          <p:spPr>
            <a:xfrm>
              <a:off x="7751092" y="4498147"/>
              <a:ext cx="20954" cy="26630"/>
            </a:xfrm>
            <a:custGeom>
              <a:avLst/>
              <a:pathLst>
                <a:path w="20954" h="26630">
                  <a:moveTo>
                    <a:pt x="13096" y="0"/>
                  </a:moveTo>
                  <a:lnTo>
                    <a:pt x="20954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4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g1568"/>
            <p:cNvSpPr/>
            <p:nvPr/>
          </p:nvSpPr>
          <p:spPr>
            <a:xfrm>
              <a:off x="7863288" y="4426987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g1569"/>
            <p:cNvSpPr/>
            <p:nvPr/>
          </p:nvSpPr>
          <p:spPr>
            <a:xfrm>
              <a:off x="7893411" y="4485486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g1570"/>
            <p:cNvSpPr/>
            <p:nvPr/>
          </p:nvSpPr>
          <p:spPr>
            <a:xfrm>
              <a:off x="7893411" y="4503822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g1571"/>
            <p:cNvSpPr/>
            <p:nvPr/>
          </p:nvSpPr>
          <p:spPr>
            <a:xfrm>
              <a:off x="7979414" y="4433535"/>
              <a:ext cx="36234" cy="67667"/>
            </a:xfrm>
            <a:custGeom>
              <a:avLst/>
              <a:pathLst>
                <a:path w="36234" h="67667">
                  <a:moveTo>
                    <a:pt x="36234" y="0"/>
                  </a:moveTo>
                  <a:lnTo>
                    <a:pt x="36234" y="67230"/>
                  </a:lnTo>
                  <a:lnTo>
                    <a:pt x="28376" y="67230"/>
                  </a:lnTo>
                  <a:lnTo>
                    <a:pt x="28376" y="7421"/>
                  </a:lnTo>
                  <a:lnTo>
                    <a:pt x="7858" y="7421"/>
                  </a:lnTo>
                  <a:lnTo>
                    <a:pt x="7858" y="67667"/>
                  </a:lnTo>
                  <a:lnTo>
                    <a:pt x="0" y="67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g1572"/>
            <p:cNvSpPr/>
            <p:nvPr/>
          </p:nvSpPr>
          <p:spPr>
            <a:xfrm>
              <a:off x="7975921" y="4450561"/>
              <a:ext cx="25320" cy="77271"/>
            </a:xfrm>
            <a:custGeom>
              <a:avLst/>
              <a:pathLst>
                <a:path w="25320" h="77271">
                  <a:moveTo>
                    <a:pt x="17899" y="0"/>
                  </a:moveTo>
                  <a:lnTo>
                    <a:pt x="25320" y="0"/>
                  </a:lnTo>
                  <a:lnTo>
                    <a:pt x="25303" y="6657"/>
                  </a:lnTo>
                  <a:lnTo>
                    <a:pt x="25250" y="12834"/>
                  </a:lnTo>
                  <a:lnTo>
                    <a:pt x="25163" y="18532"/>
                  </a:lnTo>
                  <a:lnTo>
                    <a:pt x="25041" y="23749"/>
                  </a:lnTo>
                  <a:lnTo>
                    <a:pt x="24884" y="28485"/>
                  </a:lnTo>
                  <a:lnTo>
                    <a:pt x="24691" y="32742"/>
                  </a:lnTo>
                  <a:lnTo>
                    <a:pt x="24464" y="36518"/>
                  </a:lnTo>
                  <a:lnTo>
                    <a:pt x="24203" y="39814"/>
                  </a:lnTo>
                  <a:lnTo>
                    <a:pt x="23906" y="42630"/>
                  </a:lnTo>
                  <a:lnTo>
                    <a:pt x="23574" y="44965"/>
                  </a:lnTo>
                  <a:lnTo>
                    <a:pt x="23196" y="47039"/>
                  </a:lnTo>
                  <a:lnTo>
                    <a:pt x="22762" y="49069"/>
                  </a:lnTo>
                  <a:lnTo>
                    <a:pt x="22271" y="51055"/>
                  </a:lnTo>
                  <a:lnTo>
                    <a:pt x="21723" y="52998"/>
                  </a:lnTo>
                  <a:lnTo>
                    <a:pt x="21118" y="54897"/>
                  </a:lnTo>
                  <a:lnTo>
                    <a:pt x="20457" y="56753"/>
                  </a:lnTo>
                  <a:lnTo>
                    <a:pt x="19739" y="58564"/>
                  </a:lnTo>
                  <a:lnTo>
                    <a:pt x="18964" y="60332"/>
                  </a:lnTo>
                  <a:lnTo>
                    <a:pt x="18132" y="62057"/>
                  </a:lnTo>
                  <a:lnTo>
                    <a:pt x="17244" y="63738"/>
                  </a:lnTo>
                  <a:lnTo>
                    <a:pt x="16299" y="65366"/>
                  </a:lnTo>
                  <a:lnTo>
                    <a:pt x="15297" y="66933"/>
                  </a:lnTo>
                  <a:lnTo>
                    <a:pt x="14238" y="68439"/>
                  </a:lnTo>
                  <a:lnTo>
                    <a:pt x="13123" y="69884"/>
                  </a:lnTo>
                  <a:lnTo>
                    <a:pt x="11950" y="71268"/>
                  </a:lnTo>
                  <a:lnTo>
                    <a:pt x="10721" y="72591"/>
                  </a:lnTo>
                  <a:lnTo>
                    <a:pt x="9436" y="73853"/>
                  </a:lnTo>
                  <a:lnTo>
                    <a:pt x="8093" y="75053"/>
                  </a:lnTo>
                  <a:lnTo>
                    <a:pt x="6694" y="76193"/>
                  </a:lnTo>
                  <a:lnTo>
                    <a:pt x="5238" y="77271"/>
                  </a:lnTo>
                  <a:lnTo>
                    <a:pt x="0" y="70723"/>
                  </a:lnTo>
                  <a:lnTo>
                    <a:pt x="1285" y="69736"/>
                  </a:lnTo>
                  <a:lnTo>
                    <a:pt x="2523" y="68697"/>
                  </a:lnTo>
                  <a:lnTo>
                    <a:pt x="3712" y="67606"/>
                  </a:lnTo>
                  <a:lnTo>
                    <a:pt x="4854" y="66462"/>
                  </a:lnTo>
                  <a:lnTo>
                    <a:pt x="5948" y="65266"/>
                  </a:lnTo>
                  <a:lnTo>
                    <a:pt x="6993" y="64017"/>
                  </a:lnTo>
                  <a:lnTo>
                    <a:pt x="7991" y="62716"/>
                  </a:lnTo>
                  <a:lnTo>
                    <a:pt x="8940" y="61363"/>
                  </a:lnTo>
                  <a:lnTo>
                    <a:pt x="9842" y="59957"/>
                  </a:lnTo>
                  <a:lnTo>
                    <a:pt x="10695" y="58499"/>
                  </a:lnTo>
                  <a:lnTo>
                    <a:pt x="11499" y="56995"/>
                  </a:lnTo>
                  <a:lnTo>
                    <a:pt x="12249" y="55452"/>
                  </a:lnTo>
                  <a:lnTo>
                    <a:pt x="12948" y="53869"/>
                  </a:lnTo>
                  <a:lnTo>
                    <a:pt x="13594" y="52247"/>
                  </a:lnTo>
                  <a:lnTo>
                    <a:pt x="14188" y="50586"/>
                  </a:lnTo>
                  <a:lnTo>
                    <a:pt x="14729" y="48886"/>
                  </a:lnTo>
                  <a:lnTo>
                    <a:pt x="15218" y="47146"/>
                  </a:lnTo>
                  <a:lnTo>
                    <a:pt x="15655" y="45367"/>
                  </a:lnTo>
                  <a:lnTo>
                    <a:pt x="16039" y="43549"/>
                  </a:lnTo>
                  <a:lnTo>
                    <a:pt x="16371" y="41691"/>
                  </a:lnTo>
                  <a:lnTo>
                    <a:pt x="16661" y="39585"/>
                  </a:lnTo>
                  <a:lnTo>
                    <a:pt x="16921" y="37020"/>
                  </a:lnTo>
                  <a:lnTo>
                    <a:pt x="17150" y="33997"/>
                  </a:lnTo>
                  <a:lnTo>
                    <a:pt x="17348" y="30515"/>
                  </a:lnTo>
                  <a:lnTo>
                    <a:pt x="17517" y="26575"/>
                  </a:lnTo>
                  <a:lnTo>
                    <a:pt x="17654" y="22177"/>
                  </a:lnTo>
                  <a:lnTo>
                    <a:pt x="17761" y="17320"/>
                  </a:lnTo>
                  <a:lnTo>
                    <a:pt x="17837" y="12005"/>
                  </a:lnTo>
                  <a:lnTo>
                    <a:pt x="17883" y="62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g1573"/>
            <p:cNvSpPr/>
            <p:nvPr/>
          </p:nvSpPr>
          <p:spPr>
            <a:xfrm>
              <a:off x="7999496" y="4503822"/>
              <a:ext cx="18335" cy="23574"/>
            </a:xfrm>
            <a:custGeom>
              <a:avLst/>
              <a:pathLst>
                <a:path w="18335" h="23574">
                  <a:moveTo>
                    <a:pt x="6111" y="0"/>
                  </a:moveTo>
                  <a:lnTo>
                    <a:pt x="7569" y="1842"/>
                  </a:lnTo>
                  <a:lnTo>
                    <a:pt x="8975" y="3702"/>
                  </a:lnTo>
                  <a:lnTo>
                    <a:pt x="10329" y="5579"/>
                  </a:lnTo>
                  <a:lnTo>
                    <a:pt x="11630" y="7473"/>
                  </a:lnTo>
                  <a:lnTo>
                    <a:pt x="12878" y="9386"/>
                  </a:lnTo>
                  <a:lnTo>
                    <a:pt x="14074" y="11315"/>
                  </a:lnTo>
                  <a:lnTo>
                    <a:pt x="15218" y="13262"/>
                  </a:lnTo>
                  <a:lnTo>
                    <a:pt x="16309" y="15227"/>
                  </a:lnTo>
                  <a:lnTo>
                    <a:pt x="17348" y="17209"/>
                  </a:lnTo>
                  <a:lnTo>
                    <a:pt x="18335" y="19208"/>
                  </a:lnTo>
                  <a:lnTo>
                    <a:pt x="11350" y="23574"/>
                  </a:lnTo>
                  <a:lnTo>
                    <a:pt x="10451" y="21570"/>
                  </a:lnTo>
                  <a:lnTo>
                    <a:pt x="9499" y="19575"/>
                  </a:lnTo>
                  <a:lnTo>
                    <a:pt x="8495" y="17589"/>
                  </a:lnTo>
                  <a:lnTo>
                    <a:pt x="7439" y="15611"/>
                  </a:lnTo>
                  <a:lnTo>
                    <a:pt x="6330" y="13642"/>
                  </a:lnTo>
                  <a:lnTo>
                    <a:pt x="5168" y="11682"/>
                  </a:lnTo>
                  <a:lnTo>
                    <a:pt x="3955" y="9730"/>
                  </a:lnTo>
                  <a:lnTo>
                    <a:pt x="2689" y="7788"/>
                  </a:lnTo>
                  <a:lnTo>
                    <a:pt x="1370" y="585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g1574"/>
            <p:cNvSpPr/>
            <p:nvPr/>
          </p:nvSpPr>
          <p:spPr>
            <a:xfrm>
              <a:off x="8016522" y="4426987"/>
              <a:ext cx="56753" cy="100845"/>
            </a:xfrm>
            <a:custGeom>
              <a:avLst/>
              <a:pathLst>
                <a:path w="56753" h="100845">
                  <a:moveTo>
                    <a:pt x="15716" y="0"/>
                  </a:moveTo>
                  <a:lnTo>
                    <a:pt x="23574" y="2182"/>
                  </a:lnTo>
                  <a:lnTo>
                    <a:pt x="23216" y="3833"/>
                  </a:lnTo>
                  <a:lnTo>
                    <a:pt x="22840" y="5465"/>
                  </a:lnTo>
                  <a:lnTo>
                    <a:pt x="22448" y="7081"/>
                  </a:lnTo>
                  <a:lnTo>
                    <a:pt x="22037" y="8678"/>
                  </a:lnTo>
                  <a:lnTo>
                    <a:pt x="21609" y="10259"/>
                  </a:lnTo>
                  <a:lnTo>
                    <a:pt x="21164" y="11822"/>
                  </a:lnTo>
                  <a:lnTo>
                    <a:pt x="20701" y="13367"/>
                  </a:lnTo>
                  <a:lnTo>
                    <a:pt x="20221" y="14895"/>
                  </a:lnTo>
                  <a:lnTo>
                    <a:pt x="19723" y="16406"/>
                  </a:lnTo>
                  <a:lnTo>
                    <a:pt x="19208" y="17899"/>
                  </a:lnTo>
                  <a:lnTo>
                    <a:pt x="56753" y="17899"/>
                  </a:lnTo>
                  <a:lnTo>
                    <a:pt x="56716" y="29782"/>
                  </a:lnTo>
                  <a:lnTo>
                    <a:pt x="56604" y="40635"/>
                  </a:lnTo>
                  <a:lnTo>
                    <a:pt x="56419" y="50457"/>
                  </a:lnTo>
                  <a:lnTo>
                    <a:pt x="56159" y="59250"/>
                  </a:lnTo>
                  <a:lnTo>
                    <a:pt x="55825" y="67012"/>
                  </a:lnTo>
                  <a:lnTo>
                    <a:pt x="55417" y="73744"/>
                  </a:lnTo>
                  <a:lnTo>
                    <a:pt x="54934" y="79445"/>
                  </a:lnTo>
                  <a:lnTo>
                    <a:pt x="54378" y="84116"/>
                  </a:lnTo>
                  <a:lnTo>
                    <a:pt x="53747" y="87757"/>
                  </a:lnTo>
                  <a:lnTo>
                    <a:pt x="53042" y="90368"/>
                  </a:lnTo>
                  <a:lnTo>
                    <a:pt x="52245" y="92359"/>
                  </a:lnTo>
                  <a:lnTo>
                    <a:pt x="51339" y="94140"/>
                  </a:lnTo>
                  <a:lnTo>
                    <a:pt x="50324" y="95711"/>
                  </a:lnTo>
                  <a:lnTo>
                    <a:pt x="49200" y="97074"/>
                  </a:lnTo>
                  <a:lnTo>
                    <a:pt x="47967" y="98226"/>
                  </a:lnTo>
                  <a:lnTo>
                    <a:pt x="46624" y="99169"/>
                  </a:lnTo>
                  <a:lnTo>
                    <a:pt x="45173" y="99902"/>
                  </a:lnTo>
                  <a:lnTo>
                    <a:pt x="43612" y="100426"/>
                  </a:lnTo>
                  <a:lnTo>
                    <a:pt x="41942" y="100741"/>
                  </a:lnTo>
                  <a:lnTo>
                    <a:pt x="40163" y="100845"/>
                  </a:lnTo>
                  <a:lnTo>
                    <a:pt x="39447" y="100828"/>
                  </a:lnTo>
                  <a:lnTo>
                    <a:pt x="38696" y="100776"/>
                  </a:lnTo>
                  <a:lnTo>
                    <a:pt x="37911" y="100688"/>
                  </a:lnTo>
                  <a:lnTo>
                    <a:pt x="37090" y="100566"/>
                  </a:lnTo>
                  <a:lnTo>
                    <a:pt x="36234" y="100409"/>
                  </a:lnTo>
                  <a:lnTo>
                    <a:pt x="35344" y="100217"/>
                  </a:lnTo>
                  <a:lnTo>
                    <a:pt x="34418" y="99990"/>
                  </a:lnTo>
                  <a:lnTo>
                    <a:pt x="33458" y="99728"/>
                  </a:lnTo>
                  <a:lnTo>
                    <a:pt x="32462" y="99431"/>
                  </a:lnTo>
                  <a:lnTo>
                    <a:pt x="31432" y="99099"/>
                  </a:lnTo>
                  <a:lnTo>
                    <a:pt x="29686" y="90368"/>
                  </a:lnTo>
                  <a:lnTo>
                    <a:pt x="30720" y="90700"/>
                  </a:lnTo>
                  <a:lnTo>
                    <a:pt x="31729" y="90997"/>
                  </a:lnTo>
                  <a:lnTo>
                    <a:pt x="32711" y="91259"/>
                  </a:lnTo>
                  <a:lnTo>
                    <a:pt x="33667" y="91486"/>
                  </a:lnTo>
                  <a:lnTo>
                    <a:pt x="34597" y="91678"/>
                  </a:lnTo>
                  <a:lnTo>
                    <a:pt x="35501" y="91835"/>
                  </a:lnTo>
                  <a:lnTo>
                    <a:pt x="36378" y="91957"/>
                  </a:lnTo>
                  <a:lnTo>
                    <a:pt x="37230" y="92044"/>
                  </a:lnTo>
                  <a:lnTo>
                    <a:pt x="38055" y="92097"/>
                  </a:lnTo>
                  <a:lnTo>
                    <a:pt x="38854" y="92114"/>
                  </a:lnTo>
                  <a:lnTo>
                    <a:pt x="39703" y="92051"/>
                  </a:lnTo>
                  <a:lnTo>
                    <a:pt x="40504" y="91861"/>
                  </a:lnTo>
                  <a:lnTo>
                    <a:pt x="41257" y="91544"/>
                  </a:lnTo>
                  <a:lnTo>
                    <a:pt x="41962" y="91101"/>
                  </a:lnTo>
                  <a:lnTo>
                    <a:pt x="42619" y="90532"/>
                  </a:lnTo>
                  <a:lnTo>
                    <a:pt x="43228" y="89835"/>
                  </a:lnTo>
                  <a:lnTo>
                    <a:pt x="43789" y="89012"/>
                  </a:lnTo>
                  <a:lnTo>
                    <a:pt x="44302" y="88063"/>
                  </a:lnTo>
                  <a:lnTo>
                    <a:pt x="44767" y="86987"/>
                  </a:lnTo>
                  <a:lnTo>
                    <a:pt x="45184" y="85784"/>
                  </a:lnTo>
                  <a:lnTo>
                    <a:pt x="45566" y="84049"/>
                  </a:lnTo>
                  <a:lnTo>
                    <a:pt x="45926" y="81375"/>
                  </a:lnTo>
                  <a:lnTo>
                    <a:pt x="46264" y="77762"/>
                  </a:lnTo>
                  <a:lnTo>
                    <a:pt x="46581" y="73211"/>
                  </a:lnTo>
                  <a:lnTo>
                    <a:pt x="46875" y="67721"/>
                  </a:lnTo>
                  <a:lnTo>
                    <a:pt x="47148" y="61293"/>
                  </a:lnTo>
                  <a:lnTo>
                    <a:pt x="47399" y="53926"/>
                  </a:lnTo>
                  <a:lnTo>
                    <a:pt x="47628" y="45620"/>
                  </a:lnTo>
                  <a:lnTo>
                    <a:pt x="47836" y="36376"/>
                  </a:lnTo>
                  <a:lnTo>
                    <a:pt x="48021" y="26193"/>
                  </a:lnTo>
                  <a:lnTo>
                    <a:pt x="16152" y="26193"/>
                  </a:lnTo>
                  <a:lnTo>
                    <a:pt x="15353" y="28175"/>
                  </a:lnTo>
                  <a:lnTo>
                    <a:pt x="14528" y="30105"/>
                  </a:lnTo>
                  <a:lnTo>
                    <a:pt x="13677" y="31982"/>
                  </a:lnTo>
                  <a:lnTo>
                    <a:pt x="12800" y="33807"/>
                  </a:lnTo>
                  <a:lnTo>
                    <a:pt x="11896" y="35579"/>
                  </a:lnTo>
                  <a:lnTo>
                    <a:pt x="10966" y="37299"/>
                  </a:lnTo>
                  <a:lnTo>
                    <a:pt x="10010" y="38967"/>
                  </a:lnTo>
                  <a:lnTo>
                    <a:pt x="9028" y="40582"/>
                  </a:lnTo>
                  <a:lnTo>
                    <a:pt x="8019" y="42145"/>
                  </a:lnTo>
                  <a:lnTo>
                    <a:pt x="6985" y="43656"/>
                  </a:lnTo>
                  <a:lnTo>
                    <a:pt x="0" y="37980"/>
                  </a:lnTo>
                  <a:lnTo>
                    <a:pt x="2200" y="34457"/>
                  </a:lnTo>
                  <a:lnTo>
                    <a:pt x="4260" y="30873"/>
                  </a:lnTo>
                  <a:lnTo>
                    <a:pt x="6181" y="27228"/>
                  </a:lnTo>
                  <a:lnTo>
                    <a:pt x="7962" y="23521"/>
                  </a:lnTo>
                  <a:lnTo>
                    <a:pt x="9604" y="19754"/>
                  </a:lnTo>
                  <a:lnTo>
                    <a:pt x="11106" y="15925"/>
                  </a:lnTo>
                  <a:lnTo>
                    <a:pt x="12468" y="12036"/>
                  </a:lnTo>
                  <a:lnTo>
                    <a:pt x="13690" y="8085"/>
                  </a:lnTo>
                  <a:lnTo>
                    <a:pt x="14773" y="4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g1575"/>
            <p:cNvSpPr/>
            <p:nvPr/>
          </p:nvSpPr>
          <p:spPr>
            <a:xfrm>
              <a:off x="8019578" y="4463222"/>
              <a:ext cx="39727" cy="44092"/>
            </a:xfrm>
            <a:custGeom>
              <a:avLst/>
              <a:pathLst>
                <a:path w="39727" h="44092">
                  <a:moveTo>
                    <a:pt x="30559" y="14406"/>
                  </a:moveTo>
                  <a:lnTo>
                    <a:pt x="31908" y="17030"/>
                  </a:lnTo>
                  <a:lnTo>
                    <a:pt x="33161" y="19662"/>
                  </a:lnTo>
                  <a:lnTo>
                    <a:pt x="34318" y="22303"/>
                  </a:lnTo>
                  <a:lnTo>
                    <a:pt x="35379" y="24953"/>
                  </a:lnTo>
                  <a:lnTo>
                    <a:pt x="36343" y="27612"/>
                  </a:lnTo>
                  <a:lnTo>
                    <a:pt x="37212" y="30279"/>
                  </a:lnTo>
                  <a:lnTo>
                    <a:pt x="37985" y="32956"/>
                  </a:lnTo>
                  <a:lnTo>
                    <a:pt x="38661" y="35640"/>
                  </a:lnTo>
                  <a:lnTo>
                    <a:pt x="39242" y="38334"/>
                  </a:lnTo>
                  <a:lnTo>
                    <a:pt x="39727" y="41036"/>
                  </a:lnTo>
                  <a:lnTo>
                    <a:pt x="30995" y="43656"/>
                  </a:lnTo>
                  <a:lnTo>
                    <a:pt x="30122" y="37544"/>
                  </a:lnTo>
                  <a:lnTo>
                    <a:pt x="27485" y="38474"/>
                  </a:lnTo>
                  <a:lnTo>
                    <a:pt x="24814" y="39343"/>
                  </a:lnTo>
                  <a:lnTo>
                    <a:pt x="22107" y="40150"/>
                  </a:lnTo>
                  <a:lnTo>
                    <a:pt x="19365" y="40897"/>
                  </a:lnTo>
                  <a:lnTo>
                    <a:pt x="16589" y="41582"/>
                  </a:lnTo>
                  <a:lnTo>
                    <a:pt x="13777" y="42206"/>
                  </a:lnTo>
                  <a:lnTo>
                    <a:pt x="10931" y="42770"/>
                  </a:lnTo>
                  <a:lnTo>
                    <a:pt x="8050" y="43272"/>
                  </a:lnTo>
                  <a:lnTo>
                    <a:pt x="5133" y="43713"/>
                  </a:lnTo>
                  <a:lnTo>
                    <a:pt x="2182" y="44092"/>
                  </a:lnTo>
                  <a:lnTo>
                    <a:pt x="0" y="36234"/>
                  </a:lnTo>
                  <a:lnTo>
                    <a:pt x="1554" y="33672"/>
                  </a:lnTo>
                  <a:lnTo>
                    <a:pt x="3073" y="30873"/>
                  </a:lnTo>
                  <a:lnTo>
                    <a:pt x="4557" y="27839"/>
                  </a:lnTo>
                  <a:lnTo>
                    <a:pt x="6007" y="24569"/>
                  </a:lnTo>
                  <a:lnTo>
                    <a:pt x="7421" y="21064"/>
                  </a:lnTo>
                  <a:lnTo>
                    <a:pt x="8801" y="17322"/>
                  </a:lnTo>
                  <a:lnTo>
                    <a:pt x="10145" y="13345"/>
                  </a:lnTo>
                  <a:lnTo>
                    <a:pt x="11455" y="9132"/>
                  </a:lnTo>
                  <a:lnTo>
                    <a:pt x="12730" y="4684"/>
                  </a:lnTo>
                  <a:lnTo>
                    <a:pt x="13969" y="0"/>
                  </a:lnTo>
                  <a:lnTo>
                    <a:pt x="22701" y="2619"/>
                  </a:lnTo>
                  <a:lnTo>
                    <a:pt x="21308" y="7185"/>
                  </a:lnTo>
                  <a:lnTo>
                    <a:pt x="19924" y="11455"/>
                  </a:lnTo>
                  <a:lnTo>
                    <a:pt x="18549" y="15428"/>
                  </a:lnTo>
                  <a:lnTo>
                    <a:pt x="17183" y="19103"/>
                  </a:lnTo>
                  <a:lnTo>
                    <a:pt x="15825" y="22482"/>
                  </a:lnTo>
                  <a:lnTo>
                    <a:pt x="14476" y="25565"/>
                  </a:lnTo>
                  <a:lnTo>
                    <a:pt x="13136" y="28350"/>
                  </a:lnTo>
                  <a:lnTo>
                    <a:pt x="11804" y="30838"/>
                  </a:lnTo>
                  <a:lnTo>
                    <a:pt x="10481" y="33030"/>
                  </a:lnTo>
                  <a:lnTo>
                    <a:pt x="9167" y="34925"/>
                  </a:lnTo>
                  <a:lnTo>
                    <a:pt x="11005" y="34719"/>
                  </a:lnTo>
                  <a:lnTo>
                    <a:pt x="12852" y="34453"/>
                  </a:lnTo>
                  <a:lnTo>
                    <a:pt x="14707" y="34126"/>
                  </a:lnTo>
                  <a:lnTo>
                    <a:pt x="16571" y="33737"/>
                  </a:lnTo>
                  <a:lnTo>
                    <a:pt x="18444" y="33287"/>
                  </a:lnTo>
                  <a:lnTo>
                    <a:pt x="20326" y="32777"/>
                  </a:lnTo>
                  <a:lnTo>
                    <a:pt x="22216" y="32205"/>
                  </a:lnTo>
                  <a:lnTo>
                    <a:pt x="24115" y="31572"/>
                  </a:lnTo>
                  <a:lnTo>
                    <a:pt x="26023" y="30878"/>
                  </a:lnTo>
                  <a:lnTo>
                    <a:pt x="27939" y="30122"/>
                  </a:lnTo>
                  <a:lnTo>
                    <a:pt x="27490" y="28725"/>
                  </a:lnTo>
                  <a:lnTo>
                    <a:pt x="27014" y="27328"/>
                  </a:lnTo>
                  <a:lnTo>
                    <a:pt x="26512" y="25931"/>
                  </a:lnTo>
                  <a:lnTo>
                    <a:pt x="25984" y="24534"/>
                  </a:lnTo>
                  <a:lnTo>
                    <a:pt x="25429" y="23137"/>
                  </a:lnTo>
                  <a:lnTo>
                    <a:pt x="24849" y="21740"/>
                  </a:lnTo>
                  <a:lnTo>
                    <a:pt x="24242" y="20343"/>
                  </a:lnTo>
                  <a:lnTo>
                    <a:pt x="23609" y="18946"/>
                  </a:lnTo>
                  <a:lnTo>
                    <a:pt x="22950" y="17549"/>
                  </a:lnTo>
                  <a:lnTo>
                    <a:pt x="22264" y="16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g1576"/>
            <p:cNvSpPr/>
            <p:nvPr/>
          </p:nvSpPr>
          <p:spPr>
            <a:xfrm>
              <a:off x="8092047" y="4432662"/>
              <a:ext cx="90804" cy="27940"/>
            </a:xfrm>
            <a:custGeom>
              <a:avLst/>
              <a:pathLst>
                <a:path w="90804" h="27940">
                  <a:moveTo>
                    <a:pt x="0" y="0"/>
                  </a:moveTo>
                  <a:lnTo>
                    <a:pt x="90804" y="0"/>
                  </a:lnTo>
                  <a:lnTo>
                    <a:pt x="90804" y="7858"/>
                  </a:lnTo>
                  <a:lnTo>
                    <a:pt x="89992" y="9866"/>
                  </a:lnTo>
                  <a:lnTo>
                    <a:pt x="89128" y="11874"/>
                  </a:lnTo>
                  <a:lnTo>
                    <a:pt x="88211" y="13882"/>
                  </a:lnTo>
                  <a:lnTo>
                    <a:pt x="87242" y="15890"/>
                  </a:lnTo>
                  <a:lnTo>
                    <a:pt x="86221" y="17899"/>
                  </a:lnTo>
                  <a:lnTo>
                    <a:pt x="85147" y="19907"/>
                  </a:lnTo>
                  <a:lnTo>
                    <a:pt x="84020" y="21915"/>
                  </a:lnTo>
                  <a:lnTo>
                    <a:pt x="82842" y="23923"/>
                  </a:lnTo>
                  <a:lnTo>
                    <a:pt x="81610" y="25931"/>
                  </a:lnTo>
                  <a:lnTo>
                    <a:pt x="80327" y="27940"/>
                  </a:lnTo>
                  <a:lnTo>
                    <a:pt x="72905" y="23574"/>
                  </a:lnTo>
                  <a:lnTo>
                    <a:pt x="73844" y="22085"/>
                  </a:lnTo>
                  <a:lnTo>
                    <a:pt x="74739" y="20588"/>
                  </a:lnTo>
                  <a:lnTo>
                    <a:pt x="75590" y="19082"/>
                  </a:lnTo>
                  <a:lnTo>
                    <a:pt x="76398" y="17567"/>
                  </a:lnTo>
                  <a:lnTo>
                    <a:pt x="77162" y="16043"/>
                  </a:lnTo>
                  <a:lnTo>
                    <a:pt x="77882" y="14511"/>
                  </a:lnTo>
                  <a:lnTo>
                    <a:pt x="78559" y="12970"/>
                  </a:lnTo>
                  <a:lnTo>
                    <a:pt x="79192" y="11420"/>
                  </a:lnTo>
                  <a:lnTo>
                    <a:pt x="79781" y="9861"/>
                  </a:lnTo>
                  <a:lnTo>
                    <a:pt x="8032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g1577"/>
            <p:cNvSpPr/>
            <p:nvPr/>
          </p:nvSpPr>
          <p:spPr>
            <a:xfrm>
              <a:off x="8108636" y="4446632"/>
              <a:ext cx="25757" cy="22701"/>
            </a:xfrm>
            <a:custGeom>
              <a:avLst/>
              <a:pathLst>
                <a:path w="25757" h="22701">
                  <a:moveTo>
                    <a:pt x="6111" y="0"/>
                  </a:moveTo>
                  <a:lnTo>
                    <a:pt x="8272" y="1331"/>
                  </a:lnTo>
                  <a:lnTo>
                    <a:pt x="10390" y="2706"/>
                  </a:lnTo>
                  <a:lnTo>
                    <a:pt x="12463" y="4125"/>
                  </a:lnTo>
                  <a:lnTo>
                    <a:pt x="14493" y="5588"/>
                  </a:lnTo>
                  <a:lnTo>
                    <a:pt x="16480" y="7094"/>
                  </a:lnTo>
                  <a:lnTo>
                    <a:pt x="18422" y="8643"/>
                  </a:lnTo>
                  <a:lnTo>
                    <a:pt x="20321" y="10237"/>
                  </a:lnTo>
                  <a:lnTo>
                    <a:pt x="22177" y="11874"/>
                  </a:lnTo>
                  <a:lnTo>
                    <a:pt x="23989" y="13555"/>
                  </a:lnTo>
                  <a:lnTo>
                    <a:pt x="25757" y="15279"/>
                  </a:lnTo>
                  <a:lnTo>
                    <a:pt x="19645" y="22701"/>
                  </a:lnTo>
                  <a:lnTo>
                    <a:pt x="17798" y="20727"/>
                  </a:lnTo>
                  <a:lnTo>
                    <a:pt x="15925" y="18824"/>
                  </a:lnTo>
                  <a:lnTo>
                    <a:pt x="14026" y="16991"/>
                  </a:lnTo>
                  <a:lnTo>
                    <a:pt x="12101" y="15227"/>
                  </a:lnTo>
                  <a:lnTo>
                    <a:pt x="10150" y="13533"/>
                  </a:lnTo>
                  <a:lnTo>
                    <a:pt x="8172" y="11909"/>
                  </a:lnTo>
                  <a:lnTo>
                    <a:pt x="6168" y="10355"/>
                  </a:lnTo>
                  <a:lnTo>
                    <a:pt x="4138" y="8870"/>
                  </a:lnTo>
                  <a:lnTo>
                    <a:pt x="2082" y="74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g1578"/>
            <p:cNvSpPr/>
            <p:nvPr/>
          </p:nvSpPr>
          <p:spPr>
            <a:xfrm>
              <a:off x="8090301" y="4448815"/>
              <a:ext cx="94734" cy="79017"/>
            </a:xfrm>
            <a:custGeom>
              <a:avLst/>
              <a:pathLst>
                <a:path w="94734" h="79017">
                  <a:moveTo>
                    <a:pt x="0" y="37980"/>
                  </a:moveTo>
                  <a:lnTo>
                    <a:pt x="47585" y="37980"/>
                  </a:lnTo>
                  <a:lnTo>
                    <a:pt x="48170" y="36387"/>
                  </a:lnTo>
                  <a:lnTo>
                    <a:pt x="48702" y="34750"/>
                  </a:lnTo>
                  <a:lnTo>
                    <a:pt x="49183" y="33069"/>
                  </a:lnTo>
                  <a:lnTo>
                    <a:pt x="49610" y="31345"/>
                  </a:lnTo>
                  <a:lnTo>
                    <a:pt x="49986" y="29577"/>
                  </a:lnTo>
                  <a:lnTo>
                    <a:pt x="50309" y="27765"/>
                  </a:lnTo>
                  <a:lnTo>
                    <a:pt x="50580" y="25909"/>
                  </a:lnTo>
                  <a:lnTo>
                    <a:pt x="50798" y="24010"/>
                  </a:lnTo>
                  <a:lnTo>
                    <a:pt x="50964" y="22068"/>
                  </a:lnTo>
                  <a:lnTo>
                    <a:pt x="51077" y="20081"/>
                  </a:lnTo>
                  <a:lnTo>
                    <a:pt x="51077" y="0"/>
                  </a:lnTo>
                  <a:lnTo>
                    <a:pt x="59809" y="0"/>
                  </a:lnTo>
                  <a:lnTo>
                    <a:pt x="59809" y="21391"/>
                  </a:lnTo>
                  <a:lnTo>
                    <a:pt x="59782" y="23050"/>
                  </a:lnTo>
                  <a:lnTo>
                    <a:pt x="59704" y="24709"/>
                  </a:lnTo>
                  <a:lnTo>
                    <a:pt x="59573" y="26368"/>
                  </a:lnTo>
                  <a:lnTo>
                    <a:pt x="59389" y="28027"/>
                  </a:lnTo>
                  <a:lnTo>
                    <a:pt x="59154" y="29686"/>
                  </a:lnTo>
                  <a:lnTo>
                    <a:pt x="58866" y="31345"/>
                  </a:lnTo>
                  <a:lnTo>
                    <a:pt x="58525" y="33004"/>
                  </a:lnTo>
                  <a:lnTo>
                    <a:pt x="58132" y="34663"/>
                  </a:lnTo>
                  <a:lnTo>
                    <a:pt x="57687" y="36322"/>
                  </a:lnTo>
                  <a:lnTo>
                    <a:pt x="57189" y="37980"/>
                  </a:lnTo>
                  <a:lnTo>
                    <a:pt x="94734" y="37980"/>
                  </a:lnTo>
                  <a:lnTo>
                    <a:pt x="94734" y="46275"/>
                  </a:lnTo>
                  <a:lnTo>
                    <a:pt x="54133" y="46275"/>
                  </a:lnTo>
                  <a:lnTo>
                    <a:pt x="51789" y="50453"/>
                  </a:lnTo>
                  <a:lnTo>
                    <a:pt x="48947" y="54430"/>
                  </a:lnTo>
                  <a:lnTo>
                    <a:pt x="45607" y="58206"/>
                  </a:lnTo>
                  <a:lnTo>
                    <a:pt x="41770" y="61782"/>
                  </a:lnTo>
                  <a:lnTo>
                    <a:pt x="37435" y="65156"/>
                  </a:lnTo>
                  <a:lnTo>
                    <a:pt x="32602" y="68330"/>
                  </a:lnTo>
                  <a:lnTo>
                    <a:pt x="27272" y="71303"/>
                  </a:lnTo>
                  <a:lnTo>
                    <a:pt x="21443" y="74075"/>
                  </a:lnTo>
                  <a:lnTo>
                    <a:pt x="15118" y="76647"/>
                  </a:lnTo>
                  <a:lnTo>
                    <a:pt x="8294" y="79017"/>
                  </a:lnTo>
                  <a:lnTo>
                    <a:pt x="1309" y="71596"/>
                  </a:lnTo>
                  <a:lnTo>
                    <a:pt x="7386" y="69692"/>
                  </a:lnTo>
                  <a:lnTo>
                    <a:pt x="13044" y="67649"/>
                  </a:lnTo>
                  <a:lnTo>
                    <a:pt x="18283" y="65466"/>
                  </a:lnTo>
                  <a:lnTo>
                    <a:pt x="23102" y="63144"/>
                  </a:lnTo>
                  <a:lnTo>
                    <a:pt x="27503" y="60682"/>
                  </a:lnTo>
                  <a:lnTo>
                    <a:pt x="31484" y="58080"/>
                  </a:lnTo>
                  <a:lnTo>
                    <a:pt x="35047" y="55338"/>
                  </a:lnTo>
                  <a:lnTo>
                    <a:pt x="38190" y="52457"/>
                  </a:lnTo>
                  <a:lnTo>
                    <a:pt x="40914" y="49436"/>
                  </a:lnTo>
                  <a:lnTo>
                    <a:pt x="43219" y="46275"/>
                  </a:lnTo>
                  <a:lnTo>
                    <a:pt x="0" y="462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g1579"/>
            <p:cNvSpPr/>
            <p:nvPr/>
          </p:nvSpPr>
          <p:spPr>
            <a:xfrm>
              <a:off x="8097286" y="4461039"/>
              <a:ext cx="25320" cy="22701"/>
            </a:xfrm>
            <a:custGeom>
              <a:avLst/>
              <a:pathLst>
                <a:path w="25320" h="22701">
                  <a:moveTo>
                    <a:pt x="6111" y="0"/>
                  </a:moveTo>
                  <a:lnTo>
                    <a:pt x="8189" y="1331"/>
                  </a:lnTo>
                  <a:lnTo>
                    <a:pt x="10233" y="2706"/>
                  </a:lnTo>
                  <a:lnTo>
                    <a:pt x="12241" y="4125"/>
                  </a:lnTo>
                  <a:lnTo>
                    <a:pt x="14214" y="5588"/>
                  </a:lnTo>
                  <a:lnTo>
                    <a:pt x="16152" y="7094"/>
                  </a:lnTo>
                  <a:lnTo>
                    <a:pt x="18056" y="8643"/>
                  </a:lnTo>
                  <a:lnTo>
                    <a:pt x="19924" y="10237"/>
                  </a:lnTo>
                  <a:lnTo>
                    <a:pt x="21758" y="11874"/>
                  </a:lnTo>
                  <a:lnTo>
                    <a:pt x="23556" y="13555"/>
                  </a:lnTo>
                  <a:lnTo>
                    <a:pt x="25320" y="15279"/>
                  </a:lnTo>
                  <a:lnTo>
                    <a:pt x="19208" y="22701"/>
                  </a:lnTo>
                  <a:lnTo>
                    <a:pt x="17366" y="20727"/>
                  </a:lnTo>
                  <a:lnTo>
                    <a:pt x="15506" y="18824"/>
                  </a:lnTo>
                  <a:lnTo>
                    <a:pt x="13629" y="16991"/>
                  </a:lnTo>
                  <a:lnTo>
                    <a:pt x="11734" y="15227"/>
                  </a:lnTo>
                  <a:lnTo>
                    <a:pt x="9822" y="13533"/>
                  </a:lnTo>
                  <a:lnTo>
                    <a:pt x="7893" y="11909"/>
                  </a:lnTo>
                  <a:lnTo>
                    <a:pt x="5945" y="10355"/>
                  </a:lnTo>
                  <a:lnTo>
                    <a:pt x="3981" y="8870"/>
                  </a:lnTo>
                  <a:lnTo>
                    <a:pt x="1999" y="74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g1580"/>
            <p:cNvSpPr/>
            <p:nvPr/>
          </p:nvSpPr>
          <p:spPr>
            <a:xfrm>
              <a:off x="8144871" y="4500766"/>
              <a:ext cx="37980" cy="27066"/>
            </a:xfrm>
            <a:custGeom>
              <a:avLst/>
              <a:pathLst>
                <a:path w="37980" h="27066">
                  <a:moveTo>
                    <a:pt x="5675" y="0"/>
                  </a:moveTo>
                  <a:lnTo>
                    <a:pt x="9141" y="1689"/>
                  </a:lnTo>
                  <a:lnTo>
                    <a:pt x="12555" y="3440"/>
                  </a:lnTo>
                  <a:lnTo>
                    <a:pt x="15917" y="5251"/>
                  </a:lnTo>
                  <a:lnTo>
                    <a:pt x="19226" y="7124"/>
                  </a:lnTo>
                  <a:lnTo>
                    <a:pt x="22482" y="9058"/>
                  </a:lnTo>
                  <a:lnTo>
                    <a:pt x="25687" y="11053"/>
                  </a:lnTo>
                  <a:lnTo>
                    <a:pt x="28839" y="13109"/>
                  </a:lnTo>
                  <a:lnTo>
                    <a:pt x="31938" y="15227"/>
                  </a:lnTo>
                  <a:lnTo>
                    <a:pt x="34986" y="17405"/>
                  </a:lnTo>
                  <a:lnTo>
                    <a:pt x="37980" y="19645"/>
                  </a:lnTo>
                  <a:lnTo>
                    <a:pt x="30995" y="27066"/>
                  </a:lnTo>
                  <a:lnTo>
                    <a:pt x="28171" y="24744"/>
                  </a:lnTo>
                  <a:lnTo>
                    <a:pt x="25285" y="22491"/>
                  </a:lnTo>
                  <a:lnTo>
                    <a:pt x="22338" y="20308"/>
                  </a:lnTo>
                  <a:lnTo>
                    <a:pt x="19330" y="18195"/>
                  </a:lnTo>
                  <a:lnTo>
                    <a:pt x="16261" y="16152"/>
                  </a:lnTo>
                  <a:lnTo>
                    <a:pt x="13131" y="14179"/>
                  </a:lnTo>
                  <a:lnTo>
                    <a:pt x="9940" y="12276"/>
                  </a:lnTo>
                  <a:lnTo>
                    <a:pt x="6688" y="10442"/>
                  </a:lnTo>
                  <a:lnTo>
                    <a:pt x="3374" y="8678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g1581"/>
            <p:cNvSpPr/>
            <p:nvPr/>
          </p:nvSpPr>
          <p:spPr>
            <a:xfrm>
              <a:off x="8199005" y="4430916"/>
              <a:ext cx="99536" cy="97789"/>
            </a:xfrm>
            <a:custGeom>
              <a:avLst/>
              <a:pathLst>
                <a:path w="99536" h="97789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89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g1582"/>
            <p:cNvSpPr/>
            <p:nvPr/>
          </p:nvSpPr>
          <p:spPr>
            <a:xfrm>
              <a:off x="8218214" y="4456237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g1583"/>
            <p:cNvSpPr/>
            <p:nvPr/>
          </p:nvSpPr>
          <p:spPr>
            <a:xfrm>
              <a:off x="8253139" y="4456237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g1584"/>
            <p:cNvSpPr/>
            <p:nvPr/>
          </p:nvSpPr>
          <p:spPr>
            <a:xfrm>
              <a:off x="8218214" y="4472826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g1585"/>
            <p:cNvSpPr/>
            <p:nvPr/>
          </p:nvSpPr>
          <p:spPr>
            <a:xfrm>
              <a:off x="8253139" y="4472826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g1586"/>
            <p:cNvSpPr/>
            <p:nvPr/>
          </p:nvSpPr>
          <p:spPr>
            <a:xfrm>
              <a:off x="8312075" y="4426987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4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09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g1587"/>
            <p:cNvSpPr/>
            <p:nvPr/>
          </p:nvSpPr>
          <p:spPr>
            <a:xfrm>
              <a:off x="7283642" y="4548124"/>
              <a:ext cx="27503" cy="100409"/>
            </a:xfrm>
            <a:custGeom>
              <a:avLst/>
              <a:pathLst>
                <a:path w="27503" h="100409">
                  <a:moveTo>
                    <a:pt x="18772" y="0"/>
                  </a:moveTo>
                  <a:lnTo>
                    <a:pt x="27503" y="2619"/>
                  </a:lnTo>
                  <a:lnTo>
                    <a:pt x="26966" y="4623"/>
                  </a:lnTo>
                  <a:lnTo>
                    <a:pt x="26403" y="6618"/>
                  </a:lnTo>
                  <a:lnTo>
                    <a:pt x="25813" y="8604"/>
                  </a:lnTo>
                  <a:lnTo>
                    <a:pt x="25198" y="10582"/>
                  </a:lnTo>
                  <a:lnTo>
                    <a:pt x="24556" y="12551"/>
                  </a:lnTo>
                  <a:lnTo>
                    <a:pt x="23888" y="14511"/>
                  </a:lnTo>
                  <a:lnTo>
                    <a:pt x="23194" y="16462"/>
                  </a:lnTo>
                  <a:lnTo>
                    <a:pt x="22474" y="18405"/>
                  </a:lnTo>
                  <a:lnTo>
                    <a:pt x="21727" y="20339"/>
                  </a:lnTo>
                  <a:lnTo>
                    <a:pt x="20955" y="22264"/>
                  </a:lnTo>
                  <a:lnTo>
                    <a:pt x="20955" y="100409"/>
                  </a:lnTo>
                  <a:lnTo>
                    <a:pt x="12660" y="100409"/>
                  </a:lnTo>
                  <a:lnTo>
                    <a:pt x="12660" y="40600"/>
                  </a:lnTo>
                  <a:lnTo>
                    <a:pt x="11870" y="42154"/>
                  </a:lnTo>
                  <a:lnTo>
                    <a:pt x="11071" y="43673"/>
                  </a:lnTo>
                  <a:lnTo>
                    <a:pt x="10263" y="45158"/>
                  </a:lnTo>
                  <a:lnTo>
                    <a:pt x="9447" y="46607"/>
                  </a:lnTo>
                  <a:lnTo>
                    <a:pt x="8622" y="48021"/>
                  </a:lnTo>
                  <a:lnTo>
                    <a:pt x="7788" y="49401"/>
                  </a:lnTo>
                  <a:lnTo>
                    <a:pt x="6945" y="50746"/>
                  </a:lnTo>
                  <a:lnTo>
                    <a:pt x="6094" y="52055"/>
                  </a:lnTo>
                  <a:lnTo>
                    <a:pt x="5234" y="5333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545" y="41451"/>
                  </a:lnTo>
                  <a:lnTo>
                    <a:pt x="4941" y="37020"/>
                  </a:lnTo>
                  <a:lnTo>
                    <a:pt x="7190" y="32545"/>
                  </a:lnTo>
                  <a:lnTo>
                    <a:pt x="9290" y="28027"/>
                  </a:lnTo>
                  <a:lnTo>
                    <a:pt x="11241" y="23465"/>
                  </a:lnTo>
                  <a:lnTo>
                    <a:pt x="13044" y="18859"/>
                  </a:lnTo>
                  <a:lnTo>
                    <a:pt x="14699" y="14210"/>
                  </a:lnTo>
                  <a:lnTo>
                    <a:pt x="16205" y="9517"/>
                  </a:lnTo>
                  <a:lnTo>
                    <a:pt x="1756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g1588"/>
            <p:cNvSpPr/>
            <p:nvPr/>
          </p:nvSpPr>
          <p:spPr>
            <a:xfrm>
              <a:off x="7307653" y="4551617"/>
              <a:ext cx="79454" cy="97353"/>
            </a:xfrm>
            <a:custGeom>
              <a:avLst/>
              <a:pathLst>
                <a:path w="79454" h="97353">
                  <a:moveTo>
                    <a:pt x="6985" y="0"/>
                  </a:moveTo>
                  <a:lnTo>
                    <a:pt x="75961" y="0"/>
                  </a:lnTo>
                  <a:lnTo>
                    <a:pt x="75961" y="7858"/>
                  </a:lnTo>
                  <a:lnTo>
                    <a:pt x="45402" y="7858"/>
                  </a:lnTo>
                  <a:lnTo>
                    <a:pt x="45402" y="17899"/>
                  </a:lnTo>
                  <a:lnTo>
                    <a:pt x="71596" y="17899"/>
                  </a:lnTo>
                  <a:lnTo>
                    <a:pt x="71596" y="60682"/>
                  </a:lnTo>
                  <a:lnTo>
                    <a:pt x="44092" y="60682"/>
                  </a:lnTo>
                  <a:lnTo>
                    <a:pt x="43800" y="62742"/>
                  </a:lnTo>
                  <a:lnTo>
                    <a:pt x="43446" y="64733"/>
                  </a:lnTo>
                  <a:lnTo>
                    <a:pt x="43031" y="66654"/>
                  </a:lnTo>
                  <a:lnTo>
                    <a:pt x="42556" y="68505"/>
                  </a:lnTo>
                  <a:lnTo>
                    <a:pt x="42019" y="70286"/>
                  </a:lnTo>
                  <a:lnTo>
                    <a:pt x="41421" y="71997"/>
                  </a:lnTo>
                  <a:lnTo>
                    <a:pt x="40761" y="73639"/>
                  </a:lnTo>
                  <a:lnTo>
                    <a:pt x="40041" y="75210"/>
                  </a:lnTo>
                  <a:lnTo>
                    <a:pt x="39260" y="76712"/>
                  </a:lnTo>
                  <a:lnTo>
                    <a:pt x="38417" y="78144"/>
                  </a:lnTo>
                  <a:lnTo>
                    <a:pt x="41656" y="79476"/>
                  </a:lnTo>
                  <a:lnTo>
                    <a:pt x="45088" y="80676"/>
                  </a:lnTo>
                  <a:lnTo>
                    <a:pt x="48711" y="81746"/>
                  </a:lnTo>
                  <a:lnTo>
                    <a:pt x="52527" y="82684"/>
                  </a:lnTo>
                  <a:lnTo>
                    <a:pt x="56534" y="83492"/>
                  </a:lnTo>
                  <a:lnTo>
                    <a:pt x="60734" y="84169"/>
                  </a:lnTo>
                  <a:lnTo>
                    <a:pt x="65126" y="84714"/>
                  </a:lnTo>
                  <a:lnTo>
                    <a:pt x="69710" y="85129"/>
                  </a:lnTo>
                  <a:lnTo>
                    <a:pt x="74486" y="85413"/>
                  </a:lnTo>
                  <a:lnTo>
                    <a:pt x="79454" y="85566"/>
                  </a:lnTo>
                  <a:lnTo>
                    <a:pt x="76835" y="94734"/>
                  </a:lnTo>
                  <a:lnTo>
                    <a:pt x="71749" y="94563"/>
                  </a:lnTo>
                  <a:lnTo>
                    <a:pt x="66794" y="94227"/>
                  </a:lnTo>
                  <a:lnTo>
                    <a:pt x="61970" y="93725"/>
                  </a:lnTo>
                  <a:lnTo>
                    <a:pt x="57277" y="93057"/>
                  </a:lnTo>
                  <a:lnTo>
                    <a:pt x="52714" y="92223"/>
                  </a:lnTo>
                  <a:lnTo>
                    <a:pt x="48283" y="91224"/>
                  </a:lnTo>
                  <a:lnTo>
                    <a:pt x="43983" y="90058"/>
                  </a:lnTo>
                  <a:lnTo>
                    <a:pt x="39814" y="88726"/>
                  </a:lnTo>
                  <a:lnTo>
                    <a:pt x="35776" y="87229"/>
                  </a:lnTo>
                  <a:lnTo>
                    <a:pt x="31869" y="85566"/>
                  </a:lnTo>
                  <a:lnTo>
                    <a:pt x="29777" y="87255"/>
                  </a:lnTo>
                  <a:lnTo>
                    <a:pt x="27520" y="88831"/>
                  </a:lnTo>
                  <a:lnTo>
                    <a:pt x="25097" y="90294"/>
                  </a:lnTo>
                  <a:lnTo>
                    <a:pt x="22509" y="91643"/>
                  </a:lnTo>
                  <a:lnTo>
                    <a:pt x="19754" y="92878"/>
                  </a:lnTo>
                  <a:lnTo>
                    <a:pt x="16833" y="94000"/>
                  </a:lnTo>
                  <a:lnTo>
                    <a:pt x="13747" y="95009"/>
                  </a:lnTo>
                  <a:lnTo>
                    <a:pt x="10494" y="95904"/>
                  </a:lnTo>
                  <a:lnTo>
                    <a:pt x="7076" y="96685"/>
                  </a:lnTo>
                  <a:lnTo>
                    <a:pt x="3492" y="97353"/>
                  </a:lnTo>
                  <a:lnTo>
                    <a:pt x="0" y="88622"/>
                  </a:lnTo>
                  <a:lnTo>
                    <a:pt x="2986" y="88072"/>
                  </a:lnTo>
                  <a:lnTo>
                    <a:pt x="5832" y="87469"/>
                  </a:lnTo>
                  <a:lnTo>
                    <a:pt x="8539" y="86814"/>
                  </a:lnTo>
                  <a:lnTo>
                    <a:pt x="11106" y="86107"/>
                  </a:lnTo>
                  <a:lnTo>
                    <a:pt x="13533" y="85347"/>
                  </a:lnTo>
                  <a:lnTo>
                    <a:pt x="15821" y="84535"/>
                  </a:lnTo>
                  <a:lnTo>
                    <a:pt x="17968" y="83671"/>
                  </a:lnTo>
                  <a:lnTo>
                    <a:pt x="19977" y="82754"/>
                  </a:lnTo>
                  <a:lnTo>
                    <a:pt x="21845" y="81785"/>
                  </a:lnTo>
                  <a:lnTo>
                    <a:pt x="23574" y="80764"/>
                  </a:lnTo>
                  <a:lnTo>
                    <a:pt x="21941" y="79624"/>
                  </a:lnTo>
                  <a:lnTo>
                    <a:pt x="20361" y="78476"/>
                  </a:lnTo>
                  <a:lnTo>
                    <a:pt x="18833" y="77319"/>
                  </a:lnTo>
                  <a:lnTo>
                    <a:pt x="17357" y="76153"/>
                  </a:lnTo>
                  <a:lnTo>
                    <a:pt x="15934" y="74979"/>
                  </a:lnTo>
                  <a:lnTo>
                    <a:pt x="14563" y="73796"/>
                  </a:lnTo>
                  <a:lnTo>
                    <a:pt x="13245" y="72604"/>
                  </a:lnTo>
                  <a:lnTo>
                    <a:pt x="11979" y="71404"/>
                  </a:lnTo>
                  <a:lnTo>
                    <a:pt x="10765" y="70194"/>
                  </a:lnTo>
                  <a:lnTo>
                    <a:pt x="9604" y="68976"/>
                  </a:lnTo>
                  <a:lnTo>
                    <a:pt x="14843" y="61991"/>
                  </a:lnTo>
                  <a:lnTo>
                    <a:pt x="16174" y="63449"/>
                  </a:lnTo>
                  <a:lnTo>
                    <a:pt x="17549" y="64855"/>
                  </a:lnTo>
                  <a:lnTo>
                    <a:pt x="18968" y="66209"/>
                  </a:lnTo>
                  <a:lnTo>
                    <a:pt x="20431" y="67510"/>
                  </a:lnTo>
                  <a:lnTo>
                    <a:pt x="21937" y="68758"/>
                  </a:lnTo>
                  <a:lnTo>
                    <a:pt x="23487" y="69954"/>
                  </a:lnTo>
                  <a:lnTo>
                    <a:pt x="25080" y="71098"/>
                  </a:lnTo>
                  <a:lnTo>
                    <a:pt x="26717" y="72189"/>
                  </a:lnTo>
                  <a:lnTo>
                    <a:pt x="28398" y="73228"/>
                  </a:lnTo>
                  <a:lnTo>
                    <a:pt x="30122" y="74215"/>
                  </a:lnTo>
                  <a:lnTo>
                    <a:pt x="30886" y="73137"/>
                  </a:lnTo>
                  <a:lnTo>
                    <a:pt x="31607" y="71997"/>
                  </a:lnTo>
                  <a:lnTo>
                    <a:pt x="32283" y="70797"/>
                  </a:lnTo>
                  <a:lnTo>
                    <a:pt x="32916" y="69535"/>
                  </a:lnTo>
                  <a:lnTo>
                    <a:pt x="33506" y="68212"/>
                  </a:lnTo>
                  <a:lnTo>
                    <a:pt x="34051" y="66828"/>
                  </a:lnTo>
                  <a:lnTo>
                    <a:pt x="34553" y="65383"/>
                  </a:lnTo>
                  <a:lnTo>
                    <a:pt x="35012" y="63877"/>
                  </a:lnTo>
                  <a:lnTo>
                    <a:pt x="35427" y="62310"/>
                  </a:lnTo>
                  <a:lnTo>
                    <a:pt x="35798" y="60682"/>
                  </a:lnTo>
                  <a:lnTo>
                    <a:pt x="10477" y="60682"/>
                  </a:lnTo>
                  <a:lnTo>
                    <a:pt x="10477" y="17899"/>
                  </a:lnTo>
                  <a:lnTo>
                    <a:pt x="36671" y="17899"/>
                  </a:lnTo>
                  <a:lnTo>
                    <a:pt x="36671" y="7858"/>
                  </a:lnTo>
                  <a:lnTo>
                    <a:pt x="698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g1589"/>
            <p:cNvSpPr/>
            <p:nvPr/>
          </p:nvSpPr>
          <p:spPr>
            <a:xfrm>
              <a:off x="7326426" y="4576937"/>
              <a:ext cx="17899" cy="10040"/>
            </a:xfrm>
            <a:custGeom>
              <a:avLst/>
              <a:pathLst>
                <a:path w="17899" h="10040">
                  <a:moveTo>
                    <a:pt x="0" y="10040"/>
                  </a:moveTo>
                  <a:lnTo>
                    <a:pt x="17899" y="10040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g1590"/>
            <p:cNvSpPr/>
            <p:nvPr/>
          </p:nvSpPr>
          <p:spPr>
            <a:xfrm>
              <a:off x="7353056" y="4576937"/>
              <a:ext cx="17899" cy="10040"/>
            </a:xfrm>
            <a:custGeom>
              <a:avLst/>
              <a:pathLst>
                <a:path w="17899" h="10040">
                  <a:moveTo>
                    <a:pt x="0" y="0"/>
                  </a:moveTo>
                  <a:lnTo>
                    <a:pt x="0" y="10040"/>
                  </a:lnTo>
                  <a:lnTo>
                    <a:pt x="17899" y="1004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g1591"/>
            <p:cNvSpPr/>
            <p:nvPr/>
          </p:nvSpPr>
          <p:spPr>
            <a:xfrm>
              <a:off x="7326426" y="4594837"/>
              <a:ext cx="17899" cy="9604"/>
            </a:xfrm>
            <a:custGeom>
              <a:avLst/>
              <a:pathLst>
                <a:path w="17899" h="9604">
                  <a:moveTo>
                    <a:pt x="0" y="9604"/>
                  </a:moveTo>
                  <a:lnTo>
                    <a:pt x="17899" y="9604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g1592"/>
            <p:cNvSpPr/>
            <p:nvPr/>
          </p:nvSpPr>
          <p:spPr>
            <a:xfrm>
              <a:off x="7352619" y="4594837"/>
              <a:ext cx="18335" cy="9604"/>
            </a:xfrm>
            <a:custGeom>
              <a:avLst/>
              <a:pathLst>
                <a:path w="18335" h="9604">
                  <a:moveTo>
                    <a:pt x="436" y="0"/>
                  </a:moveTo>
                  <a:lnTo>
                    <a:pt x="436" y="4802"/>
                  </a:lnTo>
                  <a:lnTo>
                    <a:pt x="432" y="5321"/>
                  </a:lnTo>
                  <a:lnTo>
                    <a:pt x="419" y="5832"/>
                  </a:lnTo>
                  <a:lnTo>
                    <a:pt x="397" y="6334"/>
                  </a:lnTo>
                  <a:lnTo>
                    <a:pt x="366" y="6827"/>
                  </a:lnTo>
                  <a:lnTo>
                    <a:pt x="327" y="7312"/>
                  </a:lnTo>
                  <a:lnTo>
                    <a:pt x="279" y="7788"/>
                  </a:lnTo>
                  <a:lnTo>
                    <a:pt x="222" y="8255"/>
                  </a:lnTo>
                  <a:lnTo>
                    <a:pt x="157" y="8713"/>
                  </a:lnTo>
                  <a:lnTo>
                    <a:pt x="82" y="9163"/>
                  </a:lnTo>
                  <a:lnTo>
                    <a:pt x="0" y="9604"/>
                  </a:lnTo>
                  <a:lnTo>
                    <a:pt x="18335" y="9604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g1593"/>
            <p:cNvSpPr/>
            <p:nvPr/>
          </p:nvSpPr>
          <p:spPr>
            <a:xfrm>
              <a:off x="7174011" y="4743785"/>
              <a:ext cx="56643" cy="79781"/>
            </a:xfrm>
            <a:custGeom>
              <a:avLst/>
              <a:pathLst>
                <a:path w="56643" h="79781">
                  <a:moveTo>
                    <a:pt x="56643" y="79781"/>
                  </a:moveTo>
                  <a:lnTo>
                    <a:pt x="46493" y="79781"/>
                  </a:lnTo>
                  <a:lnTo>
                    <a:pt x="46493" y="42564"/>
                  </a:lnTo>
                  <a:lnTo>
                    <a:pt x="10150" y="42564"/>
                  </a:lnTo>
                  <a:lnTo>
                    <a:pt x="10150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10150" y="0"/>
                  </a:lnTo>
                  <a:lnTo>
                    <a:pt x="10150" y="33615"/>
                  </a:lnTo>
                  <a:lnTo>
                    <a:pt x="46493" y="33615"/>
                  </a:lnTo>
                  <a:lnTo>
                    <a:pt x="46493" y="0"/>
                  </a:lnTo>
                  <a:lnTo>
                    <a:pt x="566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g1594"/>
            <p:cNvSpPr/>
            <p:nvPr/>
          </p:nvSpPr>
          <p:spPr>
            <a:xfrm>
              <a:off x="7249536" y="4809924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g1595"/>
            <p:cNvSpPr/>
            <p:nvPr/>
          </p:nvSpPr>
          <p:spPr>
            <a:xfrm>
              <a:off x="7306180" y="4733635"/>
              <a:ext cx="99972" cy="75525"/>
            </a:xfrm>
            <a:custGeom>
              <a:avLst/>
              <a:pathLst>
                <a:path w="99972" h="75525">
                  <a:moveTo>
                    <a:pt x="6548" y="12223"/>
                  </a:moveTo>
                  <a:lnTo>
                    <a:pt x="20954" y="12223"/>
                  </a:lnTo>
                  <a:lnTo>
                    <a:pt x="20954" y="0"/>
                  </a:lnTo>
                  <a:lnTo>
                    <a:pt x="29686" y="0"/>
                  </a:lnTo>
                  <a:lnTo>
                    <a:pt x="29686" y="12223"/>
                  </a:lnTo>
                  <a:lnTo>
                    <a:pt x="72469" y="12223"/>
                  </a:lnTo>
                  <a:lnTo>
                    <a:pt x="72469" y="0"/>
                  </a:lnTo>
                  <a:lnTo>
                    <a:pt x="81200" y="0"/>
                  </a:lnTo>
                  <a:lnTo>
                    <a:pt x="81200" y="12223"/>
                  </a:lnTo>
                  <a:lnTo>
                    <a:pt x="95170" y="12223"/>
                  </a:lnTo>
                  <a:lnTo>
                    <a:pt x="95170" y="20954"/>
                  </a:lnTo>
                  <a:lnTo>
                    <a:pt x="81200" y="20954"/>
                  </a:lnTo>
                  <a:lnTo>
                    <a:pt x="81200" y="67667"/>
                  </a:lnTo>
                  <a:lnTo>
                    <a:pt x="99972" y="67667"/>
                  </a:lnTo>
                  <a:lnTo>
                    <a:pt x="99972" y="75525"/>
                  </a:lnTo>
                  <a:lnTo>
                    <a:pt x="0" y="75525"/>
                  </a:lnTo>
                  <a:lnTo>
                    <a:pt x="0" y="67667"/>
                  </a:lnTo>
                  <a:lnTo>
                    <a:pt x="20954" y="67667"/>
                  </a:lnTo>
                  <a:lnTo>
                    <a:pt x="20954" y="20954"/>
                  </a:lnTo>
                  <a:lnTo>
                    <a:pt x="6548" y="20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g1596"/>
            <p:cNvSpPr/>
            <p:nvPr/>
          </p:nvSpPr>
          <p:spPr>
            <a:xfrm>
              <a:off x="7335866" y="4754590"/>
              <a:ext cx="42783" cy="10477"/>
            </a:xfrm>
            <a:custGeom>
              <a:avLst/>
              <a:pathLst>
                <a:path w="42783" h="10477">
                  <a:moveTo>
                    <a:pt x="0" y="10477"/>
                  </a:moveTo>
                  <a:lnTo>
                    <a:pt x="42783" y="10477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g1597"/>
            <p:cNvSpPr/>
            <p:nvPr/>
          </p:nvSpPr>
          <p:spPr>
            <a:xfrm>
              <a:off x="7335866" y="4772489"/>
              <a:ext cx="42783" cy="11350"/>
            </a:xfrm>
            <a:custGeom>
              <a:avLst/>
              <a:pathLst>
                <a:path w="42783" h="11350">
                  <a:moveTo>
                    <a:pt x="0" y="11350"/>
                  </a:moveTo>
                  <a:lnTo>
                    <a:pt x="42783" y="11350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g1598"/>
            <p:cNvSpPr/>
            <p:nvPr/>
          </p:nvSpPr>
          <p:spPr>
            <a:xfrm>
              <a:off x="7335866" y="4791261"/>
              <a:ext cx="42783" cy="10040"/>
            </a:xfrm>
            <a:custGeom>
              <a:avLst/>
              <a:pathLst>
                <a:path w="42783" h="10040">
                  <a:moveTo>
                    <a:pt x="0" y="10040"/>
                  </a:moveTo>
                  <a:lnTo>
                    <a:pt x="42783" y="10040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g1599"/>
            <p:cNvSpPr/>
            <p:nvPr/>
          </p:nvSpPr>
          <p:spPr>
            <a:xfrm>
              <a:off x="7307926" y="4812216"/>
              <a:ext cx="38417" cy="21828"/>
            </a:xfrm>
            <a:custGeom>
              <a:avLst/>
              <a:pathLst>
                <a:path w="38417" h="21828">
                  <a:moveTo>
                    <a:pt x="32305" y="0"/>
                  </a:moveTo>
                  <a:lnTo>
                    <a:pt x="38417" y="6548"/>
                  </a:lnTo>
                  <a:lnTo>
                    <a:pt x="35950" y="8272"/>
                  </a:lnTo>
                  <a:lnTo>
                    <a:pt x="33266" y="9953"/>
                  </a:lnTo>
                  <a:lnTo>
                    <a:pt x="30362" y="11590"/>
                  </a:lnTo>
                  <a:lnTo>
                    <a:pt x="27241" y="13184"/>
                  </a:lnTo>
                  <a:lnTo>
                    <a:pt x="23901" y="14733"/>
                  </a:lnTo>
                  <a:lnTo>
                    <a:pt x="20343" y="16240"/>
                  </a:lnTo>
                  <a:lnTo>
                    <a:pt x="16567" y="17702"/>
                  </a:lnTo>
                  <a:lnTo>
                    <a:pt x="12573" y="19121"/>
                  </a:lnTo>
                  <a:lnTo>
                    <a:pt x="8360" y="20496"/>
                  </a:lnTo>
                  <a:lnTo>
                    <a:pt x="3929" y="21828"/>
                  </a:lnTo>
                  <a:lnTo>
                    <a:pt x="0" y="13096"/>
                  </a:lnTo>
                  <a:lnTo>
                    <a:pt x="3859" y="12180"/>
                  </a:lnTo>
                  <a:lnTo>
                    <a:pt x="7578" y="11176"/>
                  </a:lnTo>
                  <a:lnTo>
                    <a:pt x="11158" y="10084"/>
                  </a:lnTo>
                  <a:lnTo>
                    <a:pt x="14598" y="8905"/>
                  </a:lnTo>
                  <a:lnTo>
                    <a:pt x="17899" y="7639"/>
                  </a:lnTo>
                  <a:lnTo>
                    <a:pt x="21059" y="6286"/>
                  </a:lnTo>
                  <a:lnTo>
                    <a:pt x="24080" y="4845"/>
                  </a:lnTo>
                  <a:lnTo>
                    <a:pt x="26962" y="3317"/>
                  </a:lnTo>
                  <a:lnTo>
                    <a:pt x="29703" y="17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g1600"/>
            <p:cNvSpPr/>
            <p:nvPr/>
          </p:nvSpPr>
          <p:spPr>
            <a:xfrm>
              <a:off x="7365989" y="4812216"/>
              <a:ext cx="38854" cy="21828"/>
            </a:xfrm>
            <a:custGeom>
              <a:avLst/>
              <a:pathLst>
                <a:path w="38854" h="21828">
                  <a:moveTo>
                    <a:pt x="6111" y="0"/>
                  </a:moveTo>
                  <a:lnTo>
                    <a:pt x="9739" y="1244"/>
                  </a:lnTo>
                  <a:lnTo>
                    <a:pt x="13288" y="2532"/>
                  </a:lnTo>
                  <a:lnTo>
                    <a:pt x="16759" y="3863"/>
                  </a:lnTo>
                  <a:lnTo>
                    <a:pt x="20151" y="5238"/>
                  </a:lnTo>
                  <a:lnTo>
                    <a:pt x="23465" y="6657"/>
                  </a:lnTo>
                  <a:lnTo>
                    <a:pt x="26700" y="8120"/>
                  </a:lnTo>
                  <a:lnTo>
                    <a:pt x="29856" y="9626"/>
                  </a:lnTo>
                  <a:lnTo>
                    <a:pt x="32934" y="11176"/>
                  </a:lnTo>
                  <a:lnTo>
                    <a:pt x="35933" y="12769"/>
                  </a:lnTo>
                  <a:lnTo>
                    <a:pt x="38854" y="14406"/>
                  </a:lnTo>
                  <a:lnTo>
                    <a:pt x="32742" y="21828"/>
                  </a:lnTo>
                  <a:lnTo>
                    <a:pt x="29664" y="20025"/>
                  </a:lnTo>
                  <a:lnTo>
                    <a:pt x="26543" y="18283"/>
                  </a:lnTo>
                  <a:lnTo>
                    <a:pt x="23377" y="16602"/>
                  </a:lnTo>
                  <a:lnTo>
                    <a:pt x="20169" y="14982"/>
                  </a:lnTo>
                  <a:lnTo>
                    <a:pt x="16916" y="13424"/>
                  </a:lnTo>
                  <a:lnTo>
                    <a:pt x="13620" y="11926"/>
                  </a:lnTo>
                  <a:lnTo>
                    <a:pt x="10281" y="10490"/>
                  </a:lnTo>
                  <a:lnTo>
                    <a:pt x="6897" y="9115"/>
                  </a:lnTo>
                  <a:lnTo>
                    <a:pt x="3470" y="7801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g1601"/>
            <p:cNvSpPr/>
            <p:nvPr/>
          </p:nvSpPr>
          <p:spPr>
            <a:xfrm>
              <a:off x="7416630" y="4733198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g1602"/>
            <p:cNvSpPr/>
            <p:nvPr/>
          </p:nvSpPr>
          <p:spPr>
            <a:xfrm>
              <a:off x="7443261" y="4734072"/>
              <a:ext cx="74652" cy="97353"/>
            </a:xfrm>
            <a:custGeom>
              <a:avLst/>
              <a:pathLst>
                <a:path w="74652" h="97353">
                  <a:moveTo>
                    <a:pt x="68103" y="20518"/>
                  </a:moveTo>
                  <a:lnTo>
                    <a:pt x="68079" y="27798"/>
                  </a:lnTo>
                  <a:lnTo>
                    <a:pt x="68007" y="34444"/>
                  </a:lnTo>
                  <a:lnTo>
                    <a:pt x="67887" y="40458"/>
                  </a:lnTo>
                  <a:lnTo>
                    <a:pt x="67719" y="45839"/>
                  </a:lnTo>
                  <a:lnTo>
                    <a:pt x="67503" y="50586"/>
                  </a:lnTo>
                  <a:lnTo>
                    <a:pt x="67239" y="54701"/>
                  </a:lnTo>
                  <a:lnTo>
                    <a:pt x="66927" y="58182"/>
                  </a:lnTo>
                  <a:lnTo>
                    <a:pt x="66567" y="61031"/>
                  </a:lnTo>
                  <a:lnTo>
                    <a:pt x="66158" y="63246"/>
                  </a:lnTo>
                  <a:lnTo>
                    <a:pt x="65702" y="64829"/>
                  </a:lnTo>
                  <a:lnTo>
                    <a:pt x="65194" y="66032"/>
                  </a:lnTo>
                  <a:lnTo>
                    <a:pt x="64628" y="67108"/>
                  </a:lnTo>
                  <a:lnTo>
                    <a:pt x="64006" y="68057"/>
                  </a:lnTo>
                  <a:lnTo>
                    <a:pt x="63327" y="68880"/>
                  </a:lnTo>
                  <a:lnTo>
                    <a:pt x="62592" y="69577"/>
                  </a:lnTo>
                  <a:lnTo>
                    <a:pt x="61799" y="70146"/>
                  </a:lnTo>
                  <a:lnTo>
                    <a:pt x="60950" y="70589"/>
                  </a:lnTo>
                  <a:lnTo>
                    <a:pt x="60044" y="70906"/>
                  </a:lnTo>
                  <a:lnTo>
                    <a:pt x="59082" y="71096"/>
                  </a:lnTo>
                  <a:lnTo>
                    <a:pt x="58062" y="71159"/>
                  </a:lnTo>
                  <a:lnTo>
                    <a:pt x="57272" y="71150"/>
                  </a:lnTo>
                  <a:lnTo>
                    <a:pt x="56473" y="71124"/>
                  </a:lnTo>
                  <a:lnTo>
                    <a:pt x="55666" y="71081"/>
                  </a:lnTo>
                  <a:lnTo>
                    <a:pt x="54849" y="71019"/>
                  </a:lnTo>
                  <a:lnTo>
                    <a:pt x="54024" y="70941"/>
                  </a:lnTo>
                  <a:lnTo>
                    <a:pt x="53190" y="70845"/>
                  </a:lnTo>
                  <a:lnTo>
                    <a:pt x="52348" y="70731"/>
                  </a:lnTo>
                  <a:lnTo>
                    <a:pt x="51496" y="70600"/>
                  </a:lnTo>
                  <a:lnTo>
                    <a:pt x="50636" y="70452"/>
                  </a:lnTo>
                  <a:lnTo>
                    <a:pt x="49768" y="70286"/>
                  </a:lnTo>
                  <a:lnTo>
                    <a:pt x="48021" y="61118"/>
                  </a:lnTo>
                  <a:lnTo>
                    <a:pt x="48807" y="61284"/>
                  </a:lnTo>
                  <a:lnTo>
                    <a:pt x="49593" y="61433"/>
                  </a:lnTo>
                  <a:lnTo>
                    <a:pt x="50379" y="61564"/>
                  </a:lnTo>
                  <a:lnTo>
                    <a:pt x="51165" y="61677"/>
                  </a:lnTo>
                  <a:lnTo>
                    <a:pt x="51950" y="61773"/>
                  </a:lnTo>
                  <a:lnTo>
                    <a:pt x="52736" y="61852"/>
                  </a:lnTo>
                  <a:lnTo>
                    <a:pt x="53522" y="61913"/>
                  </a:lnTo>
                  <a:lnTo>
                    <a:pt x="54308" y="61956"/>
                  </a:lnTo>
                  <a:lnTo>
                    <a:pt x="55094" y="61983"/>
                  </a:lnTo>
                  <a:lnTo>
                    <a:pt x="55880" y="61991"/>
                  </a:lnTo>
                  <a:lnTo>
                    <a:pt x="56139" y="61941"/>
                  </a:lnTo>
                  <a:lnTo>
                    <a:pt x="56395" y="61791"/>
                  </a:lnTo>
                  <a:lnTo>
                    <a:pt x="56646" y="61540"/>
                  </a:lnTo>
                  <a:lnTo>
                    <a:pt x="56892" y="61188"/>
                  </a:lnTo>
                  <a:lnTo>
                    <a:pt x="57135" y="60736"/>
                  </a:lnTo>
                  <a:lnTo>
                    <a:pt x="57373" y="60184"/>
                  </a:lnTo>
                  <a:lnTo>
                    <a:pt x="57606" y="59531"/>
                  </a:lnTo>
                  <a:lnTo>
                    <a:pt x="57835" y="58778"/>
                  </a:lnTo>
                  <a:lnTo>
                    <a:pt x="58060" y="57925"/>
                  </a:lnTo>
                  <a:lnTo>
                    <a:pt x="58281" y="56971"/>
                  </a:lnTo>
                  <a:lnTo>
                    <a:pt x="58492" y="55812"/>
                  </a:lnTo>
                  <a:lnTo>
                    <a:pt x="58691" y="54343"/>
                  </a:lnTo>
                  <a:lnTo>
                    <a:pt x="58877" y="52564"/>
                  </a:lnTo>
                  <a:lnTo>
                    <a:pt x="59049" y="50475"/>
                  </a:lnTo>
                  <a:lnTo>
                    <a:pt x="59208" y="48076"/>
                  </a:lnTo>
                  <a:lnTo>
                    <a:pt x="59355" y="45367"/>
                  </a:lnTo>
                  <a:lnTo>
                    <a:pt x="59488" y="42348"/>
                  </a:lnTo>
                  <a:lnTo>
                    <a:pt x="59608" y="39019"/>
                  </a:lnTo>
                  <a:lnTo>
                    <a:pt x="59715" y="35381"/>
                  </a:lnTo>
                  <a:lnTo>
                    <a:pt x="59809" y="31432"/>
                  </a:lnTo>
                  <a:lnTo>
                    <a:pt x="41910" y="35798"/>
                  </a:lnTo>
                  <a:lnTo>
                    <a:pt x="41910" y="76835"/>
                  </a:lnTo>
                  <a:lnTo>
                    <a:pt x="34051" y="76835"/>
                  </a:lnTo>
                  <a:lnTo>
                    <a:pt x="34051" y="37980"/>
                  </a:lnTo>
                  <a:lnTo>
                    <a:pt x="18335" y="41910"/>
                  </a:lnTo>
                  <a:lnTo>
                    <a:pt x="18335" y="84256"/>
                  </a:lnTo>
                  <a:lnTo>
                    <a:pt x="18366" y="84765"/>
                  </a:lnTo>
                  <a:lnTo>
                    <a:pt x="18457" y="85243"/>
                  </a:lnTo>
                  <a:lnTo>
                    <a:pt x="18610" y="85690"/>
                  </a:lnTo>
                  <a:lnTo>
                    <a:pt x="18824" y="86107"/>
                  </a:lnTo>
                  <a:lnTo>
                    <a:pt x="19099" y="86493"/>
                  </a:lnTo>
                  <a:lnTo>
                    <a:pt x="19435" y="86849"/>
                  </a:lnTo>
                  <a:lnTo>
                    <a:pt x="19833" y="87174"/>
                  </a:lnTo>
                  <a:lnTo>
                    <a:pt x="20291" y="87469"/>
                  </a:lnTo>
                  <a:lnTo>
                    <a:pt x="20810" y="87733"/>
                  </a:lnTo>
                  <a:lnTo>
                    <a:pt x="21391" y="87967"/>
                  </a:lnTo>
                  <a:lnTo>
                    <a:pt x="22142" y="88174"/>
                  </a:lnTo>
                  <a:lnTo>
                    <a:pt x="23172" y="88360"/>
                  </a:lnTo>
                  <a:lnTo>
                    <a:pt x="24482" y="88523"/>
                  </a:lnTo>
                  <a:lnTo>
                    <a:pt x="26071" y="88665"/>
                  </a:lnTo>
                  <a:lnTo>
                    <a:pt x="27940" y="88785"/>
                  </a:lnTo>
                  <a:lnTo>
                    <a:pt x="30087" y="88884"/>
                  </a:lnTo>
                  <a:lnTo>
                    <a:pt x="32515" y="88960"/>
                  </a:lnTo>
                  <a:lnTo>
                    <a:pt x="35221" y="89015"/>
                  </a:lnTo>
                  <a:lnTo>
                    <a:pt x="38207" y="89047"/>
                  </a:lnTo>
                  <a:lnTo>
                    <a:pt x="41473" y="89058"/>
                  </a:lnTo>
                  <a:lnTo>
                    <a:pt x="42962" y="89054"/>
                  </a:lnTo>
                  <a:lnTo>
                    <a:pt x="44459" y="89041"/>
                  </a:lnTo>
                  <a:lnTo>
                    <a:pt x="45965" y="89019"/>
                  </a:lnTo>
                  <a:lnTo>
                    <a:pt x="47480" y="88988"/>
                  </a:lnTo>
                  <a:lnTo>
                    <a:pt x="49004" y="88949"/>
                  </a:lnTo>
                  <a:lnTo>
                    <a:pt x="50536" y="88901"/>
                  </a:lnTo>
                  <a:lnTo>
                    <a:pt x="52077" y="88844"/>
                  </a:lnTo>
                  <a:lnTo>
                    <a:pt x="53627" y="88779"/>
                  </a:lnTo>
                  <a:lnTo>
                    <a:pt x="55185" y="88705"/>
                  </a:lnTo>
                  <a:lnTo>
                    <a:pt x="56753" y="88622"/>
                  </a:lnTo>
                  <a:lnTo>
                    <a:pt x="57765" y="88519"/>
                  </a:lnTo>
                  <a:lnTo>
                    <a:pt x="58708" y="88386"/>
                  </a:lnTo>
                  <a:lnTo>
                    <a:pt x="59582" y="88222"/>
                  </a:lnTo>
                  <a:lnTo>
                    <a:pt x="60385" y="88028"/>
                  </a:lnTo>
                  <a:lnTo>
                    <a:pt x="61118" y="87803"/>
                  </a:lnTo>
                  <a:lnTo>
                    <a:pt x="61782" y="87548"/>
                  </a:lnTo>
                  <a:lnTo>
                    <a:pt x="62376" y="87262"/>
                  </a:lnTo>
                  <a:lnTo>
                    <a:pt x="62899" y="86945"/>
                  </a:lnTo>
                  <a:lnTo>
                    <a:pt x="63353" y="86598"/>
                  </a:lnTo>
                  <a:lnTo>
                    <a:pt x="63738" y="86221"/>
                  </a:lnTo>
                  <a:lnTo>
                    <a:pt x="64078" y="85751"/>
                  </a:lnTo>
                  <a:lnTo>
                    <a:pt x="64401" y="85129"/>
                  </a:lnTo>
                  <a:lnTo>
                    <a:pt x="64707" y="84354"/>
                  </a:lnTo>
                  <a:lnTo>
                    <a:pt x="64995" y="83427"/>
                  </a:lnTo>
                  <a:lnTo>
                    <a:pt x="65266" y="82346"/>
                  </a:lnTo>
                  <a:lnTo>
                    <a:pt x="65519" y="81113"/>
                  </a:lnTo>
                  <a:lnTo>
                    <a:pt x="65755" y="79727"/>
                  </a:lnTo>
                  <a:lnTo>
                    <a:pt x="65973" y="78188"/>
                  </a:lnTo>
                  <a:lnTo>
                    <a:pt x="66174" y="76496"/>
                  </a:lnTo>
                  <a:lnTo>
                    <a:pt x="66357" y="74652"/>
                  </a:lnTo>
                  <a:lnTo>
                    <a:pt x="74652" y="78144"/>
                  </a:lnTo>
                  <a:lnTo>
                    <a:pt x="74193" y="80982"/>
                  </a:lnTo>
                  <a:lnTo>
                    <a:pt x="73691" y="83558"/>
                  </a:lnTo>
                  <a:lnTo>
                    <a:pt x="73146" y="85871"/>
                  </a:lnTo>
                  <a:lnTo>
                    <a:pt x="72556" y="87923"/>
                  </a:lnTo>
                  <a:lnTo>
                    <a:pt x="71923" y="89713"/>
                  </a:lnTo>
                  <a:lnTo>
                    <a:pt x="71247" y="91241"/>
                  </a:lnTo>
                  <a:lnTo>
                    <a:pt x="70526" y="92507"/>
                  </a:lnTo>
                  <a:lnTo>
                    <a:pt x="69762" y="93511"/>
                  </a:lnTo>
                  <a:lnTo>
                    <a:pt x="68955" y="94253"/>
                  </a:lnTo>
                  <a:lnTo>
                    <a:pt x="68103" y="94734"/>
                  </a:lnTo>
                  <a:lnTo>
                    <a:pt x="66815" y="95231"/>
                  </a:lnTo>
                  <a:lnTo>
                    <a:pt x="65222" y="95677"/>
                  </a:lnTo>
                  <a:lnTo>
                    <a:pt x="63323" y="96069"/>
                  </a:lnTo>
                  <a:lnTo>
                    <a:pt x="61118" y="96410"/>
                  </a:lnTo>
                  <a:lnTo>
                    <a:pt x="58608" y="96698"/>
                  </a:lnTo>
                  <a:lnTo>
                    <a:pt x="55792" y="96934"/>
                  </a:lnTo>
                  <a:lnTo>
                    <a:pt x="52671" y="97117"/>
                  </a:lnTo>
                  <a:lnTo>
                    <a:pt x="49244" y="97248"/>
                  </a:lnTo>
                  <a:lnTo>
                    <a:pt x="45511" y="97327"/>
                  </a:lnTo>
                  <a:lnTo>
                    <a:pt x="41473" y="97353"/>
                  </a:lnTo>
                  <a:lnTo>
                    <a:pt x="34488" y="97353"/>
                  </a:lnTo>
                  <a:lnTo>
                    <a:pt x="31622" y="97329"/>
                  </a:lnTo>
                  <a:lnTo>
                    <a:pt x="28961" y="97257"/>
                  </a:lnTo>
                  <a:lnTo>
                    <a:pt x="26505" y="97137"/>
                  </a:lnTo>
                  <a:lnTo>
                    <a:pt x="24255" y="96969"/>
                  </a:lnTo>
                  <a:lnTo>
                    <a:pt x="22210" y="96753"/>
                  </a:lnTo>
                  <a:lnTo>
                    <a:pt x="20370" y="96489"/>
                  </a:lnTo>
                  <a:lnTo>
                    <a:pt x="18735" y="96176"/>
                  </a:lnTo>
                  <a:lnTo>
                    <a:pt x="17305" y="95816"/>
                  </a:lnTo>
                  <a:lnTo>
                    <a:pt x="16080" y="95408"/>
                  </a:lnTo>
                  <a:lnTo>
                    <a:pt x="15061" y="94952"/>
                  </a:lnTo>
                  <a:lnTo>
                    <a:pt x="14190" y="94443"/>
                  </a:lnTo>
                  <a:lnTo>
                    <a:pt x="13411" y="93878"/>
                  </a:lnTo>
                  <a:lnTo>
                    <a:pt x="12723" y="93256"/>
                  </a:lnTo>
                  <a:lnTo>
                    <a:pt x="12127" y="92577"/>
                  </a:lnTo>
                  <a:lnTo>
                    <a:pt x="11623" y="91841"/>
                  </a:lnTo>
                  <a:lnTo>
                    <a:pt x="11210" y="91049"/>
                  </a:lnTo>
                  <a:lnTo>
                    <a:pt x="10890" y="90200"/>
                  </a:lnTo>
                  <a:lnTo>
                    <a:pt x="10660" y="89294"/>
                  </a:lnTo>
                  <a:lnTo>
                    <a:pt x="10523" y="88331"/>
                  </a:lnTo>
                  <a:lnTo>
                    <a:pt x="10477" y="87312"/>
                  </a:lnTo>
                  <a:lnTo>
                    <a:pt x="10477" y="43656"/>
                  </a:lnTo>
                  <a:lnTo>
                    <a:pt x="2182" y="45839"/>
                  </a:lnTo>
                  <a:lnTo>
                    <a:pt x="0" y="38854"/>
                  </a:lnTo>
                  <a:lnTo>
                    <a:pt x="10477" y="35798"/>
                  </a:lnTo>
                  <a:lnTo>
                    <a:pt x="10477" y="10477"/>
                  </a:lnTo>
                  <a:lnTo>
                    <a:pt x="18335" y="10477"/>
                  </a:lnTo>
                  <a:lnTo>
                    <a:pt x="18335" y="33615"/>
                  </a:lnTo>
                  <a:lnTo>
                    <a:pt x="34051" y="29686"/>
                  </a:lnTo>
                  <a:lnTo>
                    <a:pt x="34051" y="0"/>
                  </a:lnTo>
                  <a:lnTo>
                    <a:pt x="41910" y="0"/>
                  </a:lnTo>
                  <a:lnTo>
                    <a:pt x="4191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2021-10-19T09:49:35Z</dcterms:modified>
</cp:coreProperties>
</file>