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7281" y="1802041"/>
              <a:ext cx="2196877" cy="3477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7281" y="4783037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7281" y="378965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7281" y="279627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7281" y="180288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7281" y="527972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7281" y="428634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7281" y="3292961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7281" y="229957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21121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44187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67253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90319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808807" y="5257751"/>
              <a:ext cx="470759" cy="21977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5741" y="5268740"/>
              <a:ext cx="470759" cy="10988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54939" y="2983078"/>
              <a:ext cx="470759" cy="229665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331873" y="2642427"/>
              <a:ext cx="470759" cy="263730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948344" y="5140563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960804" y="5150558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097037" y="517787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046309" y="514200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025840" y="514117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107100" y="518547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035903" y="514857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425278" y="515155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437738" y="516154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573971" y="518886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523243" y="515299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502774" y="515216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584034" y="519646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512837" y="515956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953230" y="2867328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964594" y="2881609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035107" y="2865890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048593" y="2910936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182156" y="290320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131428" y="286732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110959" y="286650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192220" y="291079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121023" y="287390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432560" y="2526677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510261" y="2525239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659090" y="256254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608362" y="252667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587893" y="252585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669154" y="257014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597957" y="253324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207281" y="1802041"/>
              <a:ext cx="2196877" cy="34776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473748" y="1802041"/>
              <a:ext cx="2196877" cy="3477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473748" y="4783037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73748" y="378965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473748" y="279627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473748" y="180288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473748" y="527972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473748" y="428634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473748" y="3292961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473748" y="229957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787587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310653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833719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56786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075274" y="5262834"/>
              <a:ext cx="470759" cy="16894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121406" y="2255653"/>
              <a:ext cx="470759" cy="302407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598340" y="3353781"/>
              <a:ext cx="470759" cy="192594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214811" y="5145646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227270" y="5155641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363504" y="518295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312776" y="514708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292306" y="514626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373567" y="519055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302370" y="515365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223599" y="2138465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237085" y="2183511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305133" y="2139902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448623" y="217577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397895" y="213990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377426" y="213908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458687" y="218337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387489" y="214647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698753" y="3236593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777960" y="3236593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790488" y="3246588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925557" y="327390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874829" y="323803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854360" y="323720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935621" y="328150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864423" y="324460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473748" y="1802041"/>
              <a:ext cx="2196877" cy="34776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6740214" y="1802041"/>
              <a:ext cx="2196877" cy="3477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740214" y="4783037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740214" y="3789653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740214" y="2796270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740214" y="1802886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740214" y="5279729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740214" y="4286345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740214" y="3292961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740214" y="2299578"/>
              <a:ext cx="2196877" cy="0"/>
            </a:xfrm>
            <a:custGeom>
              <a:avLst/>
              <a:pathLst>
                <a:path w="2196877" h="0">
                  <a:moveTo>
                    <a:pt x="0" y="0"/>
                  </a:moveTo>
                  <a:lnTo>
                    <a:pt x="2196877" y="0"/>
                  </a:lnTo>
                  <a:lnTo>
                    <a:pt x="219687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054054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577120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100186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623252" y="1802041"/>
              <a:ext cx="0" cy="3477687"/>
            </a:xfrm>
            <a:custGeom>
              <a:avLst/>
              <a:pathLst>
                <a:path w="0" h="3477687">
                  <a:moveTo>
                    <a:pt x="0" y="3477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341740" y="5218785"/>
              <a:ext cx="470759" cy="60943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387873" y="2384899"/>
              <a:ext cx="470759" cy="289482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7864806" y="3268584"/>
              <a:ext cx="470759" cy="201114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486480" y="5103035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629970" y="513890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579242" y="5103035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558773" y="510221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640034" y="514650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568837" y="5109607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488559" y="2269149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567013" y="2267711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581869" y="2276885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8579747" y="2319466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715090" y="230502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664362" y="226914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643893" y="226832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725153" y="231262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653956" y="227572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963097" y="3152834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7974461" y="3167114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043331" y="3151396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055791" y="3161391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192024" y="318870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141296" y="315283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8120827" y="315201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202087" y="319630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8130890" y="315940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6740214" y="1802041"/>
              <a:ext cx="2196877" cy="34776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2207281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030685" y="1644405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061245" y="1659685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061245" y="1673655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061245" y="1688498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040726" y="1707270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142445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162527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189594" y="1644405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254205" y="1651390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274287" y="1693737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292623" y="1648771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319253" y="1657066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369894" y="1643096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426211" y="1664487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373387" y="1664487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39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368585" y="1680640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478598" y="1643969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4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508721" y="1702468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508721" y="1720804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4473748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377480" y="1646152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358271" y="1655319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388830" y="1644405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417207" y="1672782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396688" y="1693737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405420" y="1702032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427248" y="1702032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464792" y="1643969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484874" y="1667107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583537" y="1647898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601000" y="1657939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690931" y="1644405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740214" y="1590617"/>
              <a:ext cx="2196877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7619499" y="1643532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7622555" y="1672782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7733442" y="1646588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7802855" y="1665797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7738680" y="1667107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5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7843455" y="1646588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7972678" y="1647025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7981409" y="1655319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7967002" y="1681513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7957398" y="1695047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8012842" y="1718621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521121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044187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567253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090319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787587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310653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833719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356786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7054054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7577120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8100186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8623252" y="52797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1987488" y="524013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997420" y="524810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106015" y="526987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065578" y="524128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049262" y="524062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114037" y="527593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057284" y="524652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1926588" y="424675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1987488" y="424675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1997420" y="425472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106015" y="427649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2065578" y="424790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049262" y="4247245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114037" y="4282552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057284" y="425313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923532" y="3254517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1932590" y="3266244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1987488" y="325337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1997420" y="326133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106015" y="328311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065578" y="3254517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049262" y="3253862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114037" y="3289169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057284" y="325975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1926642" y="2259987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1937393" y="2295894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1987488" y="22599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1997420" y="22679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106015" y="228972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065578" y="226113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049262" y="2260478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114037" y="229578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057284" y="226637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172486" y="5279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2172486" y="42863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172486" y="3292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2172486" y="2299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3891249" y="5613598"/>
              <a:ext cx="336187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403042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4039427" y="5692187"/>
              <a:ext cx="201456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494786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4956861" y="5692187"/>
              <a:ext cx="201456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5641775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5650775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6447450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456450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329950" y="5739682"/>
              <a:ext cx="90368" cy="30559"/>
            </a:xfrm>
            <a:custGeom>
              <a:avLst/>
              <a:pathLst>
                <a:path w="90368" h="30559">
                  <a:moveTo>
                    <a:pt x="90368" y="10914"/>
                  </a:moveTo>
                  <a:lnTo>
                    <a:pt x="90368" y="30559"/>
                  </a:lnTo>
                  <a:lnTo>
                    <a:pt x="81200" y="30559"/>
                  </a:lnTo>
                  <a:lnTo>
                    <a:pt x="81200" y="19645"/>
                  </a:lnTo>
                  <a:lnTo>
                    <a:pt x="9167" y="19645"/>
                  </a:lnTo>
                  <a:lnTo>
                    <a:pt x="9167" y="30559"/>
                  </a:lnTo>
                  <a:lnTo>
                    <a:pt x="0" y="30559"/>
                  </a:lnTo>
                  <a:lnTo>
                    <a:pt x="0" y="10914"/>
                  </a:lnTo>
                  <a:lnTo>
                    <a:pt x="41036" y="10914"/>
                  </a:lnTo>
                  <a:lnTo>
                    <a:pt x="40770" y="10045"/>
                  </a:lnTo>
                  <a:lnTo>
                    <a:pt x="40495" y="9185"/>
                  </a:lnTo>
                  <a:lnTo>
                    <a:pt x="40211" y="8333"/>
                  </a:lnTo>
                  <a:lnTo>
                    <a:pt x="39919" y="7491"/>
                  </a:lnTo>
                  <a:lnTo>
                    <a:pt x="39618" y="6657"/>
                  </a:lnTo>
                  <a:lnTo>
                    <a:pt x="39308" y="5832"/>
                  </a:lnTo>
                  <a:lnTo>
                    <a:pt x="38989" y="5016"/>
                  </a:lnTo>
                  <a:lnTo>
                    <a:pt x="38661" y="4208"/>
                  </a:lnTo>
                  <a:lnTo>
                    <a:pt x="38325" y="3409"/>
                  </a:lnTo>
                  <a:lnTo>
                    <a:pt x="37980" y="2619"/>
                  </a:lnTo>
                  <a:lnTo>
                    <a:pt x="47148" y="0"/>
                  </a:lnTo>
                  <a:lnTo>
                    <a:pt x="47742" y="973"/>
                  </a:lnTo>
                  <a:lnTo>
                    <a:pt x="48301" y="1973"/>
                  </a:lnTo>
                  <a:lnTo>
                    <a:pt x="48825" y="2999"/>
                  </a:lnTo>
                  <a:lnTo>
                    <a:pt x="49314" y="4051"/>
                  </a:lnTo>
                  <a:lnTo>
                    <a:pt x="49768" y="5129"/>
                  </a:lnTo>
                  <a:lnTo>
                    <a:pt x="50187" y="6234"/>
                  </a:lnTo>
                  <a:lnTo>
                    <a:pt x="50571" y="7364"/>
                  </a:lnTo>
                  <a:lnTo>
                    <a:pt x="50920" y="8521"/>
                  </a:lnTo>
                  <a:lnTo>
                    <a:pt x="51234" y="9704"/>
                  </a:lnTo>
                  <a:lnTo>
                    <a:pt x="51514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343483" y="5771114"/>
              <a:ext cx="63301" cy="8294"/>
            </a:xfrm>
            <a:custGeom>
              <a:avLst/>
              <a:pathLst>
                <a:path w="63301" h="8294">
                  <a:moveTo>
                    <a:pt x="0" y="0"/>
                  </a:moveTo>
                  <a:lnTo>
                    <a:pt x="63301" y="0"/>
                  </a:lnTo>
                  <a:lnTo>
                    <a:pt x="633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326021" y="5791196"/>
              <a:ext cx="100409" cy="50204"/>
            </a:xfrm>
            <a:custGeom>
              <a:avLst/>
              <a:pathLst>
                <a:path w="100409" h="50204">
                  <a:moveTo>
                    <a:pt x="3929" y="0"/>
                  </a:moveTo>
                  <a:lnTo>
                    <a:pt x="94734" y="0"/>
                  </a:lnTo>
                  <a:lnTo>
                    <a:pt x="94734" y="8294"/>
                  </a:lnTo>
                  <a:lnTo>
                    <a:pt x="65920" y="8294"/>
                  </a:lnTo>
                  <a:lnTo>
                    <a:pt x="65920" y="36234"/>
                  </a:lnTo>
                  <a:lnTo>
                    <a:pt x="65936" y="36575"/>
                  </a:lnTo>
                  <a:lnTo>
                    <a:pt x="65982" y="36898"/>
                  </a:lnTo>
                  <a:lnTo>
                    <a:pt x="66058" y="37203"/>
                  </a:lnTo>
                  <a:lnTo>
                    <a:pt x="66165" y="37491"/>
                  </a:lnTo>
                  <a:lnTo>
                    <a:pt x="66302" y="37762"/>
                  </a:lnTo>
                  <a:lnTo>
                    <a:pt x="66471" y="38015"/>
                  </a:lnTo>
                  <a:lnTo>
                    <a:pt x="66669" y="38251"/>
                  </a:lnTo>
                  <a:lnTo>
                    <a:pt x="66898" y="38469"/>
                  </a:lnTo>
                  <a:lnTo>
                    <a:pt x="67158" y="38670"/>
                  </a:lnTo>
                  <a:lnTo>
                    <a:pt x="67448" y="38854"/>
                  </a:lnTo>
                  <a:lnTo>
                    <a:pt x="67804" y="39019"/>
                  </a:lnTo>
                  <a:lnTo>
                    <a:pt x="68260" y="39168"/>
                  </a:lnTo>
                  <a:lnTo>
                    <a:pt x="68817" y="39299"/>
                  </a:lnTo>
                  <a:lnTo>
                    <a:pt x="69474" y="39412"/>
                  </a:lnTo>
                  <a:lnTo>
                    <a:pt x="70231" y="39508"/>
                  </a:lnTo>
                  <a:lnTo>
                    <a:pt x="71089" y="39587"/>
                  </a:lnTo>
                  <a:lnTo>
                    <a:pt x="72048" y="39648"/>
                  </a:lnTo>
                  <a:lnTo>
                    <a:pt x="73106" y="39692"/>
                  </a:lnTo>
                  <a:lnTo>
                    <a:pt x="74265" y="39718"/>
                  </a:lnTo>
                  <a:lnTo>
                    <a:pt x="75525" y="39727"/>
                  </a:lnTo>
                  <a:lnTo>
                    <a:pt x="77701" y="39707"/>
                  </a:lnTo>
                  <a:lnTo>
                    <a:pt x="79690" y="39648"/>
                  </a:lnTo>
                  <a:lnTo>
                    <a:pt x="81490" y="39550"/>
                  </a:lnTo>
                  <a:lnTo>
                    <a:pt x="83104" y="39412"/>
                  </a:lnTo>
                  <a:lnTo>
                    <a:pt x="84529" y="39236"/>
                  </a:lnTo>
                  <a:lnTo>
                    <a:pt x="85767" y="39019"/>
                  </a:lnTo>
                  <a:lnTo>
                    <a:pt x="86817" y="38764"/>
                  </a:lnTo>
                  <a:lnTo>
                    <a:pt x="87679" y="38469"/>
                  </a:lnTo>
                  <a:lnTo>
                    <a:pt x="88353" y="38135"/>
                  </a:lnTo>
                  <a:lnTo>
                    <a:pt x="88840" y="37762"/>
                  </a:lnTo>
                  <a:lnTo>
                    <a:pt x="89218" y="37275"/>
                  </a:lnTo>
                  <a:lnTo>
                    <a:pt x="89565" y="36601"/>
                  </a:lnTo>
                  <a:lnTo>
                    <a:pt x="89881" y="35739"/>
                  </a:lnTo>
                  <a:lnTo>
                    <a:pt x="90167" y="34689"/>
                  </a:lnTo>
                  <a:lnTo>
                    <a:pt x="90423" y="33451"/>
                  </a:lnTo>
                  <a:lnTo>
                    <a:pt x="90647" y="32026"/>
                  </a:lnTo>
                  <a:lnTo>
                    <a:pt x="90842" y="30413"/>
                  </a:lnTo>
                  <a:lnTo>
                    <a:pt x="91005" y="28612"/>
                  </a:lnTo>
                  <a:lnTo>
                    <a:pt x="91138" y="26623"/>
                  </a:lnTo>
                  <a:lnTo>
                    <a:pt x="91241" y="24447"/>
                  </a:lnTo>
                  <a:lnTo>
                    <a:pt x="100409" y="27503"/>
                  </a:lnTo>
                  <a:lnTo>
                    <a:pt x="100208" y="30192"/>
                  </a:lnTo>
                  <a:lnTo>
                    <a:pt x="99955" y="32672"/>
                  </a:lnTo>
                  <a:lnTo>
                    <a:pt x="99649" y="34942"/>
                  </a:lnTo>
                  <a:lnTo>
                    <a:pt x="99291" y="37003"/>
                  </a:lnTo>
                  <a:lnTo>
                    <a:pt x="98881" y="38854"/>
                  </a:lnTo>
                  <a:lnTo>
                    <a:pt x="98418" y="40495"/>
                  </a:lnTo>
                  <a:lnTo>
                    <a:pt x="97903" y="41927"/>
                  </a:lnTo>
                  <a:lnTo>
                    <a:pt x="97335" y="43149"/>
                  </a:lnTo>
                  <a:lnTo>
                    <a:pt x="96716" y="44162"/>
                  </a:lnTo>
                  <a:lnTo>
                    <a:pt x="96043" y="44965"/>
                  </a:lnTo>
                  <a:lnTo>
                    <a:pt x="95209" y="45629"/>
                  </a:lnTo>
                  <a:lnTo>
                    <a:pt x="94105" y="46223"/>
                  </a:lnTo>
                  <a:lnTo>
                    <a:pt x="92730" y="46747"/>
                  </a:lnTo>
                  <a:lnTo>
                    <a:pt x="91084" y="47201"/>
                  </a:lnTo>
                  <a:lnTo>
                    <a:pt x="89167" y="47585"/>
                  </a:lnTo>
                  <a:lnTo>
                    <a:pt x="86980" y="47899"/>
                  </a:lnTo>
                  <a:lnTo>
                    <a:pt x="84522" y="48144"/>
                  </a:lnTo>
                  <a:lnTo>
                    <a:pt x="81794" y="48318"/>
                  </a:lnTo>
                  <a:lnTo>
                    <a:pt x="78795" y="48423"/>
                  </a:lnTo>
                  <a:lnTo>
                    <a:pt x="75525" y="48458"/>
                  </a:lnTo>
                  <a:lnTo>
                    <a:pt x="73331" y="48438"/>
                  </a:lnTo>
                  <a:lnTo>
                    <a:pt x="71290" y="48379"/>
                  </a:lnTo>
                  <a:lnTo>
                    <a:pt x="69402" y="48281"/>
                  </a:lnTo>
                  <a:lnTo>
                    <a:pt x="67667" y="48144"/>
                  </a:lnTo>
                  <a:lnTo>
                    <a:pt x="66084" y="47967"/>
                  </a:lnTo>
                  <a:lnTo>
                    <a:pt x="64654" y="47751"/>
                  </a:lnTo>
                  <a:lnTo>
                    <a:pt x="63377" y="47495"/>
                  </a:lnTo>
                  <a:lnTo>
                    <a:pt x="62253" y="47201"/>
                  </a:lnTo>
                  <a:lnTo>
                    <a:pt x="61282" y="46867"/>
                  </a:lnTo>
                  <a:lnTo>
                    <a:pt x="60463" y="46493"/>
                  </a:lnTo>
                  <a:lnTo>
                    <a:pt x="59758" y="46068"/>
                  </a:lnTo>
                  <a:lnTo>
                    <a:pt x="59128" y="45577"/>
                  </a:lnTo>
                  <a:lnTo>
                    <a:pt x="58571" y="45020"/>
                  </a:lnTo>
                  <a:lnTo>
                    <a:pt x="58089" y="44398"/>
                  </a:lnTo>
                  <a:lnTo>
                    <a:pt x="57680" y="43710"/>
                  </a:lnTo>
                  <a:lnTo>
                    <a:pt x="57346" y="42957"/>
                  </a:lnTo>
                  <a:lnTo>
                    <a:pt x="57087" y="42139"/>
                  </a:lnTo>
                  <a:lnTo>
                    <a:pt x="56901" y="41255"/>
                  </a:lnTo>
                  <a:lnTo>
                    <a:pt x="56790" y="40305"/>
                  </a:lnTo>
                  <a:lnTo>
                    <a:pt x="56753" y="39290"/>
                  </a:lnTo>
                  <a:lnTo>
                    <a:pt x="56753" y="8294"/>
                  </a:lnTo>
                  <a:lnTo>
                    <a:pt x="40163" y="8294"/>
                  </a:lnTo>
                  <a:lnTo>
                    <a:pt x="39580" y="11876"/>
                  </a:lnTo>
                  <a:lnTo>
                    <a:pt x="38880" y="15288"/>
                  </a:lnTo>
                  <a:lnTo>
                    <a:pt x="38061" y="18529"/>
                  </a:lnTo>
                  <a:lnTo>
                    <a:pt x="37125" y="21601"/>
                  </a:lnTo>
                  <a:lnTo>
                    <a:pt x="36070" y="24502"/>
                  </a:lnTo>
                  <a:lnTo>
                    <a:pt x="34898" y="27232"/>
                  </a:lnTo>
                  <a:lnTo>
                    <a:pt x="33608" y="29793"/>
                  </a:lnTo>
                  <a:lnTo>
                    <a:pt x="32200" y="32183"/>
                  </a:lnTo>
                  <a:lnTo>
                    <a:pt x="30675" y="34403"/>
                  </a:lnTo>
                  <a:lnTo>
                    <a:pt x="29031" y="36452"/>
                  </a:lnTo>
                  <a:lnTo>
                    <a:pt x="27248" y="38358"/>
                  </a:lnTo>
                  <a:lnTo>
                    <a:pt x="25303" y="40146"/>
                  </a:lnTo>
                  <a:lnTo>
                    <a:pt x="23196" y="41816"/>
                  </a:lnTo>
                  <a:lnTo>
                    <a:pt x="20928" y="43368"/>
                  </a:lnTo>
                  <a:lnTo>
                    <a:pt x="18499" y="44802"/>
                  </a:lnTo>
                  <a:lnTo>
                    <a:pt x="15908" y="46118"/>
                  </a:lnTo>
                  <a:lnTo>
                    <a:pt x="13155" y="47316"/>
                  </a:lnTo>
                  <a:lnTo>
                    <a:pt x="10241" y="48397"/>
                  </a:lnTo>
                  <a:lnTo>
                    <a:pt x="7166" y="49359"/>
                  </a:lnTo>
                  <a:lnTo>
                    <a:pt x="3929" y="50204"/>
                  </a:lnTo>
                  <a:lnTo>
                    <a:pt x="0" y="41473"/>
                  </a:lnTo>
                  <a:lnTo>
                    <a:pt x="5177" y="39962"/>
                  </a:lnTo>
                  <a:lnTo>
                    <a:pt x="9883" y="38050"/>
                  </a:lnTo>
                  <a:lnTo>
                    <a:pt x="14118" y="35737"/>
                  </a:lnTo>
                  <a:lnTo>
                    <a:pt x="17881" y="33021"/>
                  </a:lnTo>
                  <a:lnTo>
                    <a:pt x="21173" y="29904"/>
                  </a:lnTo>
                  <a:lnTo>
                    <a:pt x="23993" y="26385"/>
                  </a:lnTo>
                  <a:lnTo>
                    <a:pt x="26342" y="22465"/>
                  </a:lnTo>
                  <a:lnTo>
                    <a:pt x="28219" y="18143"/>
                  </a:lnTo>
                  <a:lnTo>
                    <a:pt x="29625" y="13419"/>
                  </a:lnTo>
                  <a:lnTo>
                    <a:pt x="3055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436035" y="5740118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80" y="45402"/>
                  </a:lnTo>
                  <a:lnTo>
                    <a:pt x="55880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80" y="71159"/>
                  </a:lnTo>
                  <a:lnTo>
                    <a:pt x="55880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458736" y="5752342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547795" y="5746230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607167" y="5773734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669159" y="574099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660428" y="5773297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691424" y="5740992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777426" y="5744484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794016" y="5765003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799691" y="5785521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808422" y="5793816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241709" y="5746230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301081" y="5773734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363073" y="574099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354342" y="5773297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385338" y="5740992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471340" y="5744484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487930" y="5765003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493605" y="5785521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502336" y="5793816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937369" y="5740555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968365" y="5782465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968365" y="5800801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092785" y="5743611"/>
              <a:ext cx="56753" cy="97353"/>
            </a:xfrm>
            <a:custGeom>
              <a:avLst/>
              <a:pathLst>
                <a:path w="56753" h="97353">
                  <a:moveTo>
                    <a:pt x="48021" y="0"/>
                  </a:moveTo>
                  <a:lnTo>
                    <a:pt x="48021" y="49768"/>
                  </a:lnTo>
                  <a:lnTo>
                    <a:pt x="26630" y="49768"/>
                  </a:lnTo>
                  <a:lnTo>
                    <a:pt x="27084" y="51828"/>
                  </a:lnTo>
                  <a:lnTo>
                    <a:pt x="27573" y="53819"/>
                  </a:lnTo>
                  <a:lnTo>
                    <a:pt x="28097" y="55740"/>
                  </a:lnTo>
                  <a:lnTo>
                    <a:pt x="28655" y="57591"/>
                  </a:lnTo>
                  <a:lnTo>
                    <a:pt x="29249" y="59372"/>
                  </a:lnTo>
                  <a:lnTo>
                    <a:pt x="29878" y="61083"/>
                  </a:lnTo>
                  <a:lnTo>
                    <a:pt x="30541" y="62725"/>
                  </a:lnTo>
                  <a:lnTo>
                    <a:pt x="31240" y="64296"/>
                  </a:lnTo>
                  <a:lnTo>
                    <a:pt x="31973" y="65798"/>
                  </a:lnTo>
                  <a:lnTo>
                    <a:pt x="32742" y="67230"/>
                  </a:lnTo>
                  <a:lnTo>
                    <a:pt x="34213" y="66161"/>
                  </a:lnTo>
                  <a:lnTo>
                    <a:pt x="35658" y="65047"/>
                  </a:lnTo>
                  <a:lnTo>
                    <a:pt x="37077" y="63890"/>
                  </a:lnTo>
                  <a:lnTo>
                    <a:pt x="38469" y="62690"/>
                  </a:lnTo>
                  <a:lnTo>
                    <a:pt x="39836" y="61446"/>
                  </a:lnTo>
                  <a:lnTo>
                    <a:pt x="41176" y="60158"/>
                  </a:lnTo>
                  <a:lnTo>
                    <a:pt x="42490" y="58826"/>
                  </a:lnTo>
                  <a:lnTo>
                    <a:pt x="43778" y="57451"/>
                  </a:lnTo>
                  <a:lnTo>
                    <a:pt x="45040" y="56032"/>
                  </a:lnTo>
                  <a:lnTo>
                    <a:pt x="46275" y="54570"/>
                  </a:lnTo>
                  <a:lnTo>
                    <a:pt x="53260" y="60245"/>
                  </a:lnTo>
                  <a:lnTo>
                    <a:pt x="52081" y="61804"/>
                  </a:lnTo>
                  <a:lnTo>
                    <a:pt x="50815" y="63336"/>
                  </a:lnTo>
                  <a:lnTo>
                    <a:pt x="49462" y="64842"/>
                  </a:lnTo>
                  <a:lnTo>
                    <a:pt x="48021" y="66322"/>
                  </a:lnTo>
                  <a:lnTo>
                    <a:pt x="46493" y="67776"/>
                  </a:lnTo>
                  <a:lnTo>
                    <a:pt x="44878" y="69203"/>
                  </a:lnTo>
                  <a:lnTo>
                    <a:pt x="43176" y="70605"/>
                  </a:lnTo>
                  <a:lnTo>
                    <a:pt x="41386" y="71980"/>
                  </a:lnTo>
                  <a:lnTo>
                    <a:pt x="39508" y="73329"/>
                  </a:lnTo>
                  <a:lnTo>
                    <a:pt x="37544" y="74652"/>
                  </a:lnTo>
                  <a:lnTo>
                    <a:pt x="38915" y="76053"/>
                  </a:lnTo>
                  <a:lnTo>
                    <a:pt x="40408" y="77463"/>
                  </a:lnTo>
                  <a:lnTo>
                    <a:pt x="42023" y="78882"/>
                  </a:lnTo>
                  <a:lnTo>
                    <a:pt x="43761" y="80310"/>
                  </a:lnTo>
                  <a:lnTo>
                    <a:pt x="45620" y="81746"/>
                  </a:lnTo>
                  <a:lnTo>
                    <a:pt x="47602" y="83191"/>
                  </a:lnTo>
                  <a:lnTo>
                    <a:pt x="49707" y="84645"/>
                  </a:lnTo>
                  <a:lnTo>
                    <a:pt x="51933" y="86107"/>
                  </a:lnTo>
                  <a:lnTo>
                    <a:pt x="54282" y="87578"/>
                  </a:lnTo>
                  <a:lnTo>
                    <a:pt x="56753" y="89058"/>
                  </a:lnTo>
                  <a:lnTo>
                    <a:pt x="50204" y="97353"/>
                  </a:lnTo>
                  <a:lnTo>
                    <a:pt x="47314" y="95508"/>
                  </a:lnTo>
                  <a:lnTo>
                    <a:pt x="44581" y="93642"/>
                  </a:lnTo>
                  <a:lnTo>
                    <a:pt x="42006" y="91754"/>
                  </a:lnTo>
                  <a:lnTo>
                    <a:pt x="39587" y="89844"/>
                  </a:lnTo>
                  <a:lnTo>
                    <a:pt x="37326" y="87912"/>
                  </a:lnTo>
                  <a:lnTo>
                    <a:pt x="35221" y="85959"/>
                  </a:lnTo>
                  <a:lnTo>
                    <a:pt x="33274" y="83983"/>
                  </a:lnTo>
                  <a:lnTo>
                    <a:pt x="31484" y="81986"/>
                  </a:lnTo>
                  <a:lnTo>
                    <a:pt x="29852" y="79967"/>
                  </a:lnTo>
                  <a:lnTo>
                    <a:pt x="28376" y="77926"/>
                  </a:lnTo>
                  <a:lnTo>
                    <a:pt x="27018" y="75798"/>
                  </a:lnTo>
                  <a:lnTo>
                    <a:pt x="25739" y="73517"/>
                  </a:lnTo>
                  <a:lnTo>
                    <a:pt x="24539" y="71083"/>
                  </a:lnTo>
                  <a:lnTo>
                    <a:pt x="23417" y="68496"/>
                  </a:lnTo>
                  <a:lnTo>
                    <a:pt x="22373" y="65757"/>
                  </a:lnTo>
                  <a:lnTo>
                    <a:pt x="21409" y="62865"/>
                  </a:lnTo>
                  <a:lnTo>
                    <a:pt x="20522" y="59819"/>
                  </a:lnTo>
                  <a:lnTo>
                    <a:pt x="19715" y="56622"/>
                  </a:lnTo>
                  <a:lnTo>
                    <a:pt x="18986" y="53271"/>
                  </a:lnTo>
                  <a:lnTo>
                    <a:pt x="18335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0804" y="86696"/>
                  </a:lnTo>
                  <a:lnTo>
                    <a:pt x="12834" y="86072"/>
                  </a:lnTo>
                  <a:lnTo>
                    <a:pt x="14821" y="85439"/>
                  </a:lnTo>
                  <a:lnTo>
                    <a:pt x="16764" y="84797"/>
                  </a:lnTo>
                  <a:lnTo>
                    <a:pt x="18663" y="84147"/>
                  </a:lnTo>
                  <a:lnTo>
                    <a:pt x="20518" y="83488"/>
                  </a:lnTo>
                  <a:lnTo>
                    <a:pt x="22330" y="82820"/>
                  </a:lnTo>
                  <a:lnTo>
                    <a:pt x="24098" y="82143"/>
                  </a:lnTo>
                  <a:lnTo>
                    <a:pt x="25822" y="81458"/>
                  </a:lnTo>
                  <a:lnTo>
                    <a:pt x="27503" y="80764"/>
                  </a:lnTo>
                  <a:lnTo>
                    <a:pt x="29249" y="89058"/>
                  </a:lnTo>
                  <a:lnTo>
                    <a:pt x="27110" y="90006"/>
                  </a:lnTo>
                  <a:lnTo>
                    <a:pt x="24884" y="90927"/>
                  </a:lnTo>
                  <a:lnTo>
                    <a:pt x="22570" y="91822"/>
                  </a:lnTo>
                  <a:lnTo>
                    <a:pt x="20169" y="92690"/>
                  </a:lnTo>
                  <a:lnTo>
                    <a:pt x="17680" y="93533"/>
                  </a:lnTo>
                  <a:lnTo>
                    <a:pt x="15105" y="94349"/>
                  </a:lnTo>
                  <a:lnTo>
                    <a:pt x="12442" y="95140"/>
                  </a:lnTo>
                  <a:lnTo>
                    <a:pt x="9691" y="95904"/>
                  </a:lnTo>
                  <a:lnTo>
                    <a:pt x="6854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101516" y="5751906"/>
              <a:ext cx="30559" cy="12660"/>
            </a:xfrm>
            <a:custGeom>
              <a:avLst/>
              <a:pathLst>
                <a:path w="30559" h="12660">
                  <a:moveTo>
                    <a:pt x="0" y="0"/>
                  </a:moveTo>
                  <a:lnTo>
                    <a:pt x="0" y="12660"/>
                  </a:lnTo>
                  <a:lnTo>
                    <a:pt x="30559" y="12660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101516" y="5772861"/>
              <a:ext cx="30559" cy="12223"/>
            </a:xfrm>
            <a:custGeom>
              <a:avLst/>
              <a:pathLst>
                <a:path w="30559" h="12223">
                  <a:moveTo>
                    <a:pt x="0" y="0"/>
                  </a:moveTo>
                  <a:lnTo>
                    <a:pt x="0" y="12223"/>
                  </a:lnTo>
                  <a:lnTo>
                    <a:pt x="30559" y="12223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051748" y="5744484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168747" y="574099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160016" y="5773297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191012" y="5740992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277015" y="5744484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293604" y="5765003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299279" y="5785521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308010" y="5793816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746972" y="5739682"/>
              <a:ext cx="90368" cy="30559"/>
            </a:xfrm>
            <a:custGeom>
              <a:avLst/>
              <a:pathLst>
                <a:path w="90368" h="30559">
                  <a:moveTo>
                    <a:pt x="90368" y="10914"/>
                  </a:moveTo>
                  <a:lnTo>
                    <a:pt x="90368" y="30559"/>
                  </a:lnTo>
                  <a:lnTo>
                    <a:pt x="81200" y="30559"/>
                  </a:lnTo>
                  <a:lnTo>
                    <a:pt x="81200" y="19645"/>
                  </a:lnTo>
                  <a:lnTo>
                    <a:pt x="9167" y="19645"/>
                  </a:lnTo>
                  <a:lnTo>
                    <a:pt x="9167" y="30559"/>
                  </a:lnTo>
                  <a:lnTo>
                    <a:pt x="0" y="30559"/>
                  </a:lnTo>
                  <a:lnTo>
                    <a:pt x="0" y="10914"/>
                  </a:lnTo>
                  <a:lnTo>
                    <a:pt x="41036" y="10914"/>
                  </a:lnTo>
                  <a:lnTo>
                    <a:pt x="40770" y="10045"/>
                  </a:lnTo>
                  <a:lnTo>
                    <a:pt x="40495" y="9185"/>
                  </a:lnTo>
                  <a:lnTo>
                    <a:pt x="40211" y="8333"/>
                  </a:lnTo>
                  <a:lnTo>
                    <a:pt x="39919" y="7491"/>
                  </a:lnTo>
                  <a:lnTo>
                    <a:pt x="39618" y="6657"/>
                  </a:lnTo>
                  <a:lnTo>
                    <a:pt x="39308" y="5832"/>
                  </a:lnTo>
                  <a:lnTo>
                    <a:pt x="38989" y="5016"/>
                  </a:lnTo>
                  <a:lnTo>
                    <a:pt x="38661" y="4208"/>
                  </a:lnTo>
                  <a:lnTo>
                    <a:pt x="38325" y="3409"/>
                  </a:lnTo>
                  <a:lnTo>
                    <a:pt x="37980" y="2619"/>
                  </a:lnTo>
                  <a:lnTo>
                    <a:pt x="47148" y="0"/>
                  </a:lnTo>
                  <a:lnTo>
                    <a:pt x="47742" y="973"/>
                  </a:lnTo>
                  <a:lnTo>
                    <a:pt x="48301" y="1973"/>
                  </a:lnTo>
                  <a:lnTo>
                    <a:pt x="48825" y="2999"/>
                  </a:lnTo>
                  <a:lnTo>
                    <a:pt x="49314" y="4051"/>
                  </a:lnTo>
                  <a:lnTo>
                    <a:pt x="49768" y="5129"/>
                  </a:lnTo>
                  <a:lnTo>
                    <a:pt x="50187" y="6234"/>
                  </a:lnTo>
                  <a:lnTo>
                    <a:pt x="50571" y="7364"/>
                  </a:lnTo>
                  <a:lnTo>
                    <a:pt x="50920" y="8521"/>
                  </a:lnTo>
                  <a:lnTo>
                    <a:pt x="51234" y="9704"/>
                  </a:lnTo>
                  <a:lnTo>
                    <a:pt x="51514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760506" y="5771114"/>
              <a:ext cx="63301" cy="8294"/>
            </a:xfrm>
            <a:custGeom>
              <a:avLst/>
              <a:pathLst>
                <a:path w="63301" h="8294">
                  <a:moveTo>
                    <a:pt x="0" y="0"/>
                  </a:moveTo>
                  <a:lnTo>
                    <a:pt x="63301" y="0"/>
                  </a:lnTo>
                  <a:lnTo>
                    <a:pt x="633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743043" y="5791196"/>
              <a:ext cx="100409" cy="50204"/>
            </a:xfrm>
            <a:custGeom>
              <a:avLst/>
              <a:pathLst>
                <a:path w="100409" h="50204">
                  <a:moveTo>
                    <a:pt x="3929" y="0"/>
                  </a:moveTo>
                  <a:lnTo>
                    <a:pt x="94734" y="0"/>
                  </a:lnTo>
                  <a:lnTo>
                    <a:pt x="94734" y="8294"/>
                  </a:lnTo>
                  <a:lnTo>
                    <a:pt x="65920" y="8294"/>
                  </a:lnTo>
                  <a:lnTo>
                    <a:pt x="65920" y="36234"/>
                  </a:lnTo>
                  <a:lnTo>
                    <a:pt x="65936" y="36575"/>
                  </a:lnTo>
                  <a:lnTo>
                    <a:pt x="65982" y="36898"/>
                  </a:lnTo>
                  <a:lnTo>
                    <a:pt x="66058" y="37203"/>
                  </a:lnTo>
                  <a:lnTo>
                    <a:pt x="66165" y="37491"/>
                  </a:lnTo>
                  <a:lnTo>
                    <a:pt x="66302" y="37762"/>
                  </a:lnTo>
                  <a:lnTo>
                    <a:pt x="66471" y="38015"/>
                  </a:lnTo>
                  <a:lnTo>
                    <a:pt x="66669" y="38251"/>
                  </a:lnTo>
                  <a:lnTo>
                    <a:pt x="66898" y="38469"/>
                  </a:lnTo>
                  <a:lnTo>
                    <a:pt x="67158" y="38670"/>
                  </a:lnTo>
                  <a:lnTo>
                    <a:pt x="67448" y="38854"/>
                  </a:lnTo>
                  <a:lnTo>
                    <a:pt x="67804" y="39019"/>
                  </a:lnTo>
                  <a:lnTo>
                    <a:pt x="68260" y="39168"/>
                  </a:lnTo>
                  <a:lnTo>
                    <a:pt x="68817" y="39299"/>
                  </a:lnTo>
                  <a:lnTo>
                    <a:pt x="69474" y="39412"/>
                  </a:lnTo>
                  <a:lnTo>
                    <a:pt x="70231" y="39508"/>
                  </a:lnTo>
                  <a:lnTo>
                    <a:pt x="71089" y="39587"/>
                  </a:lnTo>
                  <a:lnTo>
                    <a:pt x="72048" y="39648"/>
                  </a:lnTo>
                  <a:lnTo>
                    <a:pt x="73106" y="39692"/>
                  </a:lnTo>
                  <a:lnTo>
                    <a:pt x="74265" y="39718"/>
                  </a:lnTo>
                  <a:lnTo>
                    <a:pt x="75525" y="39727"/>
                  </a:lnTo>
                  <a:lnTo>
                    <a:pt x="77701" y="39707"/>
                  </a:lnTo>
                  <a:lnTo>
                    <a:pt x="79690" y="39648"/>
                  </a:lnTo>
                  <a:lnTo>
                    <a:pt x="81490" y="39550"/>
                  </a:lnTo>
                  <a:lnTo>
                    <a:pt x="83104" y="39412"/>
                  </a:lnTo>
                  <a:lnTo>
                    <a:pt x="84529" y="39236"/>
                  </a:lnTo>
                  <a:lnTo>
                    <a:pt x="85767" y="39019"/>
                  </a:lnTo>
                  <a:lnTo>
                    <a:pt x="86817" y="38764"/>
                  </a:lnTo>
                  <a:lnTo>
                    <a:pt x="87679" y="38469"/>
                  </a:lnTo>
                  <a:lnTo>
                    <a:pt x="88353" y="38135"/>
                  </a:lnTo>
                  <a:lnTo>
                    <a:pt x="88840" y="37762"/>
                  </a:lnTo>
                  <a:lnTo>
                    <a:pt x="89218" y="37275"/>
                  </a:lnTo>
                  <a:lnTo>
                    <a:pt x="89565" y="36601"/>
                  </a:lnTo>
                  <a:lnTo>
                    <a:pt x="89881" y="35739"/>
                  </a:lnTo>
                  <a:lnTo>
                    <a:pt x="90167" y="34689"/>
                  </a:lnTo>
                  <a:lnTo>
                    <a:pt x="90423" y="33451"/>
                  </a:lnTo>
                  <a:lnTo>
                    <a:pt x="90647" y="32026"/>
                  </a:lnTo>
                  <a:lnTo>
                    <a:pt x="90842" y="30413"/>
                  </a:lnTo>
                  <a:lnTo>
                    <a:pt x="91005" y="28612"/>
                  </a:lnTo>
                  <a:lnTo>
                    <a:pt x="91138" y="26623"/>
                  </a:lnTo>
                  <a:lnTo>
                    <a:pt x="91241" y="24447"/>
                  </a:lnTo>
                  <a:lnTo>
                    <a:pt x="100409" y="27503"/>
                  </a:lnTo>
                  <a:lnTo>
                    <a:pt x="100208" y="30192"/>
                  </a:lnTo>
                  <a:lnTo>
                    <a:pt x="99955" y="32672"/>
                  </a:lnTo>
                  <a:lnTo>
                    <a:pt x="99649" y="34942"/>
                  </a:lnTo>
                  <a:lnTo>
                    <a:pt x="99291" y="37003"/>
                  </a:lnTo>
                  <a:lnTo>
                    <a:pt x="98881" y="38854"/>
                  </a:lnTo>
                  <a:lnTo>
                    <a:pt x="98418" y="40495"/>
                  </a:lnTo>
                  <a:lnTo>
                    <a:pt x="97903" y="41927"/>
                  </a:lnTo>
                  <a:lnTo>
                    <a:pt x="97335" y="43149"/>
                  </a:lnTo>
                  <a:lnTo>
                    <a:pt x="96716" y="44162"/>
                  </a:lnTo>
                  <a:lnTo>
                    <a:pt x="96043" y="44965"/>
                  </a:lnTo>
                  <a:lnTo>
                    <a:pt x="95209" y="45629"/>
                  </a:lnTo>
                  <a:lnTo>
                    <a:pt x="94105" y="46223"/>
                  </a:lnTo>
                  <a:lnTo>
                    <a:pt x="92730" y="46747"/>
                  </a:lnTo>
                  <a:lnTo>
                    <a:pt x="91084" y="47201"/>
                  </a:lnTo>
                  <a:lnTo>
                    <a:pt x="89167" y="47585"/>
                  </a:lnTo>
                  <a:lnTo>
                    <a:pt x="86980" y="47899"/>
                  </a:lnTo>
                  <a:lnTo>
                    <a:pt x="84522" y="48144"/>
                  </a:lnTo>
                  <a:lnTo>
                    <a:pt x="81794" y="48318"/>
                  </a:lnTo>
                  <a:lnTo>
                    <a:pt x="78795" y="48423"/>
                  </a:lnTo>
                  <a:lnTo>
                    <a:pt x="75525" y="48458"/>
                  </a:lnTo>
                  <a:lnTo>
                    <a:pt x="73331" y="48438"/>
                  </a:lnTo>
                  <a:lnTo>
                    <a:pt x="71290" y="48379"/>
                  </a:lnTo>
                  <a:lnTo>
                    <a:pt x="69402" y="48281"/>
                  </a:lnTo>
                  <a:lnTo>
                    <a:pt x="67667" y="48144"/>
                  </a:lnTo>
                  <a:lnTo>
                    <a:pt x="66084" y="47967"/>
                  </a:lnTo>
                  <a:lnTo>
                    <a:pt x="64654" y="47751"/>
                  </a:lnTo>
                  <a:lnTo>
                    <a:pt x="63377" y="47495"/>
                  </a:lnTo>
                  <a:lnTo>
                    <a:pt x="62253" y="47201"/>
                  </a:lnTo>
                  <a:lnTo>
                    <a:pt x="61282" y="46867"/>
                  </a:lnTo>
                  <a:lnTo>
                    <a:pt x="60463" y="46493"/>
                  </a:lnTo>
                  <a:lnTo>
                    <a:pt x="59758" y="46068"/>
                  </a:lnTo>
                  <a:lnTo>
                    <a:pt x="59128" y="45577"/>
                  </a:lnTo>
                  <a:lnTo>
                    <a:pt x="58571" y="45020"/>
                  </a:lnTo>
                  <a:lnTo>
                    <a:pt x="58089" y="44398"/>
                  </a:lnTo>
                  <a:lnTo>
                    <a:pt x="57680" y="43710"/>
                  </a:lnTo>
                  <a:lnTo>
                    <a:pt x="57346" y="42957"/>
                  </a:lnTo>
                  <a:lnTo>
                    <a:pt x="57087" y="42139"/>
                  </a:lnTo>
                  <a:lnTo>
                    <a:pt x="56901" y="41255"/>
                  </a:lnTo>
                  <a:lnTo>
                    <a:pt x="56790" y="40305"/>
                  </a:lnTo>
                  <a:lnTo>
                    <a:pt x="56753" y="39290"/>
                  </a:lnTo>
                  <a:lnTo>
                    <a:pt x="56753" y="8294"/>
                  </a:lnTo>
                  <a:lnTo>
                    <a:pt x="40163" y="8294"/>
                  </a:lnTo>
                  <a:lnTo>
                    <a:pt x="39580" y="11876"/>
                  </a:lnTo>
                  <a:lnTo>
                    <a:pt x="38880" y="15288"/>
                  </a:lnTo>
                  <a:lnTo>
                    <a:pt x="38061" y="18529"/>
                  </a:lnTo>
                  <a:lnTo>
                    <a:pt x="37125" y="21601"/>
                  </a:lnTo>
                  <a:lnTo>
                    <a:pt x="36070" y="24502"/>
                  </a:lnTo>
                  <a:lnTo>
                    <a:pt x="34898" y="27232"/>
                  </a:lnTo>
                  <a:lnTo>
                    <a:pt x="33608" y="29793"/>
                  </a:lnTo>
                  <a:lnTo>
                    <a:pt x="32200" y="32183"/>
                  </a:lnTo>
                  <a:lnTo>
                    <a:pt x="30675" y="34403"/>
                  </a:lnTo>
                  <a:lnTo>
                    <a:pt x="29031" y="36452"/>
                  </a:lnTo>
                  <a:lnTo>
                    <a:pt x="27248" y="38358"/>
                  </a:lnTo>
                  <a:lnTo>
                    <a:pt x="25303" y="40146"/>
                  </a:lnTo>
                  <a:lnTo>
                    <a:pt x="23196" y="41816"/>
                  </a:lnTo>
                  <a:lnTo>
                    <a:pt x="20928" y="43368"/>
                  </a:lnTo>
                  <a:lnTo>
                    <a:pt x="18499" y="44802"/>
                  </a:lnTo>
                  <a:lnTo>
                    <a:pt x="15908" y="46118"/>
                  </a:lnTo>
                  <a:lnTo>
                    <a:pt x="13155" y="47316"/>
                  </a:lnTo>
                  <a:lnTo>
                    <a:pt x="10241" y="48397"/>
                  </a:lnTo>
                  <a:lnTo>
                    <a:pt x="7166" y="49359"/>
                  </a:lnTo>
                  <a:lnTo>
                    <a:pt x="3929" y="50204"/>
                  </a:lnTo>
                  <a:lnTo>
                    <a:pt x="0" y="41473"/>
                  </a:lnTo>
                  <a:lnTo>
                    <a:pt x="5177" y="39962"/>
                  </a:lnTo>
                  <a:lnTo>
                    <a:pt x="9883" y="38050"/>
                  </a:lnTo>
                  <a:lnTo>
                    <a:pt x="14118" y="35737"/>
                  </a:lnTo>
                  <a:lnTo>
                    <a:pt x="17881" y="33021"/>
                  </a:lnTo>
                  <a:lnTo>
                    <a:pt x="21173" y="29904"/>
                  </a:lnTo>
                  <a:lnTo>
                    <a:pt x="23993" y="26385"/>
                  </a:lnTo>
                  <a:lnTo>
                    <a:pt x="26342" y="22465"/>
                  </a:lnTo>
                  <a:lnTo>
                    <a:pt x="28219" y="18143"/>
                  </a:lnTo>
                  <a:lnTo>
                    <a:pt x="29625" y="13419"/>
                  </a:lnTo>
                  <a:lnTo>
                    <a:pt x="3055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853057" y="5740118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875758" y="5752342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974421" y="574099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965690" y="5773297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996686" y="5740992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4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7082689" y="5744484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7099278" y="5765003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104953" y="5785521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113685" y="5793816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2021-10-19T09:50:23Z</dcterms:modified>
</cp:coreProperties>
</file>