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477347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37609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274846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42672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325471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224221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1121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44187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67253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90319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331873" y="4338905"/>
              <a:ext cx="470759" cy="94082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5741" y="4898919"/>
              <a:ext cx="470759" cy="38080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54939" y="4562911"/>
              <a:ext cx="470759" cy="71681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808807" y="2255653"/>
              <a:ext cx="470759" cy="302407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437626" y="422315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511493" y="4221717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524021" y="4231712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659090" y="425902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08362" y="422315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87893" y="422233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669154" y="426662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597957" y="422972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425894" y="4781731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440750" y="4790905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38628" y="4833486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573971" y="481904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523243" y="478316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02774" y="478234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584034" y="482664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512837" y="478974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60692" y="444716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31205" y="4447160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42569" y="4461441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82156" y="448303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31428" y="444716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10959" y="444633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192220" y="449063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121023" y="445373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911000" y="213846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924486" y="218351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987332" y="213846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999791" y="214846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36024" y="217577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085296" y="213990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064827" y="213908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146088" y="218337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074890" y="214647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73748" y="477347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73748" y="37609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73748" y="274846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473748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473748" y="42672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473748" y="325471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473748" y="224221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787587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10653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33719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56786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598340" y="4418755"/>
              <a:ext cx="470759" cy="86097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552207" y="4780364"/>
              <a:ext cx="470759" cy="49936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21406" y="4246560"/>
              <a:ext cx="470759" cy="10331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75274" y="2610709"/>
              <a:ext cx="470759" cy="2669019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704093" y="430300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778576" y="4303004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925557" y="433887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874829" y="430300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54360" y="430218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35621" y="434647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864423" y="430957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657960" y="466461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730732" y="466317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743192" y="467317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879425" y="470048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828697" y="466461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808228" y="466379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889488" y="470808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18291" y="467118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223530" y="412937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299930" y="412937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312390" y="413936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448623" y="416668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397895" y="413080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377426" y="412998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458687" y="417428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387489" y="413738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75960" y="2494959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53661" y="249352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02491" y="253083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351763" y="249495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331294" y="249413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12554" y="253843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341357" y="250153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740214" y="477347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740214" y="37609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740214" y="274846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740214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740214" y="42672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40214" y="325471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740214" y="224221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054054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577120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00186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623252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864806" y="4099508"/>
              <a:ext cx="470759" cy="118022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818674" y="4969144"/>
              <a:ext cx="470759" cy="31058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387873" y="3975274"/>
              <a:ext cx="470759" cy="130445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341740" y="3012462"/>
              <a:ext cx="470759" cy="226726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966931" y="398232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43194" y="398232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192024" y="401963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141296" y="398375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120827" y="398293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202087" y="402722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130890" y="399032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959855" y="485195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973341" y="489700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106904" y="488926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056176" y="485339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035707" y="485257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116968" y="489686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045770" y="485996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489997" y="385808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568040" y="385808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581527" y="390313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715090" y="389539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664362" y="385952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643893" y="385870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8725153" y="390299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653956" y="386609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440031" y="2896711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451395" y="2910992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520402" y="2896711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668958" y="293258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618230" y="289671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7597760" y="289589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679021" y="294018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607824" y="290328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207281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030685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061245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061245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061245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040726" y="170727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14244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16252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189594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25420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27428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292623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319253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369894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426211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373387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368585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478598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508721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508721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473748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377480" y="1646152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358271" y="16553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388830" y="16444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417207" y="1672782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96688" y="1693737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05420" y="1702032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27248" y="1702032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64792" y="164396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484874" y="166710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583537" y="164789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601000" y="165793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690931" y="164440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740214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619499" y="164353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622555" y="167278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7733442" y="1646588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7802855" y="166579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738680" y="1667107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5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7843455" y="164658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972678" y="1647025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7981409" y="165531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967002" y="1681513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957398" y="1695047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8012842" y="171862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521121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044187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67253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090319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787587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310653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833719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356786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054054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577120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8100186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8623252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87488" y="52401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97420" y="52481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106015" y="52698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065578" y="52412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049262" y="52406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114037" y="52759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057284" y="52465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1926588" y="422763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1987488" y="42276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997420" y="423560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106015" y="425737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065578" y="422877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049262" y="422812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114037" y="426343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057284" y="423401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23532" y="321627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32590" y="322800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987488" y="32151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1997420" y="322309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106015" y="324486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065578" y="321627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049262" y="3215618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114037" y="325092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057284" y="322151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1926642" y="2202621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937393" y="2238529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987488" y="22026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997420" y="22105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106015" y="223236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065578" y="220376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049262" y="220311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114037" y="223842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057284" y="220900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172486" y="5279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172486" y="4267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172486" y="3254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172486" y="2242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4003009" y="5613598"/>
              <a:ext cx="313835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4142187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4151187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483610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4845101" y="5692187"/>
              <a:ext cx="201455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575353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5762535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633569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6344690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436035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495407" y="5773734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583156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51287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548668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626812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70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659555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690114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663484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702338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677454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702338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27658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130822" y="5747103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143045" y="5772424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151777" y="5780719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273578" y="5742301"/>
              <a:ext cx="66794" cy="78144"/>
            </a:xfrm>
            <a:custGeom>
              <a:avLst/>
              <a:pathLst>
                <a:path w="66794" h="78144">
                  <a:moveTo>
                    <a:pt x="56753" y="0"/>
                  </a:moveTo>
                  <a:lnTo>
                    <a:pt x="62428" y="6985"/>
                  </a:lnTo>
                  <a:lnTo>
                    <a:pt x="60062" y="7412"/>
                  </a:lnTo>
                  <a:lnTo>
                    <a:pt x="57678" y="7823"/>
                  </a:lnTo>
                  <a:lnTo>
                    <a:pt x="55277" y="8216"/>
                  </a:lnTo>
                  <a:lnTo>
                    <a:pt x="52858" y="8591"/>
                  </a:lnTo>
                  <a:lnTo>
                    <a:pt x="50422" y="8949"/>
                  </a:lnTo>
                  <a:lnTo>
                    <a:pt x="47969" y="9290"/>
                  </a:lnTo>
                  <a:lnTo>
                    <a:pt x="45498" y="9613"/>
                  </a:lnTo>
                  <a:lnTo>
                    <a:pt x="43010" y="9918"/>
                  </a:lnTo>
                  <a:lnTo>
                    <a:pt x="40504" y="10206"/>
                  </a:lnTo>
                  <a:lnTo>
                    <a:pt x="37980" y="10477"/>
                  </a:lnTo>
                  <a:lnTo>
                    <a:pt x="37980" y="24884"/>
                  </a:lnTo>
                  <a:lnTo>
                    <a:pt x="66794" y="24884"/>
                  </a:lnTo>
                  <a:lnTo>
                    <a:pt x="66794" y="32742"/>
                  </a:lnTo>
                  <a:lnTo>
                    <a:pt x="37980" y="32742"/>
                  </a:lnTo>
                  <a:lnTo>
                    <a:pt x="37980" y="45402"/>
                  </a:lnTo>
                  <a:lnTo>
                    <a:pt x="59372" y="45402"/>
                  </a:lnTo>
                  <a:lnTo>
                    <a:pt x="59372" y="78144"/>
                  </a:lnTo>
                  <a:lnTo>
                    <a:pt x="5238" y="78144"/>
                  </a:lnTo>
                  <a:lnTo>
                    <a:pt x="5238" y="45402"/>
                  </a:lnTo>
                  <a:lnTo>
                    <a:pt x="28813" y="45402"/>
                  </a:lnTo>
                  <a:lnTo>
                    <a:pt x="28813" y="32742"/>
                  </a:lnTo>
                  <a:lnTo>
                    <a:pt x="0" y="32742"/>
                  </a:lnTo>
                  <a:lnTo>
                    <a:pt x="0" y="24884"/>
                  </a:lnTo>
                  <a:lnTo>
                    <a:pt x="28813" y="24884"/>
                  </a:lnTo>
                  <a:lnTo>
                    <a:pt x="28813" y="11787"/>
                  </a:lnTo>
                  <a:lnTo>
                    <a:pt x="26617" y="11966"/>
                  </a:lnTo>
                  <a:lnTo>
                    <a:pt x="24395" y="12153"/>
                  </a:lnTo>
                  <a:lnTo>
                    <a:pt x="22146" y="12350"/>
                  </a:lnTo>
                  <a:lnTo>
                    <a:pt x="19872" y="12555"/>
                  </a:lnTo>
                  <a:lnTo>
                    <a:pt x="17571" y="12769"/>
                  </a:lnTo>
                  <a:lnTo>
                    <a:pt x="15244" y="12992"/>
                  </a:lnTo>
                  <a:lnTo>
                    <a:pt x="12891" y="13223"/>
                  </a:lnTo>
                  <a:lnTo>
                    <a:pt x="10512" y="13463"/>
                  </a:lnTo>
                  <a:lnTo>
                    <a:pt x="8106" y="13712"/>
                  </a:lnTo>
                  <a:lnTo>
                    <a:pt x="5675" y="13970"/>
                  </a:lnTo>
                  <a:lnTo>
                    <a:pt x="1746" y="6111"/>
                  </a:lnTo>
                  <a:lnTo>
                    <a:pt x="7246" y="5657"/>
                  </a:lnTo>
                  <a:lnTo>
                    <a:pt x="12747" y="5168"/>
                  </a:lnTo>
                  <a:lnTo>
                    <a:pt x="18248" y="4645"/>
                  </a:lnTo>
                  <a:lnTo>
                    <a:pt x="23749" y="4086"/>
                  </a:lnTo>
                  <a:lnTo>
                    <a:pt x="29249" y="3492"/>
                  </a:lnTo>
                  <a:lnTo>
                    <a:pt x="34750" y="2863"/>
                  </a:lnTo>
                  <a:lnTo>
                    <a:pt x="40251" y="2200"/>
                  </a:lnTo>
                  <a:lnTo>
                    <a:pt x="45751" y="1501"/>
                  </a:lnTo>
                  <a:lnTo>
                    <a:pt x="51252" y="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287984" y="5795562"/>
              <a:ext cx="35798" cy="17025"/>
            </a:xfrm>
            <a:custGeom>
              <a:avLst/>
              <a:pathLst>
                <a:path w="35798" h="17025">
                  <a:moveTo>
                    <a:pt x="0" y="17025"/>
                  </a:moveTo>
                  <a:lnTo>
                    <a:pt x="35798" y="1702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243891" y="5743611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242145" y="5779846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353032" y="5740555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374860" y="5760637"/>
              <a:ext cx="76398" cy="33178"/>
            </a:xfrm>
            <a:custGeom>
              <a:avLst/>
              <a:pathLst>
                <a:path w="76398" h="33178">
                  <a:moveTo>
                    <a:pt x="0" y="8294"/>
                  </a:moveTo>
                  <a:lnTo>
                    <a:pt x="16589" y="8294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8294"/>
                  </a:lnTo>
                  <a:lnTo>
                    <a:pt x="51514" y="8294"/>
                  </a:lnTo>
                  <a:lnTo>
                    <a:pt x="51514" y="0"/>
                  </a:lnTo>
                  <a:lnTo>
                    <a:pt x="59809" y="0"/>
                  </a:lnTo>
                  <a:lnTo>
                    <a:pt x="59809" y="8294"/>
                  </a:lnTo>
                  <a:lnTo>
                    <a:pt x="76398" y="8294"/>
                  </a:lnTo>
                  <a:lnTo>
                    <a:pt x="76398" y="15716"/>
                  </a:lnTo>
                  <a:lnTo>
                    <a:pt x="59809" y="15716"/>
                  </a:lnTo>
                  <a:lnTo>
                    <a:pt x="59809" y="33178"/>
                  </a:lnTo>
                  <a:lnTo>
                    <a:pt x="16589" y="33178"/>
                  </a:lnTo>
                  <a:lnTo>
                    <a:pt x="16589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399744" y="5776353"/>
              <a:ext cx="26630" cy="10040"/>
            </a:xfrm>
            <a:custGeom>
              <a:avLst/>
              <a:pathLst>
                <a:path w="26630" h="10040">
                  <a:moveTo>
                    <a:pt x="26630" y="10040"/>
                  </a:moveTo>
                  <a:lnTo>
                    <a:pt x="26630" y="0"/>
                  </a:lnTo>
                  <a:lnTo>
                    <a:pt x="0" y="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370058" y="5801237"/>
              <a:ext cx="85129" cy="40600"/>
            </a:xfrm>
            <a:custGeom>
              <a:avLst/>
              <a:pathLst>
                <a:path w="85129" h="40600">
                  <a:moveTo>
                    <a:pt x="9167" y="0"/>
                  </a:moveTo>
                  <a:lnTo>
                    <a:pt x="74215" y="0"/>
                  </a:lnTo>
                  <a:lnTo>
                    <a:pt x="74215" y="6548"/>
                  </a:lnTo>
                  <a:lnTo>
                    <a:pt x="72665" y="8700"/>
                  </a:lnTo>
                  <a:lnTo>
                    <a:pt x="70985" y="10791"/>
                  </a:lnTo>
                  <a:lnTo>
                    <a:pt x="69173" y="12821"/>
                  </a:lnTo>
                  <a:lnTo>
                    <a:pt x="67230" y="14790"/>
                  </a:lnTo>
                  <a:lnTo>
                    <a:pt x="65156" y="16698"/>
                  </a:lnTo>
                  <a:lnTo>
                    <a:pt x="62952" y="18545"/>
                  </a:lnTo>
                  <a:lnTo>
                    <a:pt x="60616" y="20330"/>
                  </a:lnTo>
                  <a:lnTo>
                    <a:pt x="58150" y="22055"/>
                  </a:lnTo>
                  <a:lnTo>
                    <a:pt x="55552" y="23718"/>
                  </a:lnTo>
                  <a:lnTo>
                    <a:pt x="52824" y="25320"/>
                  </a:lnTo>
                  <a:lnTo>
                    <a:pt x="55268" y="26241"/>
                  </a:lnTo>
                  <a:lnTo>
                    <a:pt x="57888" y="27084"/>
                  </a:lnTo>
                  <a:lnTo>
                    <a:pt x="60682" y="27848"/>
                  </a:lnTo>
                  <a:lnTo>
                    <a:pt x="63650" y="28533"/>
                  </a:lnTo>
                  <a:lnTo>
                    <a:pt x="66794" y="29140"/>
                  </a:lnTo>
                  <a:lnTo>
                    <a:pt x="70111" y="29668"/>
                  </a:lnTo>
                  <a:lnTo>
                    <a:pt x="73604" y="30118"/>
                  </a:lnTo>
                  <a:lnTo>
                    <a:pt x="77271" y="30489"/>
                  </a:lnTo>
                  <a:lnTo>
                    <a:pt x="81113" y="30782"/>
                  </a:lnTo>
                  <a:lnTo>
                    <a:pt x="85129" y="30995"/>
                  </a:lnTo>
                  <a:lnTo>
                    <a:pt x="82510" y="39727"/>
                  </a:lnTo>
                  <a:lnTo>
                    <a:pt x="77629" y="39478"/>
                  </a:lnTo>
                  <a:lnTo>
                    <a:pt x="72940" y="39081"/>
                  </a:lnTo>
                  <a:lnTo>
                    <a:pt x="68444" y="38535"/>
                  </a:lnTo>
                  <a:lnTo>
                    <a:pt x="64139" y="37841"/>
                  </a:lnTo>
                  <a:lnTo>
                    <a:pt x="60027" y="36998"/>
                  </a:lnTo>
                  <a:lnTo>
                    <a:pt x="56107" y="36007"/>
                  </a:lnTo>
                  <a:lnTo>
                    <a:pt x="52378" y="34868"/>
                  </a:lnTo>
                  <a:lnTo>
                    <a:pt x="48842" y="33580"/>
                  </a:lnTo>
                  <a:lnTo>
                    <a:pt x="45498" y="32144"/>
                  </a:lnTo>
                  <a:lnTo>
                    <a:pt x="42346" y="30559"/>
                  </a:lnTo>
                  <a:lnTo>
                    <a:pt x="39067" y="31838"/>
                  </a:lnTo>
                  <a:lnTo>
                    <a:pt x="35693" y="33056"/>
                  </a:lnTo>
                  <a:lnTo>
                    <a:pt x="32222" y="34213"/>
                  </a:lnTo>
                  <a:lnTo>
                    <a:pt x="28655" y="35309"/>
                  </a:lnTo>
                  <a:lnTo>
                    <a:pt x="24993" y="36343"/>
                  </a:lnTo>
                  <a:lnTo>
                    <a:pt x="21234" y="37317"/>
                  </a:lnTo>
                  <a:lnTo>
                    <a:pt x="17379" y="38229"/>
                  </a:lnTo>
                  <a:lnTo>
                    <a:pt x="13428" y="39081"/>
                  </a:lnTo>
                  <a:lnTo>
                    <a:pt x="9381" y="39871"/>
                  </a:lnTo>
                  <a:lnTo>
                    <a:pt x="5238" y="40600"/>
                  </a:lnTo>
                  <a:lnTo>
                    <a:pt x="0" y="32742"/>
                  </a:lnTo>
                  <a:lnTo>
                    <a:pt x="3867" y="32196"/>
                  </a:lnTo>
                  <a:lnTo>
                    <a:pt x="7613" y="31607"/>
                  </a:lnTo>
                  <a:lnTo>
                    <a:pt x="11237" y="30974"/>
                  </a:lnTo>
                  <a:lnTo>
                    <a:pt x="14738" y="30297"/>
                  </a:lnTo>
                  <a:lnTo>
                    <a:pt x="18117" y="29577"/>
                  </a:lnTo>
                  <a:lnTo>
                    <a:pt x="21374" y="28813"/>
                  </a:lnTo>
                  <a:lnTo>
                    <a:pt x="24508" y="28005"/>
                  </a:lnTo>
                  <a:lnTo>
                    <a:pt x="27520" y="27154"/>
                  </a:lnTo>
                  <a:lnTo>
                    <a:pt x="30410" y="26259"/>
                  </a:lnTo>
                  <a:lnTo>
                    <a:pt x="33178" y="25320"/>
                  </a:lnTo>
                  <a:lnTo>
                    <a:pt x="31188" y="23962"/>
                  </a:lnTo>
                  <a:lnTo>
                    <a:pt x="29232" y="22509"/>
                  </a:lnTo>
                  <a:lnTo>
                    <a:pt x="27311" y="20959"/>
                  </a:lnTo>
                  <a:lnTo>
                    <a:pt x="25425" y="19313"/>
                  </a:lnTo>
                  <a:lnTo>
                    <a:pt x="23574" y="17571"/>
                  </a:lnTo>
                  <a:lnTo>
                    <a:pt x="21758" y="15733"/>
                  </a:lnTo>
                  <a:lnTo>
                    <a:pt x="19977" y="13799"/>
                  </a:lnTo>
                  <a:lnTo>
                    <a:pt x="18230" y="11769"/>
                  </a:lnTo>
                  <a:lnTo>
                    <a:pt x="16519" y="9643"/>
                  </a:lnTo>
                  <a:lnTo>
                    <a:pt x="14843" y="7421"/>
                  </a:lnTo>
                  <a:lnTo>
                    <a:pt x="9167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95815" y="5808659"/>
              <a:ext cx="35798" cy="13533"/>
            </a:xfrm>
            <a:custGeom>
              <a:avLst/>
              <a:pathLst>
                <a:path w="35798" h="13533">
                  <a:moveTo>
                    <a:pt x="0" y="0"/>
                  </a:moveTo>
                  <a:lnTo>
                    <a:pt x="1667" y="1785"/>
                  </a:lnTo>
                  <a:lnTo>
                    <a:pt x="3352" y="3475"/>
                  </a:lnTo>
                  <a:lnTo>
                    <a:pt x="5055" y="5068"/>
                  </a:lnTo>
                  <a:lnTo>
                    <a:pt x="6775" y="6565"/>
                  </a:lnTo>
                  <a:lnTo>
                    <a:pt x="8512" y="7967"/>
                  </a:lnTo>
                  <a:lnTo>
                    <a:pt x="10267" y="9272"/>
                  </a:lnTo>
                  <a:lnTo>
                    <a:pt x="12040" y="10481"/>
                  </a:lnTo>
                  <a:lnTo>
                    <a:pt x="13830" y="11595"/>
                  </a:lnTo>
                  <a:lnTo>
                    <a:pt x="15637" y="12612"/>
                  </a:lnTo>
                  <a:lnTo>
                    <a:pt x="17462" y="13533"/>
                  </a:lnTo>
                  <a:lnTo>
                    <a:pt x="19688" y="12376"/>
                  </a:lnTo>
                  <a:lnTo>
                    <a:pt x="21828" y="11176"/>
                  </a:lnTo>
                  <a:lnTo>
                    <a:pt x="23879" y="9931"/>
                  </a:lnTo>
                  <a:lnTo>
                    <a:pt x="25844" y="8643"/>
                  </a:lnTo>
                  <a:lnTo>
                    <a:pt x="27721" y="7312"/>
                  </a:lnTo>
                  <a:lnTo>
                    <a:pt x="29511" y="5937"/>
                  </a:lnTo>
                  <a:lnTo>
                    <a:pt x="31214" y="4518"/>
                  </a:lnTo>
                  <a:lnTo>
                    <a:pt x="32829" y="3055"/>
                  </a:lnTo>
                  <a:lnTo>
                    <a:pt x="34357" y="1549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98844" y="5744048"/>
              <a:ext cx="67230" cy="54133"/>
            </a:xfrm>
            <a:custGeom>
              <a:avLst/>
              <a:pathLst>
                <a:path w="67230" h="54133">
                  <a:moveTo>
                    <a:pt x="1746" y="0"/>
                  </a:moveTo>
                  <a:lnTo>
                    <a:pt x="64174" y="0"/>
                  </a:lnTo>
                  <a:lnTo>
                    <a:pt x="64174" y="7858"/>
                  </a:lnTo>
                  <a:lnTo>
                    <a:pt x="55443" y="7858"/>
                  </a:lnTo>
                  <a:lnTo>
                    <a:pt x="55443" y="39727"/>
                  </a:lnTo>
                  <a:lnTo>
                    <a:pt x="66794" y="38854"/>
                  </a:lnTo>
                  <a:lnTo>
                    <a:pt x="67230" y="46275"/>
                  </a:lnTo>
                  <a:lnTo>
                    <a:pt x="55443" y="47148"/>
                  </a:lnTo>
                  <a:lnTo>
                    <a:pt x="55443" y="54133"/>
                  </a:lnTo>
                  <a:lnTo>
                    <a:pt x="47148" y="54133"/>
                  </a:lnTo>
                  <a:lnTo>
                    <a:pt x="47148" y="47585"/>
                  </a:lnTo>
                  <a:lnTo>
                    <a:pt x="1309" y="50641"/>
                  </a:lnTo>
                  <a:lnTo>
                    <a:pt x="0" y="43219"/>
                  </a:lnTo>
                  <a:lnTo>
                    <a:pt x="9604" y="42783"/>
                  </a:lnTo>
                  <a:lnTo>
                    <a:pt x="9604" y="7858"/>
                  </a:lnTo>
                  <a:lnTo>
                    <a:pt x="174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516743" y="5751906"/>
              <a:ext cx="29249" cy="6111"/>
            </a:xfrm>
            <a:custGeom>
              <a:avLst/>
              <a:pathLst>
                <a:path w="29249" h="6111">
                  <a:moveTo>
                    <a:pt x="0" y="6111"/>
                  </a:moveTo>
                  <a:lnTo>
                    <a:pt x="29249" y="611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516743" y="5765003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516743" y="5778536"/>
              <a:ext cx="29249" cy="7858"/>
            </a:xfrm>
            <a:custGeom>
              <a:avLst/>
              <a:pathLst>
                <a:path w="29249" h="7858">
                  <a:moveTo>
                    <a:pt x="0" y="7858"/>
                  </a:moveTo>
                  <a:lnTo>
                    <a:pt x="29249" y="5675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494478" y="5799928"/>
              <a:ext cx="34051" cy="41473"/>
            </a:xfrm>
            <a:custGeom>
              <a:avLst/>
              <a:pathLst>
                <a:path w="34051" h="41473">
                  <a:moveTo>
                    <a:pt x="11350" y="10040"/>
                  </a:moveTo>
                  <a:lnTo>
                    <a:pt x="12306" y="10656"/>
                  </a:lnTo>
                  <a:lnTo>
                    <a:pt x="13254" y="11280"/>
                  </a:lnTo>
                  <a:lnTo>
                    <a:pt x="14192" y="11913"/>
                  </a:lnTo>
                  <a:lnTo>
                    <a:pt x="15122" y="12555"/>
                  </a:lnTo>
                  <a:lnTo>
                    <a:pt x="16043" y="13206"/>
                  </a:lnTo>
                  <a:lnTo>
                    <a:pt x="16956" y="13865"/>
                  </a:lnTo>
                  <a:lnTo>
                    <a:pt x="17859" y="14533"/>
                  </a:lnTo>
                  <a:lnTo>
                    <a:pt x="18754" y="15209"/>
                  </a:lnTo>
                  <a:lnTo>
                    <a:pt x="19640" y="15895"/>
                  </a:lnTo>
                  <a:lnTo>
                    <a:pt x="20518" y="16589"/>
                  </a:lnTo>
                  <a:lnTo>
                    <a:pt x="20950" y="15711"/>
                  </a:lnTo>
                  <a:lnTo>
                    <a:pt x="21374" y="14825"/>
                  </a:lnTo>
                  <a:lnTo>
                    <a:pt x="21788" y="13930"/>
                  </a:lnTo>
                  <a:lnTo>
                    <a:pt x="22194" y="13027"/>
                  </a:lnTo>
                  <a:lnTo>
                    <a:pt x="22592" y="12114"/>
                  </a:lnTo>
                  <a:lnTo>
                    <a:pt x="22980" y="11193"/>
                  </a:lnTo>
                  <a:lnTo>
                    <a:pt x="23360" y="10263"/>
                  </a:lnTo>
                  <a:lnTo>
                    <a:pt x="23731" y="9324"/>
                  </a:lnTo>
                  <a:lnTo>
                    <a:pt x="24093" y="8377"/>
                  </a:lnTo>
                  <a:lnTo>
                    <a:pt x="24447" y="7421"/>
                  </a:lnTo>
                  <a:lnTo>
                    <a:pt x="4802" y="7421"/>
                  </a:lnTo>
                  <a:lnTo>
                    <a:pt x="4802" y="0"/>
                  </a:lnTo>
                  <a:lnTo>
                    <a:pt x="33615" y="0"/>
                  </a:lnTo>
                  <a:lnTo>
                    <a:pt x="33615" y="5675"/>
                  </a:lnTo>
                  <a:lnTo>
                    <a:pt x="33593" y="5900"/>
                  </a:lnTo>
                  <a:lnTo>
                    <a:pt x="33527" y="6225"/>
                  </a:lnTo>
                  <a:lnTo>
                    <a:pt x="33418" y="6651"/>
                  </a:lnTo>
                  <a:lnTo>
                    <a:pt x="33266" y="7177"/>
                  </a:lnTo>
                  <a:lnTo>
                    <a:pt x="33069" y="7803"/>
                  </a:lnTo>
                  <a:lnTo>
                    <a:pt x="32829" y="8530"/>
                  </a:lnTo>
                  <a:lnTo>
                    <a:pt x="32545" y="9357"/>
                  </a:lnTo>
                  <a:lnTo>
                    <a:pt x="32218" y="10285"/>
                  </a:lnTo>
                  <a:lnTo>
                    <a:pt x="31847" y="11313"/>
                  </a:lnTo>
                  <a:lnTo>
                    <a:pt x="31432" y="12442"/>
                  </a:lnTo>
                  <a:lnTo>
                    <a:pt x="30991" y="13596"/>
                  </a:lnTo>
                  <a:lnTo>
                    <a:pt x="30541" y="14703"/>
                  </a:lnTo>
                  <a:lnTo>
                    <a:pt x="30083" y="15762"/>
                  </a:lnTo>
                  <a:lnTo>
                    <a:pt x="29616" y="16772"/>
                  </a:lnTo>
                  <a:lnTo>
                    <a:pt x="29140" y="17735"/>
                  </a:lnTo>
                  <a:lnTo>
                    <a:pt x="28655" y="18649"/>
                  </a:lnTo>
                  <a:lnTo>
                    <a:pt x="28162" y="19516"/>
                  </a:lnTo>
                  <a:lnTo>
                    <a:pt x="27660" y="20335"/>
                  </a:lnTo>
                  <a:lnTo>
                    <a:pt x="27149" y="21105"/>
                  </a:lnTo>
                  <a:lnTo>
                    <a:pt x="26630" y="21828"/>
                  </a:lnTo>
                  <a:lnTo>
                    <a:pt x="27411" y="22530"/>
                  </a:lnTo>
                  <a:lnTo>
                    <a:pt x="28184" y="23242"/>
                  </a:lnTo>
                  <a:lnTo>
                    <a:pt x="28948" y="23962"/>
                  </a:lnTo>
                  <a:lnTo>
                    <a:pt x="29703" y="24691"/>
                  </a:lnTo>
                  <a:lnTo>
                    <a:pt x="30450" y="25429"/>
                  </a:lnTo>
                  <a:lnTo>
                    <a:pt x="31188" y="26176"/>
                  </a:lnTo>
                  <a:lnTo>
                    <a:pt x="31917" y="26931"/>
                  </a:lnTo>
                  <a:lnTo>
                    <a:pt x="32637" y="27695"/>
                  </a:lnTo>
                  <a:lnTo>
                    <a:pt x="33349" y="28468"/>
                  </a:lnTo>
                  <a:lnTo>
                    <a:pt x="34051" y="29249"/>
                  </a:lnTo>
                  <a:lnTo>
                    <a:pt x="28813" y="35361"/>
                  </a:lnTo>
                  <a:lnTo>
                    <a:pt x="28118" y="34663"/>
                  </a:lnTo>
                  <a:lnTo>
                    <a:pt x="27433" y="33964"/>
                  </a:lnTo>
                  <a:lnTo>
                    <a:pt x="26756" y="33266"/>
                  </a:lnTo>
                  <a:lnTo>
                    <a:pt x="26088" y="32567"/>
                  </a:lnTo>
                  <a:lnTo>
                    <a:pt x="25429" y="31869"/>
                  </a:lnTo>
                  <a:lnTo>
                    <a:pt x="24779" y="31170"/>
                  </a:lnTo>
                  <a:lnTo>
                    <a:pt x="24137" y="30472"/>
                  </a:lnTo>
                  <a:lnTo>
                    <a:pt x="23504" y="29773"/>
                  </a:lnTo>
                  <a:lnTo>
                    <a:pt x="22880" y="29075"/>
                  </a:lnTo>
                  <a:lnTo>
                    <a:pt x="22264" y="28376"/>
                  </a:lnTo>
                  <a:lnTo>
                    <a:pt x="20666" y="30157"/>
                  </a:lnTo>
                  <a:lnTo>
                    <a:pt x="19016" y="31834"/>
                  </a:lnTo>
                  <a:lnTo>
                    <a:pt x="17314" y="33405"/>
                  </a:lnTo>
                  <a:lnTo>
                    <a:pt x="15559" y="34872"/>
                  </a:lnTo>
                  <a:lnTo>
                    <a:pt x="13751" y="36234"/>
                  </a:lnTo>
                  <a:lnTo>
                    <a:pt x="11891" y="37491"/>
                  </a:lnTo>
                  <a:lnTo>
                    <a:pt x="9979" y="38644"/>
                  </a:lnTo>
                  <a:lnTo>
                    <a:pt x="8015" y="39692"/>
                  </a:lnTo>
                  <a:lnTo>
                    <a:pt x="5998" y="40635"/>
                  </a:lnTo>
                  <a:lnTo>
                    <a:pt x="3929" y="41473"/>
                  </a:lnTo>
                  <a:lnTo>
                    <a:pt x="0" y="33178"/>
                  </a:lnTo>
                  <a:lnTo>
                    <a:pt x="1885" y="32523"/>
                  </a:lnTo>
                  <a:lnTo>
                    <a:pt x="3702" y="31781"/>
                  </a:lnTo>
                  <a:lnTo>
                    <a:pt x="5448" y="30952"/>
                  </a:lnTo>
                  <a:lnTo>
                    <a:pt x="7124" y="30035"/>
                  </a:lnTo>
                  <a:lnTo>
                    <a:pt x="8731" y="29031"/>
                  </a:lnTo>
                  <a:lnTo>
                    <a:pt x="10267" y="27940"/>
                  </a:lnTo>
                  <a:lnTo>
                    <a:pt x="11734" y="26761"/>
                  </a:lnTo>
                  <a:lnTo>
                    <a:pt x="13131" y="25495"/>
                  </a:lnTo>
                  <a:lnTo>
                    <a:pt x="14458" y="24141"/>
                  </a:lnTo>
                  <a:lnTo>
                    <a:pt x="15716" y="22701"/>
                  </a:lnTo>
                  <a:lnTo>
                    <a:pt x="14834" y="21919"/>
                  </a:lnTo>
                  <a:lnTo>
                    <a:pt x="13935" y="21147"/>
                  </a:lnTo>
                  <a:lnTo>
                    <a:pt x="13018" y="20383"/>
                  </a:lnTo>
                  <a:lnTo>
                    <a:pt x="12084" y="19627"/>
                  </a:lnTo>
                  <a:lnTo>
                    <a:pt x="11132" y="18881"/>
                  </a:lnTo>
                  <a:lnTo>
                    <a:pt x="10163" y="18143"/>
                  </a:lnTo>
                  <a:lnTo>
                    <a:pt x="9176" y="17414"/>
                  </a:lnTo>
                  <a:lnTo>
                    <a:pt x="8172" y="16694"/>
                  </a:lnTo>
                  <a:lnTo>
                    <a:pt x="7150" y="15982"/>
                  </a:lnTo>
                  <a:lnTo>
                    <a:pt x="6111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27657" y="5799928"/>
              <a:ext cx="38417" cy="41473"/>
            </a:xfrm>
            <a:custGeom>
              <a:avLst/>
              <a:pathLst>
                <a:path w="38417" h="41473">
                  <a:moveTo>
                    <a:pt x="3492" y="0"/>
                  </a:moveTo>
                  <a:lnTo>
                    <a:pt x="35361" y="0"/>
                  </a:lnTo>
                  <a:lnTo>
                    <a:pt x="35361" y="5675"/>
                  </a:lnTo>
                  <a:lnTo>
                    <a:pt x="35328" y="6002"/>
                  </a:lnTo>
                  <a:lnTo>
                    <a:pt x="35230" y="6461"/>
                  </a:lnTo>
                  <a:lnTo>
                    <a:pt x="35066" y="7050"/>
                  </a:lnTo>
                  <a:lnTo>
                    <a:pt x="34837" y="7770"/>
                  </a:lnTo>
                  <a:lnTo>
                    <a:pt x="34543" y="8622"/>
                  </a:lnTo>
                  <a:lnTo>
                    <a:pt x="34182" y="9604"/>
                  </a:lnTo>
                  <a:lnTo>
                    <a:pt x="33757" y="10717"/>
                  </a:lnTo>
                  <a:lnTo>
                    <a:pt x="33266" y="11961"/>
                  </a:lnTo>
                  <a:lnTo>
                    <a:pt x="32709" y="13336"/>
                  </a:lnTo>
                  <a:lnTo>
                    <a:pt x="32087" y="14843"/>
                  </a:lnTo>
                  <a:lnTo>
                    <a:pt x="31425" y="16375"/>
                  </a:lnTo>
                  <a:lnTo>
                    <a:pt x="30751" y="17829"/>
                  </a:lnTo>
                  <a:lnTo>
                    <a:pt x="30063" y="19204"/>
                  </a:lnTo>
                  <a:lnTo>
                    <a:pt x="29363" y="20500"/>
                  </a:lnTo>
                  <a:lnTo>
                    <a:pt x="28649" y="21718"/>
                  </a:lnTo>
                  <a:lnTo>
                    <a:pt x="27922" y="22858"/>
                  </a:lnTo>
                  <a:lnTo>
                    <a:pt x="27182" y="23919"/>
                  </a:lnTo>
                  <a:lnTo>
                    <a:pt x="26429" y="24901"/>
                  </a:lnTo>
                  <a:lnTo>
                    <a:pt x="25663" y="25805"/>
                  </a:lnTo>
                  <a:lnTo>
                    <a:pt x="24884" y="26630"/>
                  </a:lnTo>
                  <a:lnTo>
                    <a:pt x="26119" y="27485"/>
                  </a:lnTo>
                  <a:lnTo>
                    <a:pt x="27381" y="28306"/>
                  </a:lnTo>
                  <a:lnTo>
                    <a:pt x="28669" y="29092"/>
                  </a:lnTo>
                  <a:lnTo>
                    <a:pt x="29983" y="29843"/>
                  </a:lnTo>
                  <a:lnTo>
                    <a:pt x="31323" y="30559"/>
                  </a:lnTo>
                  <a:lnTo>
                    <a:pt x="32689" y="31240"/>
                  </a:lnTo>
                  <a:lnTo>
                    <a:pt x="34082" y="31886"/>
                  </a:lnTo>
                  <a:lnTo>
                    <a:pt x="35501" y="32497"/>
                  </a:lnTo>
                  <a:lnTo>
                    <a:pt x="36946" y="33073"/>
                  </a:lnTo>
                  <a:lnTo>
                    <a:pt x="38417" y="33615"/>
                  </a:lnTo>
                  <a:lnTo>
                    <a:pt x="34925" y="41036"/>
                  </a:lnTo>
                  <a:lnTo>
                    <a:pt x="33196" y="40403"/>
                  </a:lnTo>
                  <a:lnTo>
                    <a:pt x="31502" y="39727"/>
                  </a:lnTo>
                  <a:lnTo>
                    <a:pt x="29843" y="39006"/>
                  </a:lnTo>
                  <a:lnTo>
                    <a:pt x="28219" y="38242"/>
                  </a:lnTo>
                  <a:lnTo>
                    <a:pt x="26630" y="37435"/>
                  </a:lnTo>
                  <a:lnTo>
                    <a:pt x="25076" y="36583"/>
                  </a:lnTo>
                  <a:lnTo>
                    <a:pt x="23556" y="35688"/>
                  </a:lnTo>
                  <a:lnTo>
                    <a:pt x="22072" y="34750"/>
                  </a:lnTo>
                  <a:lnTo>
                    <a:pt x="20623" y="33768"/>
                  </a:lnTo>
                  <a:lnTo>
                    <a:pt x="19208" y="32742"/>
                  </a:lnTo>
                  <a:lnTo>
                    <a:pt x="17881" y="33851"/>
                  </a:lnTo>
                  <a:lnTo>
                    <a:pt x="16519" y="34907"/>
                  </a:lnTo>
                  <a:lnTo>
                    <a:pt x="15122" y="35911"/>
                  </a:lnTo>
                  <a:lnTo>
                    <a:pt x="13690" y="36863"/>
                  </a:lnTo>
                  <a:lnTo>
                    <a:pt x="12223" y="37762"/>
                  </a:lnTo>
                  <a:lnTo>
                    <a:pt x="10721" y="38609"/>
                  </a:lnTo>
                  <a:lnTo>
                    <a:pt x="9185" y="39404"/>
                  </a:lnTo>
                  <a:lnTo>
                    <a:pt x="7613" y="40146"/>
                  </a:lnTo>
                  <a:lnTo>
                    <a:pt x="6007" y="40836"/>
                  </a:lnTo>
                  <a:lnTo>
                    <a:pt x="4365" y="41473"/>
                  </a:lnTo>
                  <a:lnTo>
                    <a:pt x="0" y="33178"/>
                  </a:lnTo>
                  <a:lnTo>
                    <a:pt x="1462" y="32720"/>
                  </a:lnTo>
                  <a:lnTo>
                    <a:pt x="2881" y="32218"/>
                  </a:lnTo>
                  <a:lnTo>
                    <a:pt x="4256" y="31672"/>
                  </a:lnTo>
                  <a:lnTo>
                    <a:pt x="5588" y="31083"/>
                  </a:lnTo>
                  <a:lnTo>
                    <a:pt x="6875" y="30450"/>
                  </a:lnTo>
                  <a:lnTo>
                    <a:pt x="8120" y="29773"/>
                  </a:lnTo>
                  <a:lnTo>
                    <a:pt x="9320" y="29053"/>
                  </a:lnTo>
                  <a:lnTo>
                    <a:pt x="10477" y="28289"/>
                  </a:lnTo>
                  <a:lnTo>
                    <a:pt x="11590" y="27481"/>
                  </a:lnTo>
                  <a:lnTo>
                    <a:pt x="12660" y="26630"/>
                  </a:lnTo>
                  <a:lnTo>
                    <a:pt x="11708" y="25552"/>
                  </a:lnTo>
                  <a:lnTo>
                    <a:pt x="10774" y="24412"/>
                  </a:lnTo>
                  <a:lnTo>
                    <a:pt x="9857" y="23212"/>
                  </a:lnTo>
                  <a:lnTo>
                    <a:pt x="8958" y="21950"/>
                  </a:lnTo>
                  <a:lnTo>
                    <a:pt x="8076" y="20627"/>
                  </a:lnTo>
                  <a:lnTo>
                    <a:pt x="7212" y="19243"/>
                  </a:lnTo>
                  <a:lnTo>
                    <a:pt x="6365" y="17798"/>
                  </a:lnTo>
                  <a:lnTo>
                    <a:pt x="5535" y="16292"/>
                  </a:lnTo>
                  <a:lnTo>
                    <a:pt x="4723" y="14725"/>
                  </a:lnTo>
                  <a:lnTo>
                    <a:pt x="3929" y="13096"/>
                  </a:lnTo>
                  <a:lnTo>
                    <a:pt x="10914" y="10040"/>
                  </a:lnTo>
                  <a:lnTo>
                    <a:pt x="11542" y="11333"/>
                  </a:lnTo>
                  <a:lnTo>
                    <a:pt x="12206" y="12590"/>
                  </a:lnTo>
                  <a:lnTo>
                    <a:pt x="12904" y="13812"/>
                  </a:lnTo>
                  <a:lnTo>
                    <a:pt x="13638" y="15000"/>
                  </a:lnTo>
                  <a:lnTo>
                    <a:pt x="14406" y="16152"/>
                  </a:lnTo>
                  <a:lnTo>
                    <a:pt x="15209" y="17270"/>
                  </a:lnTo>
                  <a:lnTo>
                    <a:pt x="16048" y="18353"/>
                  </a:lnTo>
                  <a:lnTo>
                    <a:pt x="16921" y="19400"/>
                  </a:lnTo>
                  <a:lnTo>
                    <a:pt x="17829" y="20413"/>
                  </a:lnTo>
                  <a:lnTo>
                    <a:pt x="18772" y="21391"/>
                  </a:lnTo>
                  <a:lnTo>
                    <a:pt x="19710" y="20151"/>
                  </a:lnTo>
                  <a:lnTo>
                    <a:pt x="20605" y="18876"/>
                  </a:lnTo>
                  <a:lnTo>
                    <a:pt x="21457" y="17567"/>
                  </a:lnTo>
                  <a:lnTo>
                    <a:pt x="22264" y="16222"/>
                  </a:lnTo>
                  <a:lnTo>
                    <a:pt x="23028" y="14843"/>
                  </a:lnTo>
                  <a:lnTo>
                    <a:pt x="23749" y="13428"/>
                  </a:lnTo>
                  <a:lnTo>
                    <a:pt x="24425" y="11979"/>
                  </a:lnTo>
                  <a:lnTo>
                    <a:pt x="25058" y="10494"/>
                  </a:lnTo>
                  <a:lnTo>
                    <a:pt x="25648" y="8975"/>
                  </a:lnTo>
                  <a:lnTo>
                    <a:pt x="2619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465229" y="5740992"/>
              <a:ext cx="30995" cy="100409"/>
            </a:xfrm>
            <a:custGeom>
              <a:avLst/>
              <a:pathLst>
                <a:path w="30995" h="100409">
                  <a:moveTo>
                    <a:pt x="1746" y="18335"/>
                  </a:moveTo>
                  <a:lnTo>
                    <a:pt x="12223" y="18335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18335"/>
                  </a:lnTo>
                  <a:lnTo>
                    <a:pt x="30995" y="18335"/>
                  </a:lnTo>
                  <a:lnTo>
                    <a:pt x="30995" y="26630"/>
                  </a:lnTo>
                  <a:lnTo>
                    <a:pt x="20518" y="26630"/>
                  </a:lnTo>
                  <a:lnTo>
                    <a:pt x="20518" y="48458"/>
                  </a:lnTo>
                  <a:lnTo>
                    <a:pt x="28813" y="43656"/>
                  </a:lnTo>
                  <a:lnTo>
                    <a:pt x="30559" y="51514"/>
                  </a:lnTo>
                  <a:lnTo>
                    <a:pt x="29594" y="52208"/>
                  </a:lnTo>
                  <a:lnTo>
                    <a:pt x="28621" y="52893"/>
                  </a:lnTo>
                  <a:lnTo>
                    <a:pt x="27638" y="53570"/>
                  </a:lnTo>
                  <a:lnTo>
                    <a:pt x="26647" y="54238"/>
                  </a:lnTo>
                  <a:lnTo>
                    <a:pt x="25648" y="54897"/>
                  </a:lnTo>
                  <a:lnTo>
                    <a:pt x="24639" y="55548"/>
                  </a:lnTo>
                  <a:lnTo>
                    <a:pt x="23622" y="56189"/>
                  </a:lnTo>
                  <a:lnTo>
                    <a:pt x="22596" y="56822"/>
                  </a:lnTo>
                  <a:lnTo>
                    <a:pt x="21561" y="57447"/>
                  </a:lnTo>
                  <a:lnTo>
                    <a:pt x="20518" y="58062"/>
                  </a:lnTo>
                  <a:lnTo>
                    <a:pt x="20518" y="89058"/>
                  </a:lnTo>
                  <a:lnTo>
                    <a:pt x="20500" y="90326"/>
                  </a:lnTo>
                  <a:lnTo>
                    <a:pt x="20448" y="91512"/>
                  </a:lnTo>
                  <a:lnTo>
                    <a:pt x="20361" y="92614"/>
                  </a:lnTo>
                  <a:lnTo>
                    <a:pt x="20239" y="93633"/>
                  </a:lnTo>
                  <a:lnTo>
                    <a:pt x="20081" y="94570"/>
                  </a:lnTo>
                  <a:lnTo>
                    <a:pt x="19889" y="95423"/>
                  </a:lnTo>
                  <a:lnTo>
                    <a:pt x="19662" y="96194"/>
                  </a:lnTo>
                  <a:lnTo>
                    <a:pt x="19400" y="96881"/>
                  </a:lnTo>
                  <a:lnTo>
                    <a:pt x="19103" y="97486"/>
                  </a:lnTo>
                  <a:lnTo>
                    <a:pt x="18772" y="98008"/>
                  </a:lnTo>
                  <a:lnTo>
                    <a:pt x="18392" y="98464"/>
                  </a:lnTo>
                  <a:lnTo>
                    <a:pt x="17951" y="98872"/>
                  </a:lnTo>
                  <a:lnTo>
                    <a:pt x="17449" y="99232"/>
                  </a:lnTo>
                  <a:lnTo>
                    <a:pt x="16886" y="99544"/>
                  </a:lnTo>
                  <a:lnTo>
                    <a:pt x="16261" y="99809"/>
                  </a:lnTo>
                  <a:lnTo>
                    <a:pt x="15576" y="100025"/>
                  </a:lnTo>
                  <a:lnTo>
                    <a:pt x="14830" y="100193"/>
                  </a:lnTo>
                  <a:lnTo>
                    <a:pt x="14022" y="100313"/>
                  </a:lnTo>
                  <a:lnTo>
                    <a:pt x="13153" y="100385"/>
                  </a:lnTo>
                  <a:lnTo>
                    <a:pt x="12223" y="100409"/>
                  </a:lnTo>
                  <a:lnTo>
                    <a:pt x="11354" y="100400"/>
                  </a:lnTo>
                  <a:lnTo>
                    <a:pt x="10494" y="100374"/>
                  </a:lnTo>
                  <a:lnTo>
                    <a:pt x="9643" y="100330"/>
                  </a:lnTo>
                  <a:lnTo>
                    <a:pt x="8801" y="100269"/>
                  </a:lnTo>
                  <a:lnTo>
                    <a:pt x="7967" y="100191"/>
                  </a:lnTo>
                  <a:lnTo>
                    <a:pt x="7142" y="100095"/>
                  </a:lnTo>
                  <a:lnTo>
                    <a:pt x="6325" y="99981"/>
                  </a:lnTo>
                  <a:lnTo>
                    <a:pt x="5518" y="99850"/>
                  </a:lnTo>
                  <a:lnTo>
                    <a:pt x="4719" y="99702"/>
                  </a:lnTo>
                  <a:lnTo>
                    <a:pt x="3929" y="99536"/>
                  </a:lnTo>
                  <a:lnTo>
                    <a:pt x="1746" y="91241"/>
                  </a:lnTo>
                  <a:lnTo>
                    <a:pt x="2702" y="91407"/>
                  </a:lnTo>
                  <a:lnTo>
                    <a:pt x="3649" y="91555"/>
                  </a:lnTo>
                  <a:lnTo>
                    <a:pt x="4588" y="91686"/>
                  </a:lnTo>
                  <a:lnTo>
                    <a:pt x="5518" y="91800"/>
                  </a:lnTo>
                  <a:lnTo>
                    <a:pt x="6439" y="91896"/>
                  </a:lnTo>
                  <a:lnTo>
                    <a:pt x="7351" y="91974"/>
                  </a:lnTo>
                  <a:lnTo>
                    <a:pt x="8255" y="92036"/>
                  </a:lnTo>
                  <a:lnTo>
                    <a:pt x="9150" y="92079"/>
                  </a:lnTo>
                  <a:lnTo>
                    <a:pt x="10036" y="92105"/>
                  </a:lnTo>
                  <a:lnTo>
                    <a:pt x="10914" y="92114"/>
                  </a:lnTo>
                  <a:lnTo>
                    <a:pt x="11162" y="92062"/>
                  </a:lnTo>
                  <a:lnTo>
                    <a:pt x="11385" y="91905"/>
                  </a:lnTo>
                  <a:lnTo>
                    <a:pt x="11582" y="91643"/>
                  </a:lnTo>
                  <a:lnTo>
                    <a:pt x="11752" y="91276"/>
                  </a:lnTo>
                  <a:lnTo>
                    <a:pt x="11896" y="90805"/>
                  </a:lnTo>
                  <a:lnTo>
                    <a:pt x="12014" y="90228"/>
                  </a:lnTo>
                  <a:lnTo>
                    <a:pt x="12105" y="89547"/>
                  </a:lnTo>
                  <a:lnTo>
                    <a:pt x="12171" y="88761"/>
                  </a:lnTo>
                  <a:lnTo>
                    <a:pt x="12210" y="87871"/>
                  </a:lnTo>
                  <a:lnTo>
                    <a:pt x="12223" y="86875"/>
                  </a:lnTo>
                  <a:lnTo>
                    <a:pt x="12223" y="62428"/>
                  </a:lnTo>
                  <a:lnTo>
                    <a:pt x="11346" y="62947"/>
                  </a:lnTo>
                  <a:lnTo>
                    <a:pt x="10460" y="63458"/>
                  </a:lnTo>
                  <a:lnTo>
                    <a:pt x="9565" y="63960"/>
                  </a:lnTo>
                  <a:lnTo>
                    <a:pt x="8661" y="64454"/>
                  </a:lnTo>
                  <a:lnTo>
                    <a:pt x="7748" y="64938"/>
                  </a:lnTo>
                  <a:lnTo>
                    <a:pt x="6827" y="65414"/>
                  </a:lnTo>
                  <a:lnTo>
                    <a:pt x="5897" y="65881"/>
                  </a:lnTo>
                  <a:lnTo>
                    <a:pt x="4959" y="66340"/>
                  </a:lnTo>
                  <a:lnTo>
                    <a:pt x="4012" y="66789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300" y="57534"/>
                  </a:lnTo>
                  <a:lnTo>
                    <a:pt x="2584" y="56997"/>
                  </a:lnTo>
                  <a:lnTo>
                    <a:pt x="3850" y="56451"/>
                  </a:lnTo>
                  <a:lnTo>
                    <a:pt x="5099" y="55897"/>
                  </a:lnTo>
                  <a:lnTo>
                    <a:pt x="6330" y="55334"/>
                  </a:lnTo>
                  <a:lnTo>
                    <a:pt x="7543" y="54762"/>
                  </a:lnTo>
                  <a:lnTo>
                    <a:pt x="8739" y="54181"/>
                  </a:lnTo>
                  <a:lnTo>
                    <a:pt x="9918" y="53592"/>
                  </a:lnTo>
                  <a:lnTo>
                    <a:pt x="11079" y="52994"/>
                  </a:lnTo>
                  <a:lnTo>
                    <a:pt x="12223" y="52387"/>
                  </a:lnTo>
                  <a:lnTo>
                    <a:pt x="12223" y="26630"/>
                  </a:lnTo>
                  <a:lnTo>
                    <a:pt x="1746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577862" y="5740992"/>
              <a:ext cx="101719" cy="100409"/>
            </a:xfrm>
            <a:custGeom>
              <a:avLst/>
              <a:pathLst>
                <a:path w="101719" h="100409">
                  <a:moveTo>
                    <a:pt x="46275" y="22264"/>
                  </a:moveTo>
                  <a:lnTo>
                    <a:pt x="45306" y="20444"/>
                  </a:lnTo>
                  <a:lnTo>
                    <a:pt x="44319" y="18649"/>
                  </a:lnTo>
                  <a:lnTo>
                    <a:pt x="43315" y="16881"/>
                  </a:lnTo>
                  <a:lnTo>
                    <a:pt x="42294" y="15139"/>
                  </a:lnTo>
                  <a:lnTo>
                    <a:pt x="41255" y="13424"/>
                  </a:lnTo>
                  <a:lnTo>
                    <a:pt x="40198" y="11734"/>
                  </a:lnTo>
                  <a:lnTo>
                    <a:pt x="39124" y="10071"/>
                  </a:lnTo>
                  <a:lnTo>
                    <a:pt x="38033" y="8434"/>
                  </a:lnTo>
                  <a:lnTo>
                    <a:pt x="36924" y="6823"/>
                  </a:lnTo>
                  <a:lnTo>
                    <a:pt x="35798" y="5238"/>
                  </a:lnTo>
                  <a:lnTo>
                    <a:pt x="44092" y="0"/>
                  </a:lnTo>
                  <a:lnTo>
                    <a:pt x="46413" y="3298"/>
                  </a:lnTo>
                  <a:lnTo>
                    <a:pt x="48659" y="6731"/>
                  </a:lnTo>
                  <a:lnTo>
                    <a:pt x="50831" y="10300"/>
                  </a:lnTo>
                  <a:lnTo>
                    <a:pt x="52928" y="14004"/>
                  </a:lnTo>
                  <a:lnTo>
                    <a:pt x="54952" y="17844"/>
                  </a:lnTo>
                  <a:lnTo>
                    <a:pt x="56901" y="21819"/>
                  </a:lnTo>
                  <a:lnTo>
                    <a:pt x="58776" y="25929"/>
                  </a:lnTo>
                  <a:lnTo>
                    <a:pt x="60577" y="30175"/>
                  </a:lnTo>
                  <a:lnTo>
                    <a:pt x="62304" y="34556"/>
                  </a:lnTo>
                  <a:lnTo>
                    <a:pt x="63956" y="39072"/>
                  </a:lnTo>
                  <a:lnTo>
                    <a:pt x="65578" y="43547"/>
                  </a:lnTo>
                  <a:lnTo>
                    <a:pt x="67213" y="47803"/>
                  </a:lnTo>
                  <a:lnTo>
                    <a:pt x="68861" y="51841"/>
                  </a:lnTo>
                  <a:lnTo>
                    <a:pt x="70522" y="55661"/>
                  </a:lnTo>
                  <a:lnTo>
                    <a:pt x="72196" y="59263"/>
                  </a:lnTo>
                  <a:lnTo>
                    <a:pt x="73883" y="62646"/>
                  </a:lnTo>
                  <a:lnTo>
                    <a:pt x="75584" y="65811"/>
                  </a:lnTo>
                  <a:lnTo>
                    <a:pt x="77297" y="68758"/>
                  </a:lnTo>
                  <a:lnTo>
                    <a:pt x="79024" y="71487"/>
                  </a:lnTo>
                  <a:lnTo>
                    <a:pt x="80764" y="73997"/>
                  </a:lnTo>
                  <a:lnTo>
                    <a:pt x="82545" y="76343"/>
                  </a:lnTo>
                  <a:lnTo>
                    <a:pt x="84396" y="78581"/>
                  </a:lnTo>
                  <a:lnTo>
                    <a:pt x="86317" y="80709"/>
                  </a:lnTo>
                  <a:lnTo>
                    <a:pt x="88307" y="82728"/>
                  </a:lnTo>
                  <a:lnTo>
                    <a:pt x="90368" y="84638"/>
                  </a:lnTo>
                  <a:lnTo>
                    <a:pt x="92498" y="86439"/>
                  </a:lnTo>
                  <a:lnTo>
                    <a:pt x="94699" y="88131"/>
                  </a:lnTo>
                  <a:lnTo>
                    <a:pt x="96969" y="89713"/>
                  </a:lnTo>
                  <a:lnTo>
                    <a:pt x="99309" y="91186"/>
                  </a:lnTo>
                  <a:lnTo>
                    <a:pt x="101719" y="92551"/>
                  </a:lnTo>
                  <a:lnTo>
                    <a:pt x="94734" y="99972"/>
                  </a:lnTo>
                  <a:lnTo>
                    <a:pt x="93347" y="99248"/>
                  </a:lnTo>
                  <a:lnTo>
                    <a:pt x="91983" y="98471"/>
                  </a:lnTo>
                  <a:lnTo>
                    <a:pt x="90641" y="97641"/>
                  </a:lnTo>
                  <a:lnTo>
                    <a:pt x="89320" y="96759"/>
                  </a:lnTo>
                  <a:lnTo>
                    <a:pt x="88021" y="95825"/>
                  </a:lnTo>
                  <a:lnTo>
                    <a:pt x="86744" y="94838"/>
                  </a:lnTo>
                  <a:lnTo>
                    <a:pt x="85489" y="93799"/>
                  </a:lnTo>
                  <a:lnTo>
                    <a:pt x="84256" y="92708"/>
                  </a:lnTo>
                  <a:lnTo>
                    <a:pt x="83045" y="91564"/>
                  </a:lnTo>
                  <a:lnTo>
                    <a:pt x="81855" y="90368"/>
                  </a:lnTo>
                  <a:lnTo>
                    <a:pt x="80683" y="89128"/>
                  </a:lnTo>
                  <a:lnTo>
                    <a:pt x="79524" y="87853"/>
                  </a:lnTo>
                  <a:lnTo>
                    <a:pt x="78378" y="86544"/>
                  </a:lnTo>
                  <a:lnTo>
                    <a:pt x="77245" y="85199"/>
                  </a:lnTo>
                  <a:lnTo>
                    <a:pt x="76125" y="83820"/>
                  </a:lnTo>
                  <a:lnTo>
                    <a:pt x="75018" y="82405"/>
                  </a:lnTo>
                  <a:lnTo>
                    <a:pt x="73925" y="80956"/>
                  </a:lnTo>
                  <a:lnTo>
                    <a:pt x="72844" y="79471"/>
                  </a:lnTo>
                  <a:lnTo>
                    <a:pt x="71777" y="77952"/>
                  </a:lnTo>
                  <a:lnTo>
                    <a:pt x="70723" y="76398"/>
                  </a:lnTo>
                  <a:lnTo>
                    <a:pt x="69684" y="74791"/>
                  </a:lnTo>
                  <a:lnTo>
                    <a:pt x="68662" y="73115"/>
                  </a:lnTo>
                  <a:lnTo>
                    <a:pt x="67658" y="71369"/>
                  </a:lnTo>
                  <a:lnTo>
                    <a:pt x="66671" y="69553"/>
                  </a:lnTo>
                  <a:lnTo>
                    <a:pt x="65702" y="67667"/>
                  </a:lnTo>
                  <a:lnTo>
                    <a:pt x="64750" y="65711"/>
                  </a:lnTo>
                  <a:lnTo>
                    <a:pt x="63816" y="63685"/>
                  </a:lnTo>
                  <a:lnTo>
                    <a:pt x="62899" y="61590"/>
                  </a:lnTo>
                  <a:lnTo>
                    <a:pt x="62000" y="59424"/>
                  </a:lnTo>
                  <a:lnTo>
                    <a:pt x="61118" y="57189"/>
                  </a:lnTo>
                  <a:lnTo>
                    <a:pt x="51950" y="34051"/>
                  </a:lnTo>
                  <a:lnTo>
                    <a:pt x="50097" y="39094"/>
                  </a:lnTo>
                  <a:lnTo>
                    <a:pt x="48205" y="43918"/>
                  </a:lnTo>
                  <a:lnTo>
                    <a:pt x="46273" y="48523"/>
                  </a:lnTo>
                  <a:lnTo>
                    <a:pt x="44302" y="52911"/>
                  </a:lnTo>
                  <a:lnTo>
                    <a:pt x="42291" y="57080"/>
                  </a:lnTo>
                  <a:lnTo>
                    <a:pt x="40242" y="61031"/>
                  </a:lnTo>
                  <a:lnTo>
                    <a:pt x="38153" y="64764"/>
                  </a:lnTo>
                  <a:lnTo>
                    <a:pt x="36025" y="68278"/>
                  </a:lnTo>
                  <a:lnTo>
                    <a:pt x="33857" y="71574"/>
                  </a:lnTo>
                  <a:lnTo>
                    <a:pt x="31650" y="74652"/>
                  </a:lnTo>
                  <a:lnTo>
                    <a:pt x="29378" y="77581"/>
                  </a:lnTo>
                  <a:lnTo>
                    <a:pt x="27014" y="80432"/>
                  </a:lnTo>
                  <a:lnTo>
                    <a:pt x="24558" y="83204"/>
                  </a:lnTo>
                  <a:lnTo>
                    <a:pt x="22011" y="85898"/>
                  </a:lnTo>
                  <a:lnTo>
                    <a:pt x="19372" y="88513"/>
                  </a:lnTo>
                  <a:lnTo>
                    <a:pt x="16641" y="91049"/>
                  </a:lnTo>
                  <a:lnTo>
                    <a:pt x="13819" y="93507"/>
                  </a:lnTo>
                  <a:lnTo>
                    <a:pt x="10905" y="95886"/>
                  </a:lnTo>
                  <a:lnTo>
                    <a:pt x="7899" y="98187"/>
                  </a:lnTo>
                  <a:lnTo>
                    <a:pt x="4802" y="100409"/>
                  </a:lnTo>
                  <a:lnTo>
                    <a:pt x="0" y="91678"/>
                  </a:lnTo>
                  <a:lnTo>
                    <a:pt x="3256" y="89202"/>
                  </a:lnTo>
                  <a:lnTo>
                    <a:pt x="6391" y="86666"/>
                  </a:lnTo>
                  <a:lnTo>
                    <a:pt x="9403" y="84068"/>
                  </a:lnTo>
                  <a:lnTo>
                    <a:pt x="12293" y="81410"/>
                  </a:lnTo>
                  <a:lnTo>
                    <a:pt x="15061" y="78690"/>
                  </a:lnTo>
                  <a:lnTo>
                    <a:pt x="17706" y="75909"/>
                  </a:lnTo>
                  <a:lnTo>
                    <a:pt x="20230" y="73067"/>
                  </a:lnTo>
                  <a:lnTo>
                    <a:pt x="22631" y="70164"/>
                  </a:lnTo>
                  <a:lnTo>
                    <a:pt x="24910" y="67200"/>
                  </a:lnTo>
                  <a:lnTo>
                    <a:pt x="27066" y="64174"/>
                  </a:lnTo>
                  <a:lnTo>
                    <a:pt x="29144" y="61005"/>
                  </a:lnTo>
                  <a:lnTo>
                    <a:pt x="31188" y="57608"/>
                  </a:lnTo>
                  <a:lnTo>
                    <a:pt x="33196" y="53985"/>
                  </a:lnTo>
                  <a:lnTo>
                    <a:pt x="35169" y="50134"/>
                  </a:lnTo>
                  <a:lnTo>
                    <a:pt x="37107" y="46057"/>
                  </a:lnTo>
                  <a:lnTo>
                    <a:pt x="39011" y="41752"/>
                  </a:lnTo>
                  <a:lnTo>
                    <a:pt x="40879" y="37221"/>
                  </a:lnTo>
                  <a:lnTo>
                    <a:pt x="42713" y="32462"/>
                  </a:lnTo>
                  <a:lnTo>
                    <a:pt x="44511" y="27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082744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0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050875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048256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126400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69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159143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189702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0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163072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201926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177042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201926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227246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0410" y="5740992"/>
              <a:ext cx="42346" cy="99972"/>
            </a:xfrm>
            <a:custGeom>
              <a:avLst/>
              <a:pathLst>
                <a:path w="42346" h="99972">
                  <a:moveTo>
                    <a:pt x="33615" y="0"/>
                  </a:moveTo>
                  <a:lnTo>
                    <a:pt x="42346" y="0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9017"/>
                  </a:lnTo>
                  <a:lnTo>
                    <a:pt x="0" y="79017"/>
                  </a:lnTo>
                  <a:lnTo>
                    <a:pt x="0" y="70723"/>
                  </a:lnTo>
                  <a:lnTo>
                    <a:pt x="33615" y="70723"/>
                  </a:lnTo>
                  <a:lnTo>
                    <a:pt x="33615" y="51950"/>
                  </a:lnTo>
                  <a:lnTo>
                    <a:pt x="5238" y="51950"/>
                  </a:lnTo>
                  <a:lnTo>
                    <a:pt x="5238" y="43656"/>
                  </a:lnTo>
                  <a:lnTo>
                    <a:pt x="33615" y="43656"/>
                  </a:lnTo>
                  <a:lnTo>
                    <a:pt x="33615" y="25320"/>
                  </a:lnTo>
                  <a:lnTo>
                    <a:pt x="5238" y="25320"/>
                  </a:lnTo>
                  <a:lnTo>
                    <a:pt x="5238" y="17025"/>
                  </a:lnTo>
                  <a:lnTo>
                    <a:pt x="33615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87163" y="5740992"/>
              <a:ext cx="43219" cy="100409"/>
            </a:xfrm>
            <a:custGeom>
              <a:avLst/>
              <a:pathLst>
                <a:path w="43219" h="100409">
                  <a:moveTo>
                    <a:pt x="0" y="0"/>
                  </a:moveTo>
                  <a:lnTo>
                    <a:pt x="8731" y="0"/>
                  </a:lnTo>
                  <a:lnTo>
                    <a:pt x="8731" y="17025"/>
                  </a:lnTo>
                  <a:lnTo>
                    <a:pt x="39727" y="17025"/>
                  </a:lnTo>
                  <a:lnTo>
                    <a:pt x="39727" y="25320"/>
                  </a:lnTo>
                  <a:lnTo>
                    <a:pt x="8731" y="25320"/>
                  </a:lnTo>
                  <a:lnTo>
                    <a:pt x="8731" y="43656"/>
                  </a:lnTo>
                  <a:lnTo>
                    <a:pt x="35798" y="43656"/>
                  </a:lnTo>
                  <a:lnTo>
                    <a:pt x="35798" y="51950"/>
                  </a:lnTo>
                  <a:lnTo>
                    <a:pt x="8731" y="51950"/>
                  </a:lnTo>
                  <a:lnTo>
                    <a:pt x="8731" y="70723"/>
                  </a:lnTo>
                  <a:lnTo>
                    <a:pt x="43219" y="70723"/>
                  </a:lnTo>
                  <a:lnTo>
                    <a:pt x="43219" y="79017"/>
                  </a:lnTo>
                  <a:lnTo>
                    <a:pt x="8731" y="79017"/>
                  </a:lnTo>
                  <a:lnTo>
                    <a:pt x="8731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744789" y="5740992"/>
              <a:ext cx="94734" cy="34051"/>
            </a:xfrm>
            <a:custGeom>
              <a:avLst/>
              <a:pathLst>
                <a:path w="94734" h="34051">
                  <a:moveTo>
                    <a:pt x="42346" y="0"/>
                  </a:moveTo>
                  <a:lnTo>
                    <a:pt x="51077" y="0"/>
                  </a:lnTo>
                  <a:lnTo>
                    <a:pt x="51077" y="15716"/>
                  </a:lnTo>
                  <a:lnTo>
                    <a:pt x="64611" y="15716"/>
                  </a:lnTo>
                  <a:lnTo>
                    <a:pt x="65471" y="14402"/>
                  </a:lnTo>
                  <a:lnTo>
                    <a:pt x="66305" y="13079"/>
                  </a:lnTo>
                  <a:lnTo>
                    <a:pt x="67112" y="11747"/>
                  </a:lnTo>
                  <a:lnTo>
                    <a:pt x="67894" y="10407"/>
                  </a:lnTo>
                  <a:lnTo>
                    <a:pt x="68649" y="9058"/>
                  </a:lnTo>
                  <a:lnTo>
                    <a:pt x="69378" y="7700"/>
                  </a:lnTo>
                  <a:lnTo>
                    <a:pt x="70081" y="6334"/>
                  </a:lnTo>
                  <a:lnTo>
                    <a:pt x="70758" y="4959"/>
                  </a:lnTo>
                  <a:lnTo>
                    <a:pt x="71408" y="3575"/>
                  </a:lnTo>
                  <a:lnTo>
                    <a:pt x="72032" y="2182"/>
                  </a:lnTo>
                  <a:lnTo>
                    <a:pt x="81200" y="4802"/>
                  </a:lnTo>
                  <a:lnTo>
                    <a:pt x="80502" y="6011"/>
                  </a:lnTo>
                  <a:lnTo>
                    <a:pt x="79803" y="7194"/>
                  </a:lnTo>
                  <a:lnTo>
                    <a:pt x="79105" y="8351"/>
                  </a:lnTo>
                  <a:lnTo>
                    <a:pt x="78406" y="9482"/>
                  </a:lnTo>
                  <a:lnTo>
                    <a:pt x="77708" y="10586"/>
                  </a:lnTo>
                  <a:lnTo>
                    <a:pt x="77009" y="11664"/>
                  </a:lnTo>
                  <a:lnTo>
                    <a:pt x="76311" y="12717"/>
                  </a:lnTo>
                  <a:lnTo>
                    <a:pt x="75612" y="13742"/>
                  </a:lnTo>
                  <a:lnTo>
                    <a:pt x="74914" y="14742"/>
                  </a:lnTo>
                  <a:lnTo>
                    <a:pt x="74215" y="15716"/>
                  </a:lnTo>
                  <a:lnTo>
                    <a:pt x="94734" y="15716"/>
                  </a:lnTo>
                  <a:lnTo>
                    <a:pt x="94734" y="34051"/>
                  </a:lnTo>
                  <a:lnTo>
                    <a:pt x="86002" y="34051"/>
                  </a:lnTo>
                  <a:lnTo>
                    <a:pt x="86002" y="23137"/>
                  </a:lnTo>
                  <a:lnTo>
                    <a:pt x="8731" y="23137"/>
                  </a:lnTo>
                  <a:lnTo>
                    <a:pt x="8731" y="34051"/>
                  </a:lnTo>
                  <a:lnTo>
                    <a:pt x="0" y="34051"/>
                  </a:lnTo>
                  <a:lnTo>
                    <a:pt x="0" y="15716"/>
                  </a:lnTo>
                  <a:lnTo>
                    <a:pt x="20081" y="15716"/>
                  </a:lnTo>
                  <a:lnTo>
                    <a:pt x="19549" y="14585"/>
                  </a:lnTo>
                  <a:lnTo>
                    <a:pt x="18999" y="13463"/>
                  </a:lnTo>
                  <a:lnTo>
                    <a:pt x="18431" y="12350"/>
                  </a:lnTo>
                  <a:lnTo>
                    <a:pt x="17846" y="11245"/>
                  </a:lnTo>
                  <a:lnTo>
                    <a:pt x="17244" y="10150"/>
                  </a:lnTo>
                  <a:lnTo>
                    <a:pt x="16624" y="9063"/>
                  </a:lnTo>
                  <a:lnTo>
                    <a:pt x="15986" y="7984"/>
                  </a:lnTo>
                  <a:lnTo>
                    <a:pt x="15332" y="6915"/>
                  </a:lnTo>
                  <a:lnTo>
                    <a:pt x="14659" y="5854"/>
                  </a:lnTo>
                  <a:lnTo>
                    <a:pt x="13970" y="4802"/>
                  </a:lnTo>
                  <a:lnTo>
                    <a:pt x="21391" y="1309"/>
                  </a:lnTo>
                  <a:lnTo>
                    <a:pt x="22417" y="2632"/>
                  </a:lnTo>
                  <a:lnTo>
                    <a:pt x="23399" y="3981"/>
                  </a:lnTo>
                  <a:lnTo>
                    <a:pt x="24338" y="5356"/>
                  </a:lnTo>
                  <a:lnTo>
                    <a:pt x="25233" y="6757"/>
                  </a:lnTo>
                  <a:lnTo>
                    <a:pt x="26084" y="8185"/>
                  </a:lnTo>
                  <a:lnTo>
                    <a:pt x="26892" y="9639"/>
                  </a:lnTo>
                  <a:lnTo>
                    <a:pt x="27656" y="11119"/>
                  </a:lnTo>
                  <a:lnTo>
                    <a:pt x="28376" y="12625"/>
                  </a:lnTo>
                  <a:lnTo>
                    <a:pt x="29053" y="14157"/>
                  </a:lnTo>
                  <a:lnTo>
                    <a:pt x="29686" y="15716"/>
                  </a:lnTo>
                  <a:lnTo>
                    <a:pt x="42346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752647" y="5771988"/>
              <a:ext cx="79454" cy="69850"/>
            </a:xfrm>
            <a:custGeom>
              <a:avLst/>
              <a:pathLst>
                <a:path w="79454" h="69850">
                  <a:moveTo>
                    <a:pt x="9604" y="0"/>
                  </a:moveTo>
                  <a:lnTo>
                    <a:pt x="68976" y="0"/>
                  </a:lnTo>
                  <a:lnTo>
                    <a:pt x="68976" y="24884"/>
                  </a:lnTo>
                  <a:lnTo>
                    <a:pt x="44092" y="24884"/>
                  </a:lnTo>
                  <a:lnTo>
                    <a:pt x="44092" y="32742"/>
                  </a:lnTo>
                  <a:lnTo>
                    <a:pt x="79454" y="32742"/>
                  </a:lnTo>
                  <a:lnTo>
                    <a:pt x="79454" y="53260"/>
                  </a:lnTo>
                  <a:lnTo>
                    <a:pt x="79423" y="54199"/>
                  </a:lnTo>
                  <a:lnTo>
                    <a:pt x="79332" y="55094"/>
                  </a:lnTo>
                  <a:lnTo>
                    <a:pt x="79179" y="55945"/>
                  </a:lnTo>
                  <a:lnTo>
                    <a:pt x="78965" y="56753"/>
                  </a:lnTo>
                  <a:lnTo>
                    <a:pt x="78690" y="57517"/>
                  </a:lnTo>
                  <a:lnTo>
                    <a:pt x="78354" y="58237"/>
                  </a:lnTo>
                  <a:lnTo>
                    <a:pt x="77956" y="58914"/>
                  </a:lnTo>
                  <a:lnTo>
                    <a:pt x="77498" y="59547"/>
                  </a:lnTo>
                  <a:lnTo>
                    <a:pt x="76979" y="60136"/>
                  </a:lnTo>
                  <a:lnTo>
                    <a:pt x="76398" y="60682"/>
                  </a:lnTo>
                  <a:lnTo>
                    <a:pt x="75756" y="61179"/>
                  </a:lnTo>
                  <a:lnTo>
                    <a:pt x="75053" y="61625"/>
                  </a:lnTo>
                  <a:lnTo>
                    <a:pt x="74289" y="62018"/>
                  </a:lnTo>
                  <a:lnTo>
                    <a:pt x="73464" y="62358"/>
                  </a:lnTo>
                  <a:lnTo>
                    <a:pt x="72578" y="62646"/>
                  </a:lnTo>
                  <a:lnTo>
                    <a:pt x="71631" y="62882"/>
                  </a:lnTo>
                  <a:lnTo>
                    <a:pt x="70622" y="63065"/>
                  </a:lnTo>
                  <a:lnTo>
                    <a:pt x="69553" y="63196"/>
                  </a:lnTo>
                  <a:lnTo>
                    <a:pt x="68422" y="63275"/>
                  </a:lnTo>
                  <a:lnTo>
                    <a:pt x="67230" y="63301"/>
                  </a:lnTo>
                  <a:lnTo>
                    <a:pt x="66427" y="63292"/>
                  </a:lnTo>
                  <a:lnTo>
                    <a:pt x="65589" y="63266"/>
                  </a:lnTo>
                  <a:lnTo>
                    <a:pt x="64716" y="63222"/>
                  </a:lnTo>
                  <a:lnTo>
                    <a:pt x="63807" y="63161"/>
                  </a:lnTo>
                  <a:lnTo>
                    <a:pt x="62865" y="63083"/>
                  </a:lnTo>
                  <a:lnTo>
                    <a:pt x="61887" y="62987"/>
                  </a:lnTo>
                  <a:lnTo>
                    <a:pt x="60874" y="62873"/>
                  </a:lnTo>
                  <a:lnTo>
                    <a:pt x="59826" y="62742"/>
                  </a:lnTo>
                  <a:lnTo>
                    <a:pt x="58743" y="62594"/>
                  </a:lnTo>
                  <a:lnTo>
                    <a:pt x="57626" y="62428"/>
                  </a:lnTo>
                  <a:lnTo>
                    <a:pt x="55880" y="54570"/>
                  </a:lnTo>
                  <a:lnTo>
                    <a:pt x="57325" y="54736"/>
                  </a:lnTo>
                  <a:lnTo>
                    <a:pt x="58691" y="54884"/>
                  </a:lnTo>
                  <a:lnTo>
                    <a:pt x="59979" y="55015"/>
                  </a:lnTo>
                  <a:lnTo>
                    <a:pt x="61188" y="55129"/>
                  </a:lnTo>
                  <a:lnTo>
                    <a:pt x="62319" y="55225"/>
                  </a:lnTo>
                  <a:lnTo>
                    <a:pt x="63371" y="55303"/>
                  </a:lnTo>
                  <a:lnTo>
                    <a:pt x="64344" y="55364"/>
                  </a:lnTo>
                  <a:lnTo>
                    <a:pt x="65239" y="55408"/>
                  </a:lnTo>
                  <a:lnTo>
                    <a:pt x="66056" y="55434"/>
                  </a:lnTo>
                  <a:lnTo>
                    <a:pt x="66794" y="55443"/>
                  </a:lnTo>
                  <a:lnTo>
                    <a:pt x="67540" y="55404"/>
                  </a:lnTo>
                  <a:lnTo>
                    <a:pt x="68208" y="55286"/>
                  </a:lnTo>
                  <a:lnTo>
                    <a:pt x="68797" y="55089"/>
                  </a:lnTo>
                  <a:lnTo>
                    <a:pt x="69308" y="54814"/>
                  </a:lnTo>
                  <a:lnTo>
                    <a:pt x="69740" y="54461"/>
                  </a:lnTo>
                  <a:lnTo>
                    <a:pt x="70094" y="54028"/>
                  </a:lnTo>
                  <a:lnTo>
                    <a:pt x="70369" y="53518"/>
                  </a:lnTo>
                  <a:lnTo>
                    <a:pt x="70565" y="52928"/>
                  </a:lnTo>
                  <a:lnTo>
                    <a:pt x="70683" y="52260"/>
                  </a:lnTo>
                  <a:lnTo>
                    <a:pt x="70723" y="51514"/>
                  </a:lnTo>
                  <a:lnTo>
                    <a:pt x="70723" y="40163"/>
                  </a:lnTo>
                  <a:lnTo>
                    <a:pt x="44092" y="40163"/>
                  </a:lnTo>
                  <a:lnTo>
                    <a:pt x="44092" y="69850"/>
                  </a:lnTo>
                  <a:lnTo>
                    <a:pt x="35361" y="69850"/>
                  </a:lnTo>
                  <a:lnTo>
                    <a:pt x="35361" y="40163"/>
                  </a:lnTo>
                  <a:lnTo>
                    <a:pt x="8731" y="40163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32742"/>
                  </a:lnTo>
                  <a:lnTo>
                    <a:pt x="35361" y="32742"/>
                  </a:lnTo>
                  <a:lnTo>
                    <a:pt x="35361" y="24884"/>
                  </a:lnTo>
                  <a:lnTo>
                    <a:pt x="960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770546" y="5778973"/>
              <a:ext cx="42783" cy="10914"/>
            </a:xfrm>
            <a:custGeom>
              <a:avLst/>
              <a:pathLst>
                <a:path w="42783" h="10914">
                  <a:moveTo>
                    <a:pt x="0" y="10914"/>
                  </a:moveTo>
                  <a:lnTo>
                    <a:pt x="42783" y="10914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888418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856549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853930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932075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70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964817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995376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968746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7007600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982716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007600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032921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2021-10-19T09:50:25Z</dcterms:modified>
</cp:coreProperties>
</file>