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07281" y="1802041"/>
              <a:ext cx="2196877" cy="34776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07281" y="4739459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07281" y="3658919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07281" y="2578380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07281" y="5279729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07281" y="4199189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07281" y="3118650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07281" y="2038110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21121" y="1802041"/>
              <a:ext cx="0" cy="3477687"/>
            </a:xfrm>
            <a:custGeom>
              <a:avLst/>
              <a:pathLst>
                <a:path w="0" h="3477687">
                  <a:moveTo>
                    <a:pt x="0" y="3477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44187" y="1802041"/>
              <a:ext cx="0" cy="3477687"/>
            </a:xfrm>
            <a:custGeom>
              <a:avLst/>
              <a:pathLst>
                <a:path w="0" h="3477687">
                  <a:moveTo>
                    <a:pt x="0" y="3477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567253" y="1802041"/>
              <a:ext cx="0" cy="3477687"/>
            </a:xfrm>
            <a:custGeom>
              <a:avLst/>
              <a:pathLst>
                <a:path w="0" h="3477687">
                  <a:moveTo>
                    <a:pt x="0" y="3477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090319" y="1802041"/>
              <a:ext cx="0" cy="3477687"/>
            </a:xfrm>
            <a:custGeom>
              <a:avLst/>
              <a:pathLst>
                <a:path w="0" h="3477687">
                  <a:moveTo>
                    <a:pt x="0" y="3477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854939" y="4180065"/>
              <a:ext cx="470759" cy="1099664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808807" y="2255653"/>
              <a:ext cx="470759" cy="3024076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331873" y="4502792"/>
              <a:ext cx="470759" cy="77693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285741" y="4777708"/>
              <a:ext cx="470759" cy="502020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3957064" y="4062877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033464" y="4062877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045923" y="4072872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182156" y="4100187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131428" y="406431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110959" y="4063493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192220" y="4107786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121023" y="407088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2909494" y="2139902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988975" y="2138465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002461" y="2183511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136024" y="2175775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085296" y="2139902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064827" y="2139081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146088" y="2183374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074890" y="214647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437626" y="4387042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508138" y="4387042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519503" y="4401322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3659090" y="4422914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3608362" y="4387042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3587893" y="438622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3669154" y="443051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597957" y="439361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426373" y="4660520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438901" y="4670515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2573971" y="4697830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523243" y="4661958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2502774" y="4661136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584034" y="4705429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2512837" y="4668530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207281" y="1802041"/>
              <a:ext cx="2196877" cy="347768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473748" y="1802041"/>
              <a:ext cx="2196877" cy="34776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473748" y="4739459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473748" y="3658919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473748" y="2578380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473748" y="5279729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473748" y="4199189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473748" y="3118650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473748" y="2038110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787587" y="1802041"/>
              <a:ext cx="0" cy="3477687"/>
            </a:xfrm>
            <a:custGeom>
              <a:avLst/>
              <a:pathLst>
                <a:path w="0" h="3477687">
                  <a:moveTo>
                    <a:pt x="0" y="3477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310653" y="1802041"/>
              <a:ext cx="0" cy="3477687"/>
            </a:xfrm>
            <a:custGeom>
              <a:avLst/>
              <a:pathLst>
                <a:path w="0" h="3477687">
                  <a:moveTo>
                    <a:pt x="0" y="3477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833719" y="1802041"/>
              <a:ext cx="0" cy="3477687"/>
            </a:xfrm>
            <a:custGeom>
              <a:avLst/>
              <a:pathLst>
                <a:path w="0" h="3477687">
                  <a:moveTo>
                    <a:pt x="0" y="3477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356786" y="1802041"/>
              <a:ext cx="0" cy="3477687"/>
            </a:xfrm>
            <a:custGeom>
              <a:avLst/>
              <a:pathLst>
                <a:path w="0" h="3477687">
                  <a:moveTo>
                    <a:pt x="0" y="3477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6121406" y="4085255"/>
              <a:ext cx="470759" cy="119447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5075274" y="2578380"/>
              <a:ext cx="470759" cy="2701348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5598340" y="4177137"/>
              <a:ext cx="470759" cy="1102591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4552207" y="4875445"/>
              <a:ext cx="470759" cy="404283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223530" y="3968067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301505" y="3968067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448623" y="4005377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397895" y="396950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377426" y="3968683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458687" y="4012976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387489" y="3976077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175960" y="2462630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253798" y="2461192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266258" y="2471187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5402491" y="2498502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351763" y="2462630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331294" y="2461808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412554" y="2506101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341357" y="2469202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700464" y="4059949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776864" y="4059949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789324" y="4069944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925557" y="4097260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874829" y="4061387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854360" y="4060566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935621" y="4104858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864423" y="4067959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4693456" y="4759695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4840437" y="4795567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789709" y="4759695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4769240" y="4758873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850501" y="4803166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779304" y="4766267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4473748" y="1802041"/>
              <a:ext cx="2196877" cy="347768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6740214" y="1802041"/>
              <a:ext cx="2196877" cy="34776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6740214" y="4739459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6740214" y="3658919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6740214" y="2578380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740214" y="5279729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6740214" y="4199189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6740214" y="3118650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740214" y="2038110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7054054" y="1802041"/>
              <a:ext cx="0" cy="3477687"/>
            </a:xfrm>
            <a:custGeom>
              <a:avLst/>
              <a:pathLst>
                <a:path w="0" h="3477687">
                  <a:moveTo>
                    <a:pt x="0" y="3477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7577120" y="1802041"/>
              <a:ext cx="0" cy="3477687"/>
            </a:xfrm>
            <a:custGeom>
              <a:avLst/>
              <a:pathLst>
                <a:path w="0" h="3477687">
                  <a:moveTo>
                    <a:pt x="0" y="3477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8100186" y="1802041"/>
              <a:ext cx="0" cy="3477687"/>
            </a:xfrm>
            <a:custGeom>
              <a:avLst/>
              <a:pathLst>
                <a:path w="0" h="3477687">
                  <a:moveTo>
                    <a:pt x="0" y="3477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8623252" y="1802041"/>
              <a:ext cx="0" cy="3477687"/>
            </a:xfrm>
            <a:custGeom>
              <a:avLst/>
              <a:pathLst>
                <a:path w="0" h="3477687">
                  <a:moveTo>
                    <a:pt x="0" y="3477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8387873" y="4185931"/>
              <a:ext cx="470759" cy="1093797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7341740" y="2462371"/>
              <a:ext cx="470759" cy="2817357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7864806" y="4351658"/>
              <a:ext cx="470759" cy="92807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6818674" y="4716257"/>
              <a:ext cx="470759" cy="563471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8489997" y="4068743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8566397" y="4068743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8578857" y="4078738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8715090" y="4106053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8664362" y="4070181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8643893" y="4069359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8725153" y="4113652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8653956" y="4076753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7442427" y="2346621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7521840" y="2345183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7668958" y="2382493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7618230" y="2346621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7597760" y="2345799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7679021" y="2390092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7607824" y="2353193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7970559" y="4235908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8045043" y="4235908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8192024" y="4271780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8141296" y="4235908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8120827" y="4235086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8202087" y="4279379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8130890" y="4242480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924427" y="4600507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997199" y="4599069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7009658" y="4609064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7145892" y="4636379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7095164" y="4600507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7074694" y="4599685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7155955" y="4643978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7084758" y="4607079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6740214" y="1802041"/>
              <a:ext cx="2196877" cy="347768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2207281" y="1590617"/>
              <a:ext cx="2196877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3030685" y="1644405"/>
              <a:ext cx="103028" cy="82946"/>
            </a:xfrm>
            <a:custGeom>
              <a:avLst/>
              <a:pathLst>
                <a:path w="103028" h="82946">
                  <a:moveTo>
                    <a:pt x="4802" y="7421"/>
                  </a:moveTo>
                  <a:lnTo>
                    <a:pt x="22701" y="7421"/>
                  </a:lnTo>
                  <a:lnTo>
                    <a:pt x="22701" y="0"/>
                  </a:lnTo>
                  <a:lnTo>
                    <a:pt x="30559" y="0"/>
                  </a:lnTo>
                  <a:lnTo>
                    <a:pt x="30559" y="7421"/>
                  </a:lnTo>
                  <a:lnTo>
                    <a:pt x="72032" y="7421"/>
                  </a:lnTo>
                  <a:lnTo>
                    <a:pt x="72032" y="0"/>
                  </a:lnTo>
                  <a:lnTo>
                    <a:pt x="80327" y="0"/>
                  </a:lnTo>
                  <a:lnTo>
                    <a:pt x="80327" y="7421"/>
                  </a:lnTo>
                  <a:lnTo>
                    <a:pt x="98663" y="7421"/>
                  </a:lnTo>
                  <a:lnTo>
                    <a:pt x="98663" y="15279"/>
                  </a:lnTo>
                  <a:lnTo>
                    <a:pt x="80327" y="15279"/>
                  </a:lnTo>
                  <a:lnTo>
                    <a:pt x="80327" y="51950"/>
                  </a:lnTo>
                  <a:lnTo>
                    <a:pt x="102592" y="51950"/>
                  </a:lnTo>
                  <a:lnTo>
                    <a:pt x="102592" y="59809"/>
                  </a:lnTo>
                  <a:lnTo>
                    <a:pt x="76835" y="59809"/>
                  </a:lnTo>
                  <a:lnTo>
                    <a:pt x="78904" y="61598"/>
                  </a:lnTo>
                  <a:lnTo>
                    <a:pt x="81095" y="63301"/>
                  </a:lnTo>
                  <a:lnTo>
                    <a:pt x="83409" y="64916"/>
                  </a:lnTo>
                  <a:lnTo>
                    <a:pt x="85845" y="66444"/>
                  </a:lnTo>
                  <a:lnTo>
                    <a:pt x="88403" y="67885"/>
                  </a:lnTo>
                  <a:lnTo>
                    <a:pt x="91084" y="69238"/>
                  </a:lnTo>
                  <a:lnTo>
                    <a:pt x="93887" y="70504"/>
                  </a:lnTo>
                  <a:lnTo>
                    <a:pt x="96812" y="71683"/>
                  </a:lnTo>
                  <a:lnTo>
                    <a:pt x="99859" y="72774"/>
                  </a:lnTo>
                  <a:lnTo>
                    <a:pt x="103028" y="73779"/>
                  </a:lnTo>
                  <a:lnTo>
                    <a:pt x="98226" y="82946"/>
                  </a:lnTo>
                  <a:lnTo>
                    <a:pt x="94288" y="81301"/>
                  </a:lnTo>
                  <a:lnTo>
                    <a:pt x="90508" y="79506"/>
                  </a:lnTo>
                  <a:lnTo>
                    <a:pt x="86884" y="77564"/>
                  </a:lnTo>
                  <a:lnTo>
                    <a:pt x="83418" y="75472"/>
                  </a:lnTo>
                  <a:lnTo>
                    <a:pt x="80109" y="73233"/>
                  </a:lnTo>
                  <a:lnTo>
                    <a:pt x="76957" y="70845"/>
                  </a:lnTo>
                  <a:lnTo>
                    <a:pt x="73962" y="68308"/>
                  </a:lnTo>
                  <a:lnTo>
                    <a:pt x="71124" y="65624"/>
                  </a:lnTo>
                  <a:lnTo>
                    <a:pt x="68444" y="62790"/>
                  </a:lnTo>
                  <a:lnTo>
                    <a:pt x="65920" y="59809"/>
                  </a:lnTo>
                  <a:lnTo>
                    <a:pt x="37544" y="59809"/>
                  </a:lnTo>
                  <a:lnTo>
                    <a:pt x="35173" y="62555"/>
                  </a:lnTo>
                  <a:lnTo>
                    <a:pt x="32602" y="65204"/>
                  </a:lnTo>
                  <a:lnTo>
                    <a:pt x="29830" y="67758"/>
                  </a:lnTo>
                  <a:lnTo>
                    <a:pt x="26857" y="70216"/>
                  </a:lnTo>
                  <a:lnTo>
                    <a:pt x="23683" y="72578"/>
                  </a:lnTo>
                  <a:lnTo>
                    <a:pt x="20308" y="74844"/>
                  </a:lnTo>
                  <a:lnTo>
                    <a:pt x="16733" y="77013"/>
                  </a:lnTo>
                  <a:lnTo>
                    <a:pt x="12957" y="79087"/>
                  </a:lnTo>
                  <a:lnTo>
                    <a:pt x="8980" y="81065"/>
                  </a:lnTo>
                  <a:lnTo>
                    <a:pt x="4802" y="82946"/>
                  </a:lnTo>
                  <a:lnTo>
                    <a:pt x="0" y="75525"/>
                  </a:lnTo>
                  <a:lnTo>
                    <a:pt x="3645" y="73953"/>
                  </a:lnTo>
                  <a:lnTo>
                    <a:pt x="7072" y="72382"/>
                  </a:lnTo>
                  <a:lnTo>
                    <a:pt x="10281" y="70810"/>
                  </a:lnTo>
                  <a:lnTo>
                    <a:pt x="13271" y="69238"/>
                  </a:lnTo>
                  <a:lnTo>
                    <a:pt x="16043" y="67667"/>
                  </a:lnTo>
                  <a:lnTo>
                    <a:pt x="18597" y="66095"/>
                  </a:lnTo>
                  <a:lnTo>
                    <a:pt x="20933" y="64523"/>
                  </a:lnTo>
                  <a:lnTo>
                    <a:pt x="23050" y="62952"/>
                  </a:lnTo>
                  <a:lnTo>
                    <a:pt x="24949" y="61380"/>
                  </a:lnTo>
                  <a:lnTo>
                    <a:pt x="26630" y="59809"/>
                  </a:lnTo>
                  <a:lnTo>
                    <a:pt x="1309" y="59809"/>
                  </a:lnTo>
                  <a:lnTo>
                    <a:pt x="1309" y="51950"/>
                  </a:lnTo>
                  <a:lnTo>
                    <a:pt x="22701" y="51950"/>
                  </a:lnTo>
                  <a:lnTo>
                    <a:pt x="22701" y="15279"/>
                  </a:lnTo>
                  <a:lnTo>
                    <a:pt x="4802" y="1527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3061245" y="1659685"/>
              <a:ext cx="41473" cy="6548"/>
            </a:xfrm>
            <a:custGeom>
              <a:avLst/>
              <a:pathLst>
                <a:path w="41473" h="6548">
                  <a:moveTo>
                    <a:pt x="0" y="6548"/>
                  </a:moveTo>
                  <a:lnTo>
                    <a:pt x="41473" y="654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3061245" y="1673655"/>
              <a:ext cx="41473" cy="7421"/>
            </a:xfrm>
            <a:custGeom>
              <a:avLst/>
              <a:pathLst>
                <a:path w="41473" h="7421">
                  <a:moveTo>
                    <a:pt x="0" y="7421"/>
                  </a:moveTo>
                  <a:lnTo>
                    <a:pt x="41473" y="7421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3061245" y="1688498"/>
              <a:ext cx="41473" cy="7858"/>
            </a:xfrm>
            <a:custGeom>
              <a:avLst/>
              <a:pathLst>
                <a:path w="41473" h="7858">
                  <a:moveTo>
                    <a:pt x="0" y="7858"/>
                  </a:moveTo>
                  <a:lnTo>
                    <a:pt x="41473" y="785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3040726" y="1707270"/>
              <a:ext cx="83819" cy="34488"/>
            </a:xfrm>
            <a:custGeom>
              <a:avLst/>
              <a:pathLst>
                <a:path w="83819" h="34488">
                  <a:moveTo>
                    <a:pt x="15716" y="9604"/>
                  </a:moveTo>
                  <a:lnTo>
                    <a:pt x="36671" y="9604"/>
                  </a:lnTo>
                  <a:lnTo>
                    <a:pt x="36671" y="0"/>
                  </a:lnTo>
                  <a:lnTo>
                    <a:pt x="45402" y="0"/>
                  </a:lnTo>
                  <a:lnTo>
                    <a:pt x="45402" y="9604"/>
                  </a:lnTo>
                  <a:lnTo>
                    <a:pt x="66357" y="9604"/>
                  </a:lnTo>
                  <a:lnTo>
                    <a:pt x="66357" y="17462"/>
                  </a:lnTo>
                  <a:lnTo>
                    <a:pt x="45402" y="17462"/>
                  </a:lnTo>
                  <a:lnTo>
                    <a:pt x="45402" y="26630"/>
                  </a:lnTo>
                  <a:lnTo>
                    <a:pt x="83819" y="26630"/>
                  </a:lnTo>
                  <a:lnTo>
                    <a:pt x="83819" y="34488"/>
                  </a:lnTo>
                  <a:lnTo>
                    <a:pt x="0" y="34488"/>
                  </a:lnTo>
                  <a:lnTo>
                    <a:pt x="0" y="26630"/>
                  </a:lnTo>
                  <a:lnTo>
                    <a:pt x="36671" y="26630"/>
                  </a:lnTo>
                  <a:lnTo>
                    <a:pt x="36671" y="17462"/>
                  </a:lnTo>
                  <a:lnTo>
                    <a:pt x="15716" y="174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3142445" y="1651390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3162527" y="1693737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3189594" y="1644405"/>
              <a:ext cx="51077" cy="100409"/>
            </a:xfrm>
            <a:custGeom>
              <a:avLst/>
              <a:pathLst>
                <a:path w="51077" h="100409">
                  <a:moveTo>
                    <a:pt x="0" y="8731"/>
                  </a:moveTo>
                  <a:lnTo>
                    <a:pt x="8294" y="8731"/>
                  </a:lnTo>
                  <a:lnTo>
                    <a:pt x="8294" y="36234"/>
                  </a:lnTo>
                  <a:lnTo>
                    <a:pt x="20955" y="36234"/>
                  </a:lnTo>
                  <a:lnTo>
                    <a:pt x="20955" y="0"/>
                  </a:lnTo>
                  <a:lnTo>
                    <a:pt x="29249" y="0"/>
                  </a:lnTo>
                  <a:lnTo>
                    <a:pt x="29249" y="36234"/>
                  </a:lnTo>
                  <a:lnTo>
                    <a:pt x="42783" y="36234"/>
                  </a:lnTo>
                  <a:lnTo>
                    <a:pt x="42783" y="8731"/>
                  </a:lnTo>
                  <a:lnTo>
                    <a:pt x="51077" y="8731"/>
                  </a:lnTo>
                  <a:lnTo>
                    <a:pt x="51077" y="47148"/>
                  </a:lnTo>
                  <a:lnTo>
                    <a:pt x="42783" y="47148"/>
                  </a:lnTo>
                  <a:lnTo>
                    <a:pt x="42783" y="43656"/>
                  </a:lnTo>
                  <a:lnTo>
                    <a:pt x="29249" y="43656"/>
                  </a:lnTo>
                  <a:lnTo>
                    <a:pt x="29249" y="87312"/>
                  </a:lnTo>
                  <a:lnTo>
                    <a:pt x="42783" y="87312"/>
                  </a:lnTo>
                  <a:lnTo>
                    <a:pt x="42783" y="54133"/>
                  </a:lnTo>
                  <a:lnTo>
                    <a:pt x="51077" y="54133"/>
                  </a:lnTo>
                  <a:lnTo>
                    <a:pt x="51077" y="100409"/>
                  </a:lnTo>
                  <a:lnTo>
                    <a:pt x="42783" y="100409"/>
                  </a:lnTo>
                  <a:lnTo>
                    <a:pt x="42783" y="95170"/>
                  </a:lnTo>
                  <a:lnTo>
                    <a:pt x="0" y="95170"/>
                  </a:lnTo>
                  <a:lnTo>
                    <a:pt x="0" y="54133"/>
                  </a:lnTo>
                  <a:lnTo>
                    <a:pt x="8731" y="54133"/>
                  </a:lnTo>
                  <a:lnTo>
                    <a:pt x="8731" y="87312"/>
                  </a:lnTo>
                  <a:lnTo>
                    <a:pt x="20955" y="87312"/>
                  </a:lnTo>
                  <a:lnTo>
                    <a:pt x="20955" y="43656"/>
                  </a:lnTo>
                  <a:lnTo>
                    <a:pt x="0" y="4365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3254205" y="1651390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3274287" y="1693737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3292623" y="1648771"/>
              <a:ext cx="63738" cy="96043"/>
            </a:xfrm>
            <a:custGeom>
              <a:avLst/>
              <a:pathLst>
                <a:path w="63738" h="96043">
                  <a:moveTo>
                    <a:pt x="6548" y="0"/>
                  </a:moveTo>
                  <a:lnTo>
                    <a:pt x="59809" y="0"/>
                  </a:lnTo>
                  <a:lnTo>
                    <a:pt x="59809" y="8294"/>
                  </a:lnTo>
                  <a:lnTo>
                    <a:pt x="49331" y="8294"/>
                  </a:lnTo>
                  <a:lnTo>
                    <a:pt x="49331" y="41473"/>
                  </a:lnTo>
                  <a:lnTo>
                    <a:pt x="63738" y="41473"/>
                  </a:lnTo>
                  <a:lnTo>
                    <a:pt x="63738" y="49768"/>
                  </a:lnTo>
                  <a:lnTo>
                    <a:pt x="49331" y="49768"/>
                  </a:lnTo>
                  <a:lnTo>
                    <a:pt x="49331" y="96043"/>
                  </a:lnTo>
                  <a:lnTo>
                    <a:pt x="41036" y="96043"/>
                  </a:lnTo>
                  <a:lnTo>
                    <a:pt x="41036" y="49768"/>
                  </a:lnTo>
                  <a:lnTo>
                    <a:pt x="26193" y="49768"/>
                  </a:lnTo>
                  <a:lnTo>
                    <a:pt x="25691" y="55260"/>
                  </a:lnTo>
                  <a:lnTo>
                    <a:pt x="24884" y="60559"/>
                  </a:lnTo>
                  <a:lnTo>
                    <a:pt x="23770" y="65667"/>
                  </a:lnTo>
                  <a:lnTo>
                    <a:pt x="22352" y="70583"/>
                  </a:lnTo>
                  <a:lnTo>
                    <a:pt x="20627" y="75307"/>
                  </a:lnTo>
                  <a:lnTo>
                    <a:pt x="18597" y="79838"/>
                  </a:lnTo>
                  <a:lnTo>
                    <a:pt x="16261" y="84177"/>
                  </a:lnTo>
                  <a:lnTo>
                    <a:pt x="13620" y="88325"/>
                  </a:lnTo>
                  <a:lnTo>
                    <a:pt x="10673" y="92280"/>
                  </a:lnTo>
                  <a:lnTo>
                    <a:pt x="7421" y="96043"/>
                  </a:lnTo>
                  <a:lnTo>
                    <a:pt x="0" y="90368"/>
                  </a:lnTo>
                  <a:lnTo>
                    <a:pt x="3003" y="86976"/>
                  </a:lnTo>
                  <a:lnTo>
                    <a:pt x="5727" y="83435"/>
                  </a:lnTo>
                  <a:lnTo>
                    <a:pt x="8172" y="79746"/>
                  </a:lnTo>
                  <a:lnTo>
                    <a:pt x="10337" y="75909"/>
                  </a:lnTo>
                  <a:lnTo>
                    <a:pt x="12223" y="71923"/>
                  </a:lnTo>
                  <a:lnTo>
                    <a:pt x="13830" y="67789"/>
                  </a:lnTo>
                  <a:lnTo>
                    <a:pt x="15157" y="63506"/>
                  </a:lnTo>
                  <a:lnTo>
                    <a:pt x="16205" y="59075"/>
                  </a:lnTo>
                  <a:lnTo>
                    <a:pt x="16973" y="54496"/>
                  </a:lnTo>
                  <a:lnTo>
                    <a:pt x="17462" y="49768"/>
                  </a:lnTo>
                  <a:lnTo>
                    <a:pt x="3492" y="49768"/>
                  </a:lnTo>
                  <a:lnTo>
                    <a:pt x="3492" y="41473"/>
                  </a:lnTo>
                  <a:lnTo>
                    <a:pt x="17899" y="41473"/>
                  </a:lnTo>
                  <a:lnTo>
                    <a:pt x="17899" y="8294"/>
                  </a:lnTo>
                  <a:lnTo>
                    <a:pt x="6548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3319253" y="1657066"/>
              <a:ext cx="14406" cy="33178"/>
            </a:xfrm>
            <a:custGeom>
              <a:avLst/>
              <a:pathLst>
                <a:path w="14406" h="33178">
                  <a:moveTo>
                    <a:pt x="14406" y="33178"/>
                  </a:moveTo>
                  <a:lnTo>
                    <a:pt x="14406" y="0"/>
                  </a:lnTo>
                  <a:lnTo>
                    <a:pt x="0" y="0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3369894" y="1643096"/>
              <a:ext cx="95607" cy="29686"/>
            </a:xfrm>
            <a:custGeom>
              <a:avLst/>
              <a:pathLst>
                <a:path w="95607" h="29686">
                  <a:moveTo>
                    <a:pt x="49331" y="0"/>
                  </a:moveTo>
                  <a:lnTo>
                    <a:pt x="49929" y="1052"/>
                  </a:lnTo>
                  <a:lnTo>
                    <a:pt x="50501" y="2112"/>
                  </a:lnTo>
                  <a:lnTo>
                    <a:pt x="51047" y="3182"/>
                  </a:lnTo>
                  <a:lnTo>
                    <a:pt x="51566" y="4260"/>
                  </a:lnTo>
                  <a:lnTo>
                    <a:pt x="52060" y="5347"/>
                  </a:lnTo>
                  <a:lnTo>
                    <a:pt x="52527" y="6443"/>
                  </a:lnTo>
                  <a:lnTo>
                    <a:pt x="52968" y="7548"/>
                  </a:lnTo>
                  <a:lnTo>
                    <a:pt x="53382" y="8661"/>
                  </a:lnTo>
                  <a:lnTo>
                    <a:pt x="53771" y="9783"/>
                  </a:lnTo>
                  <a:lnTo>
                    <a:pt x="54133" y="10914"/>
                  </a:lnTo>
                  <a:lnTo>
                    <a:pt x="95607" y="10914"/>
                  </a:lnTo>
                  <a:lnTo>
                    <a:pt x="95607" y="29686"/>
                  </a:lnTo>
                  <a:lnTo>
                    <a:pt x="86875" y="29686"/>
                  </a:lnTo>
                  <a:lnTo>
                    <a:pt x="86875" y="18772"/>
                  </a:lnTo>
                  <a:lnTo>
                    <a:pt x="8731" y="18772"/>
                  </a:lnTo>
                  <a:lnTo>
                    <a:pt x="8731" y="29686"/>
                  </a:lnTo>
                  <a:lnTo>
                    <a:pt x="0" y="29686"/>
                  </a:lnTo>
                  <a:lnTo>
                    <a:pt x="0" y="10914"/>
                  </a:lnTo>
                  <a:lnTo>
                    <a:pt x="43656" y="10914"/>
                  </a:lnTo>
                  <a:lnTo>
                    <a:pt x="43385" y="10040"/>
                  </a:lnTo>
                  <a:lnTo>
                    <a:pt x="43097" y="9167"/>
                  </a:lnTo>
                  <a:lnTo>
                    <a:pt x="42791" y="8294"/>
                  </a:lnTo>
                  <a:lnTo>
                    <a:pt x="42468" y="7421"/>
                  </a:lnTo>
                  <a:lnTo>
                    <a:pt x="42128" y="6548"/>
                  </a:lnTo>
                  <a:lnTo>
                    <a:pt x="41770" y="5675"/>
                  </a:lnTo>
                  <a:lnTo>
                    <a:pt x="41394" y="4802"/>
                  </a:lnTo>
                  <a:lnTo>
                    <a:pt x="41001" y="3929"/>
                  </a:lnTo>
                  <a:lnTo>
                    <a:pt x="40591" y="3055"/>
                  </a:lnTo>
                  <a:lnTo>
                    <a:pt x="40163" y="218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3426211" y="1664487"/>
              <a:ext cx="36234" cy="24447"/>
            </a:xfrm>
            <a:custGeom>
              <a:avLst/>
              <a:pathLst>
                <a:path w="36234" h="24447">
                  <a:moveTo>
                    <a:pt x="5238" y="0"/>
                  </a:moveTo>
                  <a:lnTo>
                    <a:pt x="8534" y="1510"/>
                  </a:lnTo>
                  <a:lnTo>
                    <a:pt x="11787" y="3073"/>
                  </a:lnTo>
                  <a:lnTo>
                    <a:pt x="14995" y="4688"/>
                  </a:lnTo>
                  <a:lnTo>
                    <a:pt x="18161" y="6356"/>
                  </a:lnTo>
                  <a:lnTo>
                    <a:pt x="21282" y="8076"/>
                  </a:lnTo>
                  <a:lnTo>
                    <a:pt x="24360" y="9848"/>
                  </a:lnTo>
                  <a:lnTo>
                    <a:pt x="27394" y="11673"/>
                  </a:lnTo>
                  <a:lnTo>
                    <a:pt x="30384" y="13550"/>
                  </a:lnTo>
                  <a:lnTo>
                    <a:pt x="33331" y="15480"/>
                  </a:lnTo>
                  <a:lnTo>
                    <a:pt x="36234" y="17462"/>
                  </a:lnTo>
                  <a:lnTo>
                    <a:pt x="30122" y="24447"/>
                  </a:lnTo>
                  <a:lnTo>
                    <a:pt x="27306" y="22303"/>
                  </a:lnTo>
                  <a:lnTo>
                    <a:pt x="24447" y="20239"/>
                  </a:lnTo>
                  <a:lnTo>
                    <a:pt x="21544" y="18252"/>
                  </a:lnTo>
                  <a:lnTo>
                    <a:pt x="18597" y="16344"/>
                  </a:lnTo>
                  <a:lnTo>
                    <a:pt x="15607" y="14515"/>
                  </a:lnTo>
                  <a:lnTo>
                    <a:pt x="12573" y="12765"/>
                  </a:lnTo>
                  <a:lnTo>
                    <a:pt x="9495" y="11093"/>
                  </a:lnTo>
                  <a:lnTo>
                    <a:pt x="6373" y="9499"/>
                  </a:lnTo>
                  <a:lnTo>
                    <a:pt x="3208" y="798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3373387" y="1664487"/>
              <a:ext cx="38417" cy="22264"/>
            </a:xfrm>
            <a:custGeom>
              <a:avLst/>
              <a:pathLst>
                <a:path w="38417" h="22264">
                  <a:moveTo>
                    <a:pt x="32742" y="0"/>
                  </a:moveTo>
                  <a:lnTo>
                    <a:pt x="38417" y="6111"/>
                  </a:lnTo>
                  <a:lnTo>
                    <a:pt x="35405" y="8237"/>
                  </a:lnTo>
                  <a:lnTo>
                    <a:pt x="32305" y="10250"/>
                  </a:lnTo>
                  <a:lnTo>
                    <a:pt x="29118" y="12149"/>
                  </a:lnTo>
                  <a:lnTo>
                    <a:pt x="25844" y="13935"/>
                  </a:lnTo>
                  <a:lnTo>
                    <a:pt x="22482" y="15607"/>
                  </a:lnTo>
                  <a:lnTo>
                    <a:pt x="19034" y="17165"/>
                  </a:lnTo>
                  <a:lnTo>
                    <a:pt x="15497" y="18610"/>
                  </a:lnTo>
                  <a:lnTo>
                    <a:pt x="11874" y="19942"/>
                  </a:lnTo>
                  <a:lnTo>
                    <a:pt x="8163" y="21160"/>
                  </a:lnTo>
                  <a:lnTo>
                    <a:pt x="4365" y="22264"/>
                  </a:lnTo>
                  <a:lnTo>
                    <a:pt x="0" y="15279"/>
                  </a:lnTo>
                  <a:lnTo>
                    <a:pt x="4256" y="13948"/>
                  </a:lnTo>
                  <a:lnTo>
                    <a:pt x="8294" y="12573"/>
                  </a:lnTo>
                  <a:lnTo>
                    <a:pt x="12114" y="11154"/>
                  </a:lnTo>
                  <a:lnTo>
                    <a:pt x="15716" y="9691"/>
                  </a:lnTo>
                  <a:lnTo>
                    <a:pt x="19099" y="8185"/>
                  </a:lnTo>
                  <a:lnTo>
                    <a:pt x="22264" y="6635"/>
                  </a:lnTo>
                  <a:lnTo>
                    <a:pt x="25211" y="5042"/>
                  </a:lnTo>
                  <a:lnTo>
                    <a:pt x="27939" y="3405"/>
                  </a:lnTo>
                  <a:lnTo>
                    <a:pt x="30450" y="172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3368585" y="1680640"/>
              <a:ext cx="100409" cy="64611"/>
            </a:xfrm>
            <a:custGeom>
              <a:avLst/>
              <a:pathLst>
                <a:path w="100409" h="64611">
                  <a:moveTo>
                    <a:pt x="8294" y="16152"/>
                  </a:moveTo>
                  <a:lnTo>
                    <a:pt x="36671" y="16152"/>
                  </a:lnTo>
                  <a:lnTo>
                    <a:pt x="36837" y="14733"/>
                  </a:lnTo>
                  <a:lnTo>
                    <a:pt x="36985" y="13271"/>
                  </a:lnTo>
                  <a:lnTo>
                    <a:pt x="37116" y="11765"/>
                  </a:lnTo>
                  <a:lnTo>
                    <a:pt x="37230" y="10215"/>
                  </a:lnTo>
                  <a:lnTo>
                    <a:pt x="37326" y="8622"/>
                  </a:lnTo>
                  <a:lnTo>
                    <a:pt x="37404" y="6984"/>
                  </a:lnTo>
                  <a:lnTo>
                    <a:pt x="37465" y="5304"/>
                  </a:lnTo>
                  <a:lnTo>
                    <a:pt x="37509" y="3579"/>
                  </a:lnTo>
                  <a:lnTo>
                    <a:pt x="37535" y="1811"/>
                  </a:lnTo>
                  <a:lnTo>
                    <a:pt x="37544" y="0"/>
                  </a:lnTo>
                  <a:lnTo>
                    <a:pt x="46275" y="0"/>
                  </a:lnTo>
                  <a:lnTo>
                    <a:pt x="46266" y="1733"/>
                  </a:lnTo>
                  <a:lnTo>
                    <a:pt x="46240" y="3440"/>
                  </a:lnTo>
                  <a:lnTo>
                    <a:pt x="46197" y="5120"/>
                  </a:lnTo>
                  <a:lnTo>
                    <a:pt x="46135" y="6775"/>
                  </a:lnTo>
                  <a:lnTo>
                    <a:pt x="46057" y="8403"/>
                  </a:lnTo>
                  <a:lnTo>
                    <a:pt x="45961" y="10006"/>
                  </a:lnTo>
                  <a:lnTo>
                    <a:pt x="45847" y="11582"/>
                  </a:lnTo>
                  <a:lnTo>
                    <a:pt x="45716" y="13131"/>
                  </a:lnTo>
                  <a:lnTo>
                    <a:pt x="45568" y="14655"/>
                  </a:lnTo>
                  <a:lnTo>
                    <a:pt x="45402" y="16152"/>
                  </a:lnTo>
                  <a:lnTo>
                    <a:pt x="78144" y="16152"/>
                  </a:lnTo>
                  <a:lnTo>
                    <a:pt x="77729" y="20448"/>
                  </a:lnTo>
                  <a:lnTo>
                    <a:pt x="77358" y="24604"/>
                  </a:lnTo>
                  <a:lnTo>
                    <a:pt x="77031" y="28621"/>
                  </a:lnTo>
                  <a:lnTo>
                    <a:pt x="76747" y="32497"/>
                  </a:lnTo>
                  <a:lnTo>
                    <a:pt x="76507" y="36234"/>
                  </a:lnTo>
                  <a:lnTo>
                    <a:pt x="76311" y="39831"/>
                  </a:lnTo>
                  <a:lnTo>
                    <a:pt x="76158" y="43289"/>
                  </a:lnTo>
                  <a:lnTo>
                    <a:pt x="76049" y="46607"/>
                  </a:lnTo>
                  <a:lnTo>
                    <a:pt x="75983" y="49785"/>
                  </a:lnTo>
                  <a:lnTo>
                    <a:pt x="75961" y="52824"/>
                  </a:lnTo>
                  <a:lnTo>
                    <a:pt x="76018" y="53238"/>
                  </a:lnTo>
                  <a:lnTo>
                    <a:pt x="76188" y="53609"/>
                  </a:lnTo>
                  <a:lnTo>
                    <a:pt x="76472" y="53937"/>
                  </a:lnTo>
                  <a:lnTo>
                    <a:pt x="76869" y="54221"/>
                  </a:lnTo>
                  <a:lnTo>
                    <a:pt x="77380" y="54461"/>
                  </a:lnTo>
                  <a:lnTo>
                    <a:pt x="78004" y="54657"/>
                  </a:lnTo>
                  <a:lnTo>
                    <a:pt x="78742" y="54810"/>
                  </a:lnTo>
                  <a:lnTo>
                    <a:pt x="79594" y="54919"/>
                  </a:lnTo>
                  <a:lnTo>
                    <a:pt x="80558" y="54985"/>
                  </a:lnTo>
                  <a:lnTo>
                    <a:pt x="81637" y="55006"/>
                  </a:lnTo>
                  <a:lnTo>
                    <a:pt x="85566" y="55006"/>
                  </a:lnTo>
                  <a:lnTo>
                    <a:pt x="86079" y="54980"/>
                  </a:lnTo>
                  <a:lnTo>
                    <a:pt x="86570" y="54902"/>
                  </a:lnTo>
                  <a:lnTo>
                    <a:pt x="87039" y="54771"/>
                  </a:lnTo>
                  <a:lnTo>
                    <a:pt x="87487" y="54587"/>
                  </a:lnTo>
                  <a:lnTo>
                    <a:pt x="87912" y="54352"/>
                  </a:lnTo>
                  <a:lnTo>
                    <a:pt x="88316" y="54063"/>
                  </a:lnTo>
                  <a:lnTo>
                    <a:pt x="88698" y="53723"/>
                  </a:lnTo>
                  <a:lnTo>
                    <a:pt x="89058" y="53330"/>
                  </a:lnTo>
                  <a:lnTo>
                    <a:pt x="89397" y="52885"/>
                  </a:lnTo>
                  <a:lnTo>
                    <a:pt x="89713" y="52387"/>
                  </a:lnTo>
                  <a:lnTo>
                    <a:pt x="90008" y="51802"/>
                  </a:lnTo>
                  <a:lnTo>
                    <a:pt x="90281" y="51095"/>
                  </a:lnTo>
                  <a:lnTo>
                    <a:pt x="90532" y="50265"/>
                  </a:lnTo>
                  <a:lnTo>
                    <a:pt x="90761" y="49314"/>
                  </a:lnTo>
                  <a:lnTo>
                    <a:pt x="90968" y="48240"/>
                  </a:lnTo>
                  <a:lnTo>
                    <a:pt x="91154" y="47043"/>
                  </a:lnTo>
                  <a:lnTo>
                    <a:pt x="91317" y="45725"/>
                  </a:lnTo>
                  <a:lnTo>
                    <a:pt x="91459" y="44284"/>
                  </a:lnTo>
                  <a:lnTo>
                    <a:pt x="91579" y="42722"/>
                  </a:lnTo>
                  <a:lnTo>
                    <a:pt x="91678" y="41036"/>
                  </a:lnTo>
                  <a:lnTo>
                    <a:pt x="100409" y="43656"/>
                  </a:lnTo>
                  <a:lnTo>
                    <a:pt x="100212" y="45935"/>
                  </a:lnTo>
                  <a:lnTo>
                    <a:pt x="99972" y="48056"/>
                  </a:lnTo>
                  <a:lnTo>
                    <a:pt x="99689" y="50021"/>
                  </a:lnTo>
                  <a:lnTo>
                    <a:pt x="99361" y="51828"/>
                  </a:lnTo>
                  <a:lnTo>
                    <a:pt x="98990" y="53478"/>
                  </a:lnTo>
                  <a:lnTo>
                    <a:pt x="98575" y="54971"/>
                  </a:lnTo>
                  <a:lnTo>
                    <a:pt x="98117" y="56307"/>
                  </a:lnTo>
                  <a:lnTo>
                    <a:pt x="97615" y="57486"/>
                  </a:lnTo>
                  <a:lnTo>
                    <a:pt x="97069" y="58508"/>
                  </a:lnTo>
                  <a:lnTo>
                    <a:pt x="96480" y="59372"/>
                  </a:lnTo>
                  <a:lnTo>
                    <a:pt x="95825" y="60119"/>
                  </a:lnTo>
                  <a:lnTo>
                    <a:pt x="95083" y="60786"/>
                  </a:lnTo>
                  <a:lnTo>
                    <a:pt x="94253" y="61376"/>
                  </a:lnTo>
                  <a:lnTo>
                    <a:pt x="93337" y="61887"/>
                  </a:lnTo>
                  <a:lnTo>
                    <a:pt x="92332" y="62319"/>
                  </a:lnTo>
                  <a:lnTo>
                    <a:pt x="91241" y="62672"/>
                  </a:lnTo>
                  <a:lnTo>
                    <a:pt x="90062" y="62947"/>
                  </a:lnTo>
                  <a:lnTo>
                    <a:pt x="88796" y="63144"/>
                  </a:lnTo>
                  <a:lnTo>
                    <a:pt x="87443" y="63262"/>
                  </a:lnTo>
                  <a:lnTo>
                    <a:pt x="86002" y="63301"/>
                  </a:lnTo>
                  <a:lnTo>
                    <a:pt x="82073" y="63301"/>
                  </a:lnTo>
                  <a:lnTo>
                    <a:pt x="80137" y="63279"/>
                  </a:lnTo>
                  <a:lnTo>
                    <a:pt x="78345" y="63214"/>
                  </a:lnTo>
                  <a:lnTo>
                    <a:pt x="76697" y="63105"/>
                  </a:lnTo>
                  <a:lnTo>
                    <a:pt x="75193" y="62952"/>
                  </a:lnTo>
                  <a:lnTo>
                    <a:pt x="73833" y="62755"/>
                  </a:lnTo>
                  <a:lnTo>
                    <a:pt x="72617" y="62515"/>
                  </a:lnTo>
                  <a:lnTo>
                    <a:pt x="71546" y="62231"/>
                  </a:lnTo>
                  <a:lnTo>
                    <a:pt x="70618" y="61904"/>
                  </a:lnTo>
                  <a:lnTo>
                    <a:pt x="69834" y="61533"/>
                  </a:lnTo>
                  <a:lnTo>
                    <a:pt x="69195" y="61118"/>
                  </a:lnTo>
                  <a:lnTo>
                    <a:pt x="68656" y="60651"/>
                  </a:lnTo>
                  <a:lnTo>
                    <a:pt x="68173" y="60123"/>
                  </a:lnTo>
                  <a:lnTo>
                    <a:pt x="67747" y="59534"/>
                  </a:lnTo>
                  <a:lnTo>
                    <a:pt x="67379" y="58883"/>
                  </a:lnTo>
                  <a:lnTo>
                    <a:pt x="67066" y="58171"/>
                  </a:lnTo>
                  <a:lnTo>
                    <a:pt x="66811" y="57399"/>
                  </a:lnTo>
                  <a:lnTo>
                    <a:pt x="66612" y="56565"/>
                  </a:lnTo>
                  <a:lnTo>
                    <a:pt x="66471" y="55670"/>
                  </a:lnTo>
                  <a:lnTo>
                    <a:pt x="66385" y="54714"/>
                  </a:lnTo>
                  <a:lnTo>
                    <a:pt x="66357" y="53697"/>
                  </a:lnTo>
                  <a:lnTo>
                    <a:pt x="66370" y="51361"/>
                  </a:lnTo>
                  <a:lnTo>
                    <a:pt x="66409" y="48894"/>
                  </a:lnTo>
                  <a:lnTo>
                    <a:pt x="66475" y="46297"/>
                  </a:lnTo>
                  <a:lnTo>
                    <a:pt x="66567" y="43568"/>
                  </a:lnTo>
                  <a:lnTo>
                    <a:pt x="66684" y="40709"/>
                  </a:lnTo>
                  <a:lnTo>
                    <a:pt x="66828" y="37718"/>
                  </a:lnTo>
                  <a:lnTo>
                    <a:pt x="66999" y="34597"/>
                  </a:lnTo>
                  <a:lnTo>
                    <a:pt x="67195" y="31345"/>
                  </a:lnTo>
                  <a:lnTo>
                    <a:pt x="67418" y="27961"/>
                  </a:lnTo>
                  <a:lnTo>
                    <a:pt x="67667" y="24447"/>
                  </a:lnTo>
                  <a:lnTo>
                    <a:pt x="44092" y="24447"/>
                  </a:lnTo>
                  <a:lnTo>
                    <a:pt x="42931" y="29799"/>
                  </a:lnTo>
                  <a:lnTo>
                    <a:pt x="41194" y="34855"/>
                  </a:lnTo>
                  <a:lnTo>
                    <a:pt x="38880" y="39613"/>
                  </a:lnTo>
                  <a:lnTo>
                    <a:pt x="35990" y="44075"/>
                  </a:lnTo>
                  <a:lnTo>
                    <a:pt x="32523" y="48240"/>
                  </a:lnTo>
                  <a:lnTo>
                    <a:pt x="28481" y="52108"/>
                  </a:lnTo>
                  <a:lnTo>
                    <a:pt x="23862" y="55679"/>
                  </a:lnTo>
                  <a:lnTo>
                    <a:pt x="18667" y="58953"/>
                  </a:lnTo>
                  <a:lnTo>
                    <a:pt x="12896" y="61930"/>
                  </a:lnTo>
                  <a:lnTo>
                    <a:pt x="6548" y="64611"/>
                  </a:lnTo>
                  <a:lnTo>
                    <a:pt x="0" y="56316"/>
                  </a:lnTo>
                  <a:lnTo>
                    <a:pt x="5849" y="54033"/>
                  </a:lnTo>
                  <a:lnTo>
                    <a:pt x="11175" y="51549"/>
                  </a:lnTo>
                  <a:lnTo>
                    <a:pt x="15978" y="48864"/>
                  </a:lnTo>
                  <a:lnTo>
                    <a:pt x="20256" y="45978"/>
                  </a:lnTo>
                  <a:lnTo>
                    <a:pt x="24010" y="42892"/>
                  </a:lnTo>
                  <a:lnTo>
                    <a:pt x="27241" y="39604"/>
                  </a:lnTo>
                  <a:lnTo>
                    <a:pt x="29948" y="36116"/>
                  </a:lnTo>
                  <a:lnTo>
                    <a:pt x="32131" y="32427"/>
                  </a:lnTo>
                  <a:lnTo>
                    <a:pt x="33789" y="28538"/>
                  </a:lnTo>
                  <a:lnTo>
                    <a:pt x="34925" y="24447"/>
                  </a:lnTo>
                  <a:lnTo>
                    <a:pt x="8294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3478598" y="1643969"/>
              <a:ext cx="100845" cy="101282"/>
            </a:xfrm>
            <a:custGeom>
              <a:avLst/>
              <a:pathLst>
                <a:path w="100845" h="101282">
                  <a:moveTo>
                    <a:pt x="10040" y="11787"/>
                  </a:moveTo>
                  <a:lnTo>
                    <a:pt x="41036" y="11787"/>
                  </a:lnTo>
                  <a:lnTo>
                    <a:pt x="41036" y="0"/>
                  </a:lnTo>
                  <a:lnTo>
                    <a:pt x="49768" y="0"/>
                  </a:lnTo>
                  <a:lnTo>
                    <a:pt x="49768" y="11787"/>
                  </a:lnTo>
                  <a:lnTo>
                    <a:pt x="72469" y="11787"/>
                  </a:lnTo>
                  <a:lnTo>
                    <a:pt x="72469" y="19645"/>
                  </a:lnTo>
                  <a:lnTo>
                    <a:pt x="49768" y="19645"/>
                  </a:lnTo>
                  <a:lnTo>
                    <a:pt x="49768" y="31432"/>
                  </a:lnTo>
                  <a:lnTo>
                    <a:pt x="58062" y="31432"/>
                  </a:lnTo>
                  <a:lnTo>
                    <a:pt x="61690" y="29140"/>
                  </a:lnTo>
                  <a:lnTo>
                    <a:pt x="65239" y="26804"/>
                  </a:lnTo>
                  <a:lnTo>
                    <a:pt x="68710" y="24425"/>
                  </a:lnTo>
                  <a:lnTo>
                    <a:pt x="72102" y="22002"/>
                  </a:lnTo>
                  <a:lnTo>
                    <a:pt x="75416" y="19536"/>
                  </a:lnTo>
                  <a:lnTo>
                    <a:pt x="78651" y="17025"/>
                  </a:lnTo>
                  <a:lnTo>
                    <a:pt x="81807" y="14472"/>
                  </a:lnTo>
                  <a:lnTo>
                    <a:pt x="84885" y="11874"/>
                  </a:lnTo>
                  <a:lnTo>
                    <a:pt x="87884" y="9233"/>
                  </a:lnTo>
                  <a:lnTo>
                    <a:pt x="90804" y="6548"/>
                  </a:lnTo>
                  <a:lnTo>
                    <a:pt x="96480" y="13096"/>
                  </a:lnTo>
                  <a:lnTo>
                    <a:pt x="94371" y="15087"/>
                  </a:lnTo>
                  <a:lnTo>
                    <a:pt x="92236" y="17043"/>
                  </a:lnTo>
                  <a:lnTo>
                    <a:pt x="90075" y="18964"/>
                  </a:lnTo>
                  <a:lnTo>
                    <a:pt x="87888" y="20850"/>
                  </a:lnTo>
                  <a:lnTo>
                    <a:pt x="85675" y="22701"/>
                  </a:lnTo>
                  <a:lnTo>
                    <a:pt x="83435" y="24517"/>
                  </a:lnTo>
                  <a:lnTo>
                    <a:pt x="81170" y="26298"/>
                  </a:lnTo>
                  <a:lnTo>
                    <a:pt x="78878" y="28044"/>
                  </a:lnTo>
                  <a:lnTo>
                    <a:pt x="76559" y="29756"/>
                  </a:lnTo>
                  <a:lnTo>
                    <a:pt x="74215" y="31432"/>
                  </a:lnTo>
                  <a:lnTo>
                    <a:pt x="100845" y="31432"/>
                  </a:lnTo>
                  <a:lnTo>
                    <a:pt x="100845" y="39290"/>
                  </a:lnTo>
                  <a:lnTo>
                    <a:pt x="61555" y="39290"/>
                  </a:lnTo>
                  <a:lnTo>
                    <a:pt x="40600" y="50641"/>
                  </a:lnTo>
                  <a:lnTo>
                    <a:pt x="88185" y="50641"/>
                  </a:lnTo>
                  <a:lnTo>
                    <a:pt x="88185" y="100845"/>
                  </a:lnTo>
                  <a:lnTo>
                    <a:pt x="79454" y="100845"/>
                  </a:lnTo>
                  <a:lnTo>
                    <a:pt x="79454" y="95607"/>
                  </a:lnTo>
                  <a:lnTo>
                    <a:pt x="30122" y="95607"/>
                  </a:lnTo>
                  <a:lnTo>
                    <a:pt x="30122" y="101282"/>
                  </a:lnTo>
                  <a:lnTo>
                    <a:pt x="21391" y="101282"/>
                  </a:lnTo>
                  <a:lnTo>
                    <a:pt x="21391" y="58935"/>
                  </a:lnTo>
                  <a:lnTo>
                    <a:pt x="19645" y="59551"/>
                  </a:lnTo>
                  <a:lnTo>
                    <a:pt x="17899" y="60175"/>
                  </a:lnTo>
                  <a:lnTo>
                    <a:pt x="16152" y="60808"/>
                  </a:lnTo>
                  <a:lnTo>
                    <a:pt x="14406" y="61450"/>
                  </a:lnTo>
                  <a:lnTo>
                    <a:pt x="12660" y="62101"/>
                  </a:lnTo>
                  <a:lnTo>
                    <a:pt x="10914" y="62760"/>
                  </a:lnTo>
                  <a:lnTo>
                    <a:pt x="9167" y="63428"/>
                  </a:lnTo>
                  <a:lnTo>
                    <a:pt x="7421" y="64104"/>
                  </a:lnTo>
                  <a:lnTo>
                    <a:pt x="5675" y="64790"/>
                  </a:lnTo>
                  <a:lnTo>
                    <a:pt x="3929" y="65484"/>
                  </a:lnTo>
                  <a:lnTo>
                    <a:pt x="0" y="57189"/>
                  </a:lnTo>
                  <a:lnTo>
                    <a:pt x="4758" y="55596"/>
                  </a:lnTo>
                  <a:lnTo>
                    <a:pt x="9429" y="53959"/>
                  </a:lnTo>
                  <a:lnTo>
                    <a:pt x="14013" y="52278"/>
                  </a:lnTo>
                  <a:lnTo>
                    <a:pt x="18510" y="50553"/>
                  </a:lnTo>
                  <a:lnTo>
                    <a:pt x="22919" y="48785"/>
                  </a:lnTo>
                  <a:lnTo>
                    <a:pt x="27241" y="46974"/>
                  </a:lnTo>
                  <a:lnTo>
                    <a:pt x="31476" y="45118"/>
                  </a:lnTo>
                  <a:lnTo>
                    <a:pt x="35623" y="43219"/>
                  </a:lnTo>
                  <a:lnTo>
                    <a:pt x="39683" y="41276"/>
                  </a:lnTo>
                  <a:lnTo>
                    <a:pt x="43656" y="39290"/>
                  </a:lnTo>
                  <a:lnTo>
                    <a:pt x="436" y="39290"/>
                  </a:lnTo>
                  <a:lnTo>
                    <a:pt x="436" y="31432"/>
                  </a:lnTo>
                  <a:lnTo>
                    <a:pt x="41036" y="31432"/>
                  </a:lnTo>
                  <a:lnTo>
                    <a:pt x="41036" y="19645"/>
                  </a:lnTo>
                  <a:lnTo>
                    <a:pt x="10040" y="196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3508721" y="1702468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3508721" y="1720804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4473748" y="1590617"/>
              <a:ext cx="2196877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5377480" y="1646152"/>
              <a:ext cx="8294" cy="96916"/>
            </a:xfrm>
            <a:custGeom>
              <a:avLst/>
              <a:pathLst>
                <a:path w="8294" h="96916">
                  <a:moveTo>
                    <a:pt x="0" y="0"/>
                  </a:moveTo>
                  <a:lnTo>
                    <a:pt x="8294" y="0"/>
                  </a:lnTo>
                  <a:lnTo>
                    <a:pt x="8294" y="96916"/>
                  </a:lnTo>
                  <a:lnTo>
                    <a:pt x="0" y="969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358271" y="1655319"/>
              <a:ext cx="8731" cy="72032"/>
            </a:xfrm>
            <a:custGeom>
              <a:avLst/>
              <a:pathLst>
                <a:path w="8731" h="72032">
                  <a:moveTo>
                    <a:pt x="0" y="0"/>
                  </a:moveTo>
                  <a:lnTo>
                    <a:pt x="8731" y="0"/>
                  </a:lnTo>
                  <a:lnTo>
                    <a:pt x="8731" y="72032"/>
                  </a:lnTo>
                  <a:lnTo>
                    <a:pt x="0" y="720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388830" y="1644405"/>
              <a:ext cx="63738" cy="45839"/>
            </a:xfrm>
            <a:custGeom>
              <a:avLst/>
              <a:pathLst>
                <a:path w="63738" h="45839">
                  <a:moveTo>
                    <a:pt x="21391" y="0"/>
                  </a:moveTo>
                  <a:lnTo>
                    <a:pt x="30122" y="1746"/>
                  </a:lnTo>
                  <a:lnTo>
                    <a:pt x="29760" y="3309"/>
                  </a:lnTo>
                  <a:lnTo>
                    <a:pt x="29371" y="4854"/>
                  </a:lnTo>
                  <a:lnTo>
                    <a:pt x="28957" y="6382"/>
                  </a:lnTo>
                  <a:lnTo>
                    <a:pt x="28516" y="7893"/>
                  </a:lnTo>
                  <a:lnTo>
                    <a:pt x="28049" y="9386"/>
                  </a:lnTo>
                  <a:lnTo>
                    <a:pt x="27555" y="10861"/>
                  </a:lnTo>
                  <a:lnTo>
                    <a:pt x="27036" y="12319"/>
                  </a:lnTo>
                  <a:lnTo>
                    <a:pt x="26490" y="13760"/>
                  </a:lnTo>
                  <a:lnTo>
                    <a:pt x="25918" y="15183"/>
                  </a:lnTo>
                  <a:lnTo>
                    <a:pt x="25320" y="16589"/>
                  </a:lnTo>
                  <a:lnTo>
                    <a:pt x="63738" y="16589"/>
                  </a:lnTo>
                  <a:lnTo>
                    <a:pt x="63738" y="24884"/>
                  </a:lnTo>
                  <a:lnTo>
                    <a:pt x="21391" y="24884"/>
                  </a:lnTo>
                  <a:lnTo>
                    <a:pt x="20064" y="27372"/>
                  </a:lnTo>
                  <a:lnTo>
                    <a:pt x="18702" y="29773"/>
                  </a:lnTo>
                  <a:lnTo>
                    <a:pt x="17305" y="32087"/>
                  </a:lnTo>
                  <a:lnTo>
                    <a:pt x="15873" y="34313"/>
                  </a:lnTo>
                  <a:lnTo>
                    <a:pt x="14406" y="36452"/>
                  </a:lnTo>
                  <a:lnTo>
                    <a:pt x="12904" y="38504"/>
                  </a:lnTo>
                  <a:lnTo>
                    <a:pt x="11368" y="40469"/>
                  </a:lnTo>
                  <a:lnTo>
                    <a:pt x="9796" y="42346"/>
                  </a:lnTo>
                  <a:lnTo>
                    <a:pt x="8189" y="44136"/>
                  </a:lnTo>
                  <a:lnTo>
                    <a:pt x="6548" y="45839"/>
                  </a:lnTo>
                  <a:lnTo>
                    <a:pt x="0" y="39727"/>
                  </a:lnTo>
                  <a:lnTo>
                    <a:pt x="2885" y="36343"/>
                  </a:lnTo>
                  <a:lnTo>
                    <a:pt x="5605" y="32829"/>
                  </a:lnTo>
                  <a:lnTo>
                    <a:pt x="8159" y="29184"/>
                  </a:lnTo>
                  <a:lnTo>
                    <a:pt x="10547" y="25407"/>
                  </a:lnTo>
                  <a:lnTo>
                    <a:pt x="12769" y="21500"/>
                  </a:lnTo>
                  <a:lnTo>
                    <a:pt x="14825" y="17462"/>
                  </a:lnTo>
                  <a:lnTo>
                    <a:pt x="16715" y="13293"/>
                  </a:lnTo>
                  <a:lnTo>
                    <a:pt x="18440" y="8993"/>
                  </a:lnTo>
                  <a:lnTo>
                    <a:pt x="19998" y="45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417207" y="1672782"/>
              <a:ext cx="18335" cy="18772"/>
            </a:xfrm>
            <a:custGeom>
              <a:avLst/>
              <a:pathLst>
                <a:path w="18335" h="18772">
                  <a:moveTo>
                    <a:pt x="7858" y="0"/>
                  </a:moveTo>
                  <a:lnTo>
                    <a:pt x="9141" y="1318"/>
                  </a:lnTo>
                  <a:lnTo>
                    <a:pt x="10372" y="2654"/>
                  </a:lnTo>
                  <a:lnTo>
                    <a:pt x="11551" y="4007"/>
                  </a:lnTo>
                  <a:lnTo>
                    <a:pt x="12677" y="5378"/>
                  </a:lnTo>
                  <a:lnTo>
                    <a:pt x="13751" y="6766"/>
                  </a:lnTo>
                  <a:lnTo>
                    <a:pt x="14773" y="8172"/>
                  </a:lnTo>
                  <a:lnTo>
                    <a:pt x="15742" y="9595"/>
                  </a:lnTo>
                  <a:lnTo>
                    <a:pt x="16659" y="11036"/>
                  </a:lnTo>
                  <a:lnTo>
                    <a:pt x="17523" y="12494"/>
                  </a:lnTo>
                  <a:lnTo>
                    <a:pt x="18335" y="13969"/>
                  </a:lnTo>
                  <a:lnTo>
                    <a:pt x="10040" y="18772"/>
                  </a:lnTo>
                  <a:lnTo>
                    <a:pt x="9233" y="17296"/>
                  </a:lnTo>
                  <a:lnTo>
                    <a:pt x="8382" y="15838"/>
                  </a:lnTo>
                  <a:lnTo>
                    <a:pt x="7487" y="14397"/>
                  </a:lnTo>
                  <a:lnTo>
                    <a:pt x="6548" y="12974"/>
                  </a:lnTo>
                  <a:lnTo>
                    <a:pt x="5566" y="11568"/>
                  </a:lnTo>
                  <a:lnTo>
                    <a:pt x="4540" y="10180"/>
                  </a:lnTo>
                  <a:lnTo>
                    <a:pt x="3470" y="8809"/>
                  </a:lnTo>
                  <a:lnTo>
                    <a:pt x="2357" y="7456"/>
                  </a:lnTo>
                  <a:lnTo>
                    <a:pt x="1200" y="612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396688" y="1693737"/>
              <a:ext cx="53260" cy="51514"/>
            </a:xfrm>
            <a:custGeom>
              <a:avLst/>
              <a:pathLst>
                <a:path w="53260" h="51514">
                  <a:moveTo>
                    <a:pt x="8731" y="41036"/>
                  </a:move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lnTo>
                    <a:pt x="53260" y="0"/>
                  </a:lnTo>
                  <a:lnTo>
                    <a:pt x="53260" y="51514"/>
                  </a:lnTo>
                  <a:lnTo>
                    <a:pt x="44529" y="51514"/>
                  </a:lnTo>
                  <a:lnTo>
                    <a:pt x="44529" y="4103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405420" y="1702032"/>
              <a:ext cx="13096" cy="24447"/>
            </a:xfrm>
            <a:custGeom>
              <a:avLst/>
              <a:pathLst>
                <a:path w="13096" h="24447">
                  <a:moveTo>
                    <a:pt x="13096" y="0"/>
                  </a:moveTo>
                  <a:lnTo>
                    <a:pt x="0" y="0"/>
                  </a:lnTo>
                  <a:lnTo>
                    <a:pt x="0" y="24447"/>
                  </a:lnTo>
                  <a:lnTo>
                    <a:pt x="13096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427248" y="1702032"/>
              <a:ext cx="13970" cy="24447"/>
            </a:xfrm>
            <a:custGeom>
              <a:avLst/>
              <a:pathLst>
                <a:path w="13970" h="24447">
                  <a:moveTo>
                    <a:pt x="13970" y="24447"/>
                  </a:moveTo>
                  <a:lnTo>
                    <a:pt x="13970" y="0"/>
                  </a:lnTo>
                  <a:lnTo>
                    <a:pt x="0" y="0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464792" y="1643969"/>
              <a:ext cx="99099" cy="100845"/>
            </a:xfrm>
            <a:custGeom>
              <a:avLst/>
              <a:pathLst>
                <a:path w="99099" h="100845">
                  <a:moveTo>
                    <a:pt x="55879" y="0"/>
                  </a:moveTo>
                  <a:lnTo>
                    <a:pt x="56395" y="798"/>
                  </a:lnTo>
                  <a:lnTo>
                    <a:pt x="56892" y="1624"/>
                  </a:lnTo>
                  <a:lnTo>
                    <a:pt x="57373" y="2475"/>
                  </a:lnTo>
                  <a:lnTo>
                    <a:pt x="57835" y="3352"/>
                  </a:lnTo>
                  <a:lnTo>
                    <a:pt x="58281" y="4256"/>
                  </a:lnTo>
                  <a:lnTo>
                    <a:pt x="58708" y="5186"/>
                  </a:lnTo>
                  <a:lnTo>
                    <a:pt x="59119" y="6142"/>
                  </a:lnTo>
                  <a:lnTo>
                    <a:pt x="59512" y="7124"/>
                  </a:lnTo>
                  <a:lnTo>
                    <a:pt x="59887" y="8133"/>
                  </a:lnTo>
                  <a:lnTo>
                    <a:pt x="60245" y="9167"/>
                  </a:lnTo>
                  <a:lnTo>
                    <a:pt x="99099" y="9167"/>
                  </a:lnTo>
                  <a:lnTo>
                    <a:pt x="99099" y="17025"/>
                  </a:lnTo>
                  <a:lnTo>
                    <a:pt x="19645" y="17025"/>
                  </a:lnTo>
                  <a:lnTo>
                    <a:pt x="19645" y="51077"/>
                  </a:lnTo>
                  <a:lnTo>
                    <a:pt x="19531" y="56604"/>
                  </a:lnTo>
                  <a:lnTo>
                    <a:pt x="19191" y="62009"/>
                  </a:lnTo>
                  <a:lnTo>
                    <a:pt x="18623" y="67291"/>
                  </a:lnTo>
                  <a:lnTo>
                    <a:pt x="17829" y="72451"/>
                  </a:lnTo>
                  <a:lnTo>
                    <a:pt x="16807" y="77489"/>
                  </a:lnTo>
                  <a:lnTo>
                    <a:pt x="15559" y="82405"/>
                  </a:lnTo>
                  <a:lnTo>
                    <a:pt x="14083" y="87198"/>
                  </a:lnTo>
                  <a:lnTo>
                    <a:pt x="12380" y="91870"/>
                  </a:lnTo>
                  <a:lnTo>
                    <a:pt x="10451" y="96419"/>
                  </a:lnTo>
                  <a:lnTo>
                    <a:pt x="8294" y="100845"/>
                  </a:lnTo>
                  <a:lnTo>
                    <a:pt x="0" y="95607"/>
                  </a:lnTo>
                  <a:lnTo>
                    <a:pt x="1185" y="93099"/>
                  </a:lnTo>
                  <a:lnTo>
                    <a:pt x="2296" y="90639"/>
                  </a:lnTo>
                  <a:lnTo>
                    <a:pt x="3333" y="88227"/>
                  </a:lnTo>
                  <a:lnTo>
                    <a:pt x="4295" y="85863"/>
                  </a:lnTo>
                  <a:lnTo>
                    <a:pt x="5184" y="83547"/>
                  </a:lnTo>
                  <a:lnTo>
                    <a:pt x="5998" y="81279"/>
                  </a:lnTo>
                  <a:lnTo>
                    <a:pt x="6738" y="79059"/>
                  </a:lnTo>
                  <a:lnTo>
                    <a:pt x="7404" y="76887"/>
                  </a:lnTo>
                  <a:lnTo>
                    <a:pt x="7995" y="74763"/>
                  </a:lnTo>
                  <a:lnTo>
                    <a:pt x="8512" y="72687"/>
                  </a:lnTo>
                  <a:lnTo>
                    <a:pt x="8969" y="70594"/>
                  </a:lnTo>
                  <a:lnTo>
                    <a:pt x="9377" y="68418"/>
                  </a:lnTo>
                  <a:lnTo>
                    <a:pt x="9737" y="66158"/>
                  </a:lnTo>
                  <a:lnTo>
                    <a:pt x="10049" y="63816"/>
                  </a:lnTo>
                  <a:lnTo>
                    <a:pt x="10313" y="61391"/>
                  </a:lnTo>
                  <a:lnTo>
                    <a:pt x="10529" y="58883"/>
                  </a:lnTo>
                  <a:lnTo>
                    <a:pt x="10697" y="56292"/>
                  </a:lnTo>
                  <a:lnTo>
                    <a:pt x="10818" y="53618"/>
                  </a:lnTo>
                  <a:lnTo>
                    <a:pt x="10890" y="50861"/>
                  </a:lnTo>
                  <a:lnTo>
                    <a:pt x="10914" y="48021"/>
                  </a:lnTo>
                  <a:lnTo>
                    <a:pt x="10914" y="9167"/>
                  </a:lnTo>
                  <a:lnTo>
                    <a:pt x="50641" y="9167"/>
                  </a:lnTo>
                  <a:lnTo>
                    <a:pt x="50370" y="8473"/>
                  </a:lnTo>
                  <a:lnTo>
                    <a:pt x="50082" y="7788"/>
                  </a:lnTo>
                  <a:lnTo>
                    <a:pt x="49776" y="7111"/>
                  </a:lnTo>
                  <a:lnTo>
                    <a:pt x="49453" y="6443"/>
                  </a:lnTo>
                  <a:lnTo>
                    <a:pt x="49113" y="5784"/>
                  </a:lnTo>
                  <a:lnTo>
                    <a:pt x="48755" y="5133"/>
                  </a:lnTo>
                  <a:lnTo>
                    <a:pt x="48379" y="4492"/>
                  </a:lnTo>
                  <a:lnTo>
                    <a:pt x="47986" y="3859"/>
                  </a:lnTo>
                  <a:lnTo>
                    <a:pt x="47576" y="3234"/>
                  </a:lnTo>
                  <a:lnTo>
                    <a:pt x="47148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484874" y="1667107"/>
              <a:ext cx="79454" cy="76835"/>
            </a:xfrm>
            <a:custGeom>
              <a:avLst/>
              <a:pathLst>
                <a:path w="79454" h="76835">
                  <a:moveTo>
                    <a:pt x="4802" y="17025"/>
                  </a:moveTo>
                  <a:lnTo>
                    <a:pt x="34488" y="17025"/>
                  </a:lnTo>
                  <a:lnTo>
                    <a:pt x="34488" y="0"/>
                  </a:lnTo>
                  <a:lnTo>
                    <a:pt x="43219" y="0"/>
                  </a:lnTo>
                  <a:lnTo>
                    <a:pt x="43219" y="17025"/>
                  </a:lnTo>
                  <a:lnTo>
                    <a:pt x="75525" y="17025"/>
                  </a:lnTo>
                  <a:lnTo>
                    <a:pt x="75525" y="25320"/>
                  </a:lnTo>
                  <a:lnTo>
                    <a:pt x="47585" y="25320"/>
                  </a:lnTo>
                  <a:lnTo>
                    <a:pt x="50025" y="30083"/>
                  </a:lnTo>
                  <a:lnTo>
                    <a:pt x="52631" y="34593"/>
                  </a:lnTo>
                  <a:lnTo>
                    <a:pt x="55404" y="38849"/>
                  </a:lnTo>
                  <a:lnTo>
                    <a:pt x="58342" y="42852"/>
                  </a:lnTo>
                  <a:lnTo>
                    <a:pt x="61446" y="46603"/>
                  </a:lnTo>
                  <a:lnTo>
                    <a:pt x="64716" y="50099"/>
                  </a:lnTo>
                  <a:lnTo>
                    <a:pt x="68151" y="53343"/>
                  </a:lnTo>
                  <a:lnTo>
                    <a:pt x="71753" y="56334"/>
                  </a:lnTo>
                  <a:lnTo>
                    <a:pt x="75520" y="59071"/>
                  </a:lnTo>
                  <a:lnTo>
                    <a:pt x="79454" y="61555"/>
                  </a:lnTo>
                  <a:lnTo>
                    <a:pt x="74215" y="70723"/>
                  </a:lnTo>
                  <a:lnTo>
                    <a:pt x="70605" y="68151"/>
                  </a:lnTo>
                  <a:lnTo>
                    <a:pt x="67108" y="65327"/>
                  </a:lnTo>
                  <a:lnTo>
                    <a:pt x="63725" y="62249"/>
                  </a:lnTo>
                  <a:lnTo>
                    <a:pt x="60455" y="58918"/>
                  </a:lnTo>
                  <a:lnTo>
                    <a:pt x="57298" y="55334"/>
                  </a:lnTo>
                  <a:lnTo>
                    <a:pt x="54255" y="51496"/>
                  </a:lnTo>
                  <a:lnTo>
                    <a:pt x="51326" y="47406"/>
                  </a:lnTo>
                  <a:lnTo>
                    <a:pt x="48510" y="43062"/>
                  </a:lnTo>
                  <a:lnTo>
                    <a:pt x="45808" y="38465"/>
                  </a:lnTo>
                  <a:lnTo>
                    <a:pt x="43219" y="33615"/>
                  </a:lnTo>
                  <a:lnTo>
                    <a:pt x="43219" y="76835"/>
                  </a:lnTo>
                  <a:lnTo>
                    <a:pt x="34488" y="76835"/>
                  </a:lnTo>
                  <a:lnTo>
                    <a:pt x="34488" y="34488"/>
                  </a:lnTo>
                  <a:lnTo>
                    <a:pt x="32235" y="38858"/>
                  </a:lnTo>
                  <a:lnTo>
                    <a:pt x="29843" y="43062"/>
                  </a:lnTo>
                  <a:lnTo>
                    <a:pt x="27311" y="47100"/>
                  </a:lnTo>
                  <a:lnTo>
                    <a:pt x="24639" y="50973"/>
                  </a:lnTo>
                  <a:lnTo>
                    <a:pt x="21828" y="54679"/>
                  </a:lnTo>
                  <a:lnTo>
                    <a:pt x="18876" y="58219"/>
                  </a:lnTo>
                  <a:lnTo>
                    <a:pt x="15786" y="61594"/>
                  </a:lnTo>
                  <a:lnTo>
                    <a:pt x="12555" y="64803"/>
                  </a:lnTo>
                  <a:lnTo>
                    <a:pt x="9185" y="67846"/>
                  </a:lnTo>
                  <a:lnTo>
                    <a:pt x="5675" y="70723"/>
                  </a:lnTo>
                  <a:lnTo>
                    <a:pt x="0" y="62864"/>
                  </a:lnTo>
                  <a:lnTo>
                    <a:pt x="3684" y="59974"/>
                  </a:lnTo>
                  <a:lnTo>
                    <a:pt x="7229" y="56892"/>
                  </a:lnTo>
                  <a:lnTo>
                    <a:pt x="10634" y="53618"/>
                  </a:lnTo>
                  <a:lnTo>
                    <a:pt x="13900" y="50152"/>
                  </a:lnTo>
                  <a:lnTo>
                    <a:pt x="17025" y="46493"/>
                  </a:lnTo>
                  <a:lnTo>
                    <a:pt x="20012" y="42643"/>
                  </a:lnTo>
                  <a:lnTo>
                    <a:pt x="22858" y="38600"/>
                  </a:lnTo>
                  <a:lnTo>
                    <a:pt x="25565" y="34366"/>
                  </a:lnTo>
                  <a:lnTo>
                    <a:pt x="28132" y="29939"/>
                  </a:lnTo>
                  <a:lnTo>
                    <a:pt x="30559" y="25320"/>
                  </a:lnTo>
                  <a:lnTo>
                    <a:pt x="4802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583537" y="1647898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601000" y="1657939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10"/>
                  </a:lnTo>
                  <a:lnTo>
                    <a:pt x="37980" y="41910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10"/>
                  </a:lnTo>
                  <a:lnTo>
                    <a:pt x="0" y="41910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690931" y="1644405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80" y="0"/>
                  </a:lnTo>
                  <a:lnTo>
                    <a:pt x="55880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80" y="31869"/>
                  </a:lnTo>
                  <a:lnTo>
                    <a:pt x="55880" y="55880"/>
                  </a:lnTo>
                  <a:lnTo>
                    <a:pt x="89495" y="55880"/>
                  </a:lnTo>
                  <a:lnTo>
                    <a:pt x="89495" y="64174"/>
                  </a:lnTo>
                  <a:lnTo>
                    <a:pt x="55880" y="64174"/>
                  </a:lnTo>
                  <a:lnTo>
                    <a:pt x="55880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80"/>
                  </a:lnTo>
                  <a:lnTo>
                    <a:pt x="47148" y="55880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5" y="48894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6740214" y="1590617"/>
              <a:ext cx="2196877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7619499" y="1643532"/>
              <a:ext cx="103465" cy="47148"/>
            </a:xfrm>
            <a:custGeom>
              <a:avLst/>
              <a:pathLst>
                <a:path w="103465" h="47148">
                  <a:moveTo>
                    <a:pt x="50641" y="0"/>
                  </a:moveTo>
                  <a:lnTo>
                    <a:pt x="60245" y="2619"/>
                  </a:lnTo>
                  <a:lnTo>
                    <a:pt x="57189" y="6548"/>
                  </a:lnTo>
                  <a:lnTo>
                    <a:pt x="61581" y="10385"/>
                  </a:lnTo>
                  <a:lnTo>
                    <a:pt x="66025" y="14039"/>
                  </a:lnTo>
                  <a:lnTo>
                    <a:pt x="70522" y="17510"/>
                  </a:lnTo>
                  <a:lnTo>
                    <a:pt x="75071" y="20797"/>
                  </a:lnTo>
                  <a:lnTo>
                    <a:pt x="79672" y="23901"/>
                  </a:lnTo>
                  <a:lnTo>
                    <a:pt x="84326" y="26822"/>
                  </a:lnTo>
                  <a:lnTo>
                    <a:pt x="89032" y="29559"/>
                  </a:lnTo>
                  <a:lnTo>
                    <a:pt x="93791" y="32113"/>
                  </a:lnTo>
                  <a:lnTo>
                    <a:pt x="98602" y="34484"/>
                  </a:lnTo>
                  <a:lnTo>
                    <a:pt x="103465" y="36671"/>
                  </a:lnTo>
                  <a:lnTo>
                    <a:pt x="98226" y="45402"/>
                  </a:lnTo>
                  <a:lnTo>
                    <a:pt x="93437" y="43031"/>
                  </a:lnTo>
                  <a:lnTo>
                    <a:pt x="88674" y="40460"/>
                  </a:lnTo>
                  <a:lnTo>
                    <a:pt x="83937" y="37688"/>
                  </a:lnTo>
                  <a:lnTo>
                    <a:pt x="79227" y="34715"/>
                  </a:lnTo>
                  <a:lnTo>
                    <a:pt x="74543" y="31541"/>
                  </a:lnTo>
                  <a:lnTo>
                    <a:pt x="69884" y="28167"/>
                  </a:lnTo>
                  <a:lnTo>
                    <a:pt x="65252" y="24591"/>
                  </a:lnTo>
                  <a:lnTo>
                    <a:pt x="60647" y="20815"/>
                  </a:lnTo>
                  <a:lnTo>
                    <a:pt x="56067" y="16838"/>
                  </a:lnTo>
                  <a:lnTo>
                    <a:pt x="51514" y="12660"/>
                  </a:lnTo>
                  <a:lnTo>
                    <a:pt x="47432" y="16777"/>
                  </a:lnTo>
                  <a:lnTo>
                    <a:pt x="43219" y="20745"/>
                  </a:lnTo>
                  <a:lnTo>
                    <a:pt x="38875" y="24565"/>
                  </a:lnTo>
                  <a:lnTo>
                    <a:pt x="34401" y="28236"/>
                  </a:lnTo>
                  <a:lnTo>
                    <a:pt x="29795" y="31759"/>
                  </a:lnTo>
                  <a:lnTo>
                    <a:pt x="25058" y="35134"/>
                  </a:lnTo>
                  <a:lnTo>
                    <a:pt x="20191" y="38360"/>
                  </a:lnTo>
                  <a:lnTo>
                    <a:pt x="15192" y="41438"/>
                  </a:lnTo>
                  <a:lnTo>
                    <a:pt x="10062" y="44367"/>
                  </a:lnTo>
                  <a:lnTo>
                    <a:pt x="4802" y="47148"/>
                  </a:lnTo>
                  <a:lnTo>
                    <a:pt x="0" y="39290"/>
                  </a:lnTo>
                  <a:lnTo>
                    <a:pt x="6871" y="35518"/>
                  </a:lnTo>
                  <a:lnTo>
                    <a:pt x="13341" y="31711"/>
                  </a:lnTo>
                  <a:lnTo>
                    <a:pt x="19409" y="27870"/>
                  </a:lnTo>
                  <a:lnTo>
                    <a:pt x="25076" y="23993"/>
                  </a:lnTo>
                  <a:lnTo>
                    <a:pt x="30341" y="20081"/>
                  </a:lnTo>
                  <a:lnTo>
                    <a:pt x="35204" y="16135"/>
                  </a:lnTo>
                  <a:lnTo>
                    <a:pt x="39666" y="12153"/>
                  </a:lnTo>
                  <a:lnTo>
                    <a:pt x="43726" y="8137"/>
                  </a:lnTo>
                  <a:lnTo>
                    <a:pt x="47384" y="408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7622555" y="1672782"/>
              <a:ext cx="96916" cy="68103"/>
            </a:xfrm>
            <a:custGeom>
              <a:avLst/>
              <a:pathLst>
                <a:path w="96916" h="68103">
                  <a:moveTo>
                    <a:pt x="46275" y="0"/>
                  </a:moveTo>
                  <a:lnTo>
                    <a:pt x="55006" y="0"/>
                  </a:lnTo>
                  <a:lnTo>
                    <a:pt x="55006" y="25320"/>
                  </a:lnTo>
                  <a:lnTo>
                    <a:pt x="88622" y="25320"/>
                  </a:lnTo>
                  <a:lnTo>
                    <a:pt x="88622" y="33615"/>
                  </a:lnTo>
                  <a:lnTo>
                    <a:pt x="55006" y="33615"/>
                  </a:lnTo>
                  <a:lnTo>
                    <a:pt x="55006" y="59809"/>
                  </a:lnTo>
                  <a:lnTo>
                    <a:pt x="96916" y="59809"/>
                  </a:lnTo>
                  <a:lnTo>
                    <a:pt x="96916" y="68103"/>
                  </a:lnTo>
                  <a:lnTo>
                    <a:pt x="0" y="68103"/>
                  </a:lnTo>
                  <a:lnTo>
                    <a:pt x="0" y="59809"/>
                  </a:lnTo>
                  <a:lnTo>
                    <a:pt x="17025" y="59809"/>
                  </a:lnTo>
                  <a:lnTo>
                    <a:pt x="17025" y="16152"/>
                  </a:lnTo>
                  <a:lnTo>
                    <a:pt x="25757" y="16152"/>
                  </a:lnTo>
                  <a:lnTo>
                    <a:pt x="25757" y="59809"/>
                  </a:lnTo>
                  <a:lnTo>
                    <a:pt x="46275" y="5980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7733442" y="1646588"/>
              <a:ext cx="98663" cy="92114"/>
            </a:xfrm>
            <a:custGeom>
              <a:avLst/>
              <a:pathLst>
                <a:path w="98663" h="92114">
                  <a:moveTo>
                    <a:pt x="0" y="83819"/>
                  </a:moveTo>
                  <a:lnTo>
                    <a:pt x="33615" y="83819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83819"/>
                  </a:lnTo>
                  <a:lnTo>
                    <a:pt x="56316" y="83819"/>
                  </a:lnTo>
                  <a:lnTo>
                    <a:pt x="56316" y="0"/>
                  </a:lnTo>
                  <a:lnTo>
                    <a:pt x="65047" y="0"/>
                  </a:lnTo>
                  <a:lnTo>
                    <a:pt x="65047" y="83819"/>
                  </a:lnTo>
                  <a:lnTo>
                    <a:pt x="98663" y="83819"/>
                  </a:lnTo>
                  <a:lnTo>
                    <a:pt x="98663" y="92114"/>
                  </a:lnTo>
                  <a:lnTo>
                    <a:pt x="0" y="9211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7802855" y="1665797"/>
              <a:ext cx="25320" cy="48894"/>
            </a:xfrm>
            <a:custGeom>
              <a:avLst/>
              <a:pathLst>
                <a:path w="25320" h="48894">
                  <a:moveTo>
                    <a:pt x="16589" y="0"/>
                  </a:moveTo>
                  <a:lnTo>
                    <a:pt x="25320" y="3055"/>
                  </a:lnTo>
                  <a:lnTo>
                    <a:pt x="23971" y="8072"/>
                  </a:lnTo>
                  <a:lnTo>
                    <a:pt x="22544" y="12992"/>
                  </a:lnTo>
                  <a:lnTo>
                    <a:pt x="21037" y="17816"/>
                  </a:lnTo>
                  <a:lnTo>
                    <a:pt x="19453" y="22544"/>
                  </a:lnTo>
                  <a:lnTo>
                    <a:pt x="17789" y="27176"/>
                  </a:lnTo>
                  <a:lnTo>
                    <a:pt x="16048" y="31711"/>
                  </a:lnTo>
                  <a:lnTo>
                    <a:pt x="14227" y="36151"/>
                  </a:lnTo>
                  <a:lnTo>
                    <a:pt x="12328" y="40495"/>
                  </a:lnTo>
                  <a:lnTo>
                    <a:pt x="10350" y="44743"/>
                  </a:lnTo>
                  <a:lnTo>
                    <a:pt x="8294" y="48894"/>
                  </a:lnTo>
                  <a:lnTo>
                    <a:pt x="0" y="44529"/>
                  </a:lnTo>
                  <a:lnTo>
                    <a:pt x="1894" y="40469"/>
                  </a:lnTo>
                  <a:lnTo>
                    <a:pt x="3736" y="36322"/>
                  </a:lnTo>
                  <a:lnTo>
                    <a:pt x="5526" y="32087"/>
                  </a:lnTo>
                  <a:lnTo>
                    <a:pt x="7264" y="27765"/>
                  </a:lnTo>
                  <a:lnTo>
                    <a:pt x="8949" y="23356"/>
                  </a:lnTo>
                  <a:lnTo>
                    <a:pt x="10582" y="18859"/>
                  </a:lnTo>
                  <a:lnTo>
                    <a:pt x="12162" y="14275"/>
                  </a:lnTo>
                  <a:lnTo>
                    <a:pt x="13690" y="9604"/>
                  </a:lnTo>
                  <a:lnTo>
                    <a:pt x="15166" y="48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7738680" y="1667107"/>
              <a:ext cx="22264" cy="47148"/>
            </a:xfrm>
            <a:custGeom>
              <a:avLst/>
              <a:pathLst>
                <a:path w="22264" h="47148">
                  <a:moveTo>
                    <a:pt x="9167" y="0"/>
                  </a:moveTo>
                  <a:lnTo>
                    <a:pt x="10870" y="3972"/>
                  </a:lnTo>
                  <a:lnTo>
                    <a:pt x="12485" y="8032"/>
                  </a:lnTo>
                  <a:lnTo>
                    <a:pt x="14013" y="12180"/>
                  </a:lnTo>
                  <a:lnTo>
                    <a:pt x="15454" y="16414"/>
                  </a:lnTo>
                  <a:lnTo>
                    <a:pt x="16807" y="20736"/>
                  </a:lnTo>
                  <a:lnTo>
                    <a:pt x="18073" y="25145"/>
                  </a:lnTo>
                  <a:lnTo>
                    <a:pt x="19252" y="29642"/>
                  </a:lnTo>
                  <a:lnTo>
                    <a:pt x="20343" y="34226"/>
                  </a:lnTo>
                  <a:lnTo>
                    <a:pt x="21347" y="38897"/>
                  </a:lnTo>
                  <a:lnTo>
                    <a:pt x="22264" y="43656"/>
                  </a:lnTo>
                  <a:lnTo>
                    <a:pt x="12223" y="47148"/>
                  </a:lnTo>
                  <a:lnTo>
                    <a:pt x="11394" y="42302"/>
                  </a:lnTo>
                  <a:lnTo>
                    <a:pt x="10477" y="37544"/>
                  </a:lnTo>
                  <a:lnTo>
                    <a:pt x="9473" y="32873"/>
                  </a:lnTo>
                  <a:lnTo>
                    <a:pt x="8382" y="28289"/>
                  </a:lnTo>
                  <a:lnTo>
                    <a:pt x="7203" y="23792"/>
                  </a:lnTo>
                  <a:lnTo>
                    <a:pt x="5937" y="19383"/>
                  </a:lnTo>
                  <a:lnTo>
                    <a:pt x="4583" y="15061"/>
                  </a:lnTo>
                  <a:lnTo>
                    <a:pt x="3143" y="10826"/>
                  </a:lnTo>
                  <a:lnTo>
                    <a:pt x="1615" y="6679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7843455" y="1646588"/>
              <a:ext cx="102155" cy="98226"/>
            </a:xfrm>
            <a:custGeom>
              <a:avLst/>
              <a:pathLst>
                <a:path w="102155" h="98226">
                  <a:moveTo>
                    <a:pt x="45839" y="0"/>
                  </a:moveTo>
                  <a:lnTo>
                    <a:pt x="55006" y="0"/>
                  </a:lnTo>
                  <a:lnTo>
                    <a:pt x="55006" y="24010"/>
                  </a:lnTo>
                  <a:lnTo>
                    <a:pt x="55107" y="26285"/>
                  </a:lnTo>
                  <a:lnTo>
                    <a:pt x="55408" y="28743"/>
                  </a:lnTo>
                  <a:lnTo>
                    <a:pt x="55910" y="31384"/>
                  </a:lnTo>
                  <a:lnTo>
                    <a:pt x="56613" y="34209"/>
                  </a:lnTo>
                  <a:lnTo>
                    <a:pt x="57517" y="37216"/>
                  </a:lnTo>
                  <a:lnTo>
                    <a:pt x="58621" y="40408"/>
                  </a:lnTo>
                  <a:lnTo>
                    <a:pt x="59926" y="43782"/>
                  </a:lnTo>
                  <a:lnTo>
                    <a:pt x="61433" y="47340"/>
                  </a:lnTo>
                  <a:lnTo>
                    <a:pt x="63140" y="51082"/>
                  </a:lnTo>
                  <a:lnTo>
                    <a:pt x="65047" y="55006"/>
                  </a:lnTo>
                  <a:lnTo>
                    <a:pt x="67226" y="58962"/>
                  </a:lnTo>
                  <a:lnTo>
                    <a:pt x="69745" y="62795"/>
                  </a:lnTo>
                  <a:lnTo>
                    <a:pt x="72604" y="66505"/>
                  </a:lnTo>
                  <a:lnTo>
                    <a:pt x="75804" y="70094"/>
                  </a:lnTo>
                  <a:lnTo>
                    <a:pt x="79345" y="73560"/>
                  </a:lnTo>
                  <a:lnTo>
                    <a:pt x="83226" y="76904"/>
                  </a:lnTo>
                  <a:lnTo>
                    <a:pt x="87447" y="80126"/>
                  </a:lnTo>
                  <a:lnTo>
                    <a:pt x="92009" y="83226"/>
                  </a:lnTo>
                  <a:lnTo>
                    <a:pt x="96912" y="86203"/>
                  </a:lnTo>
                  <a:lnTo>
                    <a:pt x="102155" y="89058"/>
                  </a:lnTo>
                  <a:lnTo>
                    <a:pt x="97353" y="98226"/>
                  </a:lnTo>
                  <a:lnTo>
                    <a:pt x="90844" y="94555"/>
                  </a:lnTo>
                  <a:lnTo>
                    <a:pt x="84762" y="90525"/>
                  </a:lnTo>
                  <a:lnTo>
                    <a:pt x="79109" y="86138"/>
                  </a:lnTo>
                  <a:lnTo>
                    <a:pt x="73883" y="81392"/>
                  </a:lnTo>
                  <a:lnTo>
                    <a:pt x="69086" y="76289"/>
                  </a:lnTo>
                  <a:lnTo>
                    <a:pt x="64716" y="70827"/>
                  </a:lnTo>
                  <a:lnTo>
                    <a:pt x="60773" y="65008"/>
                  </a:lnTo>
                  <a:lnTo>
                    <a:pt x="57259" y="58831"/>
                  </a:lnTo>
                  <a:lnTo>
                    <a:pt x="54173" y="52295"/>
                  </a:lnTo>
                  <a:lnTo>
                    <a:pt x="51514" y="45402"/>
                  </a:lnTo>
                  <a:lnTo>
                    <a:pt x="49239" y="51745"/>
                  </a:lnTo>
                  <a:lnTo>
                    <a:pt x="46432" y="57853"/>
                  </a:lnTo>
                  <a:lnTo>
                    <a:pt x="43093" y="63725"/>
                  </a:lnTo>
                  <a:lnTo>
                    <a:pt x="39220" y="69361"/>
                  </a:lnTo>
                  <a:lnTo>
                    <a:pt x="34815" y="74761"/>
                  </a:lnTo>
                  <a:lnTo>
                    <a:pt x="29878" y="79925"/>
                  </a:lnTo>
                  <a:lnTo>
                    <a:pt x="24408" y="84854"/>
                  </a:lnTo>
                  <a:lnTo>
                    <a:pt x="18405" y="89547"/>
                  </a:lnTo>
                  <a:lnTo>
                    <a:pt x="11870" y="94005"/>
                  </a:lnTo>
                  <a:lnTo>
                    <a:pt x="4802" y="98226"/>
                  </a:lnTo>
                  <a:lnTo>
                    <a:pt x="0" y="89931"/>
                  </a:lnTo>
                  <a:lnTo>
                    <a:pt x="8709" y="84400"/>
                  </a:lnTo>
                  <a:lnTo>
                    <a:pt x="16502" y="78633"/>
                  </a:lnTo>
                  <a:lnTo>
                    <a:pt x="23377" y="72630"/>
                  </a:lnTo>
                  <a:lnTo>
                    <a:pt x="29337" y="66392"/>
                  </a:lnTo>
                  <a:lnTo>
                    <a:pt x="34379" y="59918"/>
                  </a:lnTo>
                  <a:lnTo>
                    <a:pt x="38504" y="53208"/>
                  </a:lnTo>
                  <a:lnTo>
                    <a:pt x="41713" y="46262"/>
                  </a:lnTo>
                  <a:lnTo>
                    <a:pt x="44005" y="39081"/>
                  </a:lnTo>
                  <a:lnTo>
                    <a:pt x="45380" y="31663"/>
                  </a:lnTo>
                  <a:lnTo>
                    <a:pt x="45839" y="2401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7972678" y="1647025"/>
              <a:ext cx="65920" cy="27066"/>
            </a:xfrm>
            <a:custGeom>
              <a:avLst/>
              <a:pathLst>
                <a:path w="65920" h="27066">
                  <a:moveTo>
                    <a:pt x="0" y="0"/>
                  </a:moveTo>
                  <a:lnTo>
                    <a:pt x="65920" y="0"/>
                  </a:lnTo>
                  <a:lnTo>
                    <a:pt x="65920" y="27066"/>
                  </a:lnTo>
                  <a:lnTo>
                    <a:pt x="0" y="2706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7981409" y="1655319"/>
              <a:ext cx="48458" cy="10477"/>
            </a:xfrm>
            <a:custGeom>
              <a:avLst/>
              <a:pathLst>
                <a:path w="48458" h="10477">
                  <a:moveTo>
                    <a:pt x="0" y="10477"/>
                  </a:moveTo>
                  <a:lnTo>
                    <a:pt x="48458" y="10477"/>
                  </a:lnTo>
                  <a:lnTo>
                    <a:pt x="484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7967002" y="1681513"/>
              <a:ext cx="77271" cy="41909"/>
            </a:xfrm>
            <a:custGeom>
              <a:avLst/>
              <a:pathLst>
                <a:path w="77271" h="41909">
                  <a:moveTo>
                    <a:pt x="77271" y="0"/>
                  </a:moveTo>
                  <a:lnTo>
                    <a:pt x="77271" y="41473"/>
                  </a:lnTo>
                  <a:lnTo>
                    <a:pt x="68540" y="41473"/>
                  </a:lnTo>
                  <a:lnTo>
                    <a:pt x="68540" y="8294"/>
                  </a:lnTo>
                  <a:lnTo>
                    <a:pt x="8731" y="8294"/>
                  </a:lnTo>
                  <a:lnTo>
                    <a:pt x="8731" y="41909"/>
                  </a:lnTo>
                  <a:lnTo>
                    <a:pt x="0" y="41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7957398" y="1695047"/>
              <a:ext cx="51514" cy="50641"/>
            </a:xfrm>
            <a:custGeom>
              <a:avLst/>
              <a:pathLst>
                <a:path w="51514" h="50641">
                  <a:moveTo>
                    <a:pt x="42783" y="0"/>
                  </a:moveTo>
                  <a:lnTo>
                    <a:pt x="51514" y="0"/>
                  </a:lnTo>
                  <a:lnTo>
                    <a:pt x="51514" y="16589"/>
                  </a:lnTo>
                  <a:lnTo>
                    <a:pt x="51413" y="18833"/>
                  </a:lnTo>
                  <a:lnTo>
                    <a:pt x="51112" y="21024"/>
                  </a:lnTo>
                  <a:lnTo>
                    <a:pt x="50610" y="23164"/>
                  </a:lnTo>
                  <a:lnTo>
                    <a:pt x="49907" y="25250"/>
                  </a:lnTo>
                  <a:lnTo>
                    <a:pt x="49004" y="27285"/>
                  </a:lnTo>
                  <a:lnTo>
                    <a:pt x="47899" y="29267"/>
                  </a:lnTo>
                  <a:lnTo>
                    <a:pt x="46594" y="31196"/>
                  </a:lnTo>
                  <a:lnTo>
                    <a:pt x="45088" y="33073"/>
                  </a:lnTo>
                  <a:lnTo>
                    <a:pt x="43381" y="34898"/>
                  </a:lnTo>
                  <a:lnTo>
                    <a:pt x="41473" y="36671"/>
                  </a:lnTo>
                  <a:lnTo>
                    <a:pt x="39312" y="38382"/>
                  </a:lnTo>
                  <a:lnTo>
                    <a:pt x="36845" y="40024"/>
                  </a:lnTo>
                  <a:lnTo>
                    <a:pt x="34073" y="41595"/>
                  </a:lnTo>
                  <a:lnTo>
                    <a:pt x="30995" y="43097"/>
                  </a:lnTo>
                  <a:lnTo>
                    <a:pt x="27612" y="44529"/>
                  </a:lnTo>
                  <a:lnTo>
                    <a:pt x="23923" y="45891"/>
                  </a:lnTo>
                  <a:lnTo>
                    <a:pt x="19929" y="47183"/>
                  </a:lnTo>
                  <a:lnTo>
                    <a:pt x="15628" y="48406"/>
                  </a:lnTo>
                  <a:lnTo>
                    <a:pt x="11023" y="49558"/>
                  </a:lnTo>
                  <a:lnTo>
                    <a:pt x="6111" y="50641"/>
                  </a:lnTo>
                  <a:lnTo>
                    <a:pt x="0" y="42783"/>
                  </a:lnTo>
                  <a:lnTo>
                    <a:pt x="4734" y="41800"/>
                  </a:lnTo>
                  <a:lnTo>
                    <a:pt x="9159" y="40774"/>
                  </a:lnTo>
                  <a:lnTo>
                    <a:pt x="13273" y="39705"/>
                  </a:lnTo>
                  <a:lnTo>
                    <a:pt x="17078" y="38592"/>
                  </a:lnTo>
                  <a:lnTo>
                    <a:pt x="20573" y="37435"/>
                  </a:lnTo>
                  <a:lnTo>
                    <a:pt x="23757" y="36234"/>
                  </a:lnTo>
                  <a:lnTo>
                    <a:pt x="26632" y="34990"/>
                  </a:lnTo>
                  <a:lnTo>
                    <a:pt x="29197" y="33702"/>
                  </a:lnTo>
                  <a:lnTo>
                    <a:pt x="31452" y="32371"/>
                  </a:lnTo>
                  <a:lnTo>
                    <a:pt x="33397" y="30995"/>
                  </a:lnTo>
                  <a:lnTo>
                    <a:pt x="35097" y="29564"/>
                  </a:lnTo>
                  <a:lnTo>
                    <a:pt x="36618" y="28062"/>
                  </a:lnTo>
                  <a:lnTo>
                    <a:pt x="37961" y="26490"/>
                  </a:lnTo>
                  <a:lnTo>
                    <a:pt x="39124" y="24849"/>
                  </a:lnTo>
                  <a:lnTo>
                    <a:pt x="40109" y="23137"/>
                  </a:lnTo>
                  <a:lnTo>
                    <a:pt x="40914" y="21356"/>
                  </a:lnTo>
                  <a:lnTo>
                    <a:pt x="41541" y="19505"/>
                  </a:lnTo>
                  <a:lnTo>
                    <a:pt x="41988" y="17584"/>
                  </a:lnTo>
                  <a:lnTo>
                    <a:pt x="42257" y="15594"/>
                  </a:lnTo>
                  <a:lnTo>
                    <a:pt x="42346" y="13533"/>
                  </a:lnTo>
                  <a:lnTo>
                    <a:pt x="42429" y="13319"/>
                  </a:lnTo>
                  <a:lnTo>
                    <a:pt x="42503" y="12852"/>
                  </a:lnTo>
                  <a:lnTo>
                    <a:pt x="42569" y="12132"/>
                  </a:lnTo>
                  <a:lnTo>
                    <a:pt x="42625" y="11158"/>
                  </a:lnTo>
                  <a:lnTo>
                    <a:pt x="42673" y="9931"/>
                  </a:lnTo>
                  <a:lnTo>
                    <a:pt x="42713" y="8451"/>
                  </a:lnTo>
                  <a:lnTo>
                    <a:pt x="42743" y="6718"/>
                  </a:lnTo>
                  <a:lnTo>
                    <a:pt x="42765" y="4732"/>
                  </a:lnTo>
                  <a:lnTo>
                    <a:pt x="42778" y="249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8012842" y="1718621"/>
              <a:ext cx="41036" cy="27503"/>
            </a:xfrm>
            <a:custGeom>
              <a:avLst/>
              <a:pathLst>
                <a:path w="41036" h="27503">
                  <a:moveTo>
                    <a:pt x="7421" y="0"/>
                  </a:moveTo>
                  <a:lnTo>
                    <a:pt x="10822" y="1776"/>
                  </a:lnTo>
                  <a:lnTo>
                    <a:pt x="14214" y="3614"/>
                  </a:lnTo>
                  <a:lnTo>
                    <a:pt x="17597" y="5513"/>
                  </a:lnTo>
                  <a:lnTo>
                    <a:pt x="20972" y="7473"/>
                  </a:lnTo>
                  <a:lnTo>
                    <a:pt x="24338" y="9495"/>
                  </a:lnTo>
                  <a:lnTo>
                    <a:pt x="27695" y="11577"/>
                  </a:lnTo>
                  <a:lnTo>
                    <a:pt x="31043" y="13721"/>
                  </a:lnTo>
                  <a:lnTo>
                    <a:pt x="34383" y="15925"/>
                  </a:lnTo>
                  <a:lnTo>
                    <a:pt x="37714" y="18191"/>
                  </a:lnTo>
                  <a:lnTo>
                    <a:pt x="41036" y="20518"/>
                  </a:lnTo>
                  <a:lnTo>
                    <a:pt x="34051" y="27503"/>
                  </a:lnTo>
                  <a:lnTo>
                    <a:pt x="31118" y="25237"/>
                  </a:lnTo>
                  <a:lnTo>
                    <a:pt x="28079" y="22980"/>
                  </a:lnTo>
                  <a:lnTo>
                    <a:pt x="24936" y="20732"/>
                  </a:lnTo>
                  <a:lnTo>
                    <a:pt x="21688" y="18492"/>
                  </a:lnTo>
                  <a:lnTo>
                    <a:pt x="18335" y="16261"/>
                  </a:lnTo>
                  <a:lnTo>
                    <a:pt x="14878" y="14039"/>
                  </a:lnTo>
                  <a:lnTo>
                    <a:pt x="11315" y="11826"/>
                  </a:lnTo>
                  <a:lnTo>
                    <a:pt x="7648" y="9621"/>
                  </a:lnTo>
                  <a:lnTo>
                    <a:pt x="3876" y="7425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2521121" y="52797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3044187" y="52797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3567253" y="52797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4090319" y="52797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4787587" y="52797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5310653" y="52797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5833719" y="52797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6356786" y="52797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7054054" y="52797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7577120" y="52797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8100186" y="52797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8623252" y="52797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1987488" y="524013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1997420" y="524810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2106015" y="5269879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2065578" y="5241284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2049262" y="5240629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2114037" y="5275936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2057284" y="5246523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1926588" y="4159598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1987488" y="415959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1997420" y="416756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2106015" y="4189339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2065578" y="4160744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2049262" y="4160090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2114037" y="4195397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2057284" y="4165983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1923532" y="3080205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1932590" y="3091932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1987488" y="307905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1997420" y="308702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2106015" y="3108800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2065578" y="3080205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2049262" y="3079550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2114037" y="3114857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2057284" y="3085444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1926642" y="1998520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1937393" y="2034427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1987488" y="199852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1997420" y="200648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2106015" y="2028260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2065578" y="1999666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2049262" y="1999011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2114037" y="2034318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2057284" y="2004904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2172486" y="52797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2172486" y="41991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2172486" y="31186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2172486" y="20381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4111986" y="5613598"/>
              <a:ext cx="292040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rc241"/>
            <p:cNvSpPr/>
            <p:nvPr/>
          </p:nvSpPr>
          <p:spPr>
            <a:xfrm>
              <a:off x="4251164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rc242"/>
            <p:cNvSpPr/>
            <p:nvPr/>
          </p:nvSpPr>
          <p:spPr>
            <a:xfrm>
              <a:off x="4260164" y="5692187"/>
              <a:ext cx="201456" cy="201456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5056838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5065838" y="5692187"/>
              <a:ext cx="201456" cy="201456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rc245"/>
            <p:cNvSpPr/>
            <p:nvPr/>
          </p:nvSpPr>
          <p:spPr>
            <a:xfrm>
              <a:off x="5686305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5695305" y="5692187"/>
              <a:ext cx="201456" cy="20145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rc247"/>
            <p:cNvSpPr/>
            <p:nvPr/>
          </p:nvSpPr>
          <p:spPr>
            <a:xfrm>
              <a:off x="6377327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6386327" y="5692187"/>
              <a:ext cx="201456" cy="20145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4569895" y="5740118"/>
              <a:ext cx="15716" cy="14406"/>
            </a:xfrm>
            <a:custGeom>
              <a:avLst/>
              <a:pathLst>
                <a:path w="15716" h="14406">
                  <a:moveTo>
                    <a:pt x="7421" y="0"/>
                  </a:moveTo>
                  <a:lnTo>
                    <a:pt x="8368" y="973"/>
                  </a:lnTo>
                  <a:lnTo>
                    <a:pt x="9290" y="1973"/>
                  </a:lnTo>
                  <a:lnTo>
                    <a:pt x="10185" y="2999"/>
                  </a:lnTo>
                  <a:lnTo>
                    <a:pt x="11053" y="4051"/>
                  </a:lnTo>
                  <a:lnTo>
                    <a:pt x="11896" y="5129"/>
                  </a:lnTo>
                  <a:lnTo>
                    <a:pt x="12712" y="6234"/>
                  </a:lnTo>
                  <a:lnTo>
                    <a:pt x="13502" y="7364"/>
                  </a:lnTo>
                  <a:lnTo>
                    <a:pt x="14266" y="8521"/>
                  </a:lnTo>
                  <a:lnTo>
                    <a:pt x="15004" y="9704"/>
                  </a:lnTo>
                  <a:lnTo>
                    <a:pt x="15716" y="10914"/>
                  </a:lnTo>
                  <a:lnTo>
                    <a:pt x="7858" y="14406"/>
                  </a:lnTo>
                  <a:lnTo>
                    <a:pt x="7229" y="13197"/>
                  </a:lnTo>
                  <a:lnTo>
                    <a:pt x="6565" y="12014"/>
                  </a:lnTo>
                  <a:lnTo>
                    <a:pt x="5867" y="10857"/>
                  </a:lnTo>
                  <a:lnTo>
                    <a:pt x="5133" y="9726"/>
                  </a:lnTo>
                  <a:lnTo>
                    <a:pt x="4365" y="8622"/>
                  </a:lnTo>
                  <a:lnTo>
                    <a:pt x="3562" y="7543"/>
                  </a:lnTo>
                  <a:lnTo>
                    <a:pt x="2724" y="6491"/>
                  </a:lnTo>
                  <a:lnTo>
                    <a:pt x="1851" y="5465"/>
                  </a:lnTo>
                  <a:lnTo>
                    <a:pt x="942" y="446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4547631" y="5740118"/>
              <a:ext cx="96480" cy="102155"/>
            </a:xfrm>
            <a:custGeom>
              <a:avLst/>
              <a:pathLst>
                <a:path w="96480" h="102155">
                  <a:moveTo>
                    <a:pt x="68103" y="0"/>
                  </a:moveTo>
                  <a:lnTo>
                    <a:pt x="77271" y="2182"/>
                  </a:lnTo>
                  <a:lnTo>
                    <a:pt x="76642" y="3741"/>
                  </a:lnTo>
                  <a:lnTo>
                    <a:pt x="75979" y="5273"/>
                  </a:lnTo>
                  <a:lnTo>
                    <a:pt x="75280" y="6779"/>
                  </a:lnTo>
                  <a:lnTo>
                    <a:pt x="74547" y="8259"/>
                  </a:lnTo>
                  <a:lnTo>
                    <a:pt x="73779" y="9713"/>
                  </a:lnTo>
                  <a:lnTo>
                    <a:pt x="72975" y="11141"/>
                  </a:lnTo>
                  <a:lnTo>
                    <a:pt x="72137" y="12542"/>
                  </a:lnTo>
                  <a:lnTo>
                    <a:pt x="71264" y="13917"/>
                  </a:lnTo>
                  <a:lnTo>
                    <a:pt x="70356" y="15266"/>
                  </a:lnTo>
                  <a:lnTo>
                    <a:pt x="69413" y="16589"/>
                  </a:lnTo>
                  <a:lnTo>
                    <a:pt x="86002" y="16589"/>
                  </a:lnTo>
                  <a:lnTo>
                    <a:pt x="86002" y="64174"/>
                  </a:lnTo>
                  <a:lnTo>
                    <a:pt x="52824" y="64174"/>
                  </a:lnTo>
                  <a:lnTo>
                    <a:pt x="52824" y="74215"/>
                  </a:lnTo>
                  <a:lnTo>
                    <a:pt x="96480" y="74215"/>
                  </a:lnTo>
                  <a:lnTo>
                    <a:pt x="96480" y="82073"/>
                  </a:lnTo>
                  <a:lnTo>
                    <a:pt x="52824" y="82073"/>
                  </a:lnTo>
                  <a:lnTo>
                    <a:pt x="52824" y="102155"/>
                  </a:lnTo>
                  <a:lnTo>
                    <a:pt x="43656" y="102155"/>
                  </a:lnTo>
                  <a:lnTo>
                    <a:pt x="43656" y="82073"/>
                  </a:lnTo>
                  <a:lnTo>
                    <a:pt x="0" y="82073"/>
                  </a:lnTo>
                  <a:lnTo>
                    <a:pt x="0" y="74215"/>
                  </a:lnTo>
                  <a:lnTo>
                    <a:pt x="43656" y="74215"/>
                  </a:lnTo>
                  <a:lnTo>
                    <a:pt x="43656" y="64174"/>
                  </a:lnTo>
                  <a:lnTo>
                    <a:pt x="10477" y="64174"/>
                  </a:lnTo>
                  <a:lnTo>
                    <a:pt x="10477" y="16589"/>
                  </a:lnTo>
                  <a:lnTo>
                    <a:pt x="59372" y="16589"/>
                  </a:lnTo>
                  <a:lnTo>
                    <a:pt x="60481" y="14930"/>
                  </a:lnTo>
                  <a:lnTo>
                    <a:pt x="61537" y="13271"/>
                  </a:lnTo>
                  <a:lnTo>
                    <a:pt x="62541" y="11612"/>
                  </a:lnTo>
                  <a:lnTo>
                    <a:pt x="63493" y="9953"/>
                  </a:lnTo>
                  <a:lnTo>
                    <a:pt x="64392" y="8294"/>
                  </a:lnTo>
                  <a:lnTo>
                    <a:pt x="65239" y="6635"/>
                  </a:lnTo>
                  <a:lnTo>
                    <a:pt x="66034" y="4976"/>
                  </a:lnTo>
                  <a:lnTo>
                    <a:pt x="66776" y="3317"/>
                  </a:lnTo>
                  <a:lnTo>
                    <a:pt x="67466" y="1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4566840" y="5765003"/>
              <a:ext cx="24447" cy="11350"/>
            </a:xfrm>
            <a:custGeom>
              <a:avLst/>
              <a:pathLst>
                <a:path w="24447" h="11350">
                  <a:moveTo>
                    <a:pt x="0" y="11350"/>
                  </a:moveTo>
                  <a:lnTo>
                    <a:pt x="24447" y="11350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4600455" y="5765003"/>
              <a:ext cx="24447" cy="11350"/>
            </a:xfrm>
            <a:custGeom>
              <a:avLst/>
              <a:pathLst>
                <a:path w="24447" h="11350">
                  <a:moveTo>
                    <a:pt x="0" y="0"/>
                  </a:moveTo>
                  <a:lnTo>
                    <a:pt x="0" y="11350"/>
                  </a:lnTo>
                  <a:lnTo>
                    <a:pt x="24447" y="11350"/>
                  </a:lnTo>
                  <a:lnTo>
                    <a:pt x="2444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4566840" y="5784648"/>
              <a:ext cx="24447" cy="11350"/>
            </a:xfrm>
            <a:custGeom>
              <a:avLst/>
              <a:pathLst>
                <a:path w="24447" h="11350">
                  <a:moveTo>
                    <a:pt x="0" y="11350"/>
                  </a:moveTo>
                  <a:lnTo>
                    <a:pt x="24447" y="11350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4600455" y="5784648"/>
              <a:ext cx="24447" cy="11350"/>
            </a:xfrm>
            <a:custGeom>
              <a:avLst/>
              <a:pathLst>
                <a:path w="24447" h="11350">
                  <a:moveTo>
                    <a:pt x="0" y="0"/>
                  </a:moveTo>
                  <a:lnTo>
                    <a:pt x="0" y="11350"/>
                  </a:lnTo>
                  <a:lnTo>
                    <a:pt x="24447" y="11350"/>
                  </a:lnTo>
                  <a:lnTo>
                    <a:pt x="2444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4661137" y="5782465"/>
              <a:ext cx="92987" cy="8294"/>
            </a:xfrm>
            <a:custGeom>
              <a:avLst/>
              <a:pathLst>
                <a:path w="92987" h="8294">
                  <a:moveTo>
                    <a:pt x="0" y="0"/>
                  </a:moveTo>
                  <a:lnTo>
                    <a:pt x="92987" y="0"/>
                  </a:lnTo>
                  <a:lnTo>
                    <a:pt x="9298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4770278" y="5740992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4776826" y="5766749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5" y="74652"/>
                  </a:lnTo>
                  <a:lnTo>
                    <a:pt x="76835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4785557" y="5774607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4789923" y="5778099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4828340" y="5806039"/>
              <a:ext cx="18335" cy="17899"/>
            </a:xfrm>
            <a:custGeom>
              <a:avLst/>
              <a:pathLst>
                <a:path w="18335" h="17899">
                  <a:moveTo>
                    <a:pt x="6985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4879855" y="5740992"/>
              <a:ext cx="35798" cy="100409"/>
            </a:xfrm>
            <a:custGeom>
              <a:avLst/>
              <a:pathLst>
                <a:path w="35798" h="100409">
                  <a:moveTo>
                    <a:pt x="3492" y="20081"/>
                  </a:moveTo>
                  <a:lnTo>
                    <a:pt x="15279" y="20081"/>
                  </a:lnTo>
                  <a:lnTo>
                    <a:pt x="15279" y="0"/>
                  </a:lnTo>
                  <a:lnTo>
                    <a:pt x="23574" y="0"/>
                  </a:lnTo>
                  <a:lnTo>
                    <a:pt x="23574" y="20081"/>
                  </a:lnTo>
                  <a:lnTo>
                    <a:pt x="34925" y="20081"/>
                  </a:lnTo>
                  <a:lnTo>
                    <a:pt x="34925" y="28376"/>
                  </a:lnTo>
                  <a:lnTo>
                    <a:pt x="23574" y="28376"/>
                  </a:lnTo>
                  <a:lnTo>
                    <a:pt x="23574" y="34051"/>
                  </a:lnTo>
                  <a:lnTo>
                    <a:pt x="24953" y="36051"/>
                  </a:lnTo>
                  <a:lnTo>
                    <a:pt x="26298" y="38033"/>
                  </a:lnTo>
                  <a:lnTo>
                    <a:pt x="27608" y="39997"/>
                  </a:lnTo>
                  <a:lnTo>
                    <a:pt x="28882" y="41944"/>
                  </a:lnTo>
                  <a:lnTo>
                    <a:pt x="30122" y="43874"/>
                  </a:lnTo>
                  <a:lnTo>
                    <a:pt x="31327" y="45786"/>
                  </a:lnTo>
                  <a:lnTo>
                    <a:pt x="32497" y="47681"/>
                  </a:lnTo>
                  <a:lnTo>
                    <a:pt x="33632" y="49558"/>
                  </a:lnTo>
                  <a:lnTo>
                    <a:pt x="34732" y="51418"/>
                  </a:lnTo>
                  <a:lnTo>
                    <a:pt x="35798" y="53260"/>
                  </a:lnTo>
                  <a:lnTo>
                    <a:pt x="30122" y="61555"/>
                  </a:lnTo>
                  <a:lnTo>
                    <a:pt x="29507" y="59913"/>
                  </a:lnTo>
                  <a:lnTo>
                    <a:pt x="28882" y="58307"/>
                  </a:lnTo>
                  <a:lnTo>
                    <a:pt x="28249" y="56735"/>
                  </a:lnTo>
                  <a:lnTo>
                    <a:pt x="27608" y="55198"/>
                  </a:lnTo>
                  <a:lnTo>
                    <a:pt x="26957" y="53697"/>
                  </a:lnTo>
                  <a:lnTo>
                    <a:pt x="26298" y="52230"/>
                  </a:lnTo>
                  <a:lnTo>
                    <a:pt x="25630" y="50798"/>
                  </a:lnTo>
                  <a:lnTo>
                    <a:pt x="24953" y="49401"/>
                  </a:lnTo>
                  <a:lnTo>
                    <a:pt x="24268" y="48039"/>
                  </a:lnTo>
                  <a:lnTo>
                    <a:pt x="23574" y="46712"/>
                  </a:lnTo>
                  <a:lnTo>
                    <a:pt x="23574" y="100409"/>
                  </a:lnTo>
                  <a:lnTo>
                    <a:pt x="15279" y="100409"/>
                  </a:lnTo>
                  <a:lnTo>
                    <a:pt x="15279" y="54570"/>
                  </a:lnTo>
                  <a:lnTo>
                    <a:pt x="14559" y="56914"/>
                  </a:lnTo>
                  <a:lnTo>
                    <a:pt x="13795" y="59232"/>
                  </a:lnTo>
                  <a:lnTo>
                    <a:pt x="12987" y="61524"/>
                  </a:lnTo>
                  <a:lnTo>
                    <a:pt x="12136" y="63790"/>
                  </a:lnTo>
                  <a:lnTo>
                    <a:pt x="11241" y="66030"/>
                  </a:lnTo>
                  <a:lnTo>
                    <a:pt x="10302" y="68243"/>
                  </a:lnTo>
                  <a:lnTo>
                    <a:pt x="9320" y="70430"/>
                  </a:lnTo>
                  <a:lnTo>
                    <a:pt x="8294" y="72591"/>
                  </a:lnTo>
                  <a:lnTo>
                    <a:pt x="7225" y="74726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108" y="66920"/>
                  </a:lnTo>
                  <a:lnTo>
                    <a:pt x="4068" y="63022"/>
                  </a:lnTo>
                  <a:lnTo>
                    <a:pt x="5880" y="59027"/>
                  </a:lnTo>
                  <a:lnTo>
                    <a:pt x="7543" y="54937"/>
                  </a:lnTo>
                  <a:lnTo>
                    <a:pt x="9058" y="50750"/>
                  </a:lnTo>
                  <a:lnTo>
                    <a:pt x="10425" y="46467"/>
                  </a:lnTo>
                  <a:lnTo>
                    <a:pt x="11643" y="42088"/>
                  </a:lnTo>
                  <a:lnTo>
                    <a:pt x="12712" y="37614"/>
                  </a:lnTo>
                  <a:lnTo>
                    <a:pt x="13633" y="33043"/>
                  </a:lnTo>
                  <a:lnTo>
                    <a:pt x="14406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4909978" y="5740992"/>
              <a:ext cx="72905" cy="100409"/>
            </a:xfrm>
            <a:custGeom>
              <a:avLst/>
              <a:pathLst>
                <a:path w="72905" h="100409">
                  <a:moveTo>
                    <a:pt x="17025" y="5238"/>
                  </a:moveTo>
                  <a:lnTo>
                    <a:pt x="24884" y="7858"/>
                  </a:lnTo>
                  <a:lnTo>
                    <a:pt x="24700" y="8814"/>
                  </a:lnTo>
                  <a:lnTo>
                    <a:pt x="24499" y="9761"/>
                  </a:lnTo>
                  <a:lnTo>
                    <a:pt x="24281" y="10700"/>
                  </a:lnTo>
                  <a:lnTo>
                    <a:pt x="24045" y="11630"/>
                  </a:lnTo>
                  <a:lnTo>
                    <a:pt x="23792" y="12551"/>
                  </a:lnTo>
                  <a:lnTo>
                    <a:pt x="23521" y="13463"/>
                  </a:lnTo>
                  <a:lnTo>
                    <a:pt x="23233" y="14367"/>
                  </a:lnTo>
                  <a:lnTo>
                    <a:pt x="22928" y="15262"/>
                  </a:lnTo>
                  <a:lnTo>
                    <a:pt x="22605" y="16148"/>
                  </a:lnTo>
                  <a:lnTo>
                    <a:pt x="22264" y="17025"/>
                  </a:lnTo>
                  <a:lnTo>
                    <a:pt x="34051" y="17025"/>
                  </a:lnTo>
                  <a:lnTo>
                    <a:pt x="34051" y="0"/>
                  </a:lnTo>
                  <a:lnTo>
                    <a:pt x="42783" y="0"/>
                  </a:lnTo>
                  <a:lnTo>
                    <a:pt x="42783" y="17025"/>
                  </a:lnTo>
                  <a:lnTo>
                    <a:pt x="66357" y="17025"/>
                  </a:lnTo>
                  <a:lnTo>
                    <a:pt x="66357" y="25320"/>
                  </a:lnTo>
                  <a:lnTo>
                    <a:pt x="42783" y="25320"/>
                  </a:lnTo>
                  <a:lnTo>
                    <a:pt x="42783" y="42346"/>
                  </a:lnTo>
                  <a:lnTo>
                    <a:pt x="69850" y="42346"/>
                  </a:lnTo>
                  <a:lnTo>
                    <a:pt x="69850" y="50641"/>
                  </a:lnTo>
                  <a:lnTo>
                    <a:pt x="48458" y="50641"/>
                  </a:lnTo>
                  <a:lnTo>
                    <a:pt x="50117" y="54194"/>
                  </a:lnTo>
                  <a:lnTo>
                    <a:pt x="51950" y="57696"/>
                  </a:lnTo>
                  <a:lnTo>
                    <a:pt x="53959" y="61144"/>
                  </a:lnTo>
                  <a:lnTo>
                    <a:pt x="56141" y="64541"/>
                  </a:lnTo>
                  <a:lnTo>
                    <a:pt x="58499" y="67885"/>
                  </a:lnTo>
                  <a:lnTo>
                    <a:pt x="61031" y="71177"/>
                  </a:lnTo>
                  <a:lnTo>
                    <a:pt x="63738" y="74416"/>
                  </a:lnTo>
                  <a:lnTo>
                    <a:pt x="66619" y="77603"/>
                  </a:lnTo>
                  <a:lnTo>
                    <a:pt x="69675" y="80737"/>
                  </a:lnTo>
                  <a:lnTo>
                    <a:pt x="72905" y="83820"/>
                  </a:lnTo>
                  <a:lnTo>
                    <a:pt x="66357" y="91678"/>
                  </a:lnTo>
                  <a:lnTo>
                    <a:pt x="63528" y="88508"/>
                  </a:lnTo>
                  <a:lnTo>
                    <a:pt x="60804" y="85286"/>
                  </a:lnTo>
                  <a:lnTo>
                    <a:pt x="58185" y="82012"/>
                  </a:lnTo>
                  <a:lnTo>
                    <a:pt x="55670" y="78686"/>
                  </a:lnTo>
                  <a:lnTo>
                    <a:pt x="53260" y="75307"/>
                  </a:lnTo>
                  <a:lnTo>
                    <a:pt x="50955" y="71875"/>
                  </a:lnTo>
                  <a:lnTo>
                    <a:pt x="48755" y="68391"/>
                  </a:lnTo>
                  <a:lnTo>
                    <a:pt x="46659" y="64855"/>
                  </a:lnTo>
                  <a:lnTo>
                    <a:pt x="44669" y="61267"/>
                  </a:lnTo>
                  <a:lnTo>
                    <a:pt x="42783" y="57626"/>
                  </a:lnTo>
                  <a:lnTo>
                    <a:pt x="42783" y="100409"/>
                  </a:lnTo>
                  <a:lnTo>
                    <a:pt x="34051" y="100409"/>
                  </a:lnTo>
                  <a:lnTo>
                    <a:pt x="34051" y="58935"/>
                  </a:lnTo>
                  <a:lnTo>
                    <a:pt x="31973" y="62651"/>
                  </a:lnTo>
                  <a:lnTo>
                    <a:pt x="29756" y="66287"/>
                  </a:lnTo>
                  <a:lnTo>
                    <a:pt x="27398" y="69845"/>
                  </a:lnTo>
                  <a:lnTo>
                    <a:pt x="24901" y="73325"/>
                  </a:lnTo>
                  <a:lnTo>
                    <a:pt x="22264" y="76725"/>
                  </a:lnTo>
                  <a:lnTo>
                    <a:pt x="19488" y="80048"/>
                  </a:lnTo>
                  <a:lnTo>
                    <a:pt x="16571" y="83291"/>
                  </a:lnTo>
                  <a:lnTo>
                    <a:pt x="13515" y="86456"/>
                  </a:lnTo>
                  <a:lnTo>
                    <a:pt x="10320" y="89543"/>
                  </a:lnTo>
                  <a:lnTo>
                    <a:pt x="6985" y="92551"/>
                  </a:lnTo>
                  <a:lnTo>
                    <a:pt x="0" y="85566"/>
                  </a:lnTo>
                  <a:lnTo>
                    <a:pt x="3745" y="82466"/>
                  </a:lnTo>
                  <a:lnTo>
                    <a:pt x="7299" y="79279"/>
                  </a:lnTo>
                  <a:lnTo>
                    <a:pt x="10660" y="76005"/>
                  </a:lnTo>
                  <a:lnTo>
                    <a:pt x="13830" y="72644"/>
                  </a:lnTo>
                  <a:lnTo>
                    <a:pt x="16807" y="69195"/>
                  </a:lnTo>
                  <a:lnTo>
                    <a:pt x="19592" y="65659"/>
                  </a:lnTo>
                  <a:lnTo>
                    <a:pt x="22186" y="62035"/>
                  </a:lnTo>
                  <a:lnTo>
                    <a:pt x="24587" y="58324"/>
                  </a:lnTo>
                  <a:lnTo>
                    <a:pt x="26796" y="54526"/>
                  </a:lnTo>
                  <a:lnTo>
                    <a:pt x="28813" y="50641"/>
                  </a:lnTo>
                  <a:lnTo>
                    <a:pt x="6985" y="50641"/>
                  </a:lnTo>
                  <a:lnTo>
                    <a:pt x="6985" y="42346"/>
                  </a:lnTo>
                  <a:lnTo>
                    <a:pt x="34051" y="42346"/>
                  </a:lnTo>
                  <a:lnTo>
                    <a:pt x="34051" y="25320"/>
                  </a:lnTo>
                  <a:lnTo>
                    <a:pt x="19208" y="25320"/>
                  </a:lnTo>
                  <a:lnTo>
                    <a:pt x="18667" y="26957"/>
                  </a:lnTo>
                  <a:lnTo>
                    <a:pt x="18091" y="28551"/>
                  </a:lnTo>
                  <a:lnTo>
                    <a:pt x="17479" y="30100"/>
                  </a:lnTo>
                  <a:lnTo>
                    <a:pt x="16833" y="31607"/>
                  </a:lnTo>
                  <a:lnTo>
                    <a:pt x="16152" y="33069"/>
                  </a:lnTo>
                  <a:lnTo>
                    <a:pt x="15436" y="34488"/>
                  </a:lnTo>
                  <a:lnTo>
                    <a:pt x="14685" y="35863"/>
                  </a:lnTo>
                  <a:lnTo>
                    <a:pt x="13900" y="37195"/>
                  </a:lnTo>
                  <a:lnTo>
                    <a:pt x="13079" y="38482"/>
                  </a:lnTo>
                  <a:lnTo>
                    <a:pt x="12223" y="39727"/>
                  </a:lnTo>
                  <a:lnTo>
                    <a:pt x="5238" y="34051"/>
                  </a:lnTo>
                  <a:lnTo>
                    <a:pt x="6928" y="31327"/>
                  </a:lnTo>
                  <a:lnTo>
                    <a:pt x="8504" y="28568"/>
                  </a:lnTo>
                  <a:lnTo>
                    <a:pt x="9966" y="25774"/>
                  </a:lnTo>
                  <a:lnTo>
                    <a:pt x="11315" y="22945"/>
                  </a:lnTo>
                  <a:lnTo>
                    <a:pt x="12551" y="20081"/>
                  </a:lnTo>
                  <a:lnTo>
                    <a:pt x="13673" y="17183"/>
                  </a:lnTo>
                  <a:lnTo>
                    <a:pt x="14681" y="14249"/>
                  </a:lnTo>
                  <a:lnTo>
                    <a:pt x="15576" y="11280"/>
                  </a:lnTo>
                  <a:lnTo>
                    <a:pt x="16357" y="82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5351122" y="5750432"/>
              <a:ext cx="49768" cy="80927"/>
            </a:xfrm>
            <a:custGeom>
              <a:avLst/>
              <a:pathLst>
                <a:path w="49768" h="80927">
                  <a:moveTo>
                    <a:pt x="49768" y="80927"/>
                  </a:moveTo>
                  <a:lnTo>
                    <a:pt x="0" y="80927"/>
                  </a:lnTo>
                  <a:lnTo>
                    <a:pt x="0" y="72414"/>
                  </a:lnTo>
                  <a:lnTo>
                    <a:pt x="19099" y="51623"/>
                  </a:lnTo>
                  <a:lnTo>
                    <a:pt x="19909" y="50747"/>
                  </a:lnTo>
                  <a:lnTo>
                    <a:pt x="20701" y="49885"/>
                  </a:lnTo>
                  <a:lnTo>
                    <a:pt x="21476" y="49040"/>
                  </a:lnTo>
                  <a:lnTo>
                    <a:pt x="22234" y="48209"/>
                  </a:lnTo>
                  <a:lnTo>
                    <a:pt x="22974" y="47394"/>
                  </a:lnTo>
                  <a:lnTo>
                    <a:pt x="23696" y="46594"/>
                  </a:lnTo>
                  <a:lnTo>
                    <a:pt x="24401" y="45809"/>
                  </a:lnTo>
                  <a:lnTo>
                    <a:pt x="25089" y="45040"/>
                  </a:lnTo>
                  <a:lnTo>
                    <a:pt x="25759" y="44285"/>
                  </a:lnTo>
                  <a:lnTo>
                    <a:pt x="26412" y="43547"/>
                  </a:lnTo>
                  <a:lnTo>
                    <a:pt x="27046" y="42817"/>
                  </a:lnTo>
                  <a:lnTo>
                    <a:pt x="27660" y="42091"/>
                  </a:lnTo>
                  <a:lnTo>
                    <a:pt x="28255" y="41368"/>
                  </a:lnTo>
                  <a:lnTo>
                    <a:pt x="28830" y="40648"/>
                  </a:lnTo>
                  <a:lnTo>
                    <a:pt x="29386" y="39931"/>
                  </a:lnTo>
                  <a:lnTo>
                    <a:pt x="29921" y="39218"/>
                  </a:lnTo>
                  <a:lnTo>
                    <a:pt x="30438" y="38508"/>
                  </a:lnTo>
                  <a:lnTo>
                    <a:pt x="30934" y="37801"/>
                  </a:lnTo>
                  <a:lnTo>
                    <a:pt x="31411" y="37098"/>
                  </a:lnTo>
                  <a:lnTo>
                    <a:pt x="31869" y="36398"/>
                  </a:lnTo>
                  <a:lnTo>
                    <a:pt x="32316" y="35699"/>
                  </a:lnTo>
                  <a:lnTo>
                    <a:pt x="32742" y="35001"/>
                  </a:lnTo>
                  <a:lnTo>
                    <a:pt x="33146" y="34302"/>
                  </a:lnTo>
                  <a:lnTo>
                    <a:pt x="33528" y="33604"/>
                  </a:lnTo>
                  <a:lnTo>
                    <a:pt x="33888" y="32905"/>
                  </a:lnTo>
                  <a:lnTo>
                    <a:pt x="34226" y="32207"/>
                  </a:lnTo>
                  <a:lnTo>
                    <a:pt x="34543" y="31508"/>
                  </a:lnTo>
                  <a:lnTo>
                    <a:pt x="34837" y="30810"/>
                  </a:lnTo>
                  <a:lnTo>
                    <a:pt x="35110" y="30111"/>
                  </a:lnTo>
                  <a:lnTo>
                    <a:pt x="35361" y="29413"/>
                  </a:lnTo>
                  <a:lnTo>
                    <a:pt x="35589" y="28697"/>
                  </a:lnTo>
                  <a:lnTo>
                    <a:pt x="35793" y="27970"/>
                  </a:lnTo>
                  <a:lnTo>
                    <a:pt x="35973" y="27231"/>
                  </a:lnTo>
                  <a:lnTo>
                    <a:pt x="36129" y="26479"/>
                  </a:lnTo>
                  <a:lnTo>
                    <a:pt x="36261" y="25716"/>
                  </a:lnTo>
                  <a:lnTo>
                    <a:pt x="36370" y="24940"/>
                  </a:lnTo>
                  <a:lnTo>
                    <a:pt x="36454" y="24153"/>
                  </a:lnTo>
                  <a:lnTo>
                    <a:pt x="36514" y="23353"/>
                  </a:lnTo>
                  <a:lnTo>
                    <a:pt x="36550" y="22542"/>
                  </a:lnTo>
                  <a:lnTo>
                    <a:pt x="36562" y="21718"/>
                  </a:lnTo>
                  <a:lnTo>
                    <a:pt x="36552" y="21082"/>
                  </a:lnTo>
                  <a:lnTo>
                    <a:pt x="36525" y="20461"/>
                  </a:lnTo>
                  <a:lnTo>
                    <a:pt x="36478" y="19855"/>
                  </a:lnTo>
                  <a:lnTo>
                    <a:pt x="36413" y="19265"/>
                  </a:lnTo>
                  <a:lnTo>
                    <a:pt x="36330" y="18690"/>
                  </a:lnTo>
                  <a:lnTo>
                    <a:pt x="36228" y="18130"/>
                  </a:lnTo>
                  <a:lnTo>
                    <a:pt x="36107" y="17585"/>
                  </a:lnTo>
                  <a:lnTo>
                    <a:pt x="35968" y="17056"/>
                  </a:lnTo>
                  <a:lnTo>
                    <a:pt x="35810" y="16542"/>
                  </a:lnTo>
                  <a:lnTo>
                    <a:pt x="35634" y="16043"/>
                  </a:lnTo>
                  <a:lnTo>
                    <a:pt x="35440" y="15560"/>
                  </a:lnTo>
                  <a:lnTo>
                    <a:pt x="35230" y="15091"/>
                  </a:lnTo>
                  <a:lnTo>
                    <a:pt x="35004" y="14639"/>
                  </a:lnTo>
                  <a:lnTo>
                    <a:pt x="34761" y="14201"/>
                  </a:lnTo>
                  <a:lnTo>
                    <a:pt x="34502" y="13779"/>
                  </a:lnTo>
                  <a:lnTo>
                    <a:pt x="34226" y="13371"/>
                  </a:lnTo>
                  <a:lnTo>
                    <a:pt x="33934" y="12980"/>
                  </a:lnTo>
                  <a:lnTo>
                    <a:pt x="33626" y="12603"/>
                  </a:lnTo>
                  <a:lnTo>
                    <a:pt x="33301" y="12242"/>
                  </a:lnTo>
                  <a:lnTo>
                    <a:pt x="32960" y="11896"/>
                  </a:lnTo>
                  <a:lnTo>
                    <a:pt x="32615" y="11555"/>
                  </a:lnTo>
                  <a:lnTo>
                    <a:pt x="32257" y="11232"/>
                  </a:lnTo>
                  <a:lnTo>
                    <a:pt x="31886" y="10927"/>
                  </a:lnTo>
                  <a:lnTo>
                    <a:pt x="31502" y="10639"/>
                  </a:lnTo>
                  <a:lnTo>
                    <a:pt x="31105" y="10368"/>
                  </a:lnTo>
                  <a:lnTo>
                    <a:pt x="30694" y="10115"/>
                  </a:lnTo>
                  <a:lnTo>
                    <a:pt x="30271" y="9879"/>
                  </a:lnTo>
                  <a:lnTo>
                    <a:pt x="29834" y="9661"/>
                  </a:lnTo>
                  <a:lnTo>
                    <a:pt x="29385" y="9460"/>
                  </a:lnTo>
                  <a:lnTo>
                    <a:pt x="28922" y="9276"/>
                  </a:lnTo>
                  <a:lnTo>
                    <a:pt x="28447" y="9111"/>
                  </a:lnTo>
                  <a:lnTo>
                    <a:pt x="27961" y="8962"/>
                  </a:lnTo>
                  <a:lnTo>
                    <a:pt x="27465" y="8831"/>
                  </a:lnTo>
                  <a:lnTo>
                    <a:pt x="26957" y="8718"/>
                  </a:lnTo>
                  <a:lnTo>
                    <a:pt x="26439" y="8622"/>
                  </a:lnTo>
                  <a:lnTo>
                    <a:pt x="25909" y="8543"/>
                  </a:lnTo>
                  <a:lnTo>
                    <a:pt x="25369" y="8482"/>
                  </a:lnTo>
                  <a:lnTo>
                    <a:pt x="24818" y="8438"/>
                  </a:lnTo>
                  <a:lnTo>
                    <a:pt x="24256" y="8412"/>
                  </a:lnTo>
                  <a:lnTo>
                    <a:pt x="23683" y="8403"/>
                  </a:lnTo>
                  <a:lnTo>
                    <a:pt x="22656" y="8425"/>
                  </a:lnTo>
                  <a:lnTo>
                    <a:pt x="21649" y="8488"/>
                  </a:lnTo>
                  <a:lnTo>
                    <a:pt x="20661" y="8595"/>
                  </a:lnTo>
                  <a:lnTo>
                    <a:pt x="19693" y="8744"/>
                  </a:lnTo>
                  <a:lnTo>
                    <a:pt x="18744" y="8935"/>
                  </a:lnTo>
                  <a:lnTo>
                    <a:pt x="17816" y="9169"/>
                  </a:lnTo>
                  <a:lnTo>
                    <a:pt x="16906" y="9446"/>
                  </a:lnTo>
                  <a:lnTo>
                    <a:pt x="16017" y="9765"/>
                  </a:lnTo>
                  <a:lnTo>
                    <a:pt x="15147" y="10127"/>
                  </a:lnTo>
                  <a:lnTo>
                    <a:pt x="14297" y="10532"/>
                  </a:lnTo>
                  <a:lnTo>
                    <a:pt x="13471" y="10958"/>
                  </a:lnTo>
                  <a:lnTo>
                    <a:pt x="12653" y="11409"/>
                  </a:lnTo>
                  <a:lnTo>
                    <a:pt x="11843" y="11884"/>
                  </a:lnTo>
                  <a:lnTo>
                    <a:pt x="11040" y="12383"/>
                  </a:lnTo>
                  <a:lnTo>
                    <a:pt x="10245" y="12905"/>
                  </a:lnTo>
                  <a:lnTo>
                    <a:pt x="9458" y="13452"/>
                  </a:lnTo>
                  <a:lnTo>
                    <a:pt x="8678" y="14023"/>
                  </a:lnTo>
                  <a:lnTo>
                    <a:pt x="7906" y="14618"/>
                  </a:lnTo>
                  <a:lnTo>
                    <a:pt x="7141" y="15237"/>
                  </a:lnTo>
                  <a:lnTo>
                    <a:pt x="6384" y="15879"/>
                  </a:lnTo>
                  <a:lnTo>
                    <a:pt x="818" y="9386"/>
                  </a:lnTo>
                  <a:lnTo>
                    <a:pt x="1258" y="8995"/>
                  </a:lnTo>
                  <a:lnTo>
                    <a:pt x="1704" y="8611"/>
                  </a:lnTo>
                  <a:lnTo>
                    <a:pt x="2157" y="8231"/>
                  </a:lnTo>
                  <a:lnTo>
                    <a:pt x="2617" y="7858"/>
                  </a:lnTo>
                  <a:lnTo>
                    <a:pt x="3083" y="7489"/>
                  </a:lnTo>
                  <a:lnTo>
                    <a:pt x="3555" y="7126"/>
                  </a:lnTo>
                  <a:lnTo>
                    <a:pt x="4034" y="6769"/>
                  </a:lnTo>
                  <a:lnTo>
                    <a:pt x="4520" y="6417"/>
                  </a:lnTo>
                  <a:lnTo>
                    <a:pt x="5012" y="6070"/>
                  </a:lnTo>
                  <a:lnTo>
                    <a:pt x="5511" y="5729"/>
                  </a:lnTo>
                  <a:lnTo>
                    <a:pt x="6017" y="5385"/>
                  </a:lnTo>
                  <a:lnTo>
                    <a:pt x="6530" y="5051"/>
                  </a:lnTo>
                  <a:lnTo>
                    <a:pt x="7052" y="4726"/>
                  </a:lnTo>
                  <a:lnTo>
                    <a:pt x="7580" y="4411"/>
                  </a:lnTo>
                  <a:lnTo>
                    <a:pt x="8117" y="4106"/>
                  </a:lnTo>
                  <a:lnTo>
                    <a:pt x="8661" y="3811"/>
                  </a:lnTo>
                  <a:lnTo>
                    <a:pt x="9213" y="3525"/>
                  </a:lnTo>
                  <a:lnTo>
                    <a:pt x="9772" y="3250"/>
                  </a:lnTo>
                  <a:lnTo>
                    <a:pt x="10339" y="2984"/>
                  </a:lnTo>
                  <a:lnTo>
                    <a:pt x="10914" y="2728"/>
                  </a:lnTo>
                  <a:lnTo>
                    <a:pt x="11495" y="2482"/>
                  </a:lnTo>
                  <a:lnTo>
                    <a:pt x="12084" y="2248"/>
                  </a:lnTo>
                  <a:lnTo>
                    <a:pt x="12678" y="2024"/>
                  </a:lnTo>
                  <a:lnTo>
                    <a:pt x="13280" y="1811"/>
                  </a:lnTo>
                  <a:lnTo>
                    <a:pt x="13888" y="1609"/>
                  </a:lnTo>
                  <a:lnTo>
                    <a:pt x="14502" y="1418"/>
                  </a:lnTo>
                  <a:lnTo>
                    <a:pt x="15123" y="1238"/>
                  </a:lnTo>
                  <a:lnTo>
                    <a:pt x="15751" y="1069"/>
                  </a:lnTo>
                  <a:lnTo>
                    <a:pt x="16385" y="911"/>
                  </a:lnTo>
                  <a:lnTo>
                    <a:pt x="17025" y="763"/>
                  </a:lnTo>
                  <a:lnTo>
                    <a:pt x="17673" y="618"/>
                  </a:lnTo>
                  <a:lnTo>
                    <a:pt x="18326" y="488"/>
                  </a:lnTo>
                  <a:lnTo>
                    <a:pt x="18987" y="374"/>
                  </a:lnTo>
                  <a:lnTo>
                    <a:pt x="19654" y="275"/>
                  </a:lnTo>
                  <a:lnTo>
                    <a:pt x="20327" y="190"/>
                  </a:lnTo>
                  <a:lnTo>
                    <a:pt x="21007" y="122"/>
                  </a:lnTo>
                  <a:lnTo>
                    <a:pt x="21693" y="68"/>
                  </a:lnTo>
                  <a:lnTo>
                    <a:pt x="22386" y="30"/>
                  </a:lnTo>
                  <a:lnTo>
                    <a:pt x="23086" y="7"/>
                  </a:lnTo>
                  <a:lnTo>
                    <a:pt x="23792" y="0"/>
                  </a:lnTo>
                  <a:lnTo>
                    <a:pt x="24830" y="14"/>
                  </a:lnTo>
                  <a:lnTo>
                    <a:pt x="25846" y="58"/>
                  </a:lnTo>
                  <a:lnTo>
                    <a:pt x="26842" y="132"/>
                  </a:lnTo>
                  <a:lnTo>
                    <a:pt x="27817" y="235"/>
                  </a:lnTo>
                  <a:lnTo>
                    <a:pt x="28772" y="368"/>
                  </a:lnTo>
                  <a:lnTo>
                    <a:pt x="29705" y="530"/>
                  </a:lnTo>
                  <a:lnTo>
                    <a:pt x="30618" y="721"/>
                  </a:lnTo>
                  <a:lnTo>
                    <a:pt x="31511" y="942"/>
                  </a:lnTo>
                  <a:lnTo>
                    <a:pt x="32382" y="1193"/>
                  </a:lnTo>
                  <a:lnTo>
                    <a:pt x="33233" y="1473"/>
                  </a:lnTo>
                  <a:lnTo>
                    <a:pt x="34071" y="1781"/>
                  </a:lnTo>
                  <a:lnTo>
                    <a:pt x="34883" y="2115"/>
                  </a:lnTo>
                  <a:lnTo>
                    <a:pt x="35669" y="2475"/>
                  </a:lnTo>
                  <a:lnTo>
                    <a:pt x="36428" y="2861"/>
                  </a:lnTo>
                  <a:lnTo>
                    <a:pt x="37162" y="3274"/>
                  </a:lnTo>
                  <a:lnTo>
                    <a:pt x="37869" y="3712"/>
                  </a:lnTo>
                  <a:lnTo>
                    <a:pt x="38550" y="4177"/>
                  </a:lnTo>
                  <a:lnTo>
                    <a:pt x="39205" y="4669"/>
                  </a:lnTo>
                  <a:lnTo>
                    <a:pt x="39834" y="5186"/>
                  </a:lnTo>
                  <a:lnTo>
                    <a:pt x="40436" y="5729"/>
                  </a:lnTo>
                  <a:lnTo>
                    <a:pt x="41012" y="6288"/>
                  </a:lnTo>
                  <a:lnTo>
                    <a:pt x="41560" y="6871"/>
                  </a:lnTo>
                  <a:lnTo>
                    <a:pt x="42081" y="7479"/>
                  </a:lnTo>
                  <a:lnTo>
                    <a:pt x="42575" y="8113"/>
                  </a:lnTo>
                  <a:lnTo>
                    <a:pt x="43042" y="8772"/>
                  </a:lnTo>
                  <a:lnTo>
                    <a:pt x="43481" y="9455"/>
                  </a:lnTo>
                  <a:lnTo>
                    <a:pt x="43893" y="10164"/>
                  </a:lnTo>
                  <a:lnTo>
                    <a:pt x="44278" y="10898"/>
                  </a:lnTo>
                  <a:lnTo>
                    <a:pt x="44635" y="11657"/>
                  </a:lnTo>
                  <a:lnTo>
                    <a:pt x="44965" y="12442"/>
                  </a:lnTo>
                  <a:lnTo>
                    <a:pt x="45276" y="13238"/>
                  </a:lnTo>
                  <a:lnTo>
                    <a:pt x="45555" y="14055"/>
                  </a:lnTo>
                  <a:lnTo>
                    <a:pt x="45800" y="14892"/>
                  </a:lnTo>
                  <a:lnTo>
                    <a:pt x="46013" y="15751"/>
                  </a:lnTo>
                  <a:lnTo>
                    <a:pt x="46193" y="16630"/>
                  </a:lnTo>
                  <a:lnTo>
                    <a:pt x="46341" y="17530"/>
                  </a:lnTo>
                  <a:lnTo>
                    <a:pt x="46455" y="18450"/>
                  </a:lnTo>
                  <a:lnTo>
                    <a:pt x="46537" y="19392"/>
                  </a:lnTo>
                  <a:lnTo>
                    <a:pt x="46586" y="20354"/>
                  </a:lnTo>
                  <a:lnTo>
                    <a:pt x="46603" y="21336"/>
                  </a:lnTo>
                  <a:lnTo>
                    <a:pt x="46588" y="22260"/>
                  </a:lnTo>
                  <a:lnTo>
                    <a:pt x="46544" y="23174"/>
                  </a:lnTo>
                  <a:lnTo>
                    <a:pt x="46470" y="24080"/>
                  </a:lnTo>
                  <a:lnTo>
                    <a:pt x="46367" y="24977"/>
                  </a:lnTo>
                  <a:lnTo>
                    <a:pt x="46234" y="25866"/>
                  </a:lnTo>
                  <a:lnTo>
                    <a:pt x="46072" y="26746"/>
                  </a:lnTo>
                  <a:lnTo>
                    <a:pt x="45881" y="27616"/>
                  </a:lnTo>
                  <a:lnTo>
                    <a:pt x="45660" y="28479"/>
                  </a:lnTo>
                  <a:lnTo>
                    <a:pt x="45409" y="29332"/>
                  </a:lnTo>
                  <a:lnTo>
                    <a:pt x="45129" y="30177"/>
                  </a:lnTo>
                  <a:lnTo>
                    <a:pt x="44834" y="31016"/>
                  </a:lnTo>
                  <a:lnTo>
                    <a:pt x="44516" y="31853"/>
                  </a:lnTo>
                  <a:lnTo>
                    <a:pt x="44175" y="32688"/>
                  </a:lnTo>
                  <a:lnTo>
                    <a:pt x="43811" y="33521"/>
                  </a:lnTo>
                  <a:lnTo>
                    <a:pt x="43424" y="34352"/>
                  </a:lnTo>
                  <a:lnTo>
                    <a:pt x="43014" y="35180"/>
                  </a:lnTo>
                  <a:lnTo>
                    <a:pt x="42581" y="36006"/>
                  </a:lnTo>
                  <a:lnTo>
                    <a:pt x="42126" y="36830"/>
                  </a:lnTo>
                  <a:lnTo>
                    <a:pt x="41647" y="37652"/>
                  </a:lnTo>
                  <a:lnTo>
                    <a:pt x="41146" y="38472"/>
                  </a:lnTo>
                  <a:lnTo>
                    <a:pt x="40633" y="39280"/>
                  </a:lnTo>
                  <a:lnTo>
                    <a:pt x="40100" y="40089"/>
                  </a:lnTo>
                  <a:lnTo>
                    <a:pt x="39546" y="40899"/>
                  </a:lnTo>
                  <a:lnTo>
                    <a:pt x="38971" y="41711"/>
                  </a:lnTo>
                  <a:lnTo>
                    <a:pt x="38376" y="42523"/>
                  </a:lnTo>
                  <a:lnTo>
                    <a:pt x="37760" y="43337"/>
                  </a:lnTo>
                  <a:lnTo>
                    <a:pt x="37123" y="44152"/>
                  </a:lnTo>
                  <a:lnTo>
                    <a:pt x="36466" y="44968"/>
                  </a:lnTo>
                  <a:lnTo>
                    <a:pt x="35787" y="45785"/>
                  </a:lnTo>
                  <a:lnTo>
                    <a:pt x="35088" y="46603"/>
                  </a:lnTo>
                  <a:lnTo>
                    <a:pt x="34384" y="47424"/>
                  </a:lnTo>
                  <a:lnTo>
                    <a:pt x="33667" y="48253"/>
                  </a:lnTo>
                  <a:lnTo>
                    <a:pt x="32939" y="49088"/>
                  </a:lnTo>
                  <a:lnTo>
                    <a:pt x="32198" y="49929"/>
                  </a:lnTo>
                  <a:lnTo>
                    <a:pt x="31446" y="50777"/>
                  </a:lnTo>
                  <a:lnTo>
                    <a:pt x="30681" y="51632"/>
                  </a:lnTo>
                  <a:lnTo>
                    <a:pt x="29905" y="52493"/>
                  </a:lnTo>
                  <a:lnTo>
                    <a:pt x="29116" y="53361"/>
                  </a:lnTo>
                  <a:lnTo>
                    <a:pt x="28315" y="54235"/>
                  </a:lnTo>
                  <a:lnTo>
                    <a:pt x="27503" y="55116"/>
                  </a:lnTo>
                  <a:lnTo>
                    <a:pt x="12169" y="71432"/>
                  </a:lnTo>
                  <a:lnTo>
                    <a:pt x="12169" y="71869"/>
                  </a:lnTo>
                  <a:lnTo>
                    <a:pt x="49768" y="718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5411913" y="5796817"/>
              <a:ext cx="27066" cy="9167"/>
            </a:xfrm>
            <a:custGeom>
              <a:avLst/>
              <a:pathLst>
                <a:path w="27066" h="9167">
                  <a:moveTo>
                    <a:pt x="0" y="9167"/>
                  </a:moveTo>
                  <a:lnTo>
                    <a:pt x="0" y="0"/>
                  </a:lnTo>
                  <a:lnTo>
                    <a:pt x="27066" y="0"/>
                  </a:lnTo>
                  <a:lnTo>
                    <a:pt x="27066" y="91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5450549" y="5751578"/>
              <a:ext cx="48185" cy="80873"/>
            </a:xfrm>
            <a:custGeom>
              <a:avLst/>
              <a:pathLst>
                <a:path w="48185" h="80873">
                  <a:moveTo>
                    <a:pt x="22592" y="30832"/>
                  </a:moveTo>
                  <a:lnTo>
                    <a:pt x="23664" y="30847"/>
                  </a:lnTo>
                  <a:lnTo>
                    <a:pt x="24722" y="30893"/>
                  </a:lnTo>
                  <a:lnTo>
                    <a:pt x="25764" y="30969"/>
                  </a:lnTo>
                  <a:lnTo>
                    <a:pt x="26791" y="31076"/>
                  </a:lnTo>
                  <a:lnTo>
                    <a:pt x="27803" y="31214"/>
                  </a:lnTo>
                  <a:lnTo>
                    <a:pt x="28800" y="31382"/>
                  </a:lnTo>
                  <a:lnTo>
                    <a:pt x="29781" y="31580"/>
                  </a:lnTo>
                  <a:lnTo>
                    <a:pt x="30747" y="31810"/>
                  </a:lnTo>
                  <a:lnTo>
                    <a:pt x="31697" y="32069"/>
                  </a:lnTo>
                  <a:lnTo>
                    <a:pt x="32633" y="32360"/>
                  </a:lnTo>
                  <a:lnTo>
                    <a:pt x="33559" y="32669"/>
                  </a:lnTo>
                  <a:lnTo>
                    <a:pt x="34460" y="33008"/>
                  </a:lnTo>
                  <a:lnTo>
                    <a:pt x="35335" y="33376"/>
                  </a:lnTo>
                  <a:lnTo>
                    <a:pt x="36186" y="33774"/>
                  </a:lnTo>
                  <a:lnTo>
                    <a:pt x="37012" y="34201"/>
                  </a:lnTo>
                  <a:lnTo>
                    <a:pt x="37812" y="34658"/>
                  </a:lnTo>
                  <a:lnTo>
                    <a:pt x="38588" y="35144"/>
                  </a:lnTo>
                  <a:lnTo>
                    <a:pt x="39338" y="35660"/>
                  </a:lnTo>
                  <a:lnTo>
                    <a:pt x="40063" y="36205"/>
                  </a:lnTo>
                  <a:lnTo>
                    <a:pt x="40764" y="36780"/>
                  </a:lnTo>
                  <a:lnTo>
                    <a:pt x="41447" y="37383"/>
                  </a:lnTo>
                  <a:lnTo>
                    <a:pt x="42099" y="38015"/>
                  </a:lnTo>
                  <a:lnTo>
                    <a:pt x="42722" y="38676"/>
                  </a:lnTo>
                  <a:lnTo>
                    <a:pt x="43313" y="39364"/>
                  </a:lnTo>
                  <a:lnTo>
                    <a:pt x="43874" y="40081"/>
                  </a:lnTo>
                  <a:lnTo>
                    <a:pt x="44404" y="40827"/>
                  </a:lnTo>
                  <a:lnTo>
                    <a:pt x="44904" y="41601"/>
                  </a:lnTo>
                  <a:lnTo>
                    <a:pt x="45374" y="42403"/>
                  </a:lnTo>
                  <a:lnTo>
                    <a:pt x="45812" y="43233"/>
                  </a:lnTo>
                  <a:lnTo>
                    <a:pt x="46221" y="44092"/>
                  </a:lnTo>
                  <a:lnTo>
                    <a:pt x="46594" y="44979"/>
                  </a:lnTo>
                  <a:lnTo>
                    <a:pt x="46928" y="45893"/>
                  </a:lnTo>
                  <a:lnTo>
                    <a:pt x="47222" y="46834"/>
                  </a:lnTo>
                  <a:lnTo>
                    <a:pt x="47478" y="47803"/>
                  </a:lnTo>
                  <a:lnTo>
                    <a:pt x="47694" y="48799"/>
                  </a:lnTo>
                  <a:lnTo>
                    <a:pt x="47871" y="49822"/>
                  </a:lnTo>
                  <a:lnTo>
                    <a:pt x="48008" y="50873"/>
                  </a:lnTo>
                  <a:lnTo>
                    <a:pt x="48107" y="51950"/>
                  </a:lnTo>
                  <a:lnTo>
                    <a:pt x="48165" y="53055"/>
                  </a:lnTo>
                  <a:lnTo>
                    <a:pt x="48185" y="54188"/>
                  </a:lnTo>
                  <a:lnTo>
                    <a:pt x="48167" y="55419"/>
                  </a:lnTo>
                  <a:lnTo>
                    <a:pt x="48111" y="56626"/>
                  </a:lnTo>
                  <a:lnTo>
                    <a:pt x="48018" y="57807"/>
                  </a:lnTo>
                  <a:lnTo>
                    <a:pt x="47888" y="58964"/>
                  </a:lnTo>
                  <a:lnTo>
                    <a:pt x="47721" y="60095"/>
                  </a:lnTo>
                  <a:lnTo>
                    <a:pt x="47517" y="61201"/>
                  </a:lnTo>
                  <a:lnTo>
                    <a:pt x="47276" y="62282"/>
                  </a:lnTo>
                  <a:lnTo>
                    <a:pt x="46998" y="63338"/>
                  </a:lnTo>
                  <a:lnTo>
                    <a:pt x="46682" y="64369"/>
                  </a:lnTo>
                  <a:lnTo>
                    <a:pt x="46330" y="65375"/>
                  </a:lnTo>
                  <a:lnTo>
                    <a:pt x="45941" y="66353"/>
                  </a:lnTo>
                  <a:lnTo>
                    <a:pt x="45516" y="67300"/>
                  </a:lnTo>
                  <a:lnTo>
                    <a:pt x="45054" y="68217"/>
                  </a:lnTo>
                  <a:lnTo>
                    <a:pt x="44557" y="69103"/>
                  </a:lnTo>
                  <a:lnTo>
                    <a:pt x="44024" y="69959"/>
                  </a:lnTo>
                  <a:lnTo>
                    <a:pt x="43455" y="70784"/>
                  </a:lnTo>
                  <a:lnTo>
                    <a:pt x="42850" y="71578"/>
                  </a:lnTo>
                  <a:lnTo>
                    <a:pt x="42209" y="72342"/>
                  </a:lnTo>
                  <a:lnTo>
                    <a:pt x="41531" y="73076"/>
                  </a:lnTo>
                  <a:lnTo>
                    <a:pt x="40818" y="73779"/>
                  </a:lnTo>
                  <a:lnTo>
                    <a:pt x="40069" y="74450"/>
                  </a:lnTo>
                  <a:lnTo>
                    <a:pt x="39286" y="75090"/>
                  </a:lnTo>
                  <a:lnTo>
                    <a:pt x="38467" y="75699"/>
                  </a:lnTo>
                  <a:lnTo>
                    <a:pt x="37614" y="76276"/>
                  </a:lnTo>
                  <a:lnTo>
                    <a:pt x="36725" y="76821"/>
                  </a:lnTo>
                  <a:lnTo>
                    <a:pt x="35802" y="77334"/>
                  </a:lnTo>
                  <a:lnTo>
                    <a:pt x="34844" y="77816"/>
                  </a:lnTo>
                  <a:lnTo>
                    <a:pt x="33851" y="78266"/>
                  </a:lnTo>
                  <a:lnTo>
                    <a:pt x="32822" y="78685"/>
                  </a:lnTo>
                  <a:lnTo>
                    <a:pt x="31759" y="79072"/>
                  </a:lnTo>
                  <a:lnTo>
                    <a:pt x="30673" y="79414"/>
                  </a:lnTo>
                  <a:lnTo>
                    <a:pt x="29555" y="79720"/>
                  </a:lnTo>
                  <a:lnTo>
                    <a:pt x="28403" y="79990"/>
                  </a:lnTo>
                  <a:lnTo>
                    <a:pt x="27219" y="80224"/>
                  </a:lnTo>
                  <a:lnTo>
                    <a:pt x="26002" y="80422"/>
                  </a:lnTo>
                  <a:lnTo>
                    <a:pt x="24753" y="80585"/>
                  </a:lnTo>
                  <a:lnTo>
                    <a:pt x="23470" y="80711"/>
                  </a:lnTo>
                  <a:lnTo>
                    <a:pt x="22155" y="80801"/>
                  </a:lnTo>
                  <a:lnTo>
                    <a:pt x="20807" y="80855"/>
                  </a:lnTo>
                  <a:lnTo>
                    <a:pt x="19427" y="80873"/>
                  </a:lnTo>
                  <a:lnTo>
                    <a:pt x="18870" y="80870"/>
                  </a:lnTo>
                  <a:lnTo>
                    <a:pt x="18315" y="80862"/>
                  </a:lnTo>
                  <a:lnTo>
                    <a:pt x="17762" y="80848"/>
                  </a:lnTo>
                  <a:lnTo>
                    <a:pt x="17209" y="80829"/>
                  </a:lnTo>
                  <a:lnTo>
                    <a:pt x="16657" y="80804"/>
                  </a:lnTo>
                  <a:lnTo>
                    <a:pt x="16106" y="80774"/>
                  </a:lnTo>
                  <a:lnTo>
                    <a:pt x="15557" y="80739"/>
                  </a:lnTo>
                  <a:lnTo>
                    <a:pt x="15009" y="80698"/>
                  </a:lnTo>
                  <a:lnTo>
                    <a:pt x="14461" y="80652"/>
                  </a:lnTo>
                  <a:lnTo>
                    <a:pt x="13915" y="80600"/>
                  </a:lnTo>
                  <a:lnTo>
                    <a:pt x="13382" y="80543"/>
                  </a:lnTo>
                  <a:lnTo>
                    <a:pt x="12852" y="80480"/>
                  </a:lnTo>
                  <a:lnTo>
                    <a:pt x="12325" y="80412"/>
                  </a:lnTo>
                  <a:lnTo>
                    <a:pt x="11802" y="80338"/>
                  </a:lnTo>
                  <a:lnTo>
                    <a:pt x="11282" y="80259"/>
                  </a:lnTo>
                  <a:lnTo>
                    <a:pt x="10765" y="80174"/>
                  </a:lnTo>
                  <a:lnTo>
                    <a:pt x="10252" y="80084"/>
                  </a:lnTo>
                  <a:lnTo>
                    <a:pt x="9741" y="79989"/>
                  </a:lnTo>
                  <a:lnTo>
                    <a:pt x="9234" y="79888"/>
                  </a:lnTo>
                  <a:lnTo>
                    <a:pt x="8731" y="79781"/>
                  </a:lnTo>
                  <a:lnTo>
                    <a:pt x="8242" y="79680"/>
                  </a:lnTo>
                  <a:lnTo>
                    <a:pt x="7757" y="79572"/>
                  </a:lnTo>
                  <a:lnTo>
                    <a:pt x="7277" y="79457"/>
                  </a:lnTo>
                  <a:lnTo>
                    <a:pt x="6801" y="79336"/>
                  </a:lnTo>
                  <a:lnTo>
                    <a:pt x="6330" y="79208"/>
                  </a:lnTo>
                  <a:lnTo>
                    <a:pt x="5863" y="79074"/>
                  </a:lnTo>
                  <a:lnTo>
                    <a:pt x="5400" y="78933"/>
                  </a:lnTo>
                  <a:lnTo>
                    <a:pt x="4941" y="78786"/>
                  </a:lnTo>
                  <a:lnTo>
                    <a:pt x="4487" y="78632"/>
                  </a:lnTo>
                  <a:lnTo>
                    <a:pt x="4038" y="78472"/>
                  </a:lnTo>
                  <a:lnTo>
                    <a:pt x="3595" y="78305"/>
                  </a:lnTo>
                  <a:lnTo>
                    <a:pt x="3160" y="78133"/>
                  </a:lnTo>
                  <a:lnTo>
                    <a:pt x="2735" y="77956"/>
                  </a:lnTo>
                  <a:lnTo>
                    <a:pt x="2318" y="77773"/>
                  </a:lnTo>
                  <a:lnTo>
                    <a:pt x="1909" y="77585"/>
                  </a:lnTo>
                  <a:lnTo>
                    <a:pt x="1510" y="77391"/>
                  </a:lnTo>
                  <a:lnTo>
                    <a:pt x="1119" y="77192"/>
                  </a:lnTo>
                  <a:lnTo>
                    <a:pt x="737" y="76987"/>
                  </a:lnTo>
                  <a:lnTo>
                    <a:pt x="364" y="76777"/>
                  </a:lnTo>
                  <a:lnTo>
                    <a:pt x="0" y="76562"/>
                  </a:lnTo>
                  <a:lnTo>
                    <a:pt x="0" y="67176"/>
                  </a:lnTo>
                  <a:lnTo>
                    <a:pt x="366" y="67424"/>
                  </a:lnTo>
                  <a:lnTo>
                    <a:pt x="744" y="67667"/>
                  </a:lnTo>
                  <a:lnTo>
                    <a:pt x="1134" y="67904"/>
                  </a:lnTo>
                  <a:lnTo>
                    <a:pt x="1536" y="68136"/>
                  </a:lnTo>
                  <a:lnTo>
                    <a:pt x="1950" y="68362"/>
                  </a:lnTo>
                  <a:lnTo>
                    <a:pt x="2377" y="68583"/>
                  </a:lnTo>
                  <a:lnTo>
                    <a:pt x="2815" y="68799"/>
                  </a:lnTo>
                  <a:lnTo>
                    <a:pt x="3265" y="69009"/>
                  </a:lnTo>
                  <a:lnTo>
                    <a:pt x="3727" y="69214"/>
                  </a:lnTo>
                  <a:lnTo>
                    <a:pt x="4201" y="69413"/>
                  </a:lnTo>
                  <a:lnTo>
                    <a:pt x="4695" y="69606"/>
                  </a:lnTo>
                  <a:lnTo>
                    <a:pt x="5192" y="69793"/>
                  </a:lnTo>
                  <a:lnTo>
                    <a:pt x="5694" y="69973"/>
                  </a:lnTo>
                  <a:lnTo>
                    <a:pt x="6201" y="70146"/>
                  </a:lnTo>
                  <a:lnTo>
                    <a:pt x="6712" y="70313"/>
                  </a:lnTo>
                  <a:lnTo>
                    <a:pt x="7227" y="70474"/>
                  </a:lnTo>
                  <a:lnTo>
                    <a:pt x="7746" y="70628"/>
                  </a:lnTo>
                  <a:lnTo>
                    <a:pt x="8270" y="70775"/>
                  </a:lnTo>
                  <a:lnTo>
                    <a:pt x="8798" y="70916"/>
                  </a:lnTo>
                  <a:lnTo>
                    <a:pt x="9331" y="71050"/>
                  </a:lnTo>
                  <a:lnTo>
                    <a:pt x="9866" y="71178"/>
                  </a:lnTo>
                  <a:lnTo>
                    <a:pt x="10401" y="71301"/>
                  </a:lnTo>
                  <a:lnTo>
                    <a:pt x="10935" y="71418"/>
                  </a:lnTo>
                  <a:lnTo>
                    <a:pt x="11470" y="71530"/>
                  </a:lnTo>
                  <a:lnTo>
                    <a:pt x="12005" y="71637"/>
                  </a:lnTo>
                  <a:lnTo>
                    <a:pt x="12540" y="71738"/>
                  </a:lnTo>
                  <a:lnTo>
                    <a:pt x="13075" y="71833"/>
                  </a:lnTo>
                  <a:lnTo>
                    <a:pt x="13609" y="71923"/>
                  </a:lnTo>
                  <a:lnTo>
                    <a:pt x="14144" y="72008"/>
                  </a:lnTo>
                  <a:lnTo>
                    <a:pt x="14679" y="72087"/>
                  </a:lnTo>
                  <a:lnTo>
                    <a:pt x="15220" y="72149"/>
                  </a:lnTo>
                  <a:lnTo>
                    <a:pt x="15753" y="72205"/>
                  </a:lnTo>
                  <a:lnTo>
                    <a:pt x="16277" y="72254"/>
                  </a:lnTo>
                  <a:lnTo>
                    <a:pt x="16792" y="72296"/>
                  </a:lnTo>
                  <a:lnTo>
                    <a:pt x="17298" y="72332"/>
                  </a:lnTo>
                  <a:lnTo>
                    <a:pt x="17796" y="72362"/>
                  </a:lnTo>
                  <a:lnTo>
                    <a:pt x="18285" y="72385"/>
                  </a:lnTo>
                  <a:lnTo>
                    <a:pt x="18765" y="72401"/>
                  </a:lnTo>
                  <a:lnTo>
                    <a:pt x="19237" y="72411"/>
                  </a:lnTo>
                  <a:lnTo>
                    <a:pt x="19699" y="72414"/>
                  </a:lnTo>
                  <a:lnTo>
                    <a:pt x="20552" y="72404"/>
                  </a:lnTo>
                  <a:lnTo>
                    <a:pt x="21387" y="72375"/>
                  </a:lnTo>
                  <a:lnTo>
                    <a:pt x="22203" y="72326"/>
                  </a:lnTo>
                  <a:lnTo>
                    <a:pt x="23000" y="72257"/>
                  </a:lnTo>
                  <a:lnTo>
                    <a:pt x="23779" y="72169"/>
                  </a:lnTo>
                  <a:lnTo>
                    <a:pt x="24539" y="72061"/>
                  </a:lnTo>
                  <a:lnTo>
                    <a:pt x="25280" y="71933"/>
                  </a:lnTo>
                  <a:lnTo>
                    <a:pt x="26003" y="71786"/>
                  </a:lnTo>
                  <a:lnTo>
                    <a:pt x="26708" y="71619"/>
                  </a:lnTo>
                  <a:lnTo>
                    <a:pt x="27394" y="71432"/>
                  </a:lnTo>
                  <a:lnTo>
                    <a:pt x="28060" y="71214"/>
                  </a:lnTo>
                  <a:lnTo>
                    <a:pt x="28706" y="70974"/>
                  </a:lnTo>
                  <a:lnTo>
                    <a:pt x="29330" y="70712"/>
                  </a:lnTo>
                  <a:lnTo>
                    <a:pt x="29935" y="70428"/>
                  </a:lnTo>
                  <a:lnTo>
                    <a:pt x="30518" y="70122"/>
                  </a:lnTo>
                  <a:lnTo>
                    <a:pt x="31081" y="69795"/>
                  </a:lnTo>
                  <a:lnTo>
                    <a:pt x="31622" y="69446"/>
                  </a:lnTo>
                  <a:lnTo>
                    <a:pt x="32144" y="69075"/>
                  </a:lnTo>
                  <a:lnTo>
                    <a:pt x="32644" y="68682"/>
                  </a:lnTo>
                  <a:lnTo>
                    <a:pt x="33124" y="68267"/>
                  </a:lnTo>
                  <a:lnTo>
                    <a:pt x="33582" y="67830"/>
                  </a:lnTo>
                  <a:lnTo>
                    <a:pt x="34019" y="67372"/>
                  </a:lnTo>
                  <a:lnTo>
                    <a:pt x="34433" y="66892"/>
                  </a:lnTo>
                  <a:lnTo>
                    <a:pt x="34826" y="66390"/>
                  </a:lnTo>
                  <a:lnTo>
                    <a:pt x="35197" y="65866"/>
                  </a:lnTo>
                  <a:lnTo>
                    <a:pt x="35547" y="65320"/>
                  </a:lnTo>
                  <a:lnTo>
                    <a:pt x="35874" y="64753"/>
                  </a:lnTo>
                  <a:lnTo>
                    <a:pt x="36180" y="64163"/>
                  </a:lnTo>
                  <a:lnTo>
                    <a:pt x="36463" y="63552"/>
                  </a:lnTo>
                  <a:lnTo>
                    <a:pt x="36725" y="62919"/>
                  </a:lnTo>
                  <a:lnTo>
                    <a:pt x="36964" y="62263"/>
                  </a:lnTo>
                  <a:lnTo>
                    <a:pt x="37177" y="61583"/>
                  </a:lnTo>
                  <a:lnTo>
                    <a:pt x="37365" y="60879"/>
                  </a:lnTo>
                  <a:lnTo>
                    <a:pt x="37529" y="60151"/>
                  </a:lnTo>
                  <a:lnTo>
                    <a:pt x="37667" y="59399"/>
                  </a:lnTo>
                  <a:lnTo>
                    <a:pt x="37780" y="58623"/>
                  </a:lnTo>
                  <a:lnTo>
                    <a:pt x="37867" y="57823"/>
                  </a:lnTo>
                  <a:lnTo>
                    <a:pt x="37930" y="56999"/>
                  </a:lnTo>
                  <a:lnTo>
                    <a:pt x="37968" y="56151"/>
                  </a:lnTo>
                  <a:lnTo>
                    <a:pt x="37980" y="55279"/>
                  </a:lnTo>
                  <a:lnTo>
                    <a:pt x="37932" y="53756"/>
                  </a:lnTo>
                  <a:lnTo>
                    <a:pt x="37788" y="52306"/>
                  </a:lnTo>
                  <a:lnTo>
                    <a:pt x="37548" y="50931"/>
                  </a:lnTo>
                  <a:lnTo>
                    <a:pt x="37212" y="49630"/>
                  </a:lnTo>
                  <a:lnTo>
                    <a:pt x="36780" y="48403"/>
                  </a:lnTo>
                  <a:lnTo>
                    <a:pt x="36252" y="47251"/>
                  </a:lnTo>
                  <a:lnTo>
                    <a:pt x="35627" y="46173"/>
                  </a:lnTo>
                  <a:lnTo>
                    <a:pt x="34907" y="45168"/>
                  </a:lnTo>
                  <a:lnTo>
                    <a:pt x="34091" y="44239"/>
                  </a:lnTo>
                  <a:lnTo>
                    <a:pt x="33178" y="43383"/>
                  </a:lnTo>
                  <a:lnTo>
                    <a:pt x="32174" y="42595"/>
                  </a:lnTo>
                  <a:lnTo>
                    <a:pt x="31083" y="41890"/>
                  </a:lnTo>
                  <a:lnTo>
                    <a:pt x="29904" y="41268"/>
                  </a:lnTo>
                  <a:lnTo>
                    <a:pt x="28638" y="40729"/>
                  </a:lnTo>
                  <a:lnTo>
                    <a:pt x="27285" y="40272"/>
                  </a:lnTo>
                  <a:lnTo>
                    <a:pt x="25844" y="39899"/>
                  </a:lnTo>
                  <a:lnTo>
                    <a:pt x="24316" y="39609"/>
                  </a:lnTo>
                  <a:lnTo>
                    <a:pt x="22701" y="39401"/>
                  </a:lnTo>
                  <a:lnTo>
                    <a:pt x="20998" y="39277"/>
                  </a:lnTo>
                  <a:lnTo>
                    <a:pt x="19208" y="39236"/>
                  </a:lnTo>
                  <a:lnTo>
                    <a:pt x="18911" y="39237"/>
                  </a:lnTo>
                  <a:lnTo>
                    <a:pt x="18608" y="39242"/>
                  </a:lnTo>
                  <a:lnTo>
                    <a:pt x="18300" y="39250"/>
                  </a:lnTo>
                  <a:lnTo>
                    <a:pt x="17986" y="39262"/>
                  </a:lnTo>
                  <a:lnTo>
                    <a:pt x="17667" y="39276"/>
                  </a:lnTo>
                  <a:lnTo>
                    <a:pt x="17342" y="39294"/>
                  </a:lnTo>
                  <a:lnTo>
                    <a:pt x="17012" y="39316"/>
                  </a:lnTo>
                  <a:lnTo>
                    <a:pt x="16676" y="39340"/>
                  </a:lnTo>
                  <a:lnTo>
                    <a:pt x="16335" y="39368"/>
                  </a:lnTo>
                  <a:lnTo>
                    <a:pt x="15989" y="39399"/>
                  </a:lnTo>
                  <a:lnTo>
                    <a:pt x="15650" y="39422"/>
                  </a:lnTo>
                  <a:lnTo>
                    <a:pt x="15310" y="39447"/>
                  </a:lnTo>
                  <a:lnTo>
                    <a:pt x="14969" y="39475"/>
                  </a:lnTo>
                  <a:lnTo>
                    <a:pt x="14627" y="39504"/>
                  </a:lnTo>
                  <a:lnTo>
                    <a:pt x="14283" y="39536"/>
                  </a:lnTo>
                  <a:lnTo>
                    <a:pt x="13939" y="39570"/>
                  </a:lnTo>
                  <a:lnTo>
                    <a:pt x="13594" y="39606"/>
                  </a:lnTo>
                  <a:lnTo>
                    <a:pt x="13247" y="39644"/>
                  </a:lnTo>
                  <a:lnTo>
                    <a:pt x="12899" y="39684"/>
                  </a:lnTo>
                  <a:lnTo>
                    <a:pt x="12551" y="39727"/>
                  </a:lnTo>
                  <a:lnTo>
                    <a:pt x="12213" y="39771"/>
                  </a:lnTo>
                  <a:lnTo>
                    <a:pt x="11878" y="39816"/>
                  </a:lnTo>
                  <a:lnTo>
                    <a:pt x="11545" y="39863"/>
                  </a:lnTo>
                  <a:lnTo>
                    <a:pt x="11215" y="39910"/>
                  </a:lnTo>
                  <a:lnTo>
                    <a:pt x="10886" y="39959"/>
                  </a:lnTo>
                  <a:lnTo>
                    <a:pt x="10560" y="40008"/>
                  </a:lnTo>
                  <a:lnTo>
                    <a:pt x="10236" y="40059"/>
                  </a:lnTo>
                  <a:lnTo>
                    <a:pt x="9914" y="40111"/>
                  </a:lnTo>
                  <a:lnTo>
                    <a:pt x="9594" y="40164"/>
                  </a:lnTo>
                  <a:lnTo>
                    <a:pt x="9276" y="40218"/>
                  </a:lnTo>
                  <a:lnTo>
                    <a:pt x="8975" y="40261"/>
                  </a:lnTo>
                  <a:lnTo>
                    <a:pt x="8681" y="40305"/>
                  </a:lnTo>
                  <a:lnTo>
                    <a:pt x="8394" y="40349"/>
                  </a:lnTo>
                  <a:lnTo>
                    <a:pt x="8115" y="40392"/>
                  </a:lnTo>
                  <a:lnTo>
                    <a:pt x="7844" y="40436"/>
                  </a:lnTo>
                  <a:lnTo>
                    <a:pt x="7580" y="40480"/>
                  </a:lnTo>
                  <a:lnTo>
                    <a:pt x="7324" y="40523"/>
                  </a:lnTo>
                  <a:lnTo>
                    <a:pt x="7076" y="40567"/>
                  </a:lnTo>
                  <a:lnTo>
                    <a:pt x="6836" y="40611"/>
                  </a:lnTo>
                  <a:lnTo>
                    <a:pt x="6603" y="40654"/>
                  </a:lnTo>
                  <a:lnTo>
                    <a:pt x="1691" y="37544"/>
                  </a:lnTo>
                  <a:lnTo>
                    <a:pt x="4693" y="0"/>
                  </a:lnTo>
                  <a:lnTo>
                    <a:pt x="42346" y="0"/>
                  </a:lnTo>
                  <a:lnTo>
                    <a:pt x="42346" y="9058"/>
                  </a:lnTo>
                  <a:lnTo>
                    <a:pt x="13315" y="9058"/>
                  </a:lnTo>
                  <a:lnTo>
                    <a:pt x="11186" y="31923"/>
                  </a:lnTo>
                  <a:lnTo>
                    <a:pt x="11547" y="31857"/>
                  </a:lnTo>
                  <a:lnTo>
                    <a:pt x="11929" y="31790"/>
                  </a:lnTo>
                  <a:lnTo>
                    <a:pt x="12332" y="31722"/>
                  </a:lnTo>
                  <a:lnTo>
                    <a:pt x="12758" y="31652"/>
                  </a:lnTo>
                  <a:lnTo>
                    <a:pt x="13206" y="31582"/>
                  </a:lnTo>
                  <a:lnTo>
                    <a:pt x="13675" y="31511"/>
                  </a:lnTo>
                  <a:lnTo>
                    <a:pt x="14166" y="31438"/>
                  </a:lnTo>
                  <a:lnTo>
                    <a:pt x="14679" y="31364"/>
                  </a:lnTo>
                  <a:lnTo>
                    <a:pt x="15214" y="31290"/>
                  </a:lnTo>
                  <a:lnTo>
                    <a:pt x="15770" y="31214"/>
                  </a:lnTo>
                  <a:lnTo>
                    <a:pt x="16359" y="31141"/>
                  </a:lnTo>
                  <a:lnTo>
                    <a:pt x="16969" y="31076"/>
                  </a:lnTo>
                  <a:lnTo>
                    <a:pt x="17599" y="31019"/>
                  </a:lnTo>
                  <a:lnTo>
                    <a:pt x="18250" y="30969"/>
                  </a:lnTo>
                  <a:lnTo>
                    <a:pt x="18922" y="30927"/>
                  </a:lnTo>
                  <a:lnTo>
                    <a:pt x="19614" y="30893"/>
                  </a:lnTo>
                  <a:lnTo>
                    <a:pt x="20327" y="30866"/>
                  </a:lnTo>
                  <a:lnTo>
                    <a:pt x="21061" y="30847"/>
                  </a:lnTo>
                  <a:lnTo>
                    <a:pt x="21816" y="308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5510195" y="5740992"/>
              <a:ext cx="102155" cy="55006"/>
            </a:xfrm>
            <a:custGeom>
              <a:avLst/>
              <a:pathLst>
                <a:path w="102155" h="55006">
                  <a:moveTo>
                    <a:pt x="49768" y="0"/>
                  </a:moveTo>
                  <a:lnTo>
                    <a:pt x="58935" y="2182"/>
                  </a:lnTo>
                  <a:lnTo>
                    <a:pt x="56753" y="6111"/>
                  </a:lnTo>
                  <a:lnTo>
                    <a:pt x="59957" y="11359"/>
                  </a:lnTo>
                  <a:lnTo>
                    <a:pt x="63458" y="16275"/>
                  </a:lnTo>
                  <a:lnTo>
                    <a:pt x="67256" y="20858"/>
                  </a:lnTo>
                  <a:lnTo>
                    <a:pt x="71351" y="25111"/>
                  </a:lnTo>
                  <a:lnTo>
                    <a:pt x="75743" y="29031"/>
                  </a:lnTo>
                  <a:lnTo>
                    <a:pt x="80432" y="32619"/>
                  </a:lnTo>
                  <a:lnTo>
                    <a:pt x="85417" y="35876"/>
                  </a:lnTo>
                  <a:lnTo>
                    <a:pt x="90700" y="38801"/>
                  </a:lnTo>
                  <a:lnTo>
                    <a:pt x="96279" y="41394"/>
                  </a:lnTo>
                  <a:lnTo>
                    <a:pt x="102155" y="43656"/>
                  </a:lnTo>
                  <a:lnTo>
                    <a:pt x="96916" y="53260"/>
                  </a:lnTo>
                  <a:lnTo>
                    <a:pt x="91197" y="50593"/>
                  </a:lnTo>
                  <a:lnTo>
                    <a:pt x="85740" y="47655"/>
                  </a:lnTo>
                  <a:lnTo>
                    <a:pt x="80545" y="44446"/>
                  </a:lnTo>
                  <a:lnTo>
                    <a:pt x="75612" y="40967"/>
                  </a:lnTo>
                  <a:lnTo>
                    <a:pt x="70941" y="37216"/>
                  </a:lnTo>
                  <a:lnTo>
                    <a:pt x="66532" y="33196"/>
                  </a:lnTo>
                  <a:lnTo>
                    <a:pt x="62384" y="28904"/>
                  </a:lnTo>
                  <a:lnTo>
                    <a:pt x="58499" y="24342"/>
                  </a:lnTo>
                  <a:lnTo>
                    <a:pt x="54875" y="19509"/>
                  </a:lnTo>
                  <a:lnTo>
                    <a:pt x="51514" y="14406"/>
                  </a:lnTo>
                  <a:lnTo>
                    <a:pt x="47917" y="19291"/>
                  </a:lnTo>
                  <a:lnTo>
                    <a:pt x="44110" y="23993"/>
                  </a:lnTo>
                  <a:lnTo>
                    <a:pt x="40093" y="28511"/>
                  </a:lnTo>
                  <a:lnTo>
                    <a:pt x="35867" y="32846"/>
                  </a:lnTo>
                  <a:lnTo>
                    <a:pt x="31432" y="36998"/>
                  </a:lnTo>
                  <a:lnTo>
                    <a:pt x="26787" y="40967"/>
                  </a:lnTo>
                  <a:lnTo>
                    <a:pt x="21932" y="44752"/>
                  </a:lnTo>
                  <a:lnTo>
                    <a:pt x="16868" y="48353"/>
                  </a:lnTo>
                  <a:lnTo>
                    <a:pt x="11595" y="51771"/>
                  </a:lnTo>
                  <a:lnTo>
                    <a:pt x="6111" y="55006"/>
                  </a:lnTo>
                  <a:lnTo>
                    <a:pt x="0" y="48021"/>
                  </a:lnTo>
                  <a:lnTo>
                    <a:pt x="3837" y="45677"/>
                  </a:lnTo>
                  <a:lnTo>
                    <a:pt x="7491" y="43359"/>
                  </a:lnTo>
                  <a:lnTo>
                    <a:pt x="10962" y="41067"/>
                  </a:lnTo>
                  <a:lnTo>
                    <a:pt x="14249" y="38801"/>
                  </a:lnTo>
                  <a:lnTo>
                    <a:pt x="17353" y="36562"/>
                  </a:lnTo>
                  <a:lnTo>
                    <a:pt x="20273" y="34348"/>
                  </a:lnTo>
                  <a:lnTo>
                    <a:pt x="23011" y="32161"/>
                  </a:lnTo>
                  <a:lnTo>
                    <a:pt x="25565" y="30000"/>
                  </a:lnTo>
                  <a:lnTo>
                    <a:pt x="27935" y="27865"/>
                  </a:lnTo>
                  <a:lnTo>
                    <a:pt x="30122" y="25757"/>
                  </a:lnTo>
                  <a:lnTo>
                    <a:pt x="32205" y="23613"/>
                  </a:lnTo>
                  <a:lnTo>
                    <a:pt x="34261" y="21374"/>
                  </a:lnTo>
                  <a:lnTo>
                    <a:pt x="36291" y="19038"/>
                  </a:lnTo>
                  <a:lnTo>
                    <a:pt x="38295" y="16606"/>
                  </a:lnTo>
                  <a:lnTo>
                    <a:pt x="40272" y="14079"/>
                  </a:lnTo>
                  <a:lnTo>
                    <a:pt x="42224" y="11455"/>
                  </a:lnTo>
                  <a:lnTo>
                    <a:pt x="44149" y="8735"/>
                  </a:lnTo>
                  <a:lnTo>
                    <a:pt x="46048" y="5919"/>
                  </a:lnTo>
                  <a:lnTo>
                    <a:pt x="47921" y="30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5556470" y="5778099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5981516" y="5750432"/>
              <a:ext cx="50259" cy="82019"/>
            </a:xfrm>
            <a:custGeom>
              <a:avLst/>
              <a:pathLst>
                <a:path w="50259" h="82019">
                  <a:moveTo>
                    <a:pt x="0" y="46821"/>
                  </a:moveTo>
                  <a:lnTo>
                    <a:pt x="5" y="45675"/>
                  </a:lnTo>
                  <a:lnTo>
                    <a:pt x="21" y="44531"/>
                  </a:lnTo>
                  <a:lnTo>
                    <a:pt x="49" y="43388"/>
                  </a:lnTo>
                  <a:lnTo>
                    <a:pt x="87" y="42246"/>
                  </a:lnTo>
                  <a:lnTo>
                    <a:pt x="136" y="41105"/>
                  </a:lnTo>
                  <a:lnTo>
                    <a:pt x="196" y="39965"/>
                  </a:lnTo>
                  <a:lnTo>
                    <a:pt x="267" y="38826"/>
                  </a:lnTo>
                  <a:lnTo>
                    <a:pt x="349" y="37688"/>
                  </a:lnTo>
                  <a:lnTo>
                    <a:pt x="442" y="36551"/>
                  </a:lnTo>
                  <a:lnTo>
                    <a:pt x="545" y="35416"/>
                  </a:lnTo>
                  <a:lnTo>
                    <a:pt x="673" y="34285"/>
                  </a:lnTo>
                  <a:lnTo>
                    <a:pt x="818" y="33165"/>
                  </a:lnTo>
                  <a:lnTo>
                    <a:pt x="979" y="32055"/>
                  </a:lnTo>
                  <a:lnTo>
                    <a:pt x="1156" y="30954"/>
                  </a:lnTo>
                  <a:lnTo>
                    <a:pt x="1350" y="29863"/>
                  </a:lnTo>
                  <a:lnTo>
                    <a:pt x="1560" y="28782"/>
                  </a:lnTo>
                  <a:lnTo>
                    <a:pt x="1787" y="27711"/>
                  </a:lnTo>
                  <a:lnTo>
                    <a:pt x="2030" y="26649"/>
                  </a:lnTo>
                  <a:lnTo>
                    <a:pt x="2289" y="25598"/>
                  </a:lnTo>
                  <a:lnTo>
                    <a:pt x="2564" y="24556"/>
                  </a:lnTo>
                  <a:lnTo>
                    <a:pt x="2869" y="23516"/>
                  </a:lnTo>
                  <a:lnTo>
                    <a:pt x="3195" y="22491"/>
                  </a:lnTo>
                  <a:lnTo>
                    <a:pt x="3542" y="21482"/>
                  </a:lnTo>
                  <a:lnTo>
                    <a:pt x="3909" y="20487"/>
                  </a:lnTo>
                  <a:lnTo>
                    <a:pt x="4297" y="19508"/>
                  </a:lnTo>
                  <a:lnTo>
                    <a:pt x="4706" y="18545"/>
                  </a:lnTo>
                  <a:lnTo>
                    <a:pt x="5135" y="17596"/>
                  </a:lnTo>
                  <a:lnTo>
                    <a:pt x="5585" y="16663"/>
                  </a:lnTo>
                  <a:lnTo>
                    <a:pt x="6056" y="15745"/>
                  </a:lnTo>
                  <a:lnTo>
                    <a:pt x="6548" y="14843"/>
                  </a:lnTo>
                  <a:lnTo>
                    <a:pt x="7064" y="13960"/>
                  </a:lnTo>
                  <a:lnTo>
                    <a:pt x="7607" y="13101"/>
                  </a:lnTo>
                  <a:lnTo>
                    <a:pt x="8177" y="12266"/>
                  </a:lnTo>
                  <a:lnTo>
                    <a:pt x="8774" y="11455"/>
                  </a:lnTo>
                  <a:lnTo>
                    <a:pt x="9399" y="10668"/>
                  </a:lnTo>
                  <a:lnTo>
                    <a:pt x="10051" y="9905"/>
                  </a:lnTo>
                  <a:lnTo>
                    <a:pt x="10731" y="9166"/>
                  </a:lnTo>
                  <a:lnTo>
                    <a:pt x="11437" y="8451"/>
                  </a:lnTo>
                  <a:lnTo>
                    <a:pt x="12171" y="7760"/>
                  </a:lnTo>
                  <a:lnTo>
                    <a:pt x="12933" y="7094"/>
                  </a:lnTo>
                  <a:lnTo>
                    <a:pt x="13723" y="6443"/>
                  </a:lnTo>
                  <a:lnTo>
                    <a:pt x="14544" y="5821"/>
                  </a:lnTo>
                  <a:lnTo>
                    <a:pt x="15395" y="5229"/>
                  </a:lnTo>
                  <a:lnTo>
                    <a:pt x="16277" y="4666"/>
                  </a:lnTo>
                  <a:lnTo>
                    <a:pt x="17189" y="4133"/>
                  </a:lnTo>
                  <a:lnTo>
                    <a:pt x="18132" y="3630"/>
                  </a:lnTo>
                  <a:lnTo>
                    <a:pt x="19106" y="3155"/>
                  </a:lnTo>
                  <a:lnTo>
                    <a:pt x="20110" y="2711"/>
                  </a:lnTo>
                  <a:lnTo>
                    <a:pt x="21144" y="2295"/>
                  </a:lnTo>
                  <a:lnTo>
                    <a:pt x="22210" y="1909"/>
                  </a:lnTo>
                  <a:lnTo>
                    <a:pt x="23309" y="1547"/>
                  </a:lnTo>
                  <a:lnTo>
                    <a:pt x="24445" y="1222"/>
                  </a:lnTo>
                  <a:lnTo>
                    <a:pt x="25618" y="935"/>
                  </a:lnTo>
                  <a:lnTo>
                    <a:pt x="26828" y="687"/>
                  </a:lnTo>
                  <a:lnTo>
                    <a:pt x="28076" y="477"/>
                  </a:lnTo>
                  <a:lnTo>
                    <a:pt x="29361" y="305"/>
                  </a:lnTo>
                  <a:lnTo>
                    <a:pt x="30682" y="171"/>
                  </a:lnTo>
                  <a:lnTo>
                    <a:pt x="32041" y="76"/>
                  </a:lnTo>
                  <a:lnTo>
                    <a:pt x="33437" y="19"/>
                  </a:lnTo>
                  <a:lnTo>
                    <a:pt x="34870" y="0"/>
                  </a:lnTo>
                  <a:lnTo>
                    <a:pt x="35079" y="0"/>
                  </a:lnTo>
                  <a:lnTo>
                    <a:pt x="35293" y="2"/>
                  </a:lnTo>
                  <a:lnTo>
                    <a:pt x="35512" y="4"/>
                  </a:lnTo>
                  <a:lnTo>
                    <a:pt x="35734" y="8"/>
                  </a:lnTo>
                  <a:lnTo>
                    <a:pt x="35961" y="13"/>
                  </a:lnTo>
                  <a:lnTo>
                    <a:pt x="36193" y="19"/>
                  </a:lnTo>
                  <a:lnTo>
                    <a:pt x="36428" y="26"/>
                  </a:lnTo>
                  <a:lnTo>
                    <a:pt x="36669" y="34"/>
                  </a:lnTo>
                  <a:lnTo>
                    <a:pt x="36913" y="44"/>
                  </a:lnTo>
                  <a:lnTo>
                    <a:pt x="37162" y="54"/>
                  </a:lnTo>
                  <a:lnTo>
                    <a:pt x="37413" y="66"/>
                  </a:lnTo>
                  <a:lnTo>
                    <a:pt x="37664" y="80"/>
                  </a:lnTo>
                  <a:lnTo>
                    <a:pt x="37915" y="97"/>
                  </a:lnTo>
                  <a:lnTo>
                    <a:pt x="38166" y="115"/>
                  </a:lnTo>
                  <a:lnTo>
                    <a:pt x="38417" y="136"/>
                  </a:lnTo>
                  <a:lnTo>
                    <a:pt x="38668" y="159"/>
                  </a:lnTo>
                  <a:lnTo>
                    <a:pt x="38919" y="184"/>
                  </a:lnTo>
                  <a:lnTo>
                    <a:pt x="39170" y="211"/>
                  </a:lnTo>
                  <a:lnTo>
                    <a:pt x="39421" y="241"/>
                  </a:lnTo>
                  <a:lnTo>
                    <a:pt x="39672" y="272"/>
                  </a:lnTo>
                  <a:lnTo>
                    <a:pt x="39932" y="295"/>
                  </a:lnTo>
                  <a:lnTo>
                    <a:pt x="40189" y="320"/>
                  </a:lnTo>
                  <a:lnTo>
                    <a:pt x="40443" y="348"/>
                  </a:lnTo>
                  <a:lnTo>
                    <a:pt x="40694" y="377"/>
                  </a:lnTo>
                  <a:lnTo>
                    <a:pt x="40941" y="409"/>
                  </a:lnTo>
                  <a:lnTo>
                    <a:pt x="41185" y="443"/>
                  </a:lnTo>
                  <a:lnTo>
                    <a:pt x="41425" y="479"/>
                  </a:lnTo>
                  <a:lnTo>
                    <a:pt x="41663" y="517"/>
                  </a:lnTo>
                  <a:lnTo>
                    <a:pt x="41897" y="557"/>
                  </a:lnTo>
                  <a:lnTo>
                    <a:pt x="42128" y="600"/>
                  </a:lnTo>
                  <a:lnTo>
                    <a:pt x="42365" y="634"/>
                  </a:lnTo>
                  <a:lnTo>
                    <a:pt x="42597" y="670"/>
                  </a:lnTo>
                  <a:lnTo>
                    <a:pt x="42824" y="708"/>
                  </a:lnTo>
                  <a:lnTo>
                    <a:pt x="43045" y="748"/>
                  </a:lnTo>
                  <a:lnTo>
                    <a:pt x="43260" y="791"/>
                  </a:lnTo>
                  <a:lnTo>
                    <a:pt x="43470" y="836"/>
                  </a:lnTo>
                  <a:lnTo>
                    <a:pt x="43675" y="882"/>
                  </a:lnTo>
                  <a:lnTo>
                    <a:pt x="43874" y="932"/>
                  </a:lnTo>
                  <a:lnTo>
                    <a:pt x="44068" y="983"/>
                  </a:lnTo>
                  <a:lnTo>
                    <a:pt x="44256" y="1036"/>
                  </a:lnTo>
                  <a:lnTo>
                    <a:pt x="44256" y="9495"/>
                  </a:lnTo>
                  <a:lnTo>
                    <a:pt x="43869" y="9367"/>
                  </a:lnTo>
                  <a:lnTo>
                    <a:pt x="43472" y="9246"/>
                  </a:lnTo>
                  <a:lnTo>
                    <a:pt x="43066" y="9131"/>
                  </a:lnTo>
                  <a:lnTo>
                    <a:pt x="42649" y="9023"/>
                  </a:lnTo>
                  <a:lnTo>
                    <a:pt x="42223" y="8922"/>
                  </a:lnTo>
                  <a:lnTo>
                    <a:pt x="41787" y="8827"/>
                  </a:lnTo>
                  <a:lnTo>
                    <a:pt x="41341" y="8738"/>
                  </a:lnTo>
                  <a:lnTo>
                    <a:pt x="40886" y="8657"/>
                  </a:lnTo>
                  <a:lnTo>
                    <a:pt x="40420" y="8581"/>
                  </a:lnTo>
                  <a:lnTo>
                    <a:pt x="39945" y="8512"/>
                  </a:lnTo>
                  <a:lnTo>
                    <a:pt x="39465" y="8450"/>
                  </a:lnTo>
                  <a:lnTo>
                    <a:pt x="38987" y="8395"/>
                  </a:lnTo>
                  <a:lnTo>
                    <a:pt x="38509" y="8345"/>
                  </a:lnTo>
                  <a:lnTo>
                    <a:pt x="38033" y="8303"/>
                  </a:lnTo>
                  <a:lnTo>
                    <a:pt x="37558" y="8267"/>
                  </a:lnTo>
                  <a:lnTo>
                    <a:pt x="37083" y="8237"/>
                  </a:lnTo>
                  <a:lnTo>
                    <a:pt x="36610" y="8215"/>
                  </a:lnTo>
                  <a:lnTo>
                    <a:pt x="36138" y="8198"/>
                  </a:lnTo>
                  <a:lnTo>
                    <a:pt x="35667" y="8188"/>
                  </a:lnTo>
                  <a:lnTo>
                    <a:pt x="35197" y="8185"/>
                  </a:lnTo>
                  <a:lnTo>
                    <a:pt x="34227" y="8197"/>
                  </a:lnTo>
                  <a:lnTo>
                    <a:pt x="33279" y="8233"/>
                  </a:lnTo>
                  <a:lnTo>
                    <a:pt x="32354" y="8293"/>
                  </a:lnTo>
                  <a:lnTo>
                    <a:pt x="31452" y="8377"/>
                  </a:lnTo>
                  <a:lnTo>
                    <a:pt x="30573" y="8485"/>
                  </a:lnTo>
                  <a:lnTo>
                    <a:pt x="29716" y="8617"/>
                  </a:lnTo>
                  <a:lnTo>
                    <a:pt x="28883" y="8773"/>
                  </a:lnTo>
                  <a:lnTo>
                    <a:pt x="28073" y="8953"/>
                  </a:lnTo>
                  <a:lnTo>
                    <a:pt x="27285" y="9157"/>
                  </a:lnTo>
                  <a:lnTo>
                    <a:pt x="26521" y="9386"/>
                  </a:lnTo>
                  <a:lnTo>
                    <a:pt x="25788" y="9625"/>
                  </a:lnTo>
                  <a:lnTo>
                    <a:pt x="25076" y="9883"/>
                  </a:lnTo>
                  <a:lnTo>
                    <a:pt x="24383" y="10162"/>
                  </a:lnTo>
                  <a:lnTo>
                    <a:pt x="23709" y="10460"/>
                  </a:lnTo>
                  <a:lnTo>
                    <a:pt x="23055" y="10777"/>
                  </a:lnTo>
                  <a:lnTo>
                    <a:pt x="22421" y="11114"/>
                  </a:lnTo>
                  <a:lnTo>
                    <a:pt x="21807" y="11471"/>
                  </a:lnTo>
                  <a:lnTo>
                    <a:pt x="21212" y="11848"/>
                  </a:lnTo>
                  <a:lnTo>
                    <a:pt x="20637" y="12244"/>
                  </a:lnTo>
                  <a:lnTo>
                    <a:pt x="20081" y="12660"/>
                  </a:lnTo>
                  <a:lnTo>
                    <a:pt x="19544" y="13094"/>
                  </a:lnTo>
                  <a:lnTo>
                    <a:pt x="19025" y="13544"/>
                  </a:lnTo>
                  <a:lnTo>
                    <a:pt x="18523" y="14010"/>
                  </a:lnTo>
                  <a:lnTo>
                    <a:pt x="18038" y="14493"/>
                  </a:lnTo>
                  <a:lnTo>
                    <a:pt x="17571" y="14993"/>
                  </a:lnTo>
                  <a:lnTo>
                    <a:pt x="17121" y="15508"/>
                  </a:lnTo>
                  <a:lnTo>
                    <a:pt x="16689" y="16040"/>
                  </a:lnTo>
                  <a:lnTo>
                    <a:pt x="16275" y="16589"/>
                  </a:lnTo>
                  <a:lnTo>
                    <a:pt x="15877" y="17154"/>
                  </a:lnTo>
                  <a:lnTo>
                    <a:pt x="15497" y="17735"/>
                  </a:lnTo>
                  <a:lnTo>
                    <a:pt x="15144" y="18331"/>
                  </a:lnTo>
                  <a:lnTo>
                    <a:pt x="14803" y="18940"/>
                  </a:lnTo>
                  <a:lnTo>
                    <a:pt x="14476" y="19562"/>
                  </a:lnTo>
                  <a:lnTo>
                    <a:pt x="14162" y="20197"/>
                  </a:lnTo>
                  <a:lnTo>
                    <a:pt x="13860" y="20845"/>
                  </a:lnTo>
                  <a:lnTo>
                    <a:pt x="13572" y="21507"/>
                  </a:lnTo>
                  <a:lnTo>
                    <a:pt x="13297" y="22181"/>
                  </a:lnTo>
                  <a:lnTo>
                    <a:pt x="13035" y="22869"/>
                  </a:lnTo>
                  <a:lnTo>
                    <a:pt x="12786" y="23570"/>
                  </a:lnTo>
                  <a:lnTo>
                    <a:pt x="12551" y="24283"/>
                  </a:lnTo>
                  <a:lnTo>
                    <a:pt x="12327" y="24998"/>
                  </a:lnTo>
                  <a:lnTo>
                    <a:pt x="12116" y="25722"/>
                  </a:lnTo>
                  <a:lnTo>
                    <a:pt x="11917" y="26456"/>
                  </a:lnTo>
                  <a:lnTo>
                    <a:pt x="11730" y="27200"/>
                  </a:lnTo>
                  <a:lnTo>
                    <a:pt x="11555" y="27953"/>
                  </a:lnTo>
                  <a:lnTo>
                    <a:pt x="11392" y="28717"/>
                  </a:lnTo>
                  <a:lnTo>
                    <a:pt x="11240" y="29490"/>
                  </a:lnTo>
                  <a:lnTo>
                    <a:pt x="11101" y="30273"/>
                  </a:lnTo>
                  <a:lnTo>
                    <a:pt x="10974" y="31066"/>
                  </a:lnTo>
                  <a:lnTo>
                    <a:pt x="10859" y="31869"/>
                  </a:lnTo>
                  <a:lnTo>
                    <a:pt x="10754" y="32679"/>
                  </a:lnTo>
                  <a:lnTo>
                    <a:pt x="10656" y="33497"/>
                  </a:lnTo>
                  <a:lnTo>
                    <a:pt x="10566" y="34321"/>
                  </a:lnTo>
                  <a:lnTo>
                    <a:pt x="10484" y="35152"/>
                  </a:lnTo>
                  <a:lnTo>
                    <a:pt x="10409" y="35989"/>
                  </a:lnTo>
                  <a:lnTo>
                    <a:pt x="10342" y="36832"/>
                  </a:lnTo>
                  <a:lnTo>
                    <a:pt x="10282" y="37682"/>
                  </a:lnTo>
                  <a:lnTo>
                    <a:pt x="10230" y="38539"/>
                  </a:lnTo>
                  <a:lnTo>
                    <a:pt x="10186" y="39403"/>
                  </a:lnTo>
                  <a:lnTo>
                    <a:pt x="10150" y="40272"/>
                  </a:lnTo>
                  <a:lnTo>
                    <a:pt x="10804" y="40272"/>
                  </a:lnTo>
                  <a:lnTo>
                    <a:pt x="11027" y="39882"/>
                  </a:lnTo>
                  <a:lnTo>
                    <a:pt x="11258" y="39497"/>
                  </a:lnTo>
                  <a:lnTo>
                    <a:pt x="11499" y="39118"/>
                  </a:lnTo>
                  <a:lnTo>
                    <a:pt x="11747" y="38744"/>
                  </a:lnTo>
                  <a:lnTo>
                    <a:pt x="12005" y="38376"/>
                  </a:lnTo>
                  <a:lnTo>
                    <a:pt x="12271" y="38013"/>
                  </a:lnTo>
                  <a:lnTo>
                    <a:pt x="12546" y="37656"/>
                  </a:lnTo>
                  <a:lnTo>
                    <a:pt x="12830" y="37304"/>
                  </a:lnTo>
                  <a:lnTo>
                    <a:pt x="13123" y="36957"/>
                  </a:lnTo>
                  <a:lnTo>
                    <a:pt x="13424" y="36616"/>
                  </a:lnTo>
                  <a:lnTo>
                    <a:pt x="13745" y="36272"/>
                  </a:lnTo>
                  <a:lnTo>
                    <a:pt x="14076" y="35940"/>
                  </a:lnTo>
                  <a:lnTo>
                    <a:pt x="14418" y="35618"/>
                  </a:lnTo>
                  <a:lnTo>
                    <a:pt x="14768" y="35306"/>
                  </a:lnTo>
                  <a:lnTo>
                    <a:pt x="15129" y="35006"/>
                  </a:lnTo>
                  <a:lnTo>
                    <a:pt x="15500" y="34717"/>
                  </a:lnTo>
                  <a:lnTo>
                    <a:pt x="15880" y="34439"/>
                  </a:lnTo>
                  <a:lnTo>
                    <a:pt x="16270" y="34171"/>
                  </a:lnTo>
                  <a:lnTo>
                    <a:pt x="16670" y="33915"/>
                  </a:lnTo>
                  <a:lnTo>
                    <a:pt x="17080" y="33669"/>
                  </a:lnTo>
                  <a:lnTo>
                    <a:pt x="17500" y="33424"/>
                  </a:lnTo>
                  <a:lnTo>
                    <a:pt x="17929" y="33189"/>
                  </a:lnTo>
                  <a:lnTo>
                    <a:pt x="18368" y="32965"/>
                  </a:lnTo>
                  <a:lnTo>
                    <a:pt x="18818" y="32753"/>
                  </a:lnTo>
                  <a:lnTo>
                    <a:pt x="19276" y="32551"/>
                  </a:lnTo>
                  <a:lnTo>
                    <a:pt x="19745" y="32360"/>
                  </a:lnTo>
                  <a:lnTo>
                    <a:pt x="20224" y="32180"/>
                  </a:lnTo>
                  <a:lnTo>
                    <a:pt x="20712" y="32010"/>
                  </a:lnTo>
                  <a:lnTo>
                    <a:pt x="21210" y="31852"/>
                  </a:lnTo>
                  <a:lnTo>
                    <a:pt x="21718" y="31705"/>
                  </a:lnTo>
                  <a:lnTo>
                    <a:pt x="22248" y="31570"/>
                  </a:lnTo>
                  <a:lnTo>
                    <a:pt x="22790" y="31449"/>
                  </a:lnTo>
                  <a:lnTo>
                    <a:pt x="23344" y="31343"/>
                  </a:lnTo>
                  <a:lnTo>
                    <a:pt x="23910" y="31251"/>
                  </a:lnTo>
                  <a:lnTo>
                    <a:pt x="24488" y="31173"/>
                  </a:lnTo>
                  <a:lnTo>
                    <a:pt x="25078" y="31109"/>
                  </a:lnTo>
                  <a:lnTo>
                    <a:pt x="25680" y="31059"/>
                  </a:lnTo>
                  <a:lnTo>
                    <a:pt x="26294" y="31024"/>
                  </a:lnTo>
                  <a:lnTo>
                    <a:pt x="26920" y="31003"/>
                  </a:lnTo>
                  <a:lnTo>
                    <a:pt x="27558" y="30995"/>
                  </a:lnTo>
                  <a:lnTo>
                    <a:pt x="28585" y="31012"/>
                  </a:lnTo>
                  <a:lnTo>
                    <a:pt x="29592" y="31061"/>
                  </a:lnTo>
                  <a:lnTo>
                    <a:pt x="30580" y="31143"/>
                  </a:lnTo>
                  <a:lnTo>
                    <a:pt x="31548" y="31257"/>
                  </a:lnTo>
                  <a:lnTo>
                    <a:pt x="32496" y="31405"/>
                  </a:lnTo>
                  <a:lnTo>
                    <a:pt x="33425" y="31585"/>
                  </a:lnTo>
                  <a:lnTo>
                    <a:pt x="34334" y="31798"/>
                  </a:lnTo>
                  <a:lnTo>
                    <a:pt x="35224" y="32043"/>
                  </a:lnTo>
                  <a:lnTo>
                    <a:pt x="36093" y="32321"/>
                  </a:lnTo>
                  <a:lnTo>
                    <a:pt x="36944" y="32633"/>
                  </a:lnTo>
                  <a:lnTo>
                    <a:pt x="37771" y="32964"/>
                  </a:lnTo>
                  <a:lnTo>
                    <a:pt x="38574" y="33327"/>
                  </a:lnTo>
                  <a:lnTo>
                    <a:pt x="39352" y="33720"/>
                  </a:lnTo>
                  <a:lnTo>
                    <a:pt x="40104" y="34143"/>
                  </a:lnTo>
                  <a:lnTo>
                    <a:pt x="40832" y="34597"/>
                  </a:lnTo>
                  <a:lnTo>
                    <a:pt x="41534" y="35082"/>
                  </a:lnTo>
                  <a:lnTo>
                    <a:pt x="42211" y="35597"/>
                  </a:lnTo>
                  <a:lnTo>
                    <a:pt x="42863" y="36143"/>
                  </a:lnTo>
                  <a:lnTo>
                    <a:pt x="43490" y="36719"/>
                  </a:lnTo>
                  <a:lnTo>
                    <a:pt x="44092" y="37326"/>
                  </a:lnTo>
                  <a:lnTo>
                    <a:pt x="44668" y="37962"/>
                  </a:lnTo>
                  <a:lnTo>
                    <a:pt x="45216" y="38627"/>
                  </a:lnTo>
                  <a:lnTo>
                    <a:pt x="45738" y="39320"/>
                  </a:lnTo>
                  <a:lnTo>
                    <a:pt x="46231" y="40041"/>
                  </a:lnTo>
                  <a:lnTo>
                    <a:pt x="46698" y="40791"/>
                  </a:lnTo>
                  <a:lnTo>
                    <a:pt x="47137" y="41569"/>
                  </a:lnTo>
                  <a:lnTo>
                    <a:pt x="47549" y="42376"/>
                  </a:lnTo>
                  <a:lnTo>
                    <a:pt x="47934" y="43210"/>
                  </a:lnTo>
                  <a:lnTo>
                    <a:pt x="48291" y="44074"/>
                  </a:lnTo>
                  <a:lnTo>
                    <a:pt x="48622" y="44965"/>
                  </a:lnTo>
                  <a:lnTo>
                    <a:pt x="48933" y="45873"/>
                  </a:lnTo>
                  <a:lnTo>
                    <a:pt x="49211" y="46808"/>
                  </a:lnTo>
                  <a:lnTo>
                    <a:pt x="49457" y="47768"/>
                  </a:lnTo>
                  <a:lnTo>
                    <a:pt x="49669" y="48755"/>
                  </a:lnTo>
                  <a:lnTo>
                    <a:pt x="49849" y="49768"/>
                  </a:lnTo>
                  <a:lnTo>
                    <a:pt x="49997" y="50807"/>
                  </a:lnTo>
                  <a:lnTo>
                    <a:pt x="50111" y="51872"/>
                  </a:lnTo>
                  <a:lnTo>
                    <a:pt x="50193" y="52963"/>
                  </a:lnTo>
                  <a:lnTo>
                    <a:pt x="50242" y="54081"/>
                  </a:lnTo>
                  <a:lnTo>
                    <a:pt x="50259" y="55225"/>
                  </a:lnTo>
                  <a:lnTo>
                    <a:pt x="50242" y="56456"/>
                  </a:lnTo>
                  <a:lnTo>
                    <a:pt x="50191" y="57663"/>
                  </a:lnTo>
                  <a:lnTo>
                    <a:pt x="50107" y="58844"/>
                  </a:lnTo>
                  <a:lnTo>
                    <a:pt x="49988" y="60001"/>
                  </a:lnTo>
                  <a:lnTo>
                    <a:pt x="49836" y="61132"/>
                  </a:lnTo>
                  <a:lnTo>
                    <a:pt x="49650" y="62238"/>
                  </a:lnTo>
                  <a:lnTo>
                    <a:pt x="49430" y="63319"/>
                  </a:lnTo>
                  <a:lnTo>
                    <a:pt x="49176" y="64375"/>
                  </a:lnTo>
                  <a:lnTo>
                    <a:pt x="48888" y="65406"/>
                  </a:lnTo>
                  <a:lnTo>
                    <a:pt x="48567" y="66412"/>
                  </a:lnTo>
                  <a:lnTo>
                    <a:pt x="48214" y="67390"/>
                  </a:lnTo>
                  <a:lnTo>
                    <a:pt x="47831" y="68339"/>
                  </a:lnTo>
                  <a:lnTo>
                    <a:pt x="47419" y="69259"/>
                  </a:lnTo>
                  <a:lnTo>
                    <a:pt x="46978" y="70149"/>
                  </a:lnTo>
                  <a:lnTo>
                    <a:pt x="46507" y="71009"/>
                  </a:lnTo>
                  <a:lnTo>
                    <a:pt x="46007" y="71840"/>
                  </a:lnTo>
                  <a:lnTo>
                    <a:pt x="45477" y="72642"/>
                  </a:lnTo>
                  <a:lnTo>
                    <a:pt x="44917" y="73414"/>
                  </a:lnTo>
                  <a:lnTo>
                    <a:pt x="44329" y="74157"/>
                  </a:lnTo>
                  <a:lnTo>
                    <a:pt x="43710" y="74870"/>
                  </a:lnTo>
                  <a:lnTo>
                    <a:pt x="43064" y="75542"/>
                  </a:lnTo>
                  <a:lnTo>
                    <a:pt x="42392" y="76182"/>
                  </a:lnTo>
                  <a:lnTo>
                    <a:pt x="41693" y="76790"/>
                  </a:lnTo>
                  <a:lnTo>
                    <a:pt x="40969" y="77367"/>
                  </a:lnTo>
                  <a:lnTo>
                    <a:pt x="40218" y="77912"/>
                  </a:lnTo>
                  <a:lnTo>
                    <a:pt x="39441" y="78426"/>
                  </a:lnTo>
                  <a:lnTo>
                    <a:pt x="38637" y="78908"/>
                  </a:lnTo>
                  <a:lnTo>
                    <a:pt x="37808" y="79358"/>
                  </a:lnTo>
                  <a:lnTo>
                    <a:pt x="36952" y="79776"/>
                  </a:lnTo>
                  <a:lnTo>
                    <a:pt x="36070" y="80163"/>
                  </a:lnTo>
                  <a:lnTo>
                    <a:pt x="35165" y="80516"/>
                  </a:lnTo>
                  <a:lnTo>
                    <a:pt x="34237" y="80831"/>
                  </a:lnTo>
                  <a:lnTo>
                    <a:pt x="33287" y="81110"/>
                  </a:lnTo>
                  <a:lnTo>
                    <a:pt x="32316" y="81351"/>
                  </a:lnTo>
                  <a:lnTo>
                    <a:pt x="31323" y="81555"/>
                  </a:lnTo>
                  <a:lnTo>
                    <a:pt x="30308" y="81722"/>
                  </a:lnTo>
                  <a:lnTo>
                    <a:pt x="29271" y="81852"/>
                  </a:lnTo>
                  <a:lnTo>
                    <a:pt x="28212" y="81944"/>
                  </a:lnTo>
                  <a:lnTo>
                    <a:pt x="27132" y="82000"/>
                  </a:lnTo>
                  <a:lnTo>
                    <a:pt x="26030" y="82019"/>
                  </a:lnTo>
                  <a:lnTo>
                    <a:pt x="24945" y="81997"/>
                  </a:lnTo>
                  <a:lnTo>
                    <a:pt x="23873" y="81934"/>
                  </a:lnTo>
                  <a:lnTo>
                    <a:pt x="22814" y="81827"/>
                  </a:lnTo>
                  <a:lnTo>
                    <a:pt x="21769" y="81678"/>
                  </a:lnTo>
                  <a:lnTo>
                    <a:pt x="20736" y="81487"/>
                  </a:lnTo>
                  <a:lnTo>
                    <a:pt x="19717" y="81253"/>
                  </a:lnTo>
                  <a:lnTo>
                    <a:pt x="18711" y="80976"/>
                  </a:lnTo>
                  <a:lnTo>
                    <a:pt x="17717" y="80657"/>
                  </a:lnTo>
                  <a:lnTo>
                    <a:pt x="16737" y="80295"/>
                  </a:lnTo>
                  <a:lnTo>
                    <a:pt x="15770" y="79890"/>
                  </a:lnTo>
                  <a:lnTo>
                    <a:pt x="14833" y="79442"/>
                  </a:lnTo>
                  <a:lnTo>
                    <a:pt x="13921" y="78950"/>
                  </a:lnTo>
                  <a:lnTo>
                    <a:pt x="13035" y="78412"/>
                  </a:lnTo>
                  <a:lnTo>
                    <a:pt x="12173" y="77830"/>
                  </a:lnTo>
                  <a:lnTo>
                    <a:pt x="11336" y="77203"/>
                  </a:lnTo>
                  <a:lnTo>
                    <a:pt x="10525" y="76531"/>
                  </a:lnTo>
                  <a:lnTo>
                    <a:pt x="9739" y="75815"/>
                  </a:lnTo>
                  <a:lnTo>
                    <a:pt x="8977" y="75053"/>
                  </a:lnTo>
                  <a:lnTo>
                    <a:pt x="8241" y="74247"/>
                  </a:lnTo>
                  <a:lnTo>
                    <a:pt x="7530" y="73397"/>
                  </a:lnTo>
                  <a:lnTo>
                    <a:pt x="6846" y="72501"/>
                  </a:lnTo>
                  <a:lnTo>
                    <a:pt x="6192" y="71561"/>
                  </a:lnTo>
                  <a:lnTo>
                    <a:pt x="5567" y="70576"/>
                  </a:lnTo>
                  <a:lnTo>
                    <a:pt x="4972" y="69546"/>
                  </a:lnTo>
                  <a:lnTo>
                    <a:pt x="4406" y="68472"/>
                  </a:lnTo>
                  <a:lnTo>
                    <a:pt x="3870" y="67352"/>
                  </a:lnTo>
                  <a:lnTo>
                    <a:pt x="3363" y="66188"/>
                  </a:lnTo>
                  <a:lnTo>
                    <a:pt x="2885" y="64980"/>
                  </a:lnTo>
                  <a:lnTo>
                    <a:pt x="2437" y="63726"/>
                  </a:lnTo>
                  <a:lnTo>
                    <a:pt x="2019" y="62428"/>
                  </a:lnTo>
                  <a:lnTo>
                    <a:pt x="1635" y="61083"/>
                  </a:lnTo>
                  <a:lnTo>
                    <a:pt x="1292" y="59691"/>
                  </a:lnTo>
                  <a:lnTo>
                    <a:pt x="989" y="58250"/>
                  </a:lnTo>
                  <a:lnTo>
                    <a:pt x="726" y="56761"/>
                  </a:lnTo>
                  <a:lnTo>
                    <a:pt x="504" y="55225"/>
                  </a:lnTo>
                  <a:lnTo>
                    <a:pt x="323" y="53640"/>
                  </a:lnTo>
                  <a:lnTo>
                    <a:pt x="181" y="52007"/>
                  </a:lnTo>
                  <a:lnTo>
                    <a:pt x="80" y="50326"/>
                  </a:lnTo>
                  <a:lnTo>
                    <a:pt x="20" y="485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5991448" y="5789232"/>
              <a:ext cx="30723" cy="34870"/>
            </a:xfrm>
            <a:custGeom>
              <a:avLst/>
              <a:pathLst>
                <a:path w="30723" h="34870">
                  <a:moveTo>
                    <a:pt x="15989" y="34870"/>
                  </a:moveTo>
                  <a:lnTo>
                    <a:pt x="16637" y="34859"/>
                  </a:lnTo>
                  <a:lnTo>
                    <a:pt x="17274" y="34826"/>
                  </a:lnTo>
                  <a:lnTo>
                    <a:pt x="17899" y="34772"/>
                  </a:lnTo>
                  <a:lnTo>
                    <a:pt x="18512" y="34695"/>
                  </a:lnTo>
                  <a:lnTo>
                    <a:pt x="19113" y="34597"/>
                  </a:lnTo>
                  <a:lnTo>
                    <a:pt x="19702" y="34477"/>
                  </a:lnTo>
                  <a:lnTo>
                    <a:pt x="20278" y="34335"/>
                  </a:lnTo>
                  <a:lnTo>
                    <a:pt x="20843" y="34171"/>
                  </a:lnTo>
                  <a:lnTo>
                    <a:pt x="21396" y="33986"/>
                  </a:lnTo>
                  <a:lnTo>
                    <a:pt x="21937" y="33779"/>
                  </a:lnTo>
                  <a:lnTo>
                    <a:pt x="22475" y="33538"/>
                  </a:lnTo>
                  <a:lnTo>
                    <a:pt x="22998" y="33276"/>
                  </a:lnTo>
                  <a:lnTo>
                    <a:pt x="23505" y="32993"/>
                  </a:lnTo>
                  <a:lnTo>
                    <a:pt x="23997" y="32687"/>
                  </a:lnTo>
                  <a:lnTo>
                    <a:pt x="24474" y="32360"/>
                  </a:lnTo>
                  <a:lnTo>
                    <a:pt x="24936" y="32010"/>
                  </a:lnTo>
                  <a:lnTo>
                    <a:pt x="25382" y="31639"/>
                  </a:lnTo>
                  <a:lnTo>
                    <a:pt x="25813" y="31246"/>
                  </a:lnTo>
                  <a:lnTo>
                    <a:pt x="26229" y="30832"/>
                  </a:lnTo>
                  <a:lnTo>
                    <a:pt x="26630" y="30395"/>
                  </a:lnTo>
                  <a:lnTo>
                    <a:pt x="27013" y="29925"/>
                  </a:lnTo>
                  <a:lnTo>
                    <a:pt x="27379" y="29433"/>
                  </a:lnTo>
                  <a:lnTo>
                    <a:pt x="27725" y="28917"/>
                  </a:lnTo>
                  <a:lnTo>
                    <a:pt x="28053" y="28378"/>
                  </a:lnTo>
                  <a:lnTo>
                    <a:pt x="28362" y="27817"/>
                  </a:lnTo>
                  <a:lnTo>
                    <a:pt x="28653" y="27232"/>
                  </a:lnTo>
                  <a:lnTo>
                    <a:pt x="28926" y="26625"/>
                  </a:lnTo>
                  <a:lnTo>
                    <a:pt x="29179" y="25995"/>
                  </a:lnTo>
                  <a:lnTo>
                    <a:pt x="29415" y="25341"/>
                  </a:lnTo>
                  <a:lnTo>
                    <a:pt x="29631" y="24665"/>
                  </a:lnTo>
                  <a:lnTo>
                    <a:pt x="29839" y="23954"/>
                  </a:lnTo>
                  <a:lnTo>
                    <a:pt x="30024" y="23218"/>
                  </a:lnTo>
                  <a:lnTo>
                    <a:pt x="30188" y="22457"/>
                  </a:lnTo>
                  <a:lnTo>
                    <a:pt x="30330" y="21670"/>
                  </a:lnTo>
                  <a:lnTo>
                    <a:pt x="30450" y="20859"/>
                  </a:lnTo>
                  <a:lnTo>
                    <a:pt x="30548" y="20022"/>
                  </a:lnTo>
                  <a:lnTo>
                    <a:pt x="30624" y="19161"/>
                  </a:lnTo>
                  <a:lnTo>
                    <a:pt x="30679" y="18274"/>
                  </a:lnTo>
                  <a:lnTo>
                    <a:pt x="30712" y="17362"/>
                  </a:lnTo>
                  <a:lnTo>
                    <a:pt x="30723" y="16425"/>
                  </a:lnTo>
                  <a:lnTo>
                    <a:pt x="30713" y="15669"/>
                  </a:lnTo>
                  <a:lnTo>
                    <a:pt x="30685" y="14930"/>
                  </a:lnTo>
                  <a:lnTo>
                    <a:pt x="30639" y="14207"/>
                  </a:lnTo>
                  <a:lnTo>
                    <a:pt x="30574" y="13500"/>
                  </a:lnTo>
                  <a:lnTo>
                    <a:pt x="30491" y="12810"/>
                  </a:lnTo>
                  <a:lnTo>
                    <a:pt x="30389" y="12136"/>
                  </a:lnTo>
                  <a:lnTo>
                    <a:pt x="30268" y="11478"/>
                  </a:lnTo>
                  <a:lnTo>
                    <a:pt x="30129" y="10837"/>
                  </a:lnTo>
                  <a:lnTo>
                    <a:pt x="29971" y="10212"/>
                  </a:lnTo>
                  <a:lnTo>
                    <a:pt x="29795" y="9604"/>
                  </a:lnTo>
                  <a:lnTo>
                    <a:pt x="29611" y="9002"/>
                  </a:lnTo>
                  <a:lnTo>
                    <a:pt x="29409" y="8419"/>
                  </a:lnTo>
                  <a:lnTo>
                    <a:pt x="29188" y="7854"/>
                  </a:lnTo>
                  <a:lnTo>
                    <a:pt x="28948" y="7308"/>
                  </a:lnTo>
                  <a:lnTo>
                    <a:pt x="28690" y="6780"/>
                  </a:lnTo>
                  <a:lnTo>
                    <a:pt x="28413" y="6271"/>
                  </a:lnTo>
                  <a:lnTo>
                    <a:pt x="28118" y="5780"/>
                  </a:lnTo>
                  <a:lnTo>
                    <a:pt x="27804" y="5308"/>
                  </a:lnTo>
                  <a:lnTo>
                    <a:pt x="27472" y="4855"/>
                  </a:lnTo>
                  <a:lnTo>
                    <a:pt x="27121" y="4420"/>
                  </a:lnTo>
                  <a:lnTo>
                    <a:pt x="26752" y="4004"/>
                  </a:lnTo>
                  <a:lnTo>
                    <a:pt x="26364" y="3608"/>
                  </a:lnTo>
                  <a:lnTo>
                    <a:pt x="25957" y="3231"/>
                  </a:lnTo>
                  <a:lnTo>
                    <a:pt x="25532" y="2874"/>
                  </a:lnTo>
                  <a:lnTo>
                    <a:pt x="25088" y="2537"/>
                  </a:lnTo>
                  <a:lnTo>
                    <a:pt x="24626" y="2219"/>
                  </a:lnTo>
                  <a:lnTo>
                    <a:pt x="24145" y="1921"/>
                  </a:lnTo>
                  <a:lnTo>
                    <a:pt x="23646" y="1643"/>
                  </a:lnTo>
                  <a:lnTo>
                    <a:pt x="23128" y="1384"/>
                  </a:lnTo>
                  <a:lnTo>
                    <a:pt x="22592" y="1145"/>
                  </a:lnTo>
                  <a:lnTo>
                    <a:pt x="22048" y="928"/>
                  </a:lnTo>
                  <a:lnTo>
                    <a:pt x="21485" y="733"/>
                  </a:lnTo>
                  <a:lnTo>
                    <a:pt x="20904" y="561"/>
                  </a:lnTo>
                  <a:lnTo>
                    <a:pt x="20304" y="412"/>
                  </a:lnTo>
                  <a:lnTo>
                    <a:pt x="19686" y="286"/>
                  </a:lnTo>
                  <a:lnTo>
                    <a:pt x="19049" y="183"/>
                  </a:lnTo>
                  <a:lnTo>
                    <a:pt x="18394" y="103"/>
                  </a:lnTo>
                  <a:lnTo>
                    <a:pt x="17720" y="45"/>
                  </a:lnTo>
                  <a:lnTo>
                    <a:pt x="17027" y="11"/>
                  </a:lnTo>
                  <a:lnTo>
                    <a:pt x="16316" y="0"/>
                  </a:lnTo>
                  <a:lnTo>
                    <a:pt x="15591" y="13"/>
                  </a:lnTo>
                  <a:lnTo>
                    <a:pt x="14878" y="52"/>
                  </a:lnTo>
                  <a:lnTo>
                    <a:pt x="14176" y="117"/>
                  </a:lnTo>
                  <a:lnTo>
                    <a:pt x="13487" y="209"/>
                  </a:lnTo>
                  <a:lnTo>
                    <a:pt x="12810" y="327"/>
                  </a:lnTo>
                  <a:lnTo>
                    <a:pt x="12145" y="471"/>
                  </a:lnTo>
                  <a:lnTo>
                    <a:pt x="11491" y="641"/>
                  </a:lnTo>
                  <a:lnTo>
                    <a:pt x="10850" y="838"/>
                  </a:lnTo>
                  <a:lnTo>
                    <a:pt x="10221" y="1060"/>
                  </a:lnTo>
                  <a:lnTo>
                    <a:pt x="9604" y="1309"/>
                  </a:lnTo>
                  <a:lnTo>
                    <a:pt x="9012" y="1568"/>
                  </a:lnTo>
                  <a:lnTo>
                    <a:pt x="8438" y="1844"/>
                  </a:lnTo>
                  <a:lnTo>
                    <a:pt x="7882" y="2136"/>
                  </a:lnTo>
                  <a:lnTo>
                    <a:pt x="7342" y="2444"/>
                  </a:lnTo>
                  <a:lnTo>
                    <a:pt x="6821" y="2769"/>
                  </a:lnTo>
                  <a:lnTo>
                    <a:pt x="6317" y="3110"/>
                  </a:lnTo>
                  <a:lnTo>
                    <a:pt x="5830" y="3467"/>
                  </a:lnTo>
                  <a:lnTo>
                    <a:pt x="5360" y="3841"/>
                  </a:lnTo>
                  <a:lnTo>
                    <a:pt x="4909" y="4231"/>
                  </a:lnTo>
                  <a:lnTo>
                    <a:pt x="4474" y="4638"/>
                  </a:lnTo>
                  <a:lnTo>
                    <a:pt x="4058" y="5048"/>
                  </a:lnTo>
                  <a:lnTo>
                    <a:pt x="3660" y="5470"/>
                  </a:lnTo>
                  <a:lnTo>
                    <a:pt x="3281" y="5903"/>
                  </a:lnTo>
                  <a:lnTo>
                    <a:pt x="2920" y="6349"/>
                  </a:lnTo>
                  <a:lnTo>
                    <a:pt x="2578" y="6807"/>
                  </a:lnTo>
                  <a:lnTo>
                    <a:pt x="2254" y="7277"/>
                  </a:lnTo>
                  <a:lnTo>
                    <a:pt x="1949" y="7759"/>
                  </a:lnTo>
                  <a:lnTo>
                    <a:pt x="1663" y="8253"/>
                  </a:lnTo>
                  <a:lnTo>
                    <a:pt x="1395" y="8759"/>
                  </a:lnTo>
                  <a:lnTo>
                    <a:pt x="1145" y="9276"/>
                  </a:lnTo>
                  <a:lnTo>
                    <a:pt x="928" y="9800"/>
                  </a:lnTo>
                  <a:lnTo>
                    <a:pt x="733" y="10324"/>
                  </a:lnTo>
                  <a:lnTo>
                    <a:pt x="561" y="10848"/>
                  </a:lnTo>
                  <a:lnTo>
                    <a:pt x="412" y="11372"/>
                  </a:lnTo>
                  <a:lnTo>
                    <a:pt x="286" y="11896"/>
                  </a:lnTo>
                  <a:lnTo>
                    <a:pt x="183" y="12420"/>
                  </a:lnTo>
                  <a:lnTo>
                    <a:pt x="103" y="12944"/>
                  </a:lnTo>
                  <a:lnTo>
                    <a:pt x="45" y="13467"/>
                  </a:lnTo>
                  <a:lnTo>
                    <a:pt x="11" y="13991"/>
                  </a:lnTo>
                  <a:lnTo>
                    <a:pt x="0" y="14515"/>
                  </a:lnTo>
                  <a:lnTo>
                    <a:pt x="9" y="15246"/>
                  </a:lnTo>
                  <a:lnTo>
                    <a:pt x="39" y="15978"/>
                  </a:lnTo>
                  <a:lnTo>
                    <a:pt x="88" y="16709"/>
                  </a:lnTo>
                  <a:lnTo>
                    <a:pt x="157" y="17440"/>
                  </a:lnTo>
                  <a:lnTo>
                    <a:pt x="245" y="18171"/>
                  </a:lnTo>
                  <a:lnTo>
                    <a:pt x="353" y="18903"/>
                  </a:lnTo>
                  <a:lnTo>
                    <a:pt x="481" y="19634"/>
                  </a:lnTo>
                  <a:lnTo>
                    <a:pt x="628" y="20365"/>
                  </a:lnTo>
                  <a:lnTo>
                    <a:pt x="795" y="21096"/>
                  </a:lnTo>
                  <a:lnTo>
                    <a:pt x="982" y="21828"/>
                  </a:lnTo>
                  <a:lnTo>
                    <a:pt x="1198" y="22541"/>
                  </a:lnTo>
                  <a:lnTo>
                    <a:pt x="1434" y="23240"/>
                  </a:lnTo>
                  <a:lnTo>
                    <a:pt x="1687" y="23925"/>
                  </a:lnTo>
                  <a:lnTo>
                    <a:pt x="1960" y="24595"/>
                  </a:lnTo>
                  <a:lnTo>
                    <a:pt x="2251" y="25252"/>
                  </a:lnTo>
                  <a:lnTo>
                    <a:pt x="2560" y="25894"/>
                  </a:lnTo>
                  <a:lnTo>
                    <a:pt x="2888" y="26522"/>
                  </a:lnTo>
                  <a:lnTo>
                    <a:pt x="3234" y="27136"/>
                  </a:lnTo>
                  <a:lnTo>
                    <a:pt x="3600" y="27736"/>
                  </a:lnTo>
                  <a:lnTo>
                    <a:pt x="3983" y="28321"/>
                  </a:lnTo>
                  <a:lnTo>
                    <a:pt x="4397" y="28890"/>
                  </a:lnTo>
                  <a:lnTo>
                    <a:pt x="4830" y="29437"/>
                  </a:lnTo>
                  <a:lnTo>
                    <a:pt x="5283" y="29964"/>
                  </a:lnTo>
                  <a:lnTo>
                    <a:pt x="5756" y="30469"/>
                  </a:lnTo>
                  <a:lnTo>
                    <a:pt x="6248" y="30955"/>
                  </a:lnTo>
                  <a:lnTo>
                    <a:pt x="6760" y="31419"/>
                  </a:lnTo>
                  <a:lnTo>
                    <a:pt x="7291" y="31863"/>
                  </a:lnTo>
                  <a:lnTo>
                    <a:pt x="7842" y="32285"/>
                  </a:lnTo>
                  <a:lnTo>
                    <a:pt x="8413" y="32688"/>
                  </a:lnTo>
                  <a:lnTo>
                    <a:pt x="9004" y="33069"/>
                  </a:lnTo>
                  <a:lnTo>
                    <a:pt x="9614" y="33411"/>
                  </a:lnTo>
                  <a:lnTo>
                    <a:pt x="10243" y="33717"/>
                  </a:lnTo>
                  <a:lnTo>
                    <a:pt x="10893" y="33988"/>
                  </a:lnTo>
                  <a:lnTo>
                    <a:pt x="11562" y="34222"/>
                  </a:lnTo>
                  <a:lnTo>
                    <a:pt x="12251" y="34420"/>
                  </a:lnTo>
                  <a:lnTo>
                    <a:pt x="12959" y="34582"/>
                  </a:lnTo>
                  <a:lnTo>
                    <a:pt x="13687" y="34708"/>
                  </a:lnTo>
                  <a:lnTo>
                    <a:pt x="14434" y="34798"/>
                  </a:lnTo>
                  <a:lnTo>
                    <a:pt x="15202" y="348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6041380" y="5796817"/>
              <a:ext cx="27066" cy="9167"/>
            </a:xfrm>
            <a:custGeom>
              <a:avLst/>
              <a:pathLst>
                <a:path w="27066" h="9167">
                  <a:moveTo>
                    <a:pt x="0" y="9167"/>
                  </a:moveTo>
                  <a:lnTo>
                    <a:pt x="0" y="0"/>
                  </a:lnTo>
                  <a:lnTo>
                    <a:pt x="27066" y="0"/>
                  </a:lnTo>
                  <a:lnTo>
                    <a:pt x="27066" y="91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6082581" y="5751578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6139770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6149866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6201216" y="5740992"/>
              <a:ext cx="102155" cy="55006"/>
            </a:xfrm>
            <a:custGeom>
              <a:avLst/>
              <a:pathLst>
                <a:path w="102155" h="55006">
                  <a:moveTo>
                    <a:pt x="49768" y="0"/>
                  </a:moveTo>
                  <a:lnTo>
                    <a:pt x="58935" y="2182"/>
                  </a:lnTo>
                  <a:lnTo>
                    <a:pt x="56753" y="6111"/>
                  </a:lnTo>
                  <a:lnTo>
                    <a:pt x="59957" y="11359"/>
                  </a:lnTo>
                  <a:lnTo>
                    <a:pt x="63458" y="16275"/>
                  </a:lnTo>
                  <a:lnTo>
                    <a:pt x="67256" y="20858"/>
                  </a:lnTo>
                  <a:lnTo>
                    <a:pt x="71351" y="25111"/>
                  </a:lnTo>
                  <a:lnTo>
                    <a:pt x="75743" y="29031"/>
                  </a:lnTo>
                  <a:lnTo>
                    <a:pt x="80432" y="32619"/>
                  </a:lnTo>
                  <a:lnTo>
                    <a:pt x="85417" y="35876"/>
                  </a:lnTo>
                  <a:lnTo>
                    <a:pt x="90700" y="38801"/>
                  </a:lnTo>
                  <a:lnTo>
                    <a:pt x="96279" y="41394"/>
                  </a:lnTo>
                  <a:lnTo>
                    <a:pt x="102155" y="43656"/>
                  </a:lnTo>
                  <a:lnTo>
                    <a:pt x="96916" y="53260"/>
                  </a:lnTo>
                  <a:lnTo>
                    <a:pt x="91197" y="50593"/>
                  </a:lnTo>
                  <a:lnTo>
                    <a:pt x="85740" y="47655"/>
                  </a:lnTo>
                  <a:lnTo>
                    <a:pt x="80545" y="44446"/>
                  </a:lnTo>
                  <a:lnTo>
                    <a:pt x="75612" y="40967"/>
                  </a:lnTo>
                  <a:lnTo>
                    <a:pt x="70941" y="37216"/>
                  </a:lnTo>
                  <a:lnTo>
                    <a:pt x="66532" y="33196"/>
                  </a:lnTo>
                  <a:lnTo>
                    <a:pt x="62384" y="28904"/>
                  </a:lnTo>
                  <a:lnTo>
                    <a:pt x="58499" y="24342"/>
                  </a:lnTo>
                  <a:lnTo>
                    <a:pt x="54875" y="19509"/>
                  </a:lnTo>
                  <a:lnTo>
                    <a:pt x="51514" y="14406"/>
                  </a:lnTo>
                  <a:lnTo>
                    <a:pt x="47917" y="19291"/>
                  </a:lnTo>
                  <a:lnTo>
                    <a:pt x="44110" y="23993"/>
                  </a:lnTo>
                  <a:lnTo>
                    <a:pt x="40093" y="28511"/>
                  </a:lnTo>
                  <a:lnTo>
                    <a:pt x="35867" y="32846"/>
                  </a:lnTo>
                  <a:lnTo>
                    <a:pt x="31432" y="36998"/>
                  </a:lnTo>
                  <a:lnTo>
                    <a:pt x="26787" y="40967"/>
                  </a:lnTo>
                  <a:lnTo>
                    <a:pt x="21932" y="44752"/>
                  </a:lnTo>
                  <a:lnTo>
                    <a:pt x="16868" y="48353"/>
                  </a:lnTo>
                  <a:lnTo>
                    <a:pt x="11595" y="51771"/>
                  </a:lnTo>
                  <a:lnTo>
                    <a:pt x="6111" y="55006"/>
                  </a:lnTo>
                  <a:lnTo>
                    <a:pt x="0" y="48021"/>
                  </a:lnTo>
                  <a:lnTo>
                    <a:pt x="3837" y="45677"/>
                  </a:lnTo>
                  <a:lnTo>
                    <a:pt x="7491" y="43359"/>
                  </a:lnTo>
                  <a:lnTo>
                    <a:pt x="10962" y="41067"/>
                  </a:lnTo>
                  <a:lnTo>
                    <a:pt x="14249" y="38801"/>
                  </a:lnTo>
                  <a:lnTo>
                    <a:pt x="17353" y="36562"/>
                  </a:lnTo>
                  <a:lnTo>
                    <a:pt x="20273" y="34348"/>
                  </a:lnTo>
                  <a:lnTo>
                    <a:pt x="23011" y="32161"/>
                  </a:lnTo>
                  <a:lnTo>
                    <a:pt x="25565" y="30000"/>
                  </a:lnTo>
                  <a:lnTo>
                    <a:pt x="27935" y="27865"/>
                  </a:lnTo>
                  <a:lnTo>
                    <a:pt x="30122" y="25757"/>
                  </a:lnTo>
                  <a:lnTo>
                    <a:pt x="32205" y="23613"/>
                  </a:lnTo>
                  <a:lnTo>
                    <a:pt x="34261" y="21374"/>
                  </a:lnTo>
                  <a:lnTo>
                    <a:pt x="36291" y="19038"/>
                  </a:lnTo>
                  <a:lnTo>
                    <a:pt x="38295" y="16606"/>
                  </a:lnTo>
                  <a:lnTo>
                    <a:pt x="40272" y="14079"/>
                  </a:lnTo>
                  <a:lnTo>
                    <a:pt x="42224" y="11455"/>
                  </a:lnTo>
                  <a:lnTo>
                    <a:pt x="44149" y="8735"/>
                  </a:lnTo>
                  <a:lnTo>
                    <a:pt x="46048" y="5919"/>
                  </a:lnTo>
                  <a:lnTo>
                    <a:pt x="47921" y="30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6247492" y="5778099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6671938" y="5763420"/>
              <a:ext cx="50422" cy="54952"/>
            </a:xfrm>
            <a:custGeom>
              <a:avLst/>
              <a:pathLst>
                <a:path w="50422" h="54952">
                  <a:moveTo>
                    <a:pt x="0" y="46166"/>
                  </a:moveTo>
                  <a:lnTo>
                    <a:pt x="40272" y="28594"/>
                  </a:lnTo>
                  <a:lnTo>
                    <a:pt x="0" y="8840"/>
                  </a:lnTo>
                  <a:lnTo>
                    <a:pt x="0" y="0"/>
                  </a:lnTo>
                  <a:lnTo>
                    <a:pt x="50422" y="26248"/>
                  </a:lnTo>
                  <a:lnTo>
                    <a:pt x="50422" y="31814"/>
                  </a:lnTo>
                  <a:lnTo>
                    <a:pt x="0" y="549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6671938" y="5823174"/>
              <a:ext cx="50422" cy="8185"/>
            </a:xfrm>
            <a:custGeom>
              <a:avLst/>
              <a:pathLst>
                <a:path w="50422" h="8185">
                  <a:moveTo>
                    <a:pt x="0" y="8185"/>
                  </a:moveTo>
                  <a:lnTo>
                    <a:pt x="0" y="0"/>
                  </a:lnTo>
                  <a:lnTo>
                    <a:pt x="50422" y="0"/>
                  </a:lnTo>
                  <a:lnTo>
                    <a:pt x="50422" y="81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6737641" y="5751578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6794830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6804926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6856276" y="5740992"/>
              <a:ext cx="102155" cy="55006"/>
            </a:xfrm>
            <a:custGeom>
              <a:avLst/>
              <a:pathLst>
                <a:path w="102155" h="55006">
                  <a:moveTo>
                    <a:pt x="49768" y="0"/>
                  </a:moveTo>
                  <a:lnTo>
                    <a:pt x="58935" y="2182"/>
                  </a:lnTo>
                  <a:lnTo>
                    <a:pt x="56753" y="6111"/>
                  </a:lnTo>
                  <a:lnTo>
                    <a:pt x="59957" y="11359"/>
                  </a:lnTo>
                  <a:lnTo>
                    <a:pt x="63458" y="16275"/>
                  </a:lnTo>
                  <a:lnTo>
                    <a:pt x="67256" y="20858"/>
                  </a:lnTo>
                  <a:lnTo>
                    <a:pt x="71351" y="25111"/>
                  </a:lnTo>
                  <a:lnTo>
                    <a:pt x="75743" y="29031"/>
                  </a:lnTo>
                  <a:lnTo>
                    <a:pt x="80432" y="32619"/>
                  </a:lnTo>
                  <a:lnTo>
                    <a:pt x="85417" y="35876"/>
                  </a:lnTo>
                  <a:lnTo>
                    <a:pt x="90700" y="38801"/>
                  </a:lnTo>
                  <a:lnTo>
                    <a:pt x="96279" y="41394"/>
                  </a:lnTo>
                  <a:lnTo>
                    <a:pt x="102155" y="43656"/>
                  </a:lnTo>
                  <a:lnTo>
                    <a:pt x="96916" y="53260"/>
                  </a:lnTo>
                  <a:lnTo>
                    <a:pt x="91197" y="50593"/>
                  </a:lnTo>
                  <a:lnTo>
                    <a:pt x="85740" y="47655"/>
                  </a:lnTo>
                  <a:lnTo>
                    <a:pt x="80545" y="44446"/>
                  </a:lnTo>
                  <a:lnTo>
                    <a:pt x="75612" y="40967"/>
                  </a:lnTo>
                  <a:lnTo>
                    <a:pt x="70941" y="37216"/>
                  </a:lnTo>
                  <a:lnTo>
                    <a:pt x="66532" y="33196"/>
                  </a:lnTo>
                  <a:lnTo>
                    <a:pt x="62384" y="28904"/>
                  </a:lnTo>
                  <a:lnTo>
                    <a:pt x="58499" y="24342"/>
                  </a:lnTo>
                  <a:lnTo>
                    <a:pt x="54875" y="19509"/>
                  </a:lnTo>
                  <a:lnTo>
                    <a:pt x="51514" y="14406"/>
                  </a:lnTo>
                  <a:lnTo>
                    <a:pt x="47917" y="19291"/>
                  </a:lnTo>
                  <a:lnTo>
                    <a:pt x="44110" y="23993"/>
                  </a:lnTo>
                  <a:lnTo>
                    <a:pt x="40093" y="28511"/>
                  </a:lnTo>
                  <a:lnTo>
                    <a:pt x="35867" y="32846"/>
                  </a:lnTo>
                  <a:lnTo>
                    <a:pt x="31432" y="36998"/>
                  </a:lnTo>
                  <a:lnTo>
                    <a:pt x="26787" y="40967"/>
                  </a:lnTo>
                  <a:lnTo>
                    <a:pt x="21932" y="44752"/>
                  </a:lnTo>
                  <a:lnTo>
                    <a:pt x="16868" y="48353"/>
                  </a:lnTo>
                  <a:lnTo>
                    <a:pt x="11595" y="51771"/>
                  </a:lnTo>
                  <a:lnTo>
                    <a:pt x="6111" y="55006"/>
                  </a:lnTo>
                  <a:lnTo>
                    <a:pt x="0" y="48021"/>
                  </a:lnTo>
                  <a:lnTo>
                    <a:pt x="3837" y="45677"/>
                  </a:lnTo>
                  <a:lnTo>
                    <a:pt x="7491" y="43359"/>
                  </a:lnTo>
                  <a:lnTo>
                    <a:pt x="10962" y="41067"/>
                  </a:lnTo>
                  <a:lnTo>
                    <a:pt x="14249" y="38801"/>
                  </a:lnTo>
                  <a:lnTo>
                    <a:pt x="17353" y="36562"/>
                  </a:lnTo>
                  <a:lnTo>
                    <a:pt x="20273" y="34348"/>
                  </a:lnTo>
                  <a:lnTo>
                    <a:pt x="23011" y="32161"/>
                  </a:lnTo>
                  <a:lnTo>
                    <a:pt x="25565" y="30000"/>
                  </a:lnTo>
                  <a:lnTo>
                    <a:pt x="27935" y="27865"/>
                  </a:lnTo>
                  <a:lnTo>
                    <a:pt x="30122" y="25757"/>
                  </a:lnTo>
                  <a:lnTo>
                    <a:pt x="32205" y="23613"/>
                  </a:lnTo>
                  <a:lnTo>
                    <a:pt x="34261" y="21374"/>
                  </a:lnTo>
                  <a:lnTo>
                    <a:pt x="36291" y="19038"/>
                  </a:lnTo>
                  <a:lnTo>
                    <a:pt x="38295" y="16606"/>
                  </a:lnTo>
                  <a:lnTo>
                    <a:pt x="40272" y="14079"/>
                  </a:lnTo>
                  <a:lnTo>
                    <a:pt x="42224" y="11455"/>
                  </a:lnTo>
                  <a:lnTo>
                    <a:pt x="44149" y="8735"/>
                  </a:lnTo>
                  <a:lnTo>
                    <a:pt x="46048" y="5919"/>
                  </a:lnTo>
                  <a:lnTo>
                    <a:pt x="47921" y="30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6902552" y="5778099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2021-10-19T09:50:26Z</dcterms:modified>
</cp:coreProperties>
</file>