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481666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389054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296442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203829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435360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7281" y="342748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7281" y="250135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9195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05720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92244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310259" y="5205967"/>
              <a:ext cx="617871" cy="7376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96784" y="4583087"/>
              <a:ext cx="617871" cy="69664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683308" y="2345639"/>
              <a:ext cx="617871" cy="2934089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524928" y="508877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672046" y="512608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621318" y="509021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600848" y="508939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82109" y="513368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610912" y="509678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176093" y="446733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249960" y="4465899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262488" y="4475894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397557" y="450320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46829" y="446733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326360" y="446651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407621" y="451080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336423" y="447390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59126" y="2229889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36484" y="2228451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949012" y="2238446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084082" y="226576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033354" y="222988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12884" y="222906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094145" y="227336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022948" y="223646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73748" y="481666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73748" y="389054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473748" y="296442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473748" y="203829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73748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73748" y="435360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73748" y="342748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73748" y="250135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5662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572186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58711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576726" y="5204127"/>
              <a:ext cx="617871" cy="7560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63250" y="4674913"/>
              <a:ext cx="617871" cy="60481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949775" y="2255653"/>
              <a:ext cx="617871" cy="3024076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791394" y="508693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938512" y="512424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887784" y="508837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867315" y="508755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948576" y="513184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877379" y="509494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442560" y="455916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16974" y="455772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30461" y="460277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664024" y="459503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613296" y="455916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592827" y="455834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674087" y="460263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602890" y="456573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124497" y="2138465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9353" y="2147638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137230" y="2190220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03430" y="2138465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350548" y="217577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299820" y="213990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279351" y="213908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360612" y="218337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289414" y="214647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740214" y="481666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740214" y="3890544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740214" y="296442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740214" y="203829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740214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740214" y="435360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740214" y="3427482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740214" y="250135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152129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38653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525177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843193" y="5211548"/>
              <a:ext cx="617871" cy="6818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529717" y="4507012"/>
              <a:ext cx="617871" cy="77271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8216241" y="2416133"/>
              <a:ext cx="617871" cy="2863595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057861" y="5094360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204979" y="513167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154251" y="509579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133782" y="509497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215043" y="513926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143845" y="510237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705398" y="438982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787001" y="439126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930491" y="442713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879763" y="439126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859293" y="439044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940554" y="443473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869357" y="439783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392059" y="230038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470034" y="230038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617015" y="233625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566287" y="230038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545818" y="229956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627078" y="234385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555881" y="230695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207281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030685" y="164440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061245" y="165968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061245" y="167365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061245" y="168849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040726" y="1707270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14244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16252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189594" y="164440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25420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27428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292623" y="16487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319253" y="16570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369894" y="16430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426211" y="16644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373387" y="16644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368585" y="16806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478598" y="164396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508721" y="170246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508721" y="172080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473748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77480" y="1646152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358271" y="165531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388830" y="164440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417207" y="1672782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96688" y="1693737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405420" y="1702032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427248" y="1702032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464792" y="1643969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484874" y="166710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583537" y="164789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601000" y="165793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690931" y="164440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740214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7619499" y="1643532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7622555" y="1672782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7733442" y="1646588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7802855" y="1665797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738680" y="1667107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5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843455" y="1646588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972678" y="1647025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981409" y="1655319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967002" y="1681513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957398" y="1695047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012842" y="1718621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619195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305720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992244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885662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572186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258711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152129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838653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525177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987488" y="52401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1997420" y="52481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106015" y="526987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065578" y="524128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049262" y="524062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114037" y="527593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057284" y="524652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926588" y="431401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987597" y="431516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106015" y="434375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065578" y="431516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049262" y="431450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114037" y="434981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057284" y="432039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25442" y="338903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87488" y="338789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997420" y="339585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106015" y="341763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065578" y="338903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049262" y="338838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114037" y="342368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057284" y="339427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26697" y="2462914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987597" y="246291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106015" y="249150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065578" y="246291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049262" y="246225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114037" y="249756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057284" y="246815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172486" y="5279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172486" y="4353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172486" y="3427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172486" y="2501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3735286" y="5613598"/>
              <a:ext cx="36738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3874464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3883464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4791898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4800898" y="5692187"/>
              <a:ext cx="201455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15637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6165372" y="5692187"/>
              <a:ext cx="201456" cy="201456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169185" y="5747103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181408" y="5772424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190140" y="5780719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314123" y="5740992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289676" y="5745357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309321" y="5751469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391832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451204" y="5773734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502718" y="574099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548557" y="5746667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542009" y="5771551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582609" y="5790760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535897" y="5791196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5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620154" y="574186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615788" y="576893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615352" y="5796435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669049" y="5740992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643292" y="5761947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086619" y="5747103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098843" y="5772424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107574" y="5780719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231558" y="5740992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207110" y="5745357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226755" y="5751469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324545" y="5747103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333277" y="5755398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369075" y="5806476"/>
              <a:ext cx="39727" cy="34488"/>
            </a:xfrm>
            <a:custGeom>
              <a:avLst/>
              <a:pathLst>
                <a:path w="39727" h="34488">
                  <a:moveTo>
                    <a:pt x="6985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311012" y="5806476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40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420153" y="574099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465992" y="5746667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459443" y="5771551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500043" y="5790760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453331" y="5791196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5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544136" y="5747103"/>
              <a:ext cx="79454" cy="8294"/>
            </a:xfrm>
            <a:custGeom>
              <a:avLst/>
              <a:pathLst>
                <a:path w="79454" h="8294">
                  <a:moveTo>
                    <a:pt x="0" y="0"/>
                  </a:moveTo>
                  <a:lnTo>
                    <a:pt x="79454" y="0"/>
                  </a:lnTo>
                  <a:lnTo>
                    <a:pt x="7945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536278" y="5775043"/>
              <a:ext cx="95170" cy="66357"/>
            </a:xfrm>
            <a:custGeom>
              <a:avLst/>
              <a:pathLst>
                <a:path w="95170" h="66357">
                  <a:moveTo>
                    <a:pt x="0" y="0"/>
                  </a:moveTo>
                  <a:lnTo>
                    <a:pt x="95170" y="0"/>
                  </a:lnTo>
                  <a:lnTo>
                    <a:pt x="95170" y="8294"/>
                  </a:lnTo>
                  <a:lnTo>
                    <a:pt x="52387" y="8294"/>
                  </a:lnTo>
                  <a:lnTo>
                    <a:pt x="52387" y="55443"/>
                  </a:lnTo>
                  <a:lnTo>
                    <a:pt x="52361" y="56628"/>
                  </a:lnTo>
                  <a:lnTo>
                    <a:pt x="52282" y="57739"/>
                  </a:lnTo>
                  <a:lnTo>
                    <a:pt x="52151" y="58776"/>
                  </a:lnTo>
                  <a:lnTo>
                    <a:pt x="51968" y="59739"/>
                  </a:lnTo>
                  <a:lnTo>
                    <a:pt x="51732" y="60627"/>
                  </a:lnTo>
                  <a:lnTo>
                    <a:pt x="51444" y="61441"/>
                  </a:lnTo>
                  <a:lnTo>
                    <a:pt x="51104" y="62181"/>
                  </a:lnTo>
                  <a:lnTo>
                    <a:pt x="50711" y="62847"/>
                  </a:lnTo>
                  <a:lnTo>
                    <a:pt x="50265" y="63439"/>
                  </a:lnTo>
                  <a:lnTo>
                    <a:pt x="49768" y="63956"/>
                  </a:lnTo>
                  <a:lnTo>
                    <a:pt x="49183" y="64412"/>
                  </a:lnTo>
                  <a:lnTo>
                    <a:pt x="48475" y="64820"/>
                  </a:lnTo>
                  <a:lnTo>
                    <a:pt x="47646" y="65180"/>
                  </a:lnTo>
                  <a:lnTo>
                    <a:pt x="46694" y="65493"/>
                  </a:lnTo>
                  <a:lnTo>
                    <a:pt x="45620" y="65757"/>
                  </a:lnTo>
                  <a:lnTo>
                    <a:pt x="44424" y="65973"/>
                  </a:lnTo>
                  <a:lnTo>
                    <a:pt x="43106" y="66141"/>
                  </a:lnTo>
                  <a:lnTo>
                    <a:pt x="41665" y="66261"/>
                  </a:lnTo>
                  <a:lnTo>
                    <a:pt x="40102" y="66333"/>
                  </a:lnTo>
                  <a:lnTo>
                    <a:pt x="38417" y="66357"/>
                  </a:lnTo>
                  <a:lnTo>
                    <a:pt x="37291" y="66353"/>
                  </a:lnTo>
                  <a:lnTo>
                    <a:pt x="36182" y="66340"/>
                  </a:lnTo>
                  <a:lnTo>
                    <a:pt x="35090" y="66318"/>
                  </a:lnTo>
                  <a:lnTo>
                    <a:pt x="34016" y="66287"/>
                  </a:lnTo>
                  <a:lnTo>
                    <a:pt x="32960" y="66248"/>
                  </a:lnTo>
                  <a:lnTo>
                    <a:pt x="31921" y="66200"/>
                  </a:lnTo>
                  <a:lnTo>
                    <a:pt x="30899" y="66143"/>
                  </a:lnTo>
                  <a:lnTo>
                    <a:pt x="29895" y="66078"/>
                  </a:lnTo>
                  <a:lnTo>
                    <a:pt x="28909" y="66003"/>
                  </a:lnTo>
                  <a:lnTo>
                    <a:pt x="27940" y="65920"/>
                  </a:lnTo>
                  <a:lnTo>
                    <a:pt x="26193" y="57189"/>
                  </a:lnTo>
                  <a:lnTo>
                    <a:pt x="27416" y="57355"/>
                  </a:lnTo>
                  <a:lnTo>
                    <a:pt x="28638" y="57504"/>
                  </a:lnTo>
                  <a:lnTo>
                    <a:pt x="29860" y="57634"/>
                  </a:lnTo>
                  <a:lnTo>
                    <a:pt x="31083" y="57748"/>
                  </a:lnTo>
                  <a:lnTo>
                    <a:pt x="32305" y="57844"/>
                  </a:lnTo>
                  <a:lnTo>
                    <a:pt x="33528" y="57923"/>
                  </a:lnTo>
                  <a:lnTo>
                    <a:pt x="34750" y="57984"/>
                  </a:lnTo>
                  <a:lnTo>
                    <a:pt x="35972" y="58027"/>
                  </a:lnTo>
                  <a:lnTo>
                    <a:pt x="37195" y="58054"/>
                  </a:lnTo>
                  <a:lnTo>
                    <a:pt x="38417" y="58062"/>
                  </a:lnTo>
                  <a:lnTo>
                    <a:pt x="39412" y="58023"/>
                  </a:lnTo>
                  <a:lnTo>
                    <a:pt x="40303" y="57905"/>
                  </a:lnTo>
                  <a:lnTo>
                    <a:pt x="41089" y="57709"/>
                  </a:lnTo>
                  <a:lnTo>
                    <a:pt x="41770" y="57434"/>
                  </a:lnTo>
                  <a:lnTo>
                    <a:pt x="42346" y="57080"/>
                  </a:lnTo>
                  <a:lnTo>
                    <a:pt x="42818" y="56648"/>
                  </a:lnTo>
                  <a:lnTo>
                    <a:pt x="43184" y="56137"/>
                  </a:lnTo>
                  <a:lnTo>
                    <a:pt x="43446" y="55548"/>
                  </a:lnTo>
                  <a:lnTo>
                    <a:pt x="43603" y="54880"/>
                  </a:lnTo>
                  <a:lnTo>
                    <a:pt x="43656" y="54133"/>
                  </a:lnTo>
                  <a:lnTo>
                    <a:pt x="4365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600016" y="5794252"/>
              <a:ext cx="34051" cy="40163"/>
            </a:xfrm>
            <a:custGeom>
              <a:avLst/>
              <a:pathLst>
                <a:path w="34051" h="40163">
                  <a:moveTo>
                    <a:pt x="6984" y="0"/>
                  </a:moveTo>
                  <a:lnTo>
                    <a:pt x="10084" y="3160"/>
                  </a:lnTo>
                  <a:lnTo>
                    <a:pt x="13096" y="6356"/>
                  </a:lnTo>
                  <a:lnTo>
                    <a:pt x="16021" y="9586"/>
                  </a:lnTo>
                  <a:lnTo>
                    <a:pt x="18859" y="12852"/>
                  </a:lnTo>
                  <a:lnTo>
                    <a:pt x="21609" y="16152"/>
                  </a:lnTo>
                  <a:lnTo>
                    <a:pt x="24272" y="19488"/>
                  </a:lnTo>
                  <a:lnTo>
                    <a:pt x="26848" y="22858"/>
                  </a:lnTo>
                  <a:lnTo>
                    <a:pt x="29337" y="26263"/>
                  </a:lnTo>
                  <a:lnTo>
                    <a:pt x="31738" y="29703"/>
                  </a:lnTo>
                  <a:lnTo>
                    <a:pt x="34051" y="33178"/>
                  </a:lnTo>
                  <a:lnTo>
                    <a:pt x="26630" y="40163"/>
                  </a:lnTo>
                  <a:lnTo>
                    <a:pt x="24320" y="36439"/>
                  </a:lnTo>
                  <a:lnTo>
                    <a:pt x="21932" y="32777"/>
                  </a:lnTo>
                  <a:lnTo>
                    <a:pt x="19466" y="29175"/>
                  </a:lnTo>
                  <a:lnTo>
                    <a:pt x="16921" y="25634"/>
                  </a:lnTo>
                  <a:lnTo>
                    <a:pt x="14297" y="22155"/>
                  </a:lnTo>
                  <a:lnTo>
                    <a:pt x="11595" y="18737"/>
                  </a:lnTo>
                  <a:lnTo>
                    <a:pt x="8814" y="15380"/>
                  </a:lnTo>
                  <a:lnTo>
                    <a:pt x="5954" y="12084"/>
                  </a:lnTo>
                  <a:lnTo>
                    <a:pt x="3016" y="8849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33659" y="5794689"/>
              <a:ext cx="32742" cy="41473"/>
            </a:xfrm>
            <a:custGeom>
              <a:avLst/>
              <a:pathLst>
                <a:path w="32742" h="41473">
                  <a:moveTo>
                    <a:pt x="24884" y="0"/>
                  </a:moveTo>
                  <a:lnTo>
                    <a:pt x="32742" y="4802"/>
                  </a:lnTo>
                  <a:lnTo>
                    <a:pt x="30288" y="9333"/>
                  </a:lnTo>
                  <a:lnTo>
                    <a:pt x="27817" y="13673"/>
                  </a:lnTo>
                  <a:lnTo>
                    <a:pt x="25329" y="17820"/>
                  </a:lnTo>
                  <a:lnTo>
                    <a:pt x="22823" y="21775"/>
                  </a:lnTo>
                  <a:lnTo>
                    <a:pt x="20300" y="25538"/>
                  </a:lnTo>
                  <a:lnTo>
                    <a:pt x="17759" y="29109"/>
                  </a:lnTo>
                  <a:lnTo>
                    <a:pt x="15201" y="32488"/>
                  </a:lnTo>
                  <a:lnTo>
                    <a:pt x="12625" y="35675"/>
                  </a:lnTo>
                  <a:lnTo>
                    <a:pt x="10032" y="38670"/>
                  </a:lnTo>
                  <a:lnTo>
                    <a:pt x="7421" y="41473"/>
                  </a:lnTo>
                  <a:lnTo>
                    <a:pt x="0" y="34925"/>
                  </a:lnTo>
                  <a:lnTo>
                    <a:pt x="2999" y="31668"/>
                  </a:lnTo>
                  <a:lnTo>
                    <a:pt x="5884" y="28359"/>
                  </a:lnTo>
                  <a:lnTo>
                    <a:pt x="8657" y="24997"/>
                  </a:lnTo>
                  <a:lnTo>
                    <a:pt x="11315" y="21583"/>
                  </a:lnTo>
                  <a:lnTo>
                    <a:pt x="13860" y="18117"/>
                  </a:lnTo>
                  <a:lnTo>
                    <a:pt x="16292" y="14598"/>
                  </a:lnTo>
                  <a:lnTo>
                    <a:pt x="18610" y="11027"/>
                  </a:lnTo>
                  <a:lnTo>
                    <a:pt x="20815" y="7404"/>
                  </a:lnTo>
                  <a:lnTo>
                    <a:pt x="22906" y="3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683400" y="5740555"/>
              <a:ext cx="61555" cy="76835"/>
            </a:xfrm>
            <a:custGeom>
              <a:avLst/>
              <a:pathLst>
                <a:path w="61555" h="76835">
                  <a:moveTo>
                    <a:pt x="14406" y="43219"/>
                  </a:moveTo>
                  <a:lnTo>
                    <a:pt x="16733" y="43036"/>
                  </a:lnTo>
                  <a:lnTo>
                    <a:pt x="18999" y="42835"/>
                  </a:lnTo>
                  <a:lnTo>
                    <a:pt x="21203" y="42617"/>
                  </a:lnTo>
                  <a:lnTo>
                    <a:pt x="23347" y="42381"/>
                  </a:lnTo>
                  <a:lnTo>
                    <a:pt x="25429" y="42128"/>
                  </a:lnTo>
                  <a:lnTo>
                    <a:pt x="27451" y="41857"/>
                  </a:lnTo>
                  <a:lnTo>
                    <a:pt x="29411" y="41569"/>
                  </a:lnTo>
                  <a:lnTo>
                    <a:pt x="31310" y="41263"/>
                  </a:lnTo>
                  <a:lnTo>
                    <a:pt x="33148" y="40940"/>
                  </a:lnTo>
                  <a:lnTo>
                    <a:pt x="34925" y="40600"/>
                  </a:lnTo>
                  <a:lnTo>
                    <a:pt x="35619" y="39452"/>
                  </a:lnTo>
                  <a:lnTo>
                    <a:pt x="36304" y="38277"/>
                  </a:lnTo>
                  <a:lnTo>
                    <a:pt x="36981" y="37077"/>
                  </a:lnTo>
                  <a:lnTo>
                    <a:pt x="37649" y="35850"/>
                  </a:lnTo>
                  <a:lnTo>
                    <a:pt x="38308" y="34597"/>
                  </a:lnTo>
                  <a:lnTo>
                    <a:pt x="38958" y="33318"/>
                  </a:lnTo>
                  <a:lnTo>
                    <a:pt x="39600" y="32013"/>
                  </a:lnTo>
                  <a:lnTo>
                    <a:pt x="40233" y="30681"/>
                  </a:lnTo>
                  <a:lnTo>
                    <a:pt x="40857" y="29323"/>
                  </a:lnTo>
                  <a:lnTo>
                    <a:pt x="41473" y="27940"/>
                  </a:lnTo>
                  <a:lnTo>
                    <a:pt x="50204" y="31432"/>
                  </a:lnTo>
                  <a:lnTo>
                    <a:pt x="47236" y="37701"/>
                  </a:lnTo>
                  <a:lnTo>
                    <a:pt x="43918" y="43586"/>
                  </a:lnTo>
                  <a:lnTo>
                    <a:pt x="40251" y="49087"/>
                  </a:lnTo>
                  <a:lnTo>
                    <a:pt x="36234" y="54203"/>
                  </a:lnTo>
                  <a:lnTo>
                    <a:pt x="31869" y="58935"/>
                  </a:lnTo>
                  <a:lnTo>
                    <a:pt x="27154" y="63284"/>
                  </a:lnTo>
                  <a:lnTo>
                    <a:pt x="22090" y="67248"/>
                  </a:lnTo>
                  <a:lnTo>
                    <a:pt x="16676" y="70827"/>
                  </a:lnTo>
                  <a:lnTo>
                    <a:pt x="10914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3597" y="68138"/>
                  </a:lnTo>
                  <a:lnTo>
                    <a:pt x="7054" y="66322"/>
                  </a:lnTo>
                  <a:lnTo>
                    <a:pt x="10372" y="64401"/>
                  </a:lnTo>
                  <a:lnTo>
                    <a:pt x="13550" y="62376"/>
                  </a:lnTo>
                  <a:lnTo>
                    <a:pt x="16589" y="60245"/>
                  </a:lnTo>
                  <a:lnTo>
                    <a:pt x="19488" y="58010"/>
                  </a:lnTo>
                  <a:lnTo>
                    <a:pt x="22247" y="55670"/>
                  </a:lnTo>
                  <a:lnTo>
                    <a:pt x="24866" y="53225"/>
                  </a:lnTo>
                  <a:lnTo>
                    <a:pt x="27346" y="50676"/>
                  </a:lnTo>
                  <a:lnTo>
                    <a:pt x="29686" y="48021"/>
                  </a:lnTo>
                  <a:lnTo>
                    <a:pt x="27320" y="48445"/>
                  </a:lnTo>
                  <a:lnTo>
                    <a:pt x="24936" y="48842"/>
                  </a:lnTo>
                  <a:lnTo>
                    <a:pt x="22535" y="49213"/>
                  </a:lnTo>
                  <a:lnTo>
                    <a:pt x="20116" y="49558"/>
                  </a:lnTo>
                  <a:lnTo>
                    <a:pt x="17680" y="49877"/>
                  </a:lnTo>
                  <a:lnTo>
                    <a:pt x="15227" y="50169"/>
                  </a:lnTo>
                  <a:lnTo>
                    <a:pt x="12756" y="50436"/>
                  </a:lnTo>
                  <a:lnTo>
                    <a:pt x="10267" y="50676"/>
                  </a:lnTo>
                  <a:lnTo>
                    <a:pt x="7762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216" y="41958"/>
                  </a:lnTo>
                  <a:lnTo>
                    <a:pt x="6897" y="40181"/>
                  </a:lnTo>
                  <a:lnTo>
                    <a:pt x="8534" y="38325"/>
                  </a:lnTo>
                  <a:lnTo>
                    <a:pt x="10128" y="36391"/>
                  </a:lnTo>
                  <a:lnTo>
                    <a:pt x="11678" y="34379"/>
                  </a:lnTo>
                  <a:lnTo>
                    <a:pt x="13184" y="32288"/>
                  </a:lnTo>
                  <a:lnTo>
                    <a:pt x="14646" y="30118"/>
                  </a:lnTo>
                  <a:lnTo>
                    <a:pt x="16065" y="27870"/>
                  </a:lnTo>
                  <a:lnTo>
                    <a:pt x="17440" y="25543"/>
                  </a:lnTo>
                  <a:lnTo>
                    <a:pt x="18772" y="23137"/>
                  </a:lnTo>
                  <a:lnTo>
                    <a:pt x="2182" y="23137"/>
                  </a:lnTo>
                  <a:lnTo>
                    <a:pt x="2182" y="14843"/>
                  </a:lnTo>
                  <a:lnTo>
                    <a:pt x="27503" y="14843"/>
                  </a:lnTo>
                  <a:lnTo>
                    <a:pt x="27053" y="13546"/>
                  </a:lnTo>
                  <a:lnTo>
                    <a:pt x="26577" y="12276"/>
                  </a:lnTo>
                  <a:lnTo>
                    <a:pt x="26075" y="11031"/>
                  </a:lnTo>
                  <a:lnTo>
                    <a:pt x="25547" y="9813"/>
                  </a:lnTo>
                  <a:lnTo>
                    <a:pt x="24993" y="8622"/>
                  </a:lnTo>
                  <a:lnTo>
                    <a:pt x="24412" y="7456"/>
                  </a:lnTo>
                  <a:lnTo>
                    <a:pt x="23805" y="6317"/>
                  </a:lnTo>
                  <a:lnTo>
                    <a:pt x="23172" y="5203"/>
                  </a:lnTo>
                  <a:lnTo>
                    <a:pt x="22513" y="4116"/>
                  </a:lnTo>
                  <a:lnTo>
                    <a:pt x="21828" y="3055"/>
                  </a:lnTo>
                  <a:lnTo>
                    <a:pt x="30995" y="0"/>
                  </a:lnTo>
                  <a:lnTo>
                    <a:pt x="31764" y="1405"/>
                  </a:lnTo>
                  <a:lnTo>
                    <a:pt x="32497" y="2828"/>
                  </a:lnTo>
                  <a:lnTo>
                    <a:pt x="33196" y="4269"/>
                  </a:lnTo>
                  <a:lnTo>
                    <a:pt x="33859" y="5727"/>
                  </a:lnTo>
                  <a:lnTo>
                    <a:pt x="34488" y="7203"/>
                  </a:lnTo>
                  <a:lnTo>
                    <a:pt x="35082" y="8696"/>
                  </a:lnTo>
                  <a:lnTo>
                    <a:pt x="35640" y="10206"/>
                  </a:lnTo>
                  <a:lnTo>
                    <a:pt x="36164" y="11734"/>
                  </a:lnTo>
                  <a:lnTo>
                    <a:pt x="36653" y="13280"/>
                  </a:lnTo>
                  <a:lnTo>
                    <a:pt x="37107" y="14843"/>
                  </a:lnTo>
                  <a:lnTo>
                    <a:pt x="61555" y="14843"/>
                  </a:lnTo>
                  <a:lnTo>
                    <a:pt x="61555" y="23137"/>
                  </a:lnTo>
                  <a:lnTo>
                    <a:pt x="28813" y="23137"/>
                  </a:lnTo>
                  <a:lnTo>
                    <a:pt x="27647" y="25460"/>
                  </a:lnTo>
                  <a:lnTo>
                    <a:pt x="26420" y="27712"/>
                  </a:lnTo>
                  <a:lnTo>
                    <a:pt x="25132" y="29895"/>
                  </a:lnTo>
                  <a:lnTo>
                    <a:pt x="23783" y="32008"/>
                  </a:lnTo>
                  <a:lnTo>
                    <a:pt x="22373" y="34051"/>
                  </a:lnTo>
                  <a:lnTo>
                    <a:pt x="20902" y="36025"/>
                  </a:lnTo>
                  <a:lnTo>
                    <a:pt x="19370" y="37928"/>
                  </a:lnTo>
                  <a:lnTo>
                    <a:pt x="17776" y="39762"/>
                  </a:lnTo>
                  <a:lnTo>
                    <a:pt x="16122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682527" y="5786394"/>
              <a:ext cx="63738" cy="55006"/>
            </a:xfrm>
            <a:custGeom>
              <a:avLst/>
              <a:pathLst>
                <a:path w="63738" h="55006">
                  <a:moveTo>
                    <a:pt x="52387" y="0"/>
                  </a:moveTo>
                  <a:lnTo>
                    <a:pt x="61118" y="3055"/>
                  </a:lnTo>
                  <a:lnTo>
                    <a:pt x="59691" y="5980"/>
                  </a:lnTo>
                  <a:lnTo>
                    <a:pt x="58202" y="8818"/>
                  </a:lnTo>
                  <a:lnTo>
                    <a:pt x="56652" y="11568"/>
                  </a:lnTo>
                  <a:lnTo>
                    <a:pt x="55041" y="14231"/>
                  </a:lnTo>
                  <a:lnTo>
                    <a:pt x="53369" y="16807"/>
                  </a:lnTo>
                  <a:lnTo>
                    <a:pt x="51636" y="19296"/>
                  </a:lnTo>
                  <a:lnTo>
                    <a:pt x="49842" y="21697"/>
                  </a:lnTo>
                  <a:lnTo>
                    <a:pt x="47986" y="24010"/>
                  </a:lnTo>
                  <a:lnTo>
                    <a:pt x="46070" y="26237"/>
                  </a:lnTo>
                  <a:lnTo>
                    <a:pt x="44092" y="28376"/>
                  </a:lnTo>
                  <a:lnTo>
                    <a:pt x="46175" y="29974"/>
                  </a:lnTo>
                  <a:lnTo>
                    <a:pt x="48231" y="31624"/>
                  </a:lnTo>
                  <a:lnTo>
                    <a:pt x="50261" y="33327"/>
                  </a:lnTo>
                  <a:lnTo>
                    <a:pt x="52265" y="35082"/>
                  </a:lnTo>
                  <a:lnTo>
                    <a:pt x="54242" y="36889"/>
                  </a:lnTo>
                  <a:lnTo>
                    <a:pt x="56194" y="38749"/>
                  </a:lnTo>
                  <a:lnTo>
                    <a:pt x="58119" y="40661"/>
                  </a:lnTo>
                  <a:lnTo>
                    <a:pt x="60018" y="42625"/>
                  </a:lnTo>
                  <a:lnTo>
                    <a:pt x="61891" y="44642"/>
                  </a:lnTo>
                  <a:lnTo>
                    <a:pt x="63738" y="46712"/>
                  </a:lnTo>
                  <a:lnTo>
                    <a:pt x="57189" y="53697"/>
                  </a:lnTo>
                  <a:lnTo>
                    <a:pt x="55343" y="51540"/>
                  </a:lnTo>
                  <a:lnTo>
                    <a:pt x="53470" y="49436"/>
                  </a:lnTo>
                  <a:lnTo>
                    <a:pt x="51571" y="47384"/>
                  </a:lnTo>
                  <a:lnTo>
                    <a:pt x="49645" y="45385"/>
                  </a:lnTo>
                  <a:lnTo>
                    <a:pt x="47694" y="43437"/>
                  </a:lnTo>
                  <a:lnTo>
                    <a:pt x="45716" y="41543"/>
                  </a:lnTo>
                  <a:lnTo>
                    <a:pt x="43713" y="39700"/>
                  </a:lnTo>
                  <a:lnTo>
                    <a:pt x="41682" y="37911"/>
                  </a:lnTo>
                  <a:lnTo>
                    <a:pt x="39626" y="36173"/>
                  </a:lnTo>
                  <a:lnTo>
                    <a:pt x="37544" y="34488"/>
                  </a:lnTo>
                  <a:lnTo>
                    <a:pt x="34693" y="36893"/>
                  </a:lnTo>
                  <a:lnTo>
                    <a:pt x="31729" y="39220"/>
                  </a:lnTo>
                  <a:lnTo>
                    <a:pt x="28651" y="41469"/>
                  </a:lnTo>
                  <a:lnTo>
                    <a:pt x="25460" y="43638"/>
                  </a:lnTo>
                  <a:lnTo>
                    <a:pt x="22155" y="45729"/>
                  </a:lnTo>
                  <a:lnTo>
                    <a:pt x="18737" y="47742"/>
                  </a:lnTo>
                  <a:lnTo>
                    <a:pt x="15205" y="49676"/>
                  </a:lnTo>
                  <a:lnTo>
                    <a:pt x="11560" y="51531"/>
                  </a:lnTo>
                  <a:lnTo>
                    <a:pt x="7801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281" y="44201"/>
                  </a:lnTo>
                  <a:lnTo>
                    <a:pt x="14109" y="40513"/>
                  </a:lnTo>
                  <a:lnTo>
                    <a:pt x="20483" y="36518"/>
                  </a:lnTo>
                  <a:lnTo>
                    <a:pt x="26403" y="32218"/>
                  </a:lnTo>
                  <a:lnTo>
                    <a:pt x="31869" y="27612"/>
                  </a:lnTo>
                  <a:lnTo>
                    <a:pt x="36880" y="22701"/>
                  </a:lnTo>
                  <a:lnTo>
                    <a:pt x="41438" y="17484"/>
                  </a:lnTo>
                  <a:lnTo>
                    <a:pt x="45542" y="11961"/>
                  </a:lnTo>
                  <a:lnTo>
                    <a:pt x="49191" y="6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643673" y="574099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789921" y="5742301"/>
              <a:ext cx="34488" cy="30559"/>
            </a:xfrm>
            <a:custGeom>
              <a:avLst/>
              <a:pathLst>
                <a:path w="34488" h="30559">
                  <a:moveTo>
                    <a:pt x="6111" y="0"/>
                  </a:moveTo>
                  <a:lnTo>
                    <a:pt x="9224" y="1872"/>
                  </a:lnTo>
                  <a:lnTo>
                    <a:pt x="12276" y="3824"/>
                  </a:lnTo>
                  <a:lnTo>
                    <a:pt x="15266" y="5854"/>
                  </a:lnTo>
                  <a:lnTo>
                    <a:pt x="18195" y="7962"/>
                  </a:lnTo>
                  <a:lnTo>
                    <a:pt x="21064" y="10150"/>
                  </a:lnTo>
                  <a:lnTo>
                    <a:pt x="23871" y="12415"/>
                  </a:lnTo>
                  <a:lnTo>
                    <a:pt x="26617" y="14760"/>
                  </a:lnTo>
                  <a:lnTo>
                    <a:pt x="29302" y="17183"/>
                  </a:lnTo>
                  <a:lnTo>
                    <a:pt x="31925" y="19684"/>
                  </a:lnTo>
                  <a:lnTo>
                    <a:pt x="34488" y="22264"/>
                  </a:lnTo>
                  <a:lnTo>
                    <a:pt x="27503" y="30559"/>
                  </a:lnTo>
                  <a:lnTo>
                    <a:pt x="24870" y="27726"/>
                  </a:lnTo>
                  <a:lnTo>
                    <a:pt x="22212" y="24988"/>
                  </a:lnTo>
                  <a:lnTo>
                    <a:pt x="19527" y="22347"/>
                  </a:lnTo>
                  <a:lnTo>
                    <a:pt x="16816" y="19802"/>
                  </a:lnTo>
                  <a:lnTo>
                    <a:pt x="14079" y="17353"/>
                  </a:lnTo>
                  <a:lnTo>
                    <a:pt x="11315" y="15000"/>
                  </a:lnTo>
                  <a:lnTo>
                    <a:pt x="8526" y="12743"/>
                  </a:lnTo>
                  <a:lnTo>
                    <a:pt x="5710" y="10582"/>
                  </a:lnTo>
                  <a:lnTo>
                    <a:pt x="2868" y="8517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786428" y="5767622"/>
              <a:ext cx="54570" cy="70723"/>
            </a:xfrm>
            <a:custGeom>
              <a:avLst/>
              <a:pathLst>
                <a:path w="54570" h="70723">
                  <a:moveTo>
                    <a:pt x="0" y="0"/>
                  </a:moveTo>
                  <a:lnTo>
                    <a:pt x="9167" y="0"/>
                  </a:lnTo>
                  <a:lnTo>
                    <a:pt x="9167" y="58499"/>
                  </a:lnTo>
                  <a:lnTo>
                    <a:pt x="9189" y="58839"/>
                  </a:lnTo>
                  <a:lnTo>
                    <a:pt x="9255" y="59162"/>
                  </a:lnTo>
                  <a:lnTo>
                    <a:pt x="9364" y="59468"/>
                  </a:lnTo>
                  <a:lnTo>
                    <a:pt x="9517" y="59756"/>
                  </a:lnTo>
                  <a:lnTo>
                    <a:pt x="9713" y="60027"/>
                  </a:lnTo>
                  <a:lnTo>
                    <a:pt x="9953" y="60280"/>
                  </a:lnTo>
                  <a:lnTo>
                    <a:pt x="10237" y="60516"/>
                  </a:lnTo>
                  <a:lnTo>
                    <a:pt x="10564" y="60734"/>
                  </a:lnTo>
                  <a:lnTo>
                    <a:pt x="10935" y="60935"/>
                  </a:lnTo>
                  <a:lnTo>
                    <a:pt x="11350" y="61118"/>
                  </a:lnTo>
                  <a:lnTo>
                    <a:pt x="11865" y="61284"/>
                  </a:lnTo>
                  <a:lnTo>
                    <a:pt x="12538" y="61433"/>
                  </a:lnTo>
                  <a:lnTo>
                    <a:pt x="13367" y="61564"/>
                  </a:lnTo>
                  <a:lnTo>
                    <a:pt x="14354" y="61677"/>
                  </a:lnTo>
                  <a:lnTo>
                    <a:pt x="15497" y="61773"/>
                  </a:lnTo>
                  <a:lnTo>
                    <a:pt x="16798" y="61852"/>
                  </a:lnTo>
                  <a:lnTo>
                    <a:pt x="18257" y="61913"/>
                  </a:lnTo>
                  <a:lnTo>
                    <a:pt x="19872" y="61956"/>
                  </a:lnTo>
                  <a:lnTo>
                    <a:pt x="21644" y="61983"/>
                  </a:lnTo>
                  <a:lnTo>
                    <a:pt x="23574" y="61991"/>
                  </a:lnTo>
                  <a:lnTo>
                    <a:pt x="25929" y="61980"/>
                  </a:lnTo>
                  <a:lnTo>
                    <a:pt x="28105" y="61948"/>
                  </a:lnTo>
                  <a:lnTo>
                    <a:pt x="30103" y="61893"/>
                  </a:lnTo>
                  <a:lnTo>
                    <a:pt x="31921" y="61817"/>
                  </a:lnTo>
                  <a:lnTo>
                    <a:pt x="33560" y="61719"/>
                  </a:lnTo>
                  <a:lnTo>
                    <a:pt x="35021" y="61598"/>
                  </a:lnTo>
                  <a:lnTo>
                    <a:pt x="36302" y="61457"/>
                  </a:lnTo>
                  <a:lnTo>
                    <a:pt x="37404" y="61293"/>
                  </a:lnTo>
                  <a:lnTo>
                    <a:pt x="38328" y="61107"/>
                  </a:lnTo>
                  <a:lnTo>
                    <a:pt x="39072" y="60900"/>
                  </a:lnTo>
                  <a:lnTo>
                    <a:pt x="39707" y="60660"/>
                  </a:lnTo>
                  <a:lnTo>
                    <a:pt x="40303" y="60376"/>
                  </a:lnTo>
                  <a:lnTo>
                    <a:pt x="40860" y="60049"/>
                  </a:lnTo>
                  <a:lnTo>
                    <a:pt x="41377" y="59678"/>
                  </a:lnTo>
                  <a:lnTo>
                    <a:pt x="41855" y="59263"/>
                  </a:lnTo>
                  <a:lnTo>
                    <a:pt x="42294" y="58804"/>
                  </a:lnTo>
                  <a:lnTo>
                    <a:pt x="42693" y="58302"/>
                  </a:lnTo>
                  <a:lnTo>
                    <a:pt x="43053" y="57757"/>
                  </a:lnTo>
                  <a:lnTo>
                    <a:pt x="43374" y="57167"/>
                  </a:lnTo>
                  <a:lnTo>
                    <a:pt x="43656" y="56534"/>
                  </a:lnTo>
                  <a:lnTo>
                    <a:pt x="43909" y="55777"/>
                  </a:lnTo>
                  <a:lnTo>
                    <a:pt x="44145" y="54814"/>
                  </a:lnTo>
                  <a:lnTo>
                    <a:pt x="44363" y="53646"/>
                  </a:lnTo>
                  <a:lnTo>
                    <a:pt x="44564" y="52273"/>
                  </a:lnTo>
                  <a:lnTo>
                    <a:pt x="44747" y="50695"/>
                  </a:lnTo>
                  <a:lnTo>
                    <a:pt x="44913" y="48912"/>
                  </a:lnTo>
                  <a:lnTo>
                    <a:pt x="45061" y="46923"/>
                  </a:lnTo>
                  <a:lnTo>
                    <a:pt x="45192" y="44730"/>
                  </a:lnTo>
                  <a:lnTo>
                    <a:pt x="45306" y="42331"/>
                  </a:lnTo>
                  <a:lnTo>
                    <a:pt x="45402" y="39727"/>
                  </a:lnTo>
                  <a:lnTo>
                    <a:pt x="54570" y="42346"/>
                  </a:lnTo>
                  <a:lnTo>
                    <a:pt x="54382" y="45297"/>
                  </a:lnTo>
                  <a:lnTo>
                    <a:pt x="54168" y="48039"/>
                  </a:lnTo>
                  <a:lnTo>
                    <a:pt x="53928" y="50571"/>
                  </a:lnTo>
                  <a:lnTo>
                    <a:pt x="53662" y="52893"/>
                  </a:lnTo>
                  <a:lnTo>
                    <a:pt x="53369" y="55006"/>
                  </a:lnTo>
                  <a:lnTo>
                    <a:pt x="53051" y="56910"/>
                  </a:lnTo>
                  <a:lnTo>
                    <a:pt x="52706" y="58604"/>
                  </a:lnTo>
                  <a:lnTo>
                    <a:pt x="52335" y="60088"/>
                  </a:lnTo>
                  <a:lnTo>
                    <a:pt x="51937" y="61363"/>
                  </a:lnTo>
                  <a:lnTo>
                    <a:pt x="51514" y="62428"/>
                  </a:lnTo>
                  <a:lnTo>
                    <a:pt x="51055" y="63358"/>
                  </a:lnTo>
                  <a:lnTo>
                    <a:pt x="50553" y="64227"/>
                  </a:lnTo>
                  <a:lnTo>
                    <a:pt x="50008" y="65034"/>
                  </a:lnTo>
                  <a:lnTo>
                    <a:pt x="49418" y="65781"/>
                  </a:lnTo>
                  <a:lnTo>
                    <a:pt x="48785" y="66466"/>
                  </a:lnTo>
                  <a:lnTo>
                    <a:pt x="48109" y="67090"/>
                  </a:lnTo>
                  <a:lnTo>
                    <a:pt x="47388" y="67654"/>
                  </a:lnTo>
                  <a:lnTo>
                    <a:pt x="46624" y="68156"/>
                  </a:lnTo>
                  <a:lnTo>
                    <a:pt x="45817" y="68597"/>
                  </a:lnTo>
                  <a:lnTo>
                    <a:pt x="44965" y="68976"/>
                  </a:lnTo>
                  <a:lnTo>
                    <a:pt x="43966" y="69308"/>
                  </a:lnTo>
                  <a:lnTo>
                    <a:pt x="42713" y="69605"/>
                  </a:lnTo>
                  <a:lnTo>
                    <a:pt x="41207" y="69867"/>
                  </a:lnTo>
                  <a:lnTo>
                    <a:pt x="39447" y="70094"/>
                  </a:lnTo>
                  <a:lnTo>
                    <a:pt x="37435" y="70286"/>
                  </a:lnTo>
                  <a:lnTo>
                    <a:pt x="35169" y="70443"/>
                  </a:lnTo>
                  <a:lnTo>
                    <a:pt x="32650" y="70565"/>
                  </a:lnTo>
                  <a:lnTo>
                    <a:pt x="29878" y="70653"/>
                  </a:lnTo>
                  <a:lnTo>
                    <a:pt x="26852" y="70705"/>
                  </a:lnTo>
                  <a:lnTo>
                    <a:pt x="23574" y="70723"/>
                  </a:lnTo>
                  <a:lnTo>
                    <a:pt x="20710" y="70703"/>
                  </a:lnTo>
                  <a:lnTo>
                    <a:pt x="18056" y="70644"/>
                  </a:lnTo>
                  <a:lnTo>
                    <a:pt x="15611" y="70546"/>
                  </a:lnTo>
                  <a:lnTo>
                    <a:pt x="13376" y="70408"/>
                  </a:lnTo>
                  <a:lnTo>
                    <a:pt x="11350" y="70231"/>
                  </a:lnTo>
                  <a:lnTo>
                    <a:pt x="9534" y="70015"/>
                  </a:lnTo>
                  <a:lnTo>
                    <a:pt x="7927" y="69760"/>
                  </a:lnTo>
                  <a:lnTo>
                    <a:pt x="6530" y="69465"/>
                  </a:lnTo>
                  <a:lnTo>
                    <a:pt x="5343" y="69131"/>
                  </a:lnTo>
                  <a:lnTo>
                    <a:pt x="4365" y="68758"/>
                  </a:lnTo>
                  <a:lnTo>
                    <a:pt x="3536" y="68332"/>
                  </a:lnTo>
                  <a:lnTo>
                    <a:pt x="2794" y="67841"/>
                  </a:lnTo>
                  <a:lnTo>
                    <a:pt x="2139" y="67285"/>
                  </a:lnTo>
                  <a:lnTo>
                    <a:pt x="1571" y="66663"/>
                  </a:lnTo>
                  <a:lnTo>
                    <a:pt x="1091" y="65975"/>
                  </a:lnTo>
                  <a:lnTo>
                    <a:pt x="698" y="65222"/>
                  </a:lnTo>
                  <a:lnTo>
                    <a:pt x="392" y="64403"/>
                  </a:lnTo>
                  <a:lnTo>
                    <a:pt x="174" y="63519"/>
                  </a:lnTo>
                  <a:lnTo>
                    <a:pt x="43" y="62570"/>
                  </a:lnTo>
                  <a:lnTo>
                    <a:pt x="0" y="61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835760" y="5772424"/>
              <a:ext cx="23137" cy="47585"/>
            </a:xfrm>
            <a:custGeom>
              <a:avLst/>
              <a:pathLst>
                <a:path w="23137" h="47585">
                  <a:moveTo>
                    <a:pt x="8731" y="0"/>
                  </a:moveTo>
                  <a:lnTo>
                    <a:pt x="10446" y="3968"/>
                  </a:lnTo>
                  <a:lnTo>
                    <a:pt x="12101" y="8015"/>
                  </a:lnTo>
                  <a:lnTo>
                    <a:pt x="13694" y="12140"/>
                  </a:lnTo>
                  <a:lnTo>
                    <a:pt x="15227" y="16344"/>
                  </a:lnTo>
                  <a:lnTo>
                    <a:pt x="16698" y="20627"/>
                  </a:lnTo>
                  <a:lnTo>
                    <a:pt x="18108" y="24988"/>
                  </a:lnTo>
                  <a:lnTo>
                    <a:pt x="19457" y="29428"/>
                  </a:lnTo>
                  <a:lnTo>
                    <a:pt x="20745" y="33947"/>
                  </a:lnTo>
                  <a:lnTo>
                    <a:pt x="21972" y="38544"/>
                  </a:lnTo>
                  <a:lnTo>
                    <a:pt x="23137" y="43219"/>
                  </a:lnTo>
                  <a:lnTo>
                    <a:pt x="13533" y="47585"/>
                  </a:lnTo>
                  <a:lnTo>
                    <a:pt x="12455" y="42748"/>
                  </a:lnTo>
                  <a:lnTo>
                    <a:pt x="11315" y="38015"/>
                  </a:lnTo>
                  <a:lnTo>
                    <a:pt x="10115" y="33388"/>
                  </a:lnTo>
                  <a:lnTo>
                    <a:pt x="8853" y="28865"/>
                  </a:lnTo>
                  <a:lnTo>
                    <a:pt x="7530" y="24447"/>
                  </a:lnTo>
                  <a:lnTo>
                    <a:pt x="6146" y="20134"/>
                  </a:lnTo>
                  <a:lnTo>
                    <a:pt x="4701" y="15925"/>
                  </a:lnTo>
                  <a:lnTo>
                    <a:pt x="3195" y="11822"/>
                  </a:lnTo>
                  <a:lnTo>
                    <a:pt x="1628" y="7823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757615" y="5774170"/>
              <a:ext cx="19645" cy="52387"/>
            </a:xfrm>
            <a:custGeom>
              <a:avLst/>
              <a:pathLst>
                <a:path w="19645" h="52387">
                  <a:moveTo>
                    <a:pt x="10914" y="0"/>
                  </a:moveTo>
                  <a:lnTo>
                    <a:pt x="19645" y="3055"/>
                  </a:lnTo>
                  <a:lnTo>
                    <a:pt x="18671" y="8814"/>
                  </a:lnTo>
                  <a:lnTo>
                    <a:pt x="17672" y="14389"/>
                  </a:lnTo>
                  <a:lnTo>
                    <a:pt x="16646" y="19780"/>
                  </a:lnTo>
                  <a:lnTo>
                    <a:pt x="15594" y="24988"/>
                  </a:lnTo>
                  <a:lnTo>
                    <a:pt x="14515" y="30013"/>
                  </a:lnTo>
                  <a:lnTo>
                    <a:pt x="13411" y="34855"/>
                  </a:lnTo>
                  <a:lnTo>
                    <a:pt x="12280" y="39513"/>
                  </a:lnTo>
                  <a:lnTo>
                    <a:pt x="11123" y="43988"/>
                  </a:lnTo>
                  <a:lnTo>
                    <a:pt x="9940" y="48279"/>
                  </a:lnTo>
                  <a:lnTo>
                    <a:pt x="8731" y="52387"/>
                  </a:lnTo>
                  <a:lnTo>
                    <a:pt x="0" y="47585"/>
                  </a:lnTo>
                  <a:lnTo>
                    <a:pt x="1445" y="42787"/>
                  </a:lnTo>
                  <a:lnTo>
                    <a:pt x="2811" y="37998"/>
                  </a:lnTo>
                  <a:lnTo>
                    <a:pt x="4099" y="33218"/>
                  </a:lnTo>
                  <a:lnTo>
                    <a:pt x="5308" y="28446"/>
                  </a:lnTo>
                  <a:lnTo>
                    <a:pt x="6439" y="23683"/>
                  </a:lnTo>
                  <a:lnTo>
                    <a:pt x="7491" y="18929"/>
                  </a:lnTo>
                  <a:lnTo>
                    <a:pt x="8464" y="14183"/>
                  </a:lnTo>
                  <a:lnTo>
                    <a:pt x="9359" y="9447"/>
                  </a:lnTo>
                  <a:lnTo>
                    <a:pt x="10176" y="47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869812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76360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85092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889457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927875" y="580603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979389" y="5740992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009512" y="5740992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49347" y="5740555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9551" y="5771551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472921" y="5773297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77287" y="5779846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5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71584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562853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596905" y="5740555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596032" y="5786394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672867" y="574099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718706" y="5746667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712157" y="5771551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752758" y="5790760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706045" y="5791196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790302" y="574186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785936" y="576893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785500" y="5796435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839197" y="5740992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813440" y="5761947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897260" y="5740118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919961" y="5752342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070575" y="5746230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4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5"/>
                  </a:lnTo>
                  <a:lnTo>
                    <a:pt x="34368" y="77747"/>
                  </a:lnTo>
                  <a:lnTo>
                    <a:pt x="33527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4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013385" y="5740555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010766" y="5762820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018624" y="5763256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015132" y="5802110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023426" y="5809968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122526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129074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137806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142171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180589" y="580603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232103" y="5740992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262226" y="5740992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2021-10-19T09:50:28Z</dcterms:modified>
</cp:coreProperties>
</file>