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7281" y="1802041"/>
              <a:ext cx="2196877" cy="32582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7281" y="4676414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7281" y="390869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7281" y="314097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7281" y="237326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7281" y="506027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7281" y="429255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7281" y="3524837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7281" y="275711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07281" y="1989401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368028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35940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03852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71764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439676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07588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975499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43411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247468" y="4847961"/>
              <a:ext cx="241120" cy="212311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54939" y="5017810"/>
              <a:ext cx="241120" cy="4246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15380" y="4822484"/>
              <a:ext cx="241120" cy="23778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1203" y="4830976"/>
              <a:ext cx="241120" cy="22929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319115" y="5000825"/>
              <a:ext cx="241120" cy="5944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83291" y="4847961"/>
              <a:ext cx="241120" cy="21231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587027" y="5009318"/>
              <a:ext cx="241120" cy="5095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122851" y="2266255"/>
              <a:ext cx="241120" cy="279401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273829" y="4730773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287315" y="4775819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420878" y="476808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370150" y="473221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349681" y="473138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430942" y="477568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359744" y="473878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884860" y="490206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028350" y="493793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977622" y="490206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957152" y="490123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038413" y="494553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967216" y="490863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541740" y="4705296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555227" y="4750342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688790" y="474260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638062" y="470673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17593" y="470591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698854" y="475020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27656" y="471330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077564" y="4713788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091051" y="4758834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224614" y="475109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173886" y="471522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153417" y="471440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234677" y="475869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163480" y="472179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345408" y="4883638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492526" y="492094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441798" y="488507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421329" y="488425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502589" y="492854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431392" y="489164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809652" y="4730773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823139" y="4775819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956702" y="476808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905974" y="473221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885505" y="473138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966766" y="477568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895568" y="473878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616948" y="4893568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760438" y="492944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709710" y="489356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689241" y="489274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770501" y="493703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99304" y="490014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110293" y="2150505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186419" y="2149067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335249" y="218637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284521" y="215050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264052" y="214968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345312" y="219397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274115" y="215707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207281" y="1802041"/>
              <a:ext cx="2196877" cy="325823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473748" y="1802041"/>
              <a:ext cx="2196877" cy="32582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473748" y="4676414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473748" y="390869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473748" y="314097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473748" y="237326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473748" y="506027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473748" y="429255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73748" y="3524837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473748" y="275711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473748" y="1989401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34495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902407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170319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438230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706142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974054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241966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509878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513934" y="4981934"/>
              <a:ext cx="241120" cy="7833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121406" y="4955821"/>
              <a:ext cx="241120" cy="10445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781846" y="4838313"/>
              <a:ext cx="241120" cy="22195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317670" y="4877483"/>
              <a:ext cx="241120" cy="18278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585582" y="4942765"/>
              <a:ext cx="241120" cy="11750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5049758" y="4812200"/>
              <a:ext cx="241120" cy="24807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853494" y="5008047"/>
              <a:ext cx="241120" cy="5222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389318" y="2227028"/>
              <a:ext cx="241120" cy="2833244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540227" y="486474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687345" y="490205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636617" y="486618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616148" y="486536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697408" y="490965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626211" y="487275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45987" y="4838633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294816" y="487594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44088" y="484007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223619" y="483924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304880" y="488354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233683" y="484664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808207" y="4721125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821694" y="4766171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955257" y="475843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904529" y="472256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884060" y="472174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965320" y="476603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894123" y="472913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342525" y="4761732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491081" y="479760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440353" y="476173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419883" y="476091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501144" y="480520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429947" y="476830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610163" y="4825577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758993" y="486288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708265" y="482701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687795" y="482619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769056" y="487048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697859" y="483358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076119" y="4695013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089606" y="4740059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223169" y="473232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172441" y="469645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151972" y="469562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233232" y="473992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162035" y="470302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883415" y="489229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026905" y="492816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976176" y="489229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955707" y="489147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036968" y="493576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965771" y="489886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376760" y="2111278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450764" y="2111278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462128" y="2125558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601716" y="214715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550988" y="211127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530518" y="211045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611779" y="215474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540582" y="211785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4473748" y="1802041"/>
              <a:ext cx="2196877" cy="325823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6740214" y="1802041"/>
              <a:ext cx="2196877" cy="32582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740214" y="4676414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740214" y="390869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740214" y="314097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740214" y="237326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740214" y="506027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740214" y="429255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740214" y="3524837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740214" y="275711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740214" y="1989401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900961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168873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436785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7704697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7972609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8240521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8508433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8776345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6780401" y="5036723"/>
              <a:ext cx="241120" cy="23549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8387873" y="4966074"/>
              <a:ext cx="241120" cy="9419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7048313" y="4918975"/>
              <a:ext cx="241120" cy="14129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7584137" y="4471532"/>
              <a:ext cx="241120" cy="58874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7852049" y="4966074"/>
              <a:ext cx="241120" cy="9419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316225" y="4636379"/>
              <a:ext cx="241120" cy="423893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8119961" y="4966074"/>
              <a:ext cx="241120" cy="9419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655784" y="2681760"/>
              <a:ext cx="241120" cy="2378512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810322" y="492097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953812" y="495684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903084" y="492097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882614" y="492015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963875" y="496444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892678" y="492754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8414165" y="484888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8561283" y="488619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8510555" y="485032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8490086" y="484950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8571347" y="489379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8500149" y="485689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7070772" y="4803225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7082136" y="4817505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7221724" y="483909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7170996" y="480322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7150526" y="480240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7231787" y="484669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7160590" y="480979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7575070" y="435578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7647979" y="4355782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7796535" y="439165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745807" y="435578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725338" y="435496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806598" y="439925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735401" y="436235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878341" y="484888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8025459" y="488619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974731" y="485032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954262" y="484950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8035523" y="489379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964326" y="485689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307158" y="452062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385133" y="452062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528623" y="455650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477895" y="452062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457426" y="451980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538686" y="456410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7467489" y="452720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8146253" y="484888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8293371" y="488619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8242643" y="485032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8222174" y="484950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8303435" y="489379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8232237" y="485689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8643158" y="2564572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8656644" y="2609618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8721064" y="2564572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868182" y="260188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8817454" y="256601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8796985" y="256518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8878246" y="260948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8807049" y="257258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6740214" y="1802041"/>
              <a:ext cx="2196877" cy="325823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2207281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030685" y="1644405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061245" y="1659685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061245" y="1673655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061245" y="1688498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040726" y="1707270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14244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16252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189594" y="1644405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25420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27428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292623" y="1648771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319253" y="1657066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369894" y="1643096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426211" y="1664487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373387" y="1664487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368585" y="1680640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478598" y="1643969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4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508721" y="1702468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508721" y="1720804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4473748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377480" y="1646152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358271" y="1655319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388830" y="1644405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417207" y="1672782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396688" y="1693737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405420" y="1702032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427248" y="1702032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464792" y="1643969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484874" y="1667107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583537" y="1647898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601000" y="1657939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690931" y="1644405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6740214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7619499" y="1643532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7622555" y="1672782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7733442" y="1646588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7802855" y="1665797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7738680" y="1667107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5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7843455" y="1646588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972678" y="1647025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981409" y="1655319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967002" y="1681513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957398" y="1695047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8012842" y="1718621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2368028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635940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903852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171764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3439676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707588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75499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243411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634495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902407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5170319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5438230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5706142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5974054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6241966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6509878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6900961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7168873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7436785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704697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7972609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8240521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8508433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8776345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1987488" y="502068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1997420" y="502864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2106015" y="5050423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2065578" y="5021828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2049262" y="5021173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2114037" y="5056480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2057284" y="502706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1926588" y="425296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1987488" y="425296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1997420" y="426093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2106015" y="428270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2065578" y="425411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2049262" y="4253455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2114037" y="4288762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2057284" y="425934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1923532" y="3486392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1932590" y="3498119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1987488" y="348524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1997420" y="349321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2106015" y="3514987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2065578" y="3486392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2049262" y="3485737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2114037" y="3521044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057284" y="3491631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1926642" y="2717528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1937393" y="2753435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1987488" y="271752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1997420" y="272549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2106015" y="274726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2065578" y="271867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2049262" y="271801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2114037" y="275332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2057284" y="272391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1925824" y="1949810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7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1937666" y="1957123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1935974" y="1991065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1987488" y="19498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1997420" y="19577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106015" y="19795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065578" y="19509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2049262" y="19503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2114037" y="19856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2057284" y="19561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2172486" y="50602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172486" y="42925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2172486" y="3524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2172486" y="2757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2172486" y="1989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2659625" y="5394142"/>
              <a:ext cx="5825123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2798803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2807803" y="5472731"/>
              <a:ext cx="201455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2798803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2807803" y="5692187"/>
              <a:ext cx="201455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3551380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3560380" y="5472731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3551380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3560380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4427068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4436068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4427068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4436068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5364311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5373311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536431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5373311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093414" y="5543964"/>
              <a:ext cx="50422" cy="54952"/>
            </a:xfrm>
            <a:custGeom>
              <a:avLst/>
              <a:pathLst>
                <a:path w="50422" h="54952">
                  <a:moveTo>
                    <a:pt x="50422" y="54952"/>
                  </a:moveTo>
                  <a:lnTo>
                    <a:pt x="0" y="31814"/>
                  </a:lnTo>
                  <a:lnTo>
                    <a:pt x="0" y="26248"/>
                  </a:lnTo>
                  <a:lnTo>
                    <a:pt x="50422" y="0"/>
                  </a:lnTo>
                  <a:lnTo>
                    <a:pt x="50422" y="8731"/>
                  </a:lnTo>
                  <a:lnTo>
                    <a:pt x="10313" y="28594"/>
                  </a:lnTo>
                  <a:lnTo>
                    <a:pt x="50422" y="461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093414" y="5603718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159116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216306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226402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276879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314424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097561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154751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164846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215433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3254069" y="5751578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3313823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323919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374396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411941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847574" y="5532122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3907328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917424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968010" y="5577361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009211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066400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076496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127956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138051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188529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226073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850138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907328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917424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968883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6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978979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029566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065527" y="5750432"/>
              <a:ext cx="50422" cy="82019"/>
            </a:xfrm>
            <a:custGeom>
              <a:avLst/>
              <a:pathLst>
                <a:path w="50422" h="82019">
                  <a:moveTo>
                    <a:pt x="47967" y="19809"/>
                  </a:moveTo>
                  <a:lnTo>
                    <a:pt x="47954" y="20598"/>
                  </a:lnTo>
                  <a:lnTo>
                    <a:pt x="47917" y="21374"/>
                  </a:lnTo>
                  <a:lnTo>
                    <a:pt x="47854" y="22135"/>
                  </a:lnTo>
                  <a:lnTo>
                    <a:pt x="47766" y="22882"/>
                  </a:lnTo>
                  <a:lnTo>
                    <a:pt x="47653" y="23615"/>
                  </a:lnTo>
                  <a:lnTo>
                    <a:pt x="47515" y="24333"/>
                  </a:lnTo>
                  <a:lnTo>
                    <a:pt x="47352" y="25038"/>
                  </a:lnTo>
                  <a:lnTo>
                    <a:pt x="47164" y="25728"/>
                  </a:lnTo>
                  <a:lnTo>
                    <a:pt x="46950" y="26404"/>
                  </a:lnTo>
                  <a:lnTo>
                    <a:pt x="46712" y="27066"/>
                  </a:lnTo>
                  <a:lnTo>
                    <a:pt x="46450" y="27712"/>
                  </a:lnTo>
                  <a:lnTo>
                    <a:pt x="46168" y="28341"/>
                  </a:lnTo>
                  <a:lnTo>
                    <a:pt x="45865" y="28952"/>
                  </a:lnTo>
                  <a:lnTo>
                    <a:pt x="45542" y="29546"/>
                  </a:lnTo>
                  <a:lnTo>
                    <a:pt x="45197" y="30122"/>
                  </a:lnTo>
                  <a:lnTo>
                    <a:pt x="44832" y="30681"/>
                  </a:lnTo>
                  <a:lnTo>
                    <a:pt x="44446" y="31222"/>
                  </a:lnTo>
                  <a:lnTo>
                    <a:pt x="44040" y="31746"/>
                  </a:lnTo>
                  <a:lnTo>
                    <a:pt x="43613" y="32253"/>
                  </a:lnTo>
                  <a:lnTo>
                    <a:pt x="43165" y="32742"/>
                  </a:lnTo>
                  <a:lnTo>
                    <a:pt x="42708" y="33214"/>
                  </a:lnTo>
                  <a:lnTo>
                    <a:pt x="42233" y="33669"/>
                  </a:lnTo>
                  <a:lnTo>
                    <a:pt x="41739" y="34109"/>
                  </a:lnTo>
                  <a:lnTo>
                    <a:pt x="41226" y="34532"/>
                  </a:lnTo>
                  <a:lnTo>
                    <a:pt x="40695" y="34938"/>
                  </a:lnTo>
                  <a:lnTo>
                    <a:pt x="40146" y="35328"/>
                  </a:lnTo>
                  <a:lnTo>
                    <a:pt x="39578" y="35702"/>
                  </a:lnTo>
                  <a:lnTo>
                    <a:pt x="38991" y="36060"/>
                  </a:lnTo>
                  <a:lnTo>
                    <a:pt x="38386" y="36401"/>
                  </a:lnTo>
                  <a:lnTo>
                    <a:pt x="37762" y="36725"/>
                  </a:lnTo>
                  <a:lnTo>
                    <a:pt x="37122" y="37022"/>
                  </a:lnTo>
                  <a:lnTo>
                    <a:pt x="36468" y="37302"/>
                  </a:lnTo>
                  <a:lnTo>
                    <a:pt x="35799" y="37564"/>
                  </a:lnTo>
                  <a:lnTo>
                    <a:pt x="35117" y="37808"/>
                  </a:lnTo>
                  <a:lnTo>
                    <a:pt x="34420" y="38035"/>
                  </a:lnTo>
                  <a:lnTo>
                    <a:pt x="33709" y="38245"/>
                  </a:lnTo>
                  <a:lnTo>
                    <a:pt x="32983" y="38437"/>
                  </a:lnTo>
                  <a:lnTo>
                    <a:pt x="32244" y="38611"/>
                  </a:lnTo>
                  <a:lnTo>
                    <a:pt x="31490" y="38768"/>
                  </a:lnTo>
                  <a:lnTo>
                    <a:pt x="30723" y="38908"/>
                  </a:lnTo>
                  <a:lnTo>
                    <a:pt x="30723" y="39236"/>
                  </a:lnTo>
                  <a:lnTo>
                    <a:pt x="32608" y="39513"/>
                  </a:lnTo>
                  <a:lnTo>
                    <a:pt x="34401" y="39866"/>
                  </a:lnTo>
                  <a:lnTo>
                    <a:pt x="36100" y="40295"/>
                  </a:lnTo>
                  <a:lnTo>
                    <a:pt x="37708" y="40798"/>
                  </a:lnTo>
                  <a:lnTo>
                    <a:pt x="39222" y="41377"/>
                  </a:lnTo>
                  <a:lnTo>
                    <a:pt x="40643" y="42032"/>
                  </a:lnTo>
                  <a:lnTo>
                    <a:pt x="41972" y="42761"/>
                  </a:lnTo>
                  <a:lnTo>
                    <a:pt x="43208" y="43566"/>
                  </a:lnTo>
                  <a:lnTo>
                    <a:pt x="44352" y="44446"/>
                  </a:lnTo>
                  <a:lnTo>
                    <a:pt x="45402" y="45402"/>
                  </a:lnTo>
                  <a:lnTo>
                    <a:pt x="46356" y="46414"/>
                  </a:lnTo>
                  <a:lnTo>
                    <a:pt x="47209" y="47487"/>
                  </a:lnTo>
                  <a:lnTo>
                    <a:pt x="47962" y="48619"/>
                  </a:lnTo>
                  <a:lnTo>
                    <a:pt x="48615" y="49811"/>
                  </a:lnTo>
                  <a:lnTo>
                    <a:pt x="49167" y="51064"/>
                  </a:lnTo>
                  <a:lnTo>
                    <a:pt x="49619" y="52376"/>
                  </a:lnTo>
                  <a:lnTo>
                    <a:pt x="49971" y="53749"/>
                  </a:lnTo>
                  <a:lnTo>
                    <a:pt x="50222" y="55181"/>
                  </a:lnTo>
                  <a:lnTo>
                    <a:pt x="50372" y="56673"/>
                  </a:lnTo>
                  <a:lnTo>
                    <a:pt x="50422" y="58226"/>
                  </a:lnTo>
                  <a:lnTo>
                    <a:pt x="50404" y="59265"/>
                  </a:lnTo>
                  <a:lnTo>
                    <a:pt x="50350" y="60287"/>
                  </a:lnTo>
                  <a:lnTo>
                    <a:pt x="50260" y="61291"/>
                  </a:lnTo>
                  <a:lnTo>
                    <a:pt x="50134" y="62277"/>
                  </a:lnTo>
                  <a:lnTo>
                    <a:pt x="49972" y="63246"/>
                  </a:lnTo>
                  <a:lnTo>
                    <a:pt x="49774" y="64198"/>
                  </a:lnTo>
                  <a:lnTo>
                    <a:pt x="49540" y="65132"/>
                  </a:lnTo>
                  <a:lnTo>
                    <a:pt x="49270" y="66049"/>
                  </a:lnTo>
                  <a:lnTo>
                    <a:pt x="48964" y="66949"/>
                  </a:lnTo>
                  <a:lnTo>
                    <a:pt x="48622" y="67830"/>
                  </a:lnTo>
                  <a:lnTo>
                    <a:pt x="48254" y="68692"/>
                  </a:lnTo>
                  <a:lnTo>
                    <a:pt x="47849" y="69529"/>
                  </a:lnTo>
                  <a:lnTo>
                    <a:pt x="47407" y="70342"/>
                  </a:lnTo>
                  <a:lnTo>
                    <a:pt x="46928" y="71131"/>
                  </a:lnTo>
                  <a:lnTo>
                    <a:pt x="46412" y="71896"/>
                  </a:lnTo>
                  <a:lnTo>
                    <a:pt x="45858" y="72637"/>
                  </a:lnTo>
                  <a:lnTo>
                    <a:pt x="45268" y="73354"/>
                  </a:lnTo>
                  <a:lnTo>
                    <a:pt x="44640" y="74047"/>
                  </a:lnTo>
                  <a:lnTo>
                    <a:pt x="43976" y="74716"/>
                  </a:lnTo>
                  <a:lnTo>
                    <a:pt x="43274" y="75361"/>
                  </a:lnTo>
                  <a:lnTo>
                    <a:pt x="42534" y="75980"/>
                  </a:lnTo>
                  <a:lnTo>
                    <a:pt x="41757" y="76570"/>
                  </a:lnTo>
                  <a:lnTo>
                    <a:pt x="40941" y="77132"/>
                  </a:lnTo>
                  <a:lnTo>
                    <a:pt x="40087" y="77666"/>
                  </a:lnTo>
                  <a:lnTo>
                    <a:pt x="39195" y="78171"/>
                  </a:lnTo>
                  <a:lnTo>
                    <a:pt x="38264" y="78648"/>
                  </a:lnTo>
                  <a:lnTo>
                    <a:pt x="37296" y="79097"/>
                  </a:lnTo>
                  <a:lnTo>
                    <a:pt x="36289" y="79517"/>
                  </a:lnTo>
                  <a:lnTo>
                    <a:pt x="35244" y="79909"/>
                  </a:lnTo>
                  <a:lnTo>
                    <a:pt x="34161" y="80272"/>
                  </a:lnTo>
                  <a:lnTo>
                    <a:pt x="33038" y="80604"/>
                  </a:lnTo>
                  <a:lnTo>
                    <a:pt x="31875" y="80901"/>
                  </a:lnTo>
                  <a:lnTo>
                    <a:pt x="30672" y="81163"/>
                  </a:lnTo>
                  <a:lnTo>
                    <a:pt x="29428" y="81390"/>
                  </a:lnTo>
                  <a:lnTo>
                    <a:pt x="28144" y="81582"/>
                  </a:lnTo>
                  <a:lnTo>
                    <a:pt x="26820" y="81739"/>
                  </a:lnTo>
                  <a:lnTo>
                    <a:pt x="25455" y="81862"/>
                  </a:lnTo>
                  <a:lnTo>
                    <a:pt x="24050" y="81949"/>
                  </a:lnTo>
                  <a:lnTo>
                    <a:pt x="22604" y="82001"/>
                  </a:lnTo>
                  <a:lnTo>
                    <a:pt x="21118" y="82019"/>
                  </a:lnTo>
                  <a:lnTo>
                    <a:pt x="19935" y="82009"/>
                  </a:lnTo>
                  <a:lnTo>
                    <a:pt x="18765" y="81982"/>
                  </a:lnTo>
                  <a:lnTo>
                    <a:pt x="17608" y="81935"/>
                  </a:lnTo>
                  <a:lnTo>
                    <a:pt x="16464" y="81870"/>
                  </a:lnTo>
                  <a:lnTo>
                    <a:pt x="15334" y="81787"/>
                  </a:lnTo>
                  <a:lnTo>
                    <a:pt x="14216" y="81685"/>
                  </a:lnTo>
                  <a:lnTo>
                    <a:pt x="13112" y="81564"/>
                  </a:lnTo>
                  <a:lnTo>
                    <a:pt x="12020" y="81425"/>
                  </a:lnTo>
                  <a:lnTo>
                    <a:pt x="10942" y="81267"/>
                  </a:lnTo>
                  <a:lnTo>
                    <a:pt x="9877" y="81091"/>
                  </a:lnTo>
                  <a:lnTo>
                    <a:pt x="8835" y="80890"/>
                  </a:lnTo>
                  <a:lnTo>
                    <a:pt x="7805" y="80659"/>
                  </a:lnTo>
                  <a:lnTo>
                    <a:pt x="6788" y="80397"/>
                  </a:lnTo>
                  <a:lnTo>
                    <a:pt x="5782" y="80104"/>
                  </a:lnTo>
                  <a:lnTo>
                    <a:pt x="4788" y="79781"/>
                  </a:lnTo>
                  <a:lnTo>
                    <a:pt x="3806" y="79428"/>
                  </a:lnTo>
                  <a:lnTo>
                    <a:pt x="2837" y="79044"/>
                  </a:lnTo>
                  <a:lnTo>
                    <a:pt x="1879" y="78629"/>
                  </a:lnTo>
                  <a:lnTo>
                    <a:pt x="933" y="78183"/>
                  </a:lnTo>
                  <a:lnTo>
                    <a:pt x="0" y="77708"/>
                  </a:lnTo>
                  <a:lnTo>
                    <a:pt x="0" y="68431"/>
                  </a:lnTo>
                  <a:lnTo>
                    <a:pt x="957" y="68921"/>
                  </a:lnTo>
                  <a:lnTo>
                    <a:pt x="1929" y="69389"/>
                  </a:lnTo>
                  <a:lnTo>
                    <a:pt x="2917" y="69834"/>
                  </a:lnTo>
                  <a:lnTo>
                    <a:pt x="3920" y="70256"/>
                  </a:lnTo>
                  <a:lnTo>
                    <a:pt x="4938" y="70654"/>
                  </a:lnTo>
                  <a:lnTo>
                    <a:pt x="5972" y="71030"/>
                  </a:lnTo>
                  <a:lnTo>
                    <a:pt x="7021" y="71383"/>
                  </a:lnTo>
                  <a:lnTo>
                    <a:pt x="8085" y="71714"/>
                  </a:lnTo>
                  <a:lnTo>
                    <a:pt x="9164" y="72021"/>
                  </a:lnTo>
                  <a:lnTo>
                    <a:pt x="10259" y="72305"/>
                  </a:lnTo>
                  <a:lnTo>
                    <a:pt x="11367" y="72564"/>
                  </a:lnTo>
                  <a:lnTo>
                    <a:pt x="12466" y="72796"/>
                  </a:lnTo>
                  <a:lnTo>
                    <a:pt x="13554" y="73001"/>
                  </a:lnTo>
                  <a:lnTo>
                    <a:pt x="14633" y="73178"/>
                  </a:lnTo>
                  <a:lnTo>
                    <a:pt x="15702" y="73328"/>
                  </a:lnTo>
                  <a:lnTo>
                    <a:pt x="16761" y="73451"/>
                  </a:lnTo>
                  <a:lnTo>
                    <a:pt x="17811" y="73547"/>
                  </a:lnTo>
                  <a:lnTo>
                    <a:pt x="18850" y="73615"/>
                  </a:lnTo>
                  <a:lnTo>
                    <a:pt x="19880" y="73656"/>
                  </a:lnTo>
                  <a:lnTo>
                    <a:pt x="20900" y="73669"/>
                  </a:lnTo>
                  <a:lnTo>
                    <a:pt x="21890" y="73659"/>
                  </a:lnTo>
                  <a:lnTo>
                    <a:pt x="22854" y="73626"/>
                  </a:lnTo>
                  <a:lnTo>
                    <a:pt x="23789" y="73571"/>
                  </a:lnTo>
                  <a:lnTo>
                    <a:pt x="24698" y="73495"/>
                  </a:lnTo>
                  <a:lnTo>
                    <a:pt x="25579" y="73397"/>
                  </a:lnTo>
                  <a:lnTo>
                    <a:pt x="26433" y="73277"/>
                  </a:lnTo>
                  <a:lnTo>
                    <a:pt x="27260" y="73135"/>
                  </a:lnTo>
                  <a:lnTo>
                    <a:pt x="28060" y="72971"/>
                  </a:lnTo>
                  <a:lnTo>
                    <a:pt x="28832" y="72785"/>
                  </a:lnTo>
                  <a:lnTo>
                    <a:pt x="29577" y="72578"/>
                  </a:lnTo>
                  <a:lnTo>
                    <a:pt x="30295" y="72350"/>
                  </a:lnTo>
                  <a:lnTo>
                    <a:pt x="30987" y="72104"/>
                  </a:lnTo>
                  <a:lnTo>
                    <a:pt x="31652" y="71840"/>
                  </a:lnTo>
                  <a:lnTo>
                    <a:pt x="32292" y="71556"/>
                  </a:lnTo>
                  <a:lnTo>
                    <a:pt x="32905" y="71255"/>
                  </a:lnTo>
                  <a:lnTo>
                    <a:pt x="33493" y="70934"/>
                  </a:lnTo>
                  <a:lnTo>
                    <a:pt x="34054" y="70595"/>
                  </a:lnTo>
                  <a:lnTo>
                    <a:pt x="34588" y="70238"/>
                  </a:lnTo>
                  <a:lnTo>
                    <a:pt x="35097" y="69862"/>
                  </a:lnTo>
                  <a:lnTo>
                    <a:pt x="35579" y="69468"/>
                  </a:lnTo>
                  <a:lnTo>
                    <a:pt x="36046" y="69054"/>
                  </a:lnTo>
                  <a:lnTo>
                    <a:pt x="36487" y="68623"/>
                  </a:lnTo>
                  <a:lnTo>
                    <a:pt x="36902" y="68173"/>
                  </a:lnTo>
                  <a:lnTo>
                    <a:pt x="37291" y="67704"/>
                  </a:lnTo>
                  <a:lnTo>
                    <a:pt x="37653" y="67216"/>
                  </a:lnTo>
                  <a:lnTo>
                    <a:pt x="37989" y="66711"/>
                  </a:lnTo>
                  <a:lnTo>
                    <a:pt x="38299" y="66186"/>
                  </a:lnTo>
                  <a:lnTo>
                    <a:pt x="38583" y="65643"/>
                  </a:lnTo>
                  <a:lnTo>
                    <a:pt x="38840" y="65082"/>
                  </a:lnTo>
                  <a:lnTo>
                    <a:pt x="39072" y="64502"/>
                  </a:lnTo>
                  <a:lnTo>
                    <a:pt x="39290" y="63905"/>
                  </a:lnTo>
                  <a:lnTo>
                    <a:pt x="39484" y="63295"/>
                  </a:lnTo>
                  <a:lnTo>
                    <a:pt x="39656" y="62670"/>
                  </a:lnTo>
                  <a:lnTo>
                    <a:pt x="39805" y="62031"/>
                  </a:lnTo>
                  <a:lnTo>
                    <a:pt x="39931" y="61377"/>
                  </a:lnTo>
                  <a:lnTo>
                    <a:pt x="40034" y="60710"/>
                  </a:lnTo>
                  <a:lnTo>
                    <a:pt x="40115" y="60028"/>
                  </a:lnTo>
                  <a:lnTo>
                    <a:pt x="40172" y="59333"/>
                  </a:lnTo>
                  <a:lnTo>
                    <a:pt x="40206" y="58623"/>
                  </a:lnTo>
                  <a:lnTo>
                    <a:pt x="40218" y="57899"/>
                  </a:lnTo>
                  <a:lnTo>
                    <a:pt x="40203" y="57167"/>
                  </a:lnTo>
                  <a:lnTo>
                    <a:pt x="40159" y="56458"/>
                  </a:lnTo>
                  <a:lnTo>
                    <a:pt x="40085" y="55770"/>
                  </a:lnTo>
                  <a:lnTo>
                    <a:pt x="39982" y="55105"/>
                  </a:lnTo>
                  <a:lnTo>
                    <a:pt x="39849" y="54461"/>
                  </a:lnTo>
                  <a:lnTo>
                    <a:pt x="39687" y="53839"/>
                  </a:lnTo>
                  <a:lnTo>
                    <a:pt x="39496" y="53238"/>
                  </a:lnTo>
                  <a:lnTo>
                    <a:pt x="39275" y="52660"/>
                  </a:lnTo>
                  <a:lnTo>
                    <a:pt x="39024" y="52103"/>
                  </a:lnTo>
                  <a:lnTo>
                    <a:pt x="38744" y="51568"/>
                  </a:lnTo>
                  <a:lnTo>
                    <a:pt x="38448" y="51043"/>
                  </a:lnTo>
                  <a:lnTo>
                    <a:pt x="38127" y="50538"/>
                  </a:lnTo>
                  <a:lnTo>
                    <a:pt x="37780" y="50052"/>
                  </a:lnTo>
                  <a:lnTo>
                    <a:pt x="37409" y="49586"/>
                  </a:lnTo>
                  <a:lnTo>
                    <a:pt x="37012" y="49140"/>
                  </a:lnTo>
                  <a:lnTo>
                    <a:pt x="36590" y="48713"/>
                  </a:lnTo>
                  <a:lnTo>
                    <a:pt x="36143" y="48306"/>
                  </a:lnTo>
                  <a:lnTo>
                    <a:pt x="35671" y="47919"/>
                  </a:lnTo>
                  <a:lnTo>
                    <a:pt x="35174" y="47551"/>
                  </a:lnTo>
                  <a:lnTo>
                    <a:pt x="34652" y="47203"/>
                  </a:lnTo>
                  <a:lnTo>
                    <a:pt x="34105" y="46863"/>
                  </a:lnTo>
                  <a:lnTo>
                    <a:pt x="33534" y="46541"/>
                  </a:lnTo>
                  <a:lnTo>
                    <a:pt x="32939" y="46239"/>
                  </a:lnTo>
                  <a:lnTo>
                    <a:pt x="32320" y="45954"/>
                  </a:lnTo>
                  <a:lnTo>
                    <a:pt x="31678" y="45688"/>
                  </a:lnTo>
                  <a:lnTo>
                    <a:pt x="31011" y="45441"/>
                  </a:lnTo>
                  <a:lnTo>
                    <a:pt x="30320" y="45213"/>
                  </a:lnTo>
                  <a:lnTo>
                    <a:pt x="29605" y="45003"/>
                  </a:lnTo>
                  <a:lnTo>
                    <a:pt x="28866" y="44811"/>
                  </a:lnTo>
                  <a:lnTo>
                    <a:pt x="28103" y="44638"/>
                  </a:lnTo>
                  <a:lnTo>
                    <a:pt x="27329" y="44482"/>
                  </a:lnTo>
                  <a:lnTo>
                    <a:pt x="26534" y="44343"/>
                  </a:lnTo>
                  <a:lnTo>
                    <a:pt x="25718" y="44221"/>
                  </a:lnTo>
                  <a:lnTo>
                    <a:pt x="24881" y="44114"/>
                  </a:lnTo>
                  <a:lnTo>
                    <a:pt x="24024" y="44024"/>
                  </a:lnTo>
                  <a:lnTo>
                    <a:pt x="23146" y="43950"/>
                  </a:lnTo>
                  <a:lnTo>
                    <a:pt x="22247" y="43893"/>
                  </a:lnTo>
                  <a:lnTo>
                    <a:pt x="21328" y="43852"/>
                  </a:lnTo>
                  <a:lnTo>
                    <a:pt x="20388" y="43828"/>
                  </a:lnTo>
                  <a:lnTo>
                    <a:pt x="19427" y="43819"/>
                  </a:lnTo>
                  <a:lnTo>
                    <a:pt x="12169" y="43819"/>
                  </a:lnTo>
                  <a:lnTo>
                    <a:pt x="12169" y="35579"/>
                  </a:lnTo>
                  <a:lnTo>
                    <a:pt x="19427" y="35579"/>
                  </a:lnTo>
                  <a:lnTo>
                    <a:pt x="20301" y="35568"/>
                  </a:lnTo>
                  <a:lnTo>
                    <a:pt x="21155" y="35536"/>
                  </a:lnTo>
                  <a:lnTo>
                    <a:pt x="21990" y="35481"/>
                  </a:lnTo>
                  <a:lnTo>
                    <a:pt x="22806" y="35405"/>
                  </a:lnTo>
                  <a:lnTo>
                    <a:pt x="23601" y="35306"/>
                  </a:lnTo>
                  <a:lnTo>
                    <a:pt x="24377" y="35186"/>
                  </a:lnTo>
                  <a:lnTo>
                    <a:pt x="25133" y="35045"/>
                  </a:lnTo>
                  <a:lnTo>
                    <a:pt x="25870" y="34881"/>
                  </a:lnTo>
                  <a:lnTo>
                    <a:pt x="26587" y="34695"/>
                  </a:lnTo>
                  <a:lnTo>
                    <a:pt x="27285" y="34488"/>
                  </a:lnTo>
                  <a:lnTo>
                    <a:pt x="27961" y="34260"/>
                  </a:lnTo>
                  <a:lnTo>
                    <a:pt x="28614" y="34014"/>
                  </a:lnTo>
                  <a:lnTo>
                    <a:pt x="29244" y="33750"/>
                  </a:lnTo>
                  <a:lnTo>
                    <a:pt x="29852" y="33466"/>
                  </a:lnTo>
                  <a:lnTo>
                    <a:pt x="30436" y="33165"/>
                  </a:lnTo>
                  <a:lnTo>
                    <a:pt x="30998" y="32844"/>
                  </a:lnTo>
                  <a:lnTo>
                    <a:pt x="31536" y="32505"/>
                  </a:lnTo>
                  <a:lnTo>
                    <a:pt x="32052" y="32148"/>
                  </a:lnTo>
                  <a:lnTo>
                    <a:pt x="32545" y="31772"/>
                  </a:lnTo>
                  <a:lnTo>
                    <a:pt x="33015" y="31377"/>
                  </a:lnTo>
                  <a:lnTo>
                    <a:pt x="33472" y="30966"/>
                  </a:lnTo>
                  <a:lnTo>
                    <a:pt x="33907" y="30539"/>
                  </a:lnTo>
                  <a:lnTo>
                    <a:pt x="34319" y="30097"/>
                  </a:lnTo>
                  <a:lnTo>
                    <a:pt x="34708" y="29640"/>
                  </a:lnTo>
                  <a:lnTo>
                    <a:pt x="35075" y="29167"/>
                  </a:lnTo>
                  <a:lnTo>
                    <a:pt x="35418" y="28679"/>
                  </a:lnTo>
                  <a:lnTo>
                    <a:pt x="35738" y="28176"/>
                  </a:lnTo>
                  <a:lnTo>
                    <a:pt x="36036" y="27658"/>
                  </a:lnTo>
                  <a:lnTo>
                    <a:pt x="36310" y="27124"/>
                  </a:lnTo>
                  <a:lnTo>
                    <a:pt x="36562" y="26575"/>
                  </a:lnTo>
                  <a:lnTo>
                    <a:pt x="36790" y="26013"/>
                  </a:lnTo>
                  <a:lnTo>
                    <a:pt x="36994" y="25440"/>
                  </a:lnTo>
                  <a:lnTo>
                    <a:pt x="37174" y="24856"/>
                  </a:lnTo>
                  <a:lnTo>
                    <a:pt x="37330" y="24261"/>
                  </a:lnTo>
                  <a:lnTo>
                    <a:pt x="37462" y="23656"/>
                  </a:lnTo>
                  <a:lnTo>
                    <a:pt x="37570" y="23039"/>
                  </a:lnTo>
                  <a:lnTo>
                    <a:pt x="37654" y="22412"/>
                  </a:lnTo>
                  <a:lnTo>
                    <a:pt x="37714" y="21773"/>
                  </a:lnTo>
                  <a:lnTo>
                    <a:pt x="37750" y="21124"/>
                  </a:lnTo>
                  <a:lnTo>
                    <a:pt x="37762" y="20463"/>
                  </a:lnTo>
                  <a:lnTo>
                    <a:pt x="37752" y="19902"/>
                  </a:lnTo>
                  <a:lnTo>
                    <a:pt x="37723" y="19352"/>
                  </a:lnTo>
                  <a:lnTo>
                    <a:pt x="37674" y="18815"/>
                  </a:lnTo>
                  <a:lnTo>
                    <a:pt x="37605" y="18289"/>
                  </a:lnTo>
                  <a:lnTo>
                    <a:pt x="37517" y="17776"/>
                  </a:lnTo>
                  <a:lnTo>
                    <a:pt x="37409" y="17274"/>
                  </a:lnTo>
                  <a:lnTo>
                    <a:pt x="37281" y="16785"/>
                  </a:lnTo>
                  <a:lnTo>
                    <a:pt x="37134" y="16307"/>
                  </a:lnTo>
                  <a:lnTo>
                    <a:pt x="36967" y="15842"/>
                  </a:lnTo>
                  <a:lnTo>
                    <a:pt x="36780" y="15388"/>
                  </a:lnTo>
                  <a:lnTo>
                    <a:pt x="36575" y="14948"/>
                  </a:lnTo>
                  <a:lnTo>
                    <a:pt x="36354" y="14522"/>
                  </a:lnTo>
                  <a:lnTo>
                    <a:pt x="36117" y="14110"/>
                  </a:lnTo>
                  <a:lnTo>
                    <a:pt x="35863" y="13712"/>
                  </a:lnTo>
                  <a:lnTo>
                    <a:pt x="35593" y="13328"/>
                  </a:lnTo>
                  <a:lnTo>
                    <a:pt x="35306" y="12959"/>
                  </a:lnTo>
                  <a:lnTo>
                    <a:pt x="35004" y="12604"/>
                  </a:lnTo>
                  <a:lnTo>
                    <a:pt x="34684" y="12263"/>
                  </a:lnTo>
                  <a:lnTo>
                    <a:pt x="34349" y="11936"/>
                  </a:lnTo>
                  <a:lnTo>
                    <a:pt x="33997" y="11623"/>
                  </a:lnTo>
                  <a:lnTo>
                    <a:pt x="33630" y="11314"/>
                  </a:lnTo>
                  <a:lnTo>
                    <a:pt x="33248" y="11021"/>
                  </a:lnTo>
                  <a:lnTo>
                    <a:pt x="32852" y="10742"/>
                  </a:lnTo>
                  <a:lnTo>
                    <a:pt x="32443" y="10479"/>
                  </a:lnTo>
                  <a:lnTo>
                    <a:pt x="32019" y="10231"/>
                  </a:lnTo>
                  <a:lnTo>
                    <a:pt x="31580" y="9999"/>
                  </a:lnTo>
                  <a:lnTo>
                    <a:pt x="31128" y="9782"/>
                  </a:lnTo>
                  <a:lnTo>
                    <a:pt x="30661" y="9580"/>
                  </a:lnTo>
                  <a:lnTo>
                    <a:pt x="30181" y="9393"/>
                  </a:lnTo>
                  <a:lnTo>
                    <a:pt x="29686" y="9222"/>
                  </a:lnTo>
                  <a:lnTo>
                    <a:pt x="29178" y="9066"/>
                  </a:lnTo>
                  <a:lnTo>
                    <a:pt x="28660" y="8927"/>
                  </a:lnTo>
                  <a:lnTo>
                    <a:pt x="28130" y="8804"/>
                  </a:lnTo>
                  <a:lnTo>
                    <a:pt x="27590" y="8698"/>
                  </a:lnTo>
                  <a:lnTo>
                    <a:pt x="27039" y="8608"/>
                  </a:lnTo>
                  <a:lnTo>
                    <a:pt x="26477" y="8534"/>
                  </a:lnTo>
                  <a:lnTo>
                    <a:pt x="25904" y="8477"/>
                  </a:lnTo>
                  <a:lnTo>
                    <a:pt x="25320" y="8436"/>
                  </a:lnTo>
                  <a:lnTo>
                    <a:pt x="24725" y="8412"/>
                  </a:lnTo>
                  <a:lnTo>
                    <a:pt x="24120" y="8403"/>
                  </a:lnTo>
                  <a:lnTo>
                    <a:pt x="22965" y="8422"/>
                  </a:lnTo>
                  <a:lnTo>
                    <a:pt x="21839" y="8478"/>
                  </a:lnTo>
                  <a:lnTo>
                    <a:pt x="20739" y="8570"/>
                  </a:lnTo>
                  <a:lnTo>
                    <a:pt x="19667" y="8700"/>
                  </a:lnTo>
                  <a:lnTo>
                    <a:pt x="18622" y="8867"/>
                  </a:lnTo>
                  <a:lnTo>
                    <a:pt x="17604" y="9071"/>
                  </a:lnTo>
                  <a:lnTo>
                    <a:pt x="16613" y="9312"/>
                  </a:lnTo>
                  <a:lnTo>
                    <a:pt x="15650" y="9591"/>
                  </a:lnTo>
                  <a:lnTo>
                    <a:pt x="14714" y="9906"/>
                  </a:lnTo>
                  <a:lnTo>
                    <a:pt x="13806" y="10259"/>
                  </a:lnTo>
                  <a:lnTo>
                    <a:pt x="12926" y="10630"/>
                  </a:lnTo>
                  <a:lnTo>
                    <a:pt x="12053" y="11025"/>
                  </a:lnTo>
                  <a:lnTo>
                    <a:pt x="11188" y="11442"/>
                  </a:lnTo>
                  <a:lnTo>
                    <a:pt x="10331" y="11883"/>
                  </a:lnTo>
                  <a:lnTo>
                    <a:pt x="9481" y="12346"/>
                  </a:lnTo>
                  <a:lnTo>
                    <a:pt x="8639" y="12832"/>
                  </a:lnTo>
                  <a:lnTo>
                    <a:pt x="7805" y="13341"/>
                  </a:lnTo>
                  <a:lnTo>
                    <a:pt x="6978" y="13873"/>
                  </a:lnTo>
                  <a:lnTo>
                    <a:pt x="6159" y="14428"/>
                  </a:lnTo>
                  <a:lnTo>
                    <a:pt x="5347" y="15006"/>
                  </a:lnTo>
                  <a:lnTo>
                    <a:pt x="327" y="8185"/>
                  </a:lnTo>
                  <a:lnTo>
                    <a:pt x="746" y="7849"/>
                  </a:lnTo>
                  <a:lnTo>
                    <a:pt x="1174" y="7517"/>
                  </a:lnTo>
                  <a:lnTo>
                    <a:pt x="1610" y="7190"/>
                  </a:lnTo>
                  <a:lnTo>
                    <a:pt x="2056" y="6867"/>
                  </a:lnTo>
                  <a:lnTo>
                    <a:pt x="2510" y="6548"/>
                  </a:lnTo>
                  <a:lnTo>
                    <a:pt x="2972" y="6234"/>
                  </a:lnTo>
                  <a:lnTo>
                    <a:pt x="3444" y="5924"/>
                  </a:lnTo>
                  <a:lnTo>
                    <a:pt x="3924" y="5618"/>
                  </a:lnTo>
                  <a:lnTo>
                    <a:pt x="4413" y="5317"/>
                  </a:lnTo>
                  <a:lnTo>
                    <a:pt x="4911" y="5020"/>
                  </a:lnTo>
                  <a:lnTo>
                    <a:pt x="5428" y="4729"/>
                  </a:lnTo>
                  <a:lnTo>
                    <a:pt x="5954" y="4446"/>
                  </a:lnTo>
                  <a:lnTo>
                    <a:pt x="6489" y="4170"/>
                  </a:lnTo>
                  <a:lnTo>
                    <a:pt x="7033" y="3902"/>
                  </a:lnTo>
                  <a:lnTo>
                    <a:pt x="7585" y="3642"/>
                  </a:lnTo>
                  <a:lnTo>
                    <a:pt x="8146" y="3389"/>
                  </a:lnTo>
                  <a:lnTo>
                    <a:pt x="8715" y="3144"/>
                  </a:lnTo>
                  <a:lnTo>
                    <a:pt x="9294" y="2907"/>
                  </a:lnTo>
                  <a:lnTo>
                    <a:pt x="9881" y="2677"/>
                  </a:lnTo>
                  <a:lnTo>
                    <a:pt x="10477" y="2455"/>
                  </a:lnTo>
                  <a:lnTo>
                    <a:pt x="11081" y="2231"/>
                  </a:lnTo>
                  <a:lnTo>
                    <a:pt x="11693" y="2016"/>
                  </a:lnTo>
                  <a:lnTo>
                    <a:pt x="12312" y="1812"/>
                  </a:lnTo>
                  <a:lnTo>
                    <a:pt x="12939" y="1617"/>
                  </a:lnTo>
                  <a:lnTo>
                    <a:pt x="13574" y="1432"/>
                  </a:lnTo>
                  <a:lnTo>
                    <a:pt x="14216" y="1257"/>
                  </a:lnTo>
                  <a:lnTo>
                    <a:pt x="14866" y="1091"/>
                  </a:lnTo>
                  <a:lnTo>
                    <a:pt x="15524" y="936"/>
                  </a:lnTo>
                  <a:lnTo>
                    <a:pt x="16189" y="790"/>
                  </a:lnTo>
                  <a:lnTo>
                    <a:pt x="16862" y="654"/>
                  </a:lnTo>
                  <a:lnTo>
                    <a:pt x="17553" y="530"/>
                  </a:lnTo>
                  <a:lnTo>
                    <a:pt x="18252" y="419"/>
                  </a:lnTo>
                  <a:lnTo>
                    <a:pt x="18959" y="320"/>
                  </a:lnTo>
                  <a:lnTo>
                    <a:pt x="19673" y="235"/>
                  </a:lnTo>
                  <a:lnTo>
                    <a:pt x="20395" y="163"/>
                  </a:lnTo>
                  <a:lnTo>
                    <a:pt x="21125" y="104"/>
                  </a:lnTo>
                  <a:lnTo>
                    <a:pt x="21862" y="58"/>
                  </a:lnTo>
                  <a:lnTo>
                    <a:pt x="22607" y="26"/>
                  </a:lnTo>
                  <a:lnTo>
                    <a:pt x="23359" y="6"/>
                  </a:lnTo>
                  <a:lnTo>
                    <a:pt x="24120" y="0"/>
                  </a:lnTo>
                  <a:lnTo>
                    <a:pt x="25284" y="14"/>
                  </a:lnTo>
                  <a:lnTo>
                    <a:pt x="26418" y="58"/>
                  </a:lnTo>
                  <a:lnTo>
                    <a:pt x="27523" y="132"/>
                  </a:lnTo>
                  <a:lnTo>
                    <a:pt x="28599" y="235"/>
                  </a:lnTo>
                  <a:lnTo>
                    <a:pt x="29645" y="368"/>
                  </a:lnTo>
                  <a:lnTo>
                    <a:pt x="30661" y="530"/>
                  </a:lnTo>
                  <a:lnTo>
                    <a:pt x="31649" y="721"/>
                  </a:lnTo>
                  <a:lnTo>
                    <a:pt x="32606" y="942"/>
                  </a:lnTo>
                  <a:lnTo>
                    <a:pt x="33535" y="1193"/>
                  </a:lnTo>
                  <a:lnTo>
                    <a:pt x="34433" y="1473"/>
                  </a:lnTo>
                  <a:lnTo>
                    <a:pt x="35314" y="1780"/>
                  </a:lnTo>
                  <a:lnTo>
                    <a:pt x="36164" y="2110"/>
                  </a:lnTo>
                  <a:lnTo>
                    <a:pt x="36986" y="2465"/>
                  </a:lnTo>
                  <a:lnTo>
                    <a:pt x="37777" y="2844"/>
                  </a:lnTo>
                  <a:lnTo>
                    <a:pt x="38540" y="3246"/>
                  </a:lnTo>
                  <a:lnTo>
                    <a:pt x="39273" y="3673"/>
                  </a:lnTo>
                  <a:lnTo>
                    <a:pt x="39976" y="4124"/>
                  </a:lnTo>
                  <a:lnTo>
                    <a:pt x="40650" y="4599"/>
                  </a:lnTo>
                  <a:lnTo>
                    <a:pt x="41294" y="5097"/>
                  </a:lnTo>
                  <a:lnTo>
                    <a:pt x="41910" y="5620"/>
                  </a:lnTo>
                  <a:lnTo>
                    <a:pt x="42495" y="6154"/>
                  </a:lnTo>
                  <a:lnTo>
                    <a:pt x="43051" y="6709"/>
                  </a:lnTo>
                  <a:lnTo>
                    <a:pt x="43578" y="7285"/>
                  </a:lnTo>
                  <a:lnTo>
                    <a:pt x="44075" y="7882"/>
                  </a:lnTo>
                  <a:lnTo>
                    <a:pt x="44543" y="8499"/>
                  </a:lnTo>
                  <a:lnTo>
                    <a:pt x="44981" y="9137"/>
                  </a:lnTo>
                  <a:lnTo>
                    <a:pt x="45389" y="9795"/>
                  </a:lnTo>
                  <a:lnTo>
                    <a:pt x="45769" y="10475"/>
                  </a:lnTo>
                  <a:lnTo>
                    <a:pt x="46119" y="11175"/>
                  </a:lnTo>
                  <a:lnTo>
                    <a:pt x="46439" y="11896"/>
                  </a:lnTo>
                  <a:lnTo>
                    <a:pt x="46729" y="12623"/>
                  </a:lnTo>
                  <a:lnTo>
                    <a:pt x="46989" y="13365"/>
                  </a:lnTo>
                  <a:lnTo>
                    <a:pt x="47218" y="14121"/>
                  </a:lnTo>
                  <a:lnTo>
                    <a:pt x="47417" y="14891"/>
                  </a:lnTo>
                  <a:lnTo>
                    <a:pt x="47585" y="15675"/>
                  </a:lnTo>
                  <a:lnTo>
                    <a:pt x="47722" y="16473"/>
                  </a:lnTo>
                  <a:lnTo>
                    <a:pt x="47829" y="17286"/>
                  </a:lnTo>
                  <a:lnTo>
                    <a:pt x="47906" y="18112"/>
                  </a:lnTo>
                  <a:lnTo>
                    <a:pt x="47952" y="18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127956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138051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189511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199607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250084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287629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720587" y="5530976"/>
              <a:ext cx="50422" cy="82019"/>
            </a:xfrm>
            <a:custGeom>
              <a:avLst/>
              <a:pathLst>
                <a:path w="50422" h="82019">
                  <a:moveTo>
                    <a:pt x="47967" y="19809"/>
                  </a:moveTo>
                  <a:lnTo>
                    <a:pt x="47954" y="20598"/>
                  </a:lnTo>
                  <a:lnTo>
                    <a:pt x="47917" y="21374"/>
                  </a:lnTo>
                  <a:lnTo>
                    <a:pt x="47854" y="22135"/>
                  </a:lnTo>
                  <a:lnTo>
                    <a:pt x="47766" y="22882"/>
                  </a:lnTo>
                  <a:lnTo>
                    <a:pt x="47653" y="23615"/>
                  </a:lnTo>
                  <a:lnTo>
                    <a:pt x="47515" y="24333"/>
                  </a:lnTo>
                  <a:lnTo>
                    <a:pt x="47352" y="25038"/>
                  </a:lnTo>
                  <a:lnTo>
                    <a:pt x="47164" y="25728"/>
                  </a:lnTo>
                  <a:lnTo>
                    <a:pt x="46950" y="26404"/>
                  </a:lnTo>
                  <a:lnTo>
                    <a:pt x="46712" y="27066"/>
                  </a:lnTo>
                  <a:lnTo>
                    <a:pt x="46450" y="27712"/>
                  </a:lnTo>
                  <a:lnTo>
                    <a:pt x="46168" y="28341"/>
                  </a:lnTo>
                  <a:lnTo>
                    <a:pt x="45865" y="28952"/>
                  </a:lnTo>
                  <a:lnTo>
                    <a:pt x="45542" y="29546"/>
                  </a:lnTo>
                  <a:lnTo>
                    <a:pt x="45197" y="30122"/>
                  </a:lnTo>
                  <a:lnTo>
                    <a:pt x="44832" y="30681"/>
                  </a:lnTo>
                  <a:lnTo>
                    <a:pt x="44446" y="31222"/>
                  </a:lnTo>
                  <a:lnTo>
                    <a:pt x="44040" y="31746"/>
                  </a:lnTo>
                  <a:lnTo>
                    <a:pt x="43613" y="32253"/>
                  </a:lnTo>
                  <a:lnTo>
                    <a:pt x="43165" y="32742"/>
                  </a:lnTo>
                  <a:lnTo>
                    <a:pt x="42708" y="33214"/>
                  </a:lnTo>
                  <a:lnTo>
                    <a:pt x="42233" y="33669"/>
                  </a:lnTo>
                  <a:lnTo>
                    <a:pt x="41739" y="34109"/>
                  </a:lnTo>
                  <a:lnTo>
                    <a:pt x="41226" y="34532"/>
                  </a:lnTo>
                  <a:lnTo>
                    <a:pt x="40695" y="34938"/>
                  </a:lnTo>
                  <a:lnTo>
                    <a:pt x="40146" y="35328"/>
                  </a:lnTo>
                  <a:lnTo>
                    <a:pt x="39578" y="35702"/>
                  </a:lnTo>
                  <a:lnTo>
                    <a:pt x="38991" y="36060"/>
                  </a:lnTo>
                  <a:lnTo>
                    <a:pt x="38386" y="36401"/>
                  </a:lnTo>
                  <a:lnTo>
                    <a:pt x="37762" y="36725"/>
                  </a:lnTo>
                  <a:lnTo>
                    <a:pt x="37122" y="37022"/>
                  </a:lnTo>
                  <a:lnTo>
                    <a:pt x="36468" y="37302"/>
                  </a:lnTo>
                  <a:lnTo>
                    <a:pt x="35799" y="37564"/>
                  </a:lnTo>
                  <a:lnTo>
                    <a:pt x="35117" y="37808"/>
                  </a:lnTo>
                  <a:lnTo>
                    <a:pt x="34420" y="38035"/>
                  </a:lnTo>
                  <a:lnTo>
                    <a:pt x="33709" y="38245"/>
                  </a:lnTo>
                  <a:lnTo>
                    <a:pt x="32983" y="38437"/>
                  </a:lnTo>
                  <a:lnTo>
                    <a:pt x="32244" y="38611"/>
                  </a:lnTo>
                  <a:lnTo>
                    <a:pt x="31490" y="38768"/>
                  </a:lnTo>
                  <a:lnTo>
                    <a:pt x="30723" y="38908"/>
                  </a:lnTo>
                  <a:lnTo>
                    <a:pt x="30723" y="39236"/>
                  </a:lnTo>
                  <a:lnTo>
                    <a:pt x="32608" y="39513"/>
                  </a:lnTo>
                  <a:lnTo>
                    <a:pt x="34401" y="39866"/>
                  </a:lnTo>
                  <a:lnTo>
                    <a:pt x="36100" y="40295"/>
                  </a:lnTo>
                  <a:lnTo>
                    <a:pt x="37708" y="40798"/>
                  </a:lnTo>
                  <a:lnTo>
                    <a:pt x="39222" y="41377"/>
                  </a:lnTo>
                  <a:lnTo>
                    <a:pt x="40643" y="42032"/>
                  </a:lnTo>
                  <a:lnTo>
                    <a:pt x="41972" y="42761"/>
                  </a:lnTo>
                  <a:lnTo>
                    <a:pt x="43208" y="43566"/>
                  </a:lnTo>
                  <a:lnTo>
                    <a:pt x="44352" y="44446"/>
                  </a:lnTo>
                  <a:lnTo>
                    <a:pt x="45402" y="45402"/>
                  </a:lnTo>
                  <a:lnTo>
                    <a:pt x="46356" y="46414"/>
                  </a:lnTo>
                  <a:lnTo>
                    <a:pt x="47209" y="47487"/>
                  </a:lnTo>
                  <a:lnTo>
                    <a:pt x="47962" y="48619"/>
                  </a:lnTo>
                  <a:lnTo>
                    <a:pt x="48615" y="49811"/>
                  </a:lnTo>
                  <a:lnTo>
                    <a:pt x="49167" y="51064"/>
                  </a:lnTo>
                  <a:lnTo>
                    <a:pt x="49619" y="52376"/>
                  </a:lnTo>
                  <a:lnTo>
                    <a:pt x="49971" y="53749"/>
                  </a:lnTo>
                  <a:lnTo>
                    <a:pt x="50222" y="55181"/>
                  </a:lnTo>
                  <a:lnTo>
                    <a:pt x="50372" y="56673"/>
                  </a:lnTo>
                  <a:lnTo>
                    <a:pt x="50422" y="58226"/>
                  </a:lnTo>
                  <a:lnTo>
                    <a:pt x="50404" y="59265"/>
                  </a:lnTo>
                  <a:lnTo>
                    <a:pt x="50350" y="60287"/>
                  </a:lnTo>
                  <a:lnTo>
                    <a:pt x="50260" y="61291"/>
                  </a:lnTo>
                  <a:lnTo>
                    <a:pt x="50134" y="62277"/>
                  </a:lnTo>
                  <a:lnTo>
                    <a:pt x="49972" y="63246"/>
                  </a:lnTo>
                  <a:lnTo>
                    <a:pt x="49774" y="64198"/>
                  </a:lnTo>
                  <a:lnTo>
                    <a:pt x="49540" y="65132"/>
                  </a:lnTo>
                  <a:lnTo>
                    <a:pt x="49270" y="66049"/>
                  </a:lnTo>
                  <a:lnTo>
                    <a:pt x="48964" y="66949"/>
                  </a:lnTo>
                  <a:lnTo>
                    <a:pt x="48622" y="67830"/>
                  </a:lnTo>
                  <a:lnTo>
                    <a:pt x="48254" y="68692"/>
                  </a:lnTo>
                  <a:lnTo>
                    <a:pt x="47849" y="69529"/>
                  </a:lnTo>
                  <a:lnTo>
                    <a:pt x="47407" y="70342"/>
                  </a:lnTo>
                  <a:lnTo>
                    <a:pt x="46928" y="71131"/>
                  </a:lnTo>
                  <a:lnTo>
                    <a:pt x="46412" y="71896"/>
                  </a:lnTo>
                  <a:lnTo>
                    <a:pt x="45858" y="72637"/>
                  </a:lnTo>
                  <a:lnTo>
                    <a:pt x="45268" y="73354"/>
                  </a:lnTo>
                  <a:lnTo>
                    <a:pt x="44640" y="74047"/>
                  </a:lnTo>
                  <a:lnTo>
                    <a:pt x="43976" y="74716"/>
                  </a:lnTo>
                  <a:lnTo>
                    <a:pt x="43274" y="75361"/>
                  </a:lnTo>
                  <a:lnTo>
                    <a:pt x="42534" y="75980"/>
                  </a:lnTo>
                  <a:lnTo>
                    <a:pt x="41757" y="76570"/>
                  </a:lnTo>
                  <a:lnTo>
                    <a:pt x="40941" y="77132"/>
                  </a:lnTo>
                  <a:lnTo>
                    <a:pt x="40087" y="77666"/>
                  </a:lnTo>
                  <a:lnTo>
                    <a:pt x="39195" y="78171"/>
                  </a:lnTo>
                  <a:lnTo>
                    <a:pt x="38264" y="78648"/>
                  </a:lnTo>
                  <a:lnTo>
                    <a:pt x="37296" y="79097"/>
                  </a:lnTo>
                  <a:lnTo>
                    <a:pt x="36289" y="79517"/>
                  </a:lnTo>
                  <a:lnTo>
                    <a:pt x="35244" y="79909"/>
                  </a:lnTo>
                  <a:lnTo>
                    <a:pt x="34161" y="80272"/>
                  </a:lnTo>
                  <a:lnTo>
                    <a:pt x="33038" y="80604"/>
                  </a:lnTo>
                  <a:lnTo>
                    <a:pt x="31875" y="80901"/>
                  </a:lnTo>
                  <a:lnTo>
                    <a:pt x="30672" y="81163"/>
                  </a:lnTo>
                  <a:lnTo>
                    <a:pt x="29428" y="81390"/>
                  </a:lnTo>
                  <a:lnTo>
                    <a:pt x="28144" y="81582"/>
                  </a:lnTo>
                  <a:lnTo>
                    <a:pt x="26820" y="81739"/>
                  </a:lnTo>
                  <a:lnTo>
                    <a:pt x="25455" y="81862"/>
                  </a:lnTo>
                  <a:lnTo>
                    <a:pt x="24050" y="81949"/>
                  </a:lnTo>
                  <a:lnTo>
                    <a:pt x="22604" y="82001"/>
                  </a:lnTo>
                  <a:lnTo>
                    <a:pt x="21118" y="82019"/>
                  </a:lnTo>
                  <a:lnTo>
                    <a:pt x="19935" y="82009"/>
                  </a:lnTo>
                  <a:lnTo>
                    <a:pt x="18765" y="81982"/>
                  </a:lnTo>
                  <a:lnTo>
                    <a:pt x="17608" y="81935"/>
                  </a:lnTo>
                  <a:lnTo>
                    <a:pt x="16464" y="81870"/>
                  </a:lnTo>
                  <a:lnTo>
                    <a:pt x="15334" y="81787"/>
                  </a:lnTo>
                  <a:lnTo>
                    <a:pt x="14216" y="81685"/>
                  </a:lnTo>
                  <a:lnTo>
                    <a:pt x="13112" y="81564"/>
                  </a:lnTo>
                  <a:lnTo>
                    <a:pt x="12020" y="81425"/>
                  </a:lnTo>
                  <a:lnTo>
                    <a:pt x="10942" y="81267"/>
                  </a:lnTo>
                  <a:lnTo>
                    <a:pt x="9877" y="81091"/>
                  </a:lnTo>
                  <a:lnTo>
                    <a:pt x="8835" y="80890"/>
                  </a:lnTo>
                  <a:lnTo>
                    <a:pt x="7805" y="80659"/>
                  </a:lnTo>
                  <a:lnTo>
                    <a:pt x="6788" y="80397"/>
                  </a:lnTo>
                  <a:lnTo>
                    <a:pt x="5782" y="80104"/>
                  </a:lnTo>
                  <a:lnTo>
                    <a:pt x="4788" y="79781"/>
                  </a:lnTo>
                  <a:lnTo>
                    <a:pt x="3806" y="79428"/>
                  </a:lnTo>
                  <a:lnTo>
                    <a:pt x="2837" y="79044"/>
                  </a:lnTo>
                  <a:lnTo>
                    <a:pt x="1879" y="78629"/>
                  </a:lnTo>
                  <a:lnTo>
                    <a:pt x="933" y="78183"/>
                  </a:lnTo>
                  <a:lnTo>
                    <a:pt x="0" y="77708"/>
                  </a:lnTo>
                  <a:lnTo>
                    <a:pt x="0" y="68431"/>
                  </a:lnTo>
                  <a:lnTo>
                    <a:pt x="957" y="68921"/>
                  </a:lnTo>
                  <a:lnTo>
                    <a:pt x="1929" y="69389"/>
                  </a:lnTo>
                  <a:lnTo>
                    <a:pt x="2917" y="69834"/>
                  </a:lnTo>
                  <a:lnTo>
                    <a:pt x="3920" y="70256"/>
                  </a:lnTo>
                  <a:lnTo>
                    <a:pt x="4938" y="70654"/>
                  </a:lnTo>
                  <a:lnTo>
                    <a:pt x="5972" y="71030"/>
                  </a:lnTo>
                  <a:lnTo>
                    <a:pt x="7021" y="71383"/>
                  </a:lnTo>
                  <a:lnTo>
                    <a:pt x="8085" y="71714"/>
                  </a:lnTo>
                  <a:lnTo>
                    <a:pt x="9164" y="72021"/>
                  </a:lnTo>
                  <a:lnTo>
                    <a:pt x="10259" y="72305"/>
                  </a:lnTo>
                  <a:lnTo>
                    <a:pt x="11367" y="72564"/>
                  </a:lnTo>
                  <a:lnTo>
                    <a:pt x="12466" y="72796"/>
                  </a:lnTo>
                  <a:lnTo>
                    <a:pt x="13554" y="73001"/>
                  </a:lnTo>
                  <a:lnTo>
                    <a:pt x="14633" y="73178"/>
                  </a:lnTo>
                  <a:lnTo>
                    <a:pt x="15702" y="73328"/>
                  </a:lnTo>
                  <a:lnTo>
                    <a:pt x="16761" y="73451"/>
                  </a:lnTo>
                  <a:lnTo>
                    <a:pt x="17811" y="73547"/>
                  </a:lnTo>
                  <a:lnTo>
                    <a:pt x="18850" y="73615"/>
                  </a:lnTo>
                  <a:lnTo>
                    <a:pt x="19880" y="73656"/>
                  </a:lnTo>
                  <a:lnTo>
                    <a:pt x="20900" y="73669"/>
                  </a:lnTo>
                  <a:lnTo>
                    <a:pt x="21890" y="73659"/>
                  </a:lnTo>
                  <a:lnTo>
                    <a:pt x="22854" y="73626"/>
                  </a:lnTo>
                  <a:lnTo>
                    <a:pt x="23789" y="73571"/>
                  </a:lnTo>
                  <a:lnTo>
                    <a:pt x="24698" y="73495"/>
                  </a:lnTo>
                  <a:lnTo>
                    <a:pt x="25579" y="73397"/>
                  </a:lnTo>
                  <a:lnTo>
                    <a:pt x="26433" y="73277"/>
                  </a:lnTo>
                  <a:lnTo>
                    <a:pt x="27260" y="73135"/>
                  </a:lnTo>
                  <a:lnTo>
                    <a:pt x="28060" y="72971"/>
                  </a:lnTo>
                  <a:lnTo>
                    <a:pt x="28832" y="72785"/>
                  </a:lnTo>
                  <a:lnTo>
                    <a:pt x="29577" y="72578"/>
                  </a:lnTo>
                  <a:lnTo>
                    <a:pt x="30295" y="72350"/>
                  </a:lnTo>
                  <a:lnTo>
                    <a:pt x="30987" y="72104"/>
                  </a:lnTo>
                  <a:lnTo>
                    <a:pt x="31652" y="71840"/>
                  </a:lnTo>
                  <a:lnTo>
                    <a:pt x="32292" y="71556"/>
                  </a:lnTo>
                  <a:lnTo>
                    <a:pt x="32905" y="71255"/>
                  </a:lnTo>
                  <a:lnTo>
                    <a:pt x="33493" y="70934"/>
                  </a:lnTo>
                  <a:lnTo>
                    <a:pt x="34054" y="70595"/>
                  </a:lnTo>
                  <a:lnTo>
                    <a:pt x="34588" y="70238"/>
                  </a:lnTo>
                  <a:lnTo>
                    <a:pt x="35097" y="69862"/>
                  </a:lnTo>
                  <a:lnTo>
                    <a:pt x="35579" y="69468"/>
                  </a:lnTo>
                  <a:lnTo>
                    <a:pt x="36046" y="69054"/>
                  </a:lnTo>
                  <a:lnTo>
                    <a:pt x="36487" y="68623"/>
                  </a:lnTo>
                  <a:lnTo>
                    <a:pt x="36902" y="68173"/>
                  </a:lnTo>
                  <a:lnTo>
                    <a:pt x="37291" y="67704"/>
                  </a:lnTo>
                  <a:lnTo>
                    <a:pt x="37653" y="67216"/>
                  </a:lnTo>
                  <a:lnTo>
                    <a:pt x="37989" y="66711"/>
                  </a:lnTo>
                  <a:lnTo>
                    <a:pt x="38299" y="66186"/>
                  </a:lnTo>
                  <a:lnTo>
                    <a:pt x="38583" y="65643"/>
                  </a:lnTo>
                  <a:lnTo>
                    <a:pt x="38840" y="65082"/>
                  </a:lnTo>
                  <a:lnTo>
                    <a:pt x="39072" y="64502"/>
                  </a:lnTo>
                  <a:lnTo>
                    <a:pt x="39290" y="63905"/>
                  </a:lnTo>
                  <a:lnTo>
                    <a:pt x="39484" y="63295"/>
                  </a:lnTo>
                  <a:lnTo>
                    <a:pt x="39656" y="62670"/>
                  </a:lnTo>
                  <a:lnTo>
                    <a:pt x="39805" y="62031"/>
                  </a:lnTo>
                  <a:lnTo>
                    <a:pt x="39931" y="61377"/>
                  </a:lnTo>
                  <a:lnTo>
                    <a:pt x="40034" y="60710"/>
                  </a:lnTo>
                  <a:lnTo>
                    <a:pt x="40115" y="60028"/>
                  </a:lnTo>
                  <a:lnTo>
                    <a:pt x="40172" y="59333"/>
                  </a:lnTo>
                  <a:lnTo>
                    <a:pt x="40206" y="58623"/>
                  </a:lnTo>
                  <a:lnTo>
                    <a:pt x="40218" y="57899"/>
                  </a:lnTo>
                  <a:lnTo>
                    <a:pt x="40203" y="57167"/>
                  </a:lnTo>
                  <a:lnTo>
                    <a:pt x="40159" y="56458"/>
                  </a:lnTo>
                  <a:lnTo>
                    <a:pt x="40085" y="55770"/>
                  </a:lnTo>
                  <a:lnTo>
                    <a:pt x="39982" y="55105"/>
                  </a:lnTo>
                  <a:lnTo>
                    <a:pt x="39849" y="54461"/>
                  </a:lnTo>
                  <a:lnTo>
                    <a:pt x="39687" y="53839"/>
                  </a:lnTo>
                  <a:lnTo>
                    <a:pt x="39496" y="53238"/>
                  </a:lnTo>
                  <a:lnTo>
                    <a:pt x="39275" y="52660"/>
                  </a:lnTo>
                  <a:lnTo>
                    <a:pt x="39024" y="52103"/>
                  </a:lnTo>
                  <a:lnTo>
                    <a:pt x="38744" y="51568"/>
                  </a:lnTo>
                  <a:lnTo>
                    <a:pt x="38448" y="51043"/>
                  </a:lnTo>
                  <a:lnTo>
                    <a:pt x="38127" y="50538"/>
                  </a:lnTo>
                  <a:lnTo>
                    <a:pt x="37780" y="50052"/>
                  </a:lnTo>
                  <a:lnTo>
                    <a:pt x="37409" y="49586"/>
                  </a:lnTo>
                  <a:lnTo>
                    <a:pt x="37012" y="49140"/>
                  </a:lnTo>
                  <a:lnTo>
                    <a:pt x="36590" y="48713"/>
                  </a:lnTo>
                  <a:lnTo>
                    <a:pt x="36143" y="48306"/>
                  </a:lnTo>
                  <a:lnTo>
                    <a:pt x="35671" y="47919"/>
                  </a:lnTo>
                  <a:lnTo>
                    <a:pt x="35174" y="47551"/>
                  </a:lnTo>
                  <a:lnTo>
                    <a:pt x="34652" y="47203"/>
                  </a:lnTo>
                  <a:lnTo>
                    <a:pt x="34105" y="46863"/>
                  </a:lnTo>
                  <a:lnTo>
                    <a:pt x="33534" y="46541"/>
                  </a:lnTo>
                  <a:lnTo>
                    <a:pt x="32939" y="46239"/>
                  </a:lnTo>
                  <a:lnTo>
                    <a:pt x="32320" y="45954"/>
                  </a:lnTo>
                  <a:lnTo>
                    <a:pt x="31678" y="45688"/>
                  </a:lnTo>
                  <a:lnTo>
                    <a:pt x="31011" y="45441"/>
                  </a:lnTo>
                  <a:lnTo>
                    <a:pt x="30320" y="45213"/>
                  </a:lnTo>
                  <a:lnTo>
                    <a:pt x="29605" y="45003"/>
                  </a:lnTo>
                  <a:lnTo>
                    <a:pt x="28866" y="44811"/>
                  </a:lnTo>
                  <a:lnTo>
                    <a:pt x="28103" y="44638"/>
                  </a:lnTo>
                  <a:lnTo>
                    <a:pt x="27329" y="44482"/>
                  </a:lnTo>
                  <a:lnTo>
                    <a:pt x="26534" y="44343"/>
                  </a:lnTo>
                  <a:lnTo>
                    <a:pt x="25718" y="44221"/>
                  </a:lnTo>
                  <a:lnTo>
                    <a:pt x="24881" y="44114"/>
                  </a:lnTo>
                  <a:lnTo>
                    <a:pt x="24024" y="44024"/>
                  </a:lnTo>
                  <a:lnTo>
                    <a:pt x="23146" y="43950"/>
                  </a:lnTo>
                  <a:lnTo>
                    <a:pt x="22247" y="43893"/>
                  </a:lnTo>
                  <a:lnTo>
                    <a:pt x="21328" y="43852"/>
                  </a:lnTo>
                  <a:lnTo>
                    <a:pt x="20388" y="43828"/>
                  </a:lnTo>
                  <a:lnTo>
                    <a:pt x="19427" y="43819"/>
                  </a:lnTo>
                  <a:lnTo>
                    <a:pt x="12169" y="43819"/>
                  </a:lnTo>
                  <a:lnTo>
                    <a:pt x="12169" y="35579"/>
                  </a:lnTo>
                  <a:lnTo>
                    <a:pt x="19427" y="35579"/>
                  </a:lnTo>
                  <a:lnTo>
                    <a:pt x="20301" y="35568"/>
                  </a:lnTo>
                  <a:lnTo>
                    <a:pt x="21155" y="35536"/>
                  </a:lnTo>
                  <a:lnTo>
                    <a:pt x="21990" y="35481"/>
                  </a:lnTo>
                  <a:lnTo>
                    <a:pt x="22806" y="35405"/>
                  </a:lnTo>
                  <a:lnTo>
                    <a:pt x="23601" y="35306"/>
                  </a:lnTo>
                  <a:lnTo>
                    <a:pt x="24377" y="35186"/>
                  </a:lnTo>
                  <a:lnTo>
                    <a:pt x="25133" y="35045"/>
                  </a:lnTo>
                  <a:lnTo>
                    <a:pt x="25870" y="34881"/>
                  </a:lnTo>
                  <a:lnTo>
                    <a:pt x="26587" y="34695"/>
                  </a:lnTo>
                  <a:lnTo>
                    <a:pt x="27285" y="34488"/>
                  </a:lnTo>
                  <a:lnTo>
                    <a:pt x="27961" y="34260"/>
                  </a:lnTo>
                  <a:lnTo>
                    <a:pt x="28614" y="34014"/>
                  </a:lnTo>
                  <a:lnTo>
                    <a:pt x="29244" y="33750"/>
                  </a:lnTo>
                  <a:lnTo>
                    <a:pt x="29852" y="33466"/>
                  </a:lnTo>
                  <a:lnTo>
                    <a:pt x="30436" y="33165"/>
                  </a:lnTo>
                  <a:lnTo>
                    <a:pt x="30998" y="32844"/>
                  </a:lnTo>
                  <a:lnTo>
                    <a:pt x="31536" y="32505"/>
                  </a:lnTo>
                  <a:lnTo>
                    <a:pt x="32052" y="32148"/>
                  </a:lnTo>
                  <a:lnTo>
                    <a:pt x="32545" y="31772"/>
                  </a:lnTo>
                  <a:lnTo>
                    <a:pt x="33015" y="31377"/>
                  </a:lnTo>
                  <a:lnTo>
                    <a:pt x="33472" y="30966"/>
                  </a:lnTo>
                  <a:lnTo>
                    <a:pt x="33907" y="30539"/>
                  </a:lnTo>
                  <a:lnTo>
                    <a:pt x="34319" y="30097"/>
                  </a:lnTo>
                  <a:lnTo>
                    <a:pt x="34708" y="29640"/>
                  </a:lnTo>
                  <a:lnTo>
                    <a:pt x="35075" y="29167"/>
                  </a:lnTo>
                  <a:lnTo>
                    <a:pt x="35418" y="28679"/>
                  </a:lnTo>
                  <a:lnTo>
                    <a:pt x="35738" y="28176"/>
                  </a:lnTo>
                  <a:lnTo>
                    <a:pt x="36036" y="27658"/>
                  </a:lnTo>
                  <a:lnTo>
                    <a:pt x="36310" y="27124"/>
                  </a:lnTo>
                  <a:lnTo>
                    <a:pt x="36562" y="26575"/>
                  </a:lnTo>
                  <a:lnTo>
                    <a:pt x="36790" y="26013"/>
                  </a:lnTo>
                  <a:lnTo>
                    <a:pt x="36994" y="25440"/>
                  </a:lnTo>
                  <a:lnTo>
                    <a:pt x="37174" y="24856"/>
                  </a:lnTo>
                  <a:lnTo>
                    <a:pt x="37330" y="24261"/>
                  </a:lnTo>
                  <a:lnTo>
                    <a:pt x="37462" y="23656"/>
                  </a:lnTo>
                  <a:lnTo>
                    <a:pt x="37570" y="23039"/>
                  </a:lnTo>
                  <a:lnTo>
                    <a:pt x="37654" y="22412"/>
                  </a:lnTo>
                  <a:lnTo>
                    <a:pt x="37714" y="21773"/>
                  </a:lnTo>
                  <a:lnTo>
                    <a:pt x="37750" y="21124"/>
                  </a:lnTo>
                  <a:lnTo>
                    <a:pt x="37762" y="20463"/>
                  </a:lnTo>
                  <a:lnTo>
                    <a:pt x="37752" y="19902"/>
                  </a:lnTo>
                  <a:lnTo>
                    <a:pt x="37723" y="19352"/>
                  </a:lnTo>
                  <a:lnTo>
                    <a:pt x="37674" y="18815"/>
                  </a:lnTo>
                  <a:lnTo>
                    <a:pt x="37605" y="18289"/>
                  </a:lnTo>
                  <a:lnTo>
                    <a:pt x="37517" y="17776"/>
                  </a:lnTo>
                  <a:lnTo>
                    <a:pt x="37409" y="17274"/>
                  </a:lnTo>
                  <a:lnTo>
                    <a:pt x="37281" y="16785"/>
                  </a:lnTo>
                  <a:lnTo>
                    <a:pt x="37134" y="16307"/>
                  </a:lnTo>
                  <a:lnTo>
                    <a:pt x="36967" y="15842"/>
                  </a:lnTo>
                  <a:lnTo>
                    <a:pt x="36780" y="15388"/>
                  </a:lnTo>
                  <a:lnTo>
                    <a:pt x="36575" y="14948"/>
                  </a:lnTo>
                  <a:lnTo>
                    <a:pt x="36354" y="14522"/>
                  </a:lnTo>
                  <a:lnTo>
                    <a:pt x="36117" y="14110"/>
                  </a:lnTo>
                  <a:lnTo>
                    <a:pt x="35863" y="13712"/>
                  </a:lnTo>
                  <a:lnTo>
                    <a:pt x="35593" y="13328"/>
                  </a:lnTo>
                  <a:lnTo>
                    <a:pt x="35306" y="12959"/>
                  </a:lnTo>
                  <a:lnTo>
                    <a:pt x="35004" y="12604"/>
                  </a:lnTo>
                  <a:lnTo>
                    <a:pt x="34684" y="12263"/>
                  </a:lnTo>
                  <a:lnTo>
                    <a:pt x="34349" y="11936"/>
                  </a:lnTo>
                  <a:lnTo>
                    <a:pt x="33997" y="11623"/>
                  </a:lnTo>
                  <a:lnTo>
                    <a:pt x="33630" y="11314"/>
                  </a:lnTo>
                  <a:lnTo>
                    <a:pt x="33248" y="11021"/>
                  </a:lnTo>
                  <a:lnTo>
                    <a:pt x="32852" y="10742"/>
                  </a:lnTo>
                  <a:lnTo>
                    <a:pt x="32443" y="10479"/>
                  </a:lnTo>
                  <a:lnTo>
                    <a:pt x="32019" y="10231"/>
                  </a:lnTo>
                  <a:lnTo>
                    <a:pt x="31580" y="9999"/>
                  </a:lnTo>
                  <a:lnTo>
                    <a:pt x="31128" y="9782"/>
                  </a:lnTo>
                  <a:lnTo>
                    <a:pt x="30661" y="9580"/>
                  </a:lnTo>
                  <a:lnTo>
                    <a:pt x="30181" y="9393"/>
                  </a:lnTo>
                  <a:lnTo>
                    <a:pt x="29686" y="9222"/>
                  </a:lnTo>
                  <a:lnTo>
                    <a:pt x="29178" y="9066"/>
                  </a:lnTo>
                  <a:lnTo>
                    <a:pt x="28660" y="8927"/>
                  </a:lnTo>
                  <a:lnTo>
                    <a:pt x="28130" y="8804"/>
                  </a:lnTo>
                  <a:lnTo>
                    <a:pt x="27590" y="8698"/>
                  </a:lnTo>
                  <a:lnTo>
                    <a:pt x="27039" y="8608"/>
                  </a:lnTo>
                  <a:lnTo>
                    <a:pt x="26477" y="8534"/>
                  </a:lnTo>
                  <a:lnTo>
                    <a:pt x="25904" y="8477"/>
                  </a:lnTo>
                  <a:lnTo>
                    <a:pt x="25320" y="8436"/>
                  </a:lnTo>
                  <a:lnTo>
                    <a:pt x="24725" y="8412"/>
                  </a:lnTo>
                  <a:lnTo>
                    <a:pt x="24120" y="8403"/>
                  </a:lnTo>
                  <a:lnTo>
                    <a:pt x="22965" y="8422"/>
                  </a:lnTo>
                  <a:lnTo>
                    <a:pt x="21839" y="8478"/>
                  </a:lnTo>
                  <a:lnTo>
                    <a:pt x="20739" y="8570"/>
                  </a:lnTo>
                  <a:lnTo>
                    <a:pt x="19667" y="8700"/>
                  </a:lnTo>
                  <a:lnTo>
                    <a:pt x="18622" y="8867"/>
                  </a:lnTo>
                  <a:lnTo>
                    <a:pt x="17604" y="9071"/>
                  </a:lnTo>
                  <a:lnTo>
                    <a:pt x="16613" y="9312"/>
                  </a:lnTo>
                  <a:lnTo>
                    <a:pt x="15650" y="9591"/>
                  </a:lnTo>
                  <a:lnTo>
                    <a:pt x="14714" y="9906"/>
                  </a:lnTo>
                  <a:lnTo>
                    <a:pt x="13806" y="10259"/>
                  </a:lnTo>
                  <a:lnTo>
                    <a:pt x="12926" y="10630"/>
                  </a:lnTo>
                  <a:lnTo>
                    <a:pt x="12053" y="11025"/>
                  </a:lnTo>
                  <a:lnTo>
                    <a:pt x="11188" y="11442"/>
                  </a:lnTo>
                  <a:lnTo>
                    <a:pt x="10331" y="11883"/>
                  </a:lnTo>
                  <a:lnTo>
                    <a:pt x="9481" y="12346"/>
                  </a:lnTo>
                  <a:lnTo>
                    <a:pt x="8639" y="12832"/>
                  </a:lnTo>
                  <a:lnTo>
                    <a:pt x="7805" y="13341"/>
                  </a:lnTo>
                  <a:lnTo>
                    <a:pt x="6978" y="13873"/>
                  </a:lnTo>
                  <a:lnTo>
                    <a:pt x="6159" y="14428"/>
                  </a:lnTo>
                  <a:lnTo>
                    <a:pt x="5347" y="15006"/>
                  </a:lnTo>
                  <a:lnTo>
                    <a:pt x="327" y="8185"/>
                  </a:lnTo>
                  <a:lnTo>
                    <a:pt x="746" y="7849"/>
                  </a:lnTo>
                  <a:lnTo>
                    <a:pt x="1174" y="7517"/>
                  </a:lnTo>
                  <a:lnTo>
                    <a:pt x="1610" y="7190"/>
                  </a:lnTo>
                  <a:lnTo>
                    <a:pt x="2056" y="6867"/>
                  </a:lnTo>
                  <a:lnTo>
                    <a:pt x="2510" y="6548"/>
                  </a:lnTo>
                  <a:lnTo>
                    <a:pt x="2972" y="6234"/>
                  </a:lnTo>
                  <a:lnTo>
                    <a:pt x="3444" y="5924"/>
                  </a:lnTo>
                  <a:lnTo>
                    <a:pt x="3924" y="5618"/>
                  </a:lnTo>
                  <a:lnTo>
                    <a:pt x="4413" y="5317"/>
                  </a:lnTo>
                  <a:lnTo>
                    <a:pt x="4911" y="5020"/>
                  </a:lnTo>
                  <a:lnTo>
                    <a:pt x="5428" y="4729"/>
                  </a:lnTo>
                  <a:lnTo>
                    <a:pt x="5954" y="4446"/>
                  </a:lnTo>
                  <a:lnTo>
                    <a:pt x="6489" y="4170"/>
                  </a:lnTo>
                  <a:lnTo>
                    <a:pt x="7033" y="3902"/>
                  </a:lnTo>
                  <a:lnTo>
                    <a:pt x="7585" y="3642"/>
                  </a:lnTo>
                  <a:lnTo>
                    <a:pt x="8146" y="3389"/>
                  </a:lnTo>
                  <a:lnTo>
                    <a:pt x="8715" y="3144"/>
                  </a:lnTo>
                  <a:lnTo>
                    <a:pt x="9294" y="2907"/>
                  </a:lnTo>
                  <a:lnTo>
                    <a:pt x="9881" y="2677"/>
                  </a:lnTo>
                  <a:lnTo>
                    <a:pt x="10477" y="2455"/>
                  </a:lnTo>
                  <a:lnTo>
                    <a:pt x="11081" y="2231"/>
                  </a:lnTo>
                  <a:lnTo>
                    <a:pt x="11693" y="2016"/>
                  </a:lnTo>
                  <a:lnTo>
                    <a:pt x="12312" y="1812"/>
                  </a:lnTo>
                  <a:lnTo>
                    <a:pt x="12939" y="1617"/>
                  </a:lnTo>
                  <a:lnTo>
                    <a:pt x="13574" y="1432"/>
                  </a:lnTo>
                  <a:lnTo>
                    <a:pt x="14216" y="1257"/>
                  </a:lnTo>
                  <a:lnTo>
                    <a:pt x="14866" y="1091"/>
                  </a:lnTo>
                  <a:lnTo>
                    <a:pt x="15524" y="936"/>
                  </a:lnTo>
                  <a:lnTo>
                    <a:pt x="16189" y="790"/>
                  </a:lnTo>
                  <a:lnTo>
                    <a:pt x="16862" y="654"/>
                  </a:lnTo>
                  <a:lnTo>
                    <a:pt x="17553" y="530"/>
                  </a:lnTo>
                  <a:lnTo>
                    <a:pt x="18252" y="419"/>
                  </a:lnTo>
                  <a:lnTo>
                    <a:pt x="18959" y="320"/>
                  </a:lnTo>
                  <a:lnTo>
                    <a:pt x="19673" y="235"/>
                  </a:lnTo>
                  <a:lnTo>
                    <a:pt x="20395" y="163"/>
                  </a:lnTo>
                  <a:lnTo>
                    <a:pt x="21125" y="104"/>
                  </a:lnTo>
                  <a:lnTo>
                    <a:pt x="21862" y="58"/>
                  </a:lnTo>
                  <a:lnTo>
                    <a:pt x="22607" y="26"/>
                  </a:lnTo>
                  <a:lnTo>
                    <a:pt x="23359" y="6"/>
                  </a:lnTo>
                  <a:lnTo>
                    <a:pt x="24120" y="0"/>
                  </a:lnTo>
                  <a:lnTo>
                    <a:pt x="25284" y="14"/>
                  </a:lnTo>
                  <a:lnTo>
                    <a:pt x="26418" y="58"/>
                  </a:lnTo>
                  <a:lnTo>
                    <a:pt x="27523" y="132"/>
                  </a:lnTo>
                  <a:lnTo>
                    <a:pt x="28599" y="235"/>
                  </a:lnTo>
                  <a:lnTo>
                    <a:pt x="29645" y="368"/>
                  </a:lnTo>
                  <a:lnTo>
                    <a:pt x="30661" y="530"/>
                  </a:lnTo>
                  <a:lnTo>
                    <a:pt x="31649" y="721"/>
                  </a:lnTo>
                  <a:lnTo>
                    <a:pt x="32606" y="942"/>
                  </a:lnTo>
                  <a:lnTo>
                    <a:pt x="33535" y="1193"/>
                  </a:lnTo>
                  <a:lnTo>
                    <a:pt x="34433" y="1473"/>
                  </a:lnTo>
                  <a:lnTo>
                    <a:pt x="35314" y="1780"/>
                  </a:lnTo>
                  <a:lnTo>
                    <a:pt x="36164" y="2110"/>
                  </a:lnTo>
                  <a:lnTo>
                    <a:pt x="36986" y="2465"/>
                  </a:lnTo>
                  <a:lnTo>
                    <a:pt x="37777" y="2844"/>
                  </a:lnTo>
                  <a:lnTo>
                    <a:pt x="38540" y="3246"/>
                  </a:lnTo>
                  <a:lnTo>
                    <a:pt x="39273" y="3673"/>
                  </a:lnTo>
                  <a:lnTo>
                    <a:pt x="39976" y="4124"/>
                  </a:lnTo>
                  <a:lnTo>
                    <a:pt x="40650" y="4599"/>
                  </a:lnTo>
                  <a:lnTo>
                    <a:pt x="41294" y="5097"/>
                  </a:lnTo>
                  <a:lnTo>
                    <a:pt x="41909" y="5620"/>
                  </a:lnTo>
                  <a:lnTo>
                    <a:pt x="42495" y="6154"/>
                  </a:lnTo>
                  <a:lnTo>
                    <a:pt x="43051" y="6709"/>
                  </a:lnTo>
                  <a:lnTo>
                    <a:pt x="43578" y="7285"/>
                  </a:lnTo>
                  <a:lnTo>
                    <a:pt x="44075" y="7882"/>
                  </a:lnTo>
                  <a:lnTo>
                    <a:pt x="44543" y="8499"/>
                  </a:lnTo>
                  <a:lnTo>
                    <a:pt x="44981" y="9137"/>
                  </a:lnTo>
                  <a:lnTo>
                    <a:pt x="45389" y="9795"/>
                  </a:lnTo>
                  <a:lnTo>
                    <a:pt x="45769" y="10475"/>
                  </a:lnTo>
                  <a:lnTo>
                    <a:pt x="46119" y="11175"/>
                  </a:lnTo>
                  <a:lnTo>
                    <a:pt x="46439" y="11896"/>
                  </a:lnTo>
                  <a:lnTo>
                    <a:pt x="46729" y="12623"/>
                  </a:lnTo>
                  <a:lnTo>
                    <a:pt x="46989" y="13365"/>
                  </a:lnTo>
                  <a:lnTo>
                    <a:pt x="47218" y="14121"/>
                  </a:lnTo>
                  <a:lnTo>
                    <a:pt x="47417" y="14891"/>
                  </a:lnTo>
                  <a:lnTo>
                    <a:pt x="47585" y="15675"/>
                  </a:lnTo>
                  <a:lnTo>
                    <a:pt x="47722" y="16473"/>
                  </a:lnTo>
                  <a:lnTo>
                    <a:pt x="47829" y="17286"/>
                  </a:lnTo>
                  <a:lnTo>
                    <a:pt x="47906" y="18112"/>
                  </a:lnTo>
                  <a:lnTo>
                    <a:pt x="47952" y="18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4783016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793111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4844571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4854667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4905253" y="5577361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4943889" y="5532122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003644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013739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065199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075294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125772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163316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723261" y="5751578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783016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793111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844571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854667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905253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946454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003644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013739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065199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075294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126754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136850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187327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224872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658922" y="5543964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658922" y="5603718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724625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781814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791910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843370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853465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904925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915020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965498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6003042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657721" y="5740992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688281" y="5756271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5688281" y="5770241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688281" y="5785084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5667762" y="5803857"/>
              <a:ext cx="83820" cy="34488"/>
            </a:xfrm>
            <a:custGeom>
              <a:avLst/>
              <a:pathLst>
                <a:path w="83820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20" y="26630"/>
                  </a:lnTo>
                  <a:lnTo>
                    <a:pt x="83820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5772101" y="5747540"/>
              <a:ext cx="97789" cy="93860"/>
            </a:xfrm>
            <a:custGeom>
              <a:avLst/>
              <a:pathLst>
                <a:path w="97789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89" y="36671"/>
                  </a:lnTo>
                  <a:lnTo>
                    <a:pt x="97789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09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5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5881678" y="5743174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5993001" y="5740992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6018759" y="5740992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6129209" y="5742738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110000" y="5751906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6140559" y="5740992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168936" y="5769368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70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6148418" y="5790323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6157149" y="5798618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6178977" y="5798618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6216521" y="5740555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6236603" y="5763693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6331337" y="5744921"/>
              <a:ext cx="28813" cy="96916"/>
            </a:xfrm>
            <a:custGeom>
              <a:avLst/>
              <a:pathLst>
                <a:path w="28813" h="96916">
                  <a:moveTo>
                    <a:pt x="28813" y="0"/>
                  </a:moveTo>
                  <a:lnTo>
                    <a:pt x="28813" y="7421"/>
                  </a:lnTo>
                  <a:lnTo>
                    <a:pt x="19208" y="32742"/>
                  </a:lnTo>
                  <a:lnTo>
                    <a:pt x="20950" y="35444"/>
                  </a:lnTo>
                  <a:lnTo>
                    <a:pt x="22509" y="38138"/>
                  </a:lnTo>
                  <a:lnTo>
                    <a:pt x="23884" y="40822"/>
                  </a:lnTo>
                  <a:lnTo>
                    <a:pt x="25076" y="43499"/>
                  </a:lnTo>
                  <a:lnTo>
                    <a:pt x="26084" y="46166"/>
                  </a:lnTo>
                  <a:lnTo>
                    <a:pt x="26909" y="48825"/>
                  </a:lnTo>
                  <a:lnTo>
                    <a:pt x="27551" y="51475"/>
                  </a:lnTo>
                  <a:lnTo>
                    <a:pt x="28009" y="54116"/>
                  </a:lnTo>
                  <a:lnTo>
                    <a:pt x="28284" y="56748"/>
                  </a:lnTo>
                  <a:lnTo>
                    <a:pt x="28376" y="59372"/>
                  </a:lnTo>
                  <a:lnTo>
                    <a:pt x="28343" y="60989"/>
                  </a:lnTo>
                  <a:lnTo>
                    <a:pt x="28245" y="62524"/>
                  </a:lnTo>
                  <a:lnTo>
                    <a:pt x="28081" y="63976"/>
                  </a:lnTo>
                  <a:lnTo>
                    <a:pt x="27852" y="65344"/>
                  </a:lnTo>
                  <a:lnTo>
                    <a:pt x="27558" y="66630"/>
                  </a:lnTo>
                  <a:lnTo>
                    <a:pt x="27197" y="67833"/>
                  </a:lnTo>
                  <a:lnTo>
                    <a:pt x="26772" y="68952"/>
                  </a:lnTo>
                  <a:lnTo>
                    <a:pt x="26281" y="69989"/>
                  </a:lnTo>
                  <a:lnTo>
                    <a:pt x="25724" y="70943"/>
                  </a:lnTo>
                  <a:lnTo>
                    <a:pt x="25102" y="71814"/>
                  </a:lnTo>
                  <a:lnTo>
                    <a:pt x="24419" y="72602"/>
                  </a:lnTo>
                  <a:lnTo>
                    <a:pt x="23679" y="73307"/>
                  </a:lnTo>
                  <a:lnTo>
                    <a:pt x="22882" y="73929"/>
                  </a:lnTo>
                  <a:lnTo>
                    <a:pt x="22028" y="74468"/>
                  </a:lnTo>
                  <a:lnTo>
                    <a:pt x="21118" y="74925"/>
                  </a:lnTo>
                  <a:lnTo>
                    <a:pt x="20151" y="75298"/>
                  </a:lnTo>
                  <a:lnTo>
                    <a:pt x="19127" y="75588"/>
                  </a:lnTo>
                  <a:lnTo>
                    <a:pt x="18047" y="75795"/>
                  </a:lnTo>
                  <a:lnTo>
                    <a:pt x="16910" y="75920"/>
                  </a:lnTo>
                  <a:lnTo>
                    <a:pt x="15716" y="75961"/>
                  </a:lnTo>
                  <a:lnTo>
                    <a:pt x="15358" y="75953"/>
                  </a:lnTo>
                  <a:lnTo>
                    <a:pt x="14982" y="75926"/>
                  </a:lnTo>
                  <a:lnTo>
                    <a:pt x="14589" y="75883"/>
                  </a:lnTo>
                  <a:lnTo>
                    <a:pt x="14179" y="75822"/>
                  </a:lnTo>
                  <a:lnTo>
                    <a:pt x="13751" y="75743"/>
                  </a:lnTo>
                  <a:lnTo>
                    <a:pt x="13306" y="75647"/>
                  </a:lnTo>
                  <a:lnTo>
                    <a:pt x="12843" y="75534"/>
                  </a:lnTo>
                  <a:lnTo>
                    <a:pt x="12363" y="75403"/>
                  </a:lnTo>
                  <a:lnTo>
                    <a:pt x="11865" y="75254"/>
                  </a:lnTo>
                  <a:lnTo>
                    <a:pt x="11350" y="75088"/>
                  </a:lnTo>
                  <a:lnTo>
                    <a:pt x="10040" y="67230"/>
                  </a:lnTo>
                  <a:lnTo>
                    <a:pt x="10726" y="67396"/>
                  </a:lnTo>
                  <a:lnTo>
                    <a:pt x="11385" y="67544"/>
                  </a:lnTo>
                  <a:lnTo>
                    <a:pt x="12018" y="67675"/>
                  </a:lnTo>
                  <a:lnTo>
                    <a:pt x="12625" y="67789"/>
                  </a:lnTo>
                  <a:lnTo>
                    <a:pt x="13206" y="67885"/>
                  </a:lnTo>
                  <a:lnTo>
                    <a:pt x="13760" y="67964"/>
                  </a:lnTo>
                  <a:lnTo>
                    <a:pt x="14288" y="68025"/>
                  </a:lnTo>
                  <a:lnTo>
                    <a:pt x="14790" y="68068"/>
                  </a:lnTo>
                  <a:lnTo>
                    <a:pt x="15266" y="68095"/>
                  </a:lnTo>
                  <a:lnTo>
                    <a:pt x="15716" y="68103"/>
                  </a:lnTo>
                  <a:lnTo>
                    <a:pt x="16141" y="68081"/>
                  </a:lnTo>
                  <a:lnTo>
                    <a:pt x="16545" y="68016"/>
                  </a:lnTo>
                  <a:lnTo>
                    <a:pt x="16927" y="67907"/>
                  </a:lnTo>
                  <a:lnTo>
                    <a:pt x="17287" y="67754"/>
                  </a:lnTo>
                  <a:lnTo>
                    <a:pt x="17626" y="67558"/>
                  </a:lnTo>
                  <a:lnTo>
                    <a:pt x="17942" y="67317"/>
                  </a:lnTo>
                  <a:lnTo>
                    <a:pt x="18237" y="67034"/>
                  </a:lnTo>
                  <a:lnTo>
                    <a:pt x="18510" y="66706"/>
                  </a:lnTo>
                  <a:lnTo>
                    <a:pt x="18761" y="66335"/>
                  </a:lnTo>
                  <a:lnTo>
                    <a:pt x="18990" y="65920"/>
                  </a:lnTo>
                  <a:lnTo>
                    <a:pt x="19197" y="65462"/>
                  </a:lnTo>
                  <a:lnTo>
                    <a:pt x="19383" y="64960"/>
                  </a:lnTo>
                  <a:lnTo>
                    <a:pt x="19547" y="64414"/>
                  </a:lnTo>
                  <a:lnTo>
                    <a:pt x="19688" y="63825"/>
                  </a:lnTo>
                  <a:lnTo>
                    <a:pt x="19809" y="63192"/>
                  </a:lnTo>
                  <a:lnTo>
                    <a:pt x="19907" y="62515"/>
                  </a:lnTo>
                  <a:lnTo>
                    <a:pt x="19983" y="61795"/>
                  </a:lnTo>
                  <a:lnTo>
                    <a:pt x="20038" y="61031"/>
                  </a:lnTo>
                  <a:lnTo>
                    <a:pt x="20070" y="60223"/>
                  </a:lnTo>
                  <a:lnTo>
                    <a:pt x="20081" y="59372"/>
                  </a:lnTo>
                  <a:lnTo>
                    <a:pt x="19985" y="56840"/>
                  </a:lnTo>
                  <a:lnTo>
                    <a:pt x="19697" y="54308"/>
                  </a:lnTo>
                  <a:lnTo>
                    <a:pt x="19217" y="51776"/>
                  </a:lnTo>
                  <a:lnTo>
                    <a:pt x="18545" y="49244"/>
                  </a:lnTo>
                  <a:lnTo>
                    <a:pt x="17680" y="46712"/>
                  </a:lnTo>
                  <a:lnTo>
                    <a:pt x="16624" y="44180"/>
                  </a:lnTo>
                  <a:lnTo>
                    <a:pt x="15375" y="41648"/>
                  </a:lnTo>
                  <a:lnTo>
                    <a:pt x="13935" y="39116"/>
                  </a:lnTo>
                  <a:lnTo>
                    <a:pt x="12302" y="36583"/>
                  </a:lnTo>
                  <a:lnTo>
                    <a:pt x="10477" y="34051"/>
                  </a:lnTo>
                  <a:lnTo>
                    <a:pt x="20518" y="7421"/>
                  </a:lnTo>
                  <a:lnTo>
                    <a:pt x="8294" y="7421"/>
                  </a:lnTo>
                  <a:lnTo>
                    <a:pt x="8294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6364516" y="5745794"/>
              <a:ext cx="13970" cy="19645"/>
            </a:xfrm>
            <a:custGeom>
              <a:avLst/>
              <a:pathLst>
                <a:path w="13970" h="19645">
                  <a:moveTo>
                    <a:pt x="8294" y="0"/>
                  </a:moveTo>
                  <a:lnTo>
                    <a:pt x="8980" y="1584"/>
                  </a:lnTo>
                  <a:lnTo>
                    <a:pt x="9639" y="3195"/>
                  </a:lnTo>
                  <a:lnTo>
                    <a:pt x="10272" y="4832"/>
                  </a:lnTo>
                  <a:lnTo>
                    <a:pt x="10879" y="6496"/>
                  </a:lnTo>
                  <a:lnTo>
                    <a:pt x="11459" y="8185"/>
                  </a:lnTo>
                  <a:lnTo>
                    <a:pt x="12014" y="9901"/>
                  </a:lnTo>
                  <a:lnTo>
                    <a:pt x="12542" y="11643"/>
                  </a:lnTo>
                  <a:lnTo>
                    <a:pt x="13044" y="13411"/>
                  </a:lnTo>
                  <a:lnTo>
                    <a:pt x="13520" y="15205"/>
                  </a:lnTo>
                  <a:lnTo>
                    <a:pt x="13970" y="17025"/>
                  </a:lnTo>
                  <a:lnTo>
                    <a:pt x="6111" y="19645"/>
                  </a:lnTo>
                  <a:lnTo>
                    <a:pt x="5657" y="17746"/>
                  </a:lnTo>
                  <a:lnTo>
                    <a:pt x="5168" y="15890"/>
                  </a:lnTo>
                  <a:lnTo>
                    <a:pt x="4645" y="14079"/>
                  </a:lnTo>
                  <a:lnTo>
                    <a:pt x="4086" y="12311"/>
                  </a:lnTo>
                  <a:lnTo>
                    <a:pt x="3492" y="10586"/>
                  </a:lnTo>
                  <a:lnTo>
                    <a:pt x="2863" y="8905"/>
                  </a:lnTo>
                  <a:lnTo>
                    <a:pt x="2200" y="7268"/>
                  </a:lnTo>
                  <a:lnTo>
                    <a:pt x="1501" y="5675"/>
                  </a:lnTo>
                  <a:lnTo>
                    <a:pt x="768" y="4125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6360587" y="5779409"/>
              <a:ext cx="68976" cy="61118"/>
            </a:xfrm>
            <a:custGeom>
              <a:avLst/>
              <a:pathLst>
                <a:path w="68976" h="61118">
                  <a:moveTo>
                    <a:pt x="3929" y="0"/>
                  </a:moveTo>
                  <a:lnTo>
                    <a:pt x="18772" y="0"/>
                  </a:lnTo>
                  <a:lnTo>
                    <a:pt x="18772" y="44529"/>
                  </a:lnTo>
                  <a:lnTo>
                    <a:pt x="19575" y="45376"/>
                  </a:lnTo>
                  <a:lnTo>
                    <a:pt x="20413" y="46170"/>
                  </a:lnTo>
                  <a:lnTo>
                    <a:pt x="21286" y="46913"/>
                  </a:lnTo>
                  <a:lnTo>
                    <a:pt x="22194" y="47602"/>
                  </a:lnTo>
                  <a:lnTo>
                    <a:pt x="23137" y="48240"/>
                  </a:lnTo>
                  <a:lnTo>
                    <a:pt x="24115" y="48825"/>
                  </a:lnTo>
                  <a:lnTo>
                    <a:pt x="25128" y="49357"/>
                  </a:lnTo>
                  <a:lnTo>
                    <a:pt x="26176" y="49837"/>
                  </a:lnTo>
                  <a:lnTo>
                    <a:pt x="27258" y="50265"/>
                  </a:lnTo>
                  <a:lnTo>
                    <a:pt x="28376" y="50641"/>
                  </a:lnTo>
                  <a:lnTo>
                    <a:pt x="29633" y="50973"/>
                  </a:lnTo>
                  <a:lnTo>
                    <a:pt x="31135" y="51269"/>
                  </a:lnTo>
                  <a:lnTo>
                    <a:pt x="32881" y="51531"/>
                  </a:lnTo>
                  <a:lnTo>
                    <a:pt x="34872" y="51758"/>
                  </a:lnTo>
                  <a:lnTo>
                    <a:pt x="37107" y="51950"/>
                  </a:lnTo>
                  <a:lnTo>
                    <a:pt x="39587" y="52108"/>
                  </a:lnTo>
                  <a:lnTo>
                    <a:pt x="42311" y="52230"/>
                  </a:lnTo>
                  <a:lnTo>
                    <a:pt x="45280" y="52317"/>
                  </a:lnTo>
                  <a:lnTo>
                    <a:pt x="48493" y="52370"/>
                  </a:lnTo>
                  <a:lnTo>
                    <a:pt x="51950" y="52387"/>
                  </a:lnTo>
                  <a:lnTo>
                    <a:pt x="68976" y="52387"/>
                  </a:lnTo>
                  <a:lnTo>
                    <a:pt x="65484" y="61118"/>
                  </a:lnTo>
                  <a:lnTo>
                    <a:pt x="44092" y="61118"/>
                  </a:lnTo>
                  <a:lnTo>
                    <a:pt x="41711" y="61092"/>
                  </a:lnTo>
                  <a:lnTo>
                    <a:pt x="39456" y="61013"/>
                  </a:lnTo>
                  <a:lnTo>
                    <a:pt x="37328" y="60883"/>
                  </a:lnTo>
                  <a:lnTo>
                    <a:pt x="35326" y="60699"/>
                  </a:lnTo>
                  <a:lnTo>
                    <a:pt x="33451" y="60463"/>
                  </a:lnTo>
                  <a:lnTo>
                    <a:pt x="31703" y="60175"/>
                  </a:lnTo>
                  <a:lnTo>
                    <a:pt x="30081" y="59835"/>
                  </a:lnTo>
                  <a:lnTo>
                    <a:pt x="28586" y="59442"/>
                  </a:lnTo>
                  <a:lnTo>
                    <a:pt x="27217" y="58997"/>
                  </a:lnTo>
                  <a:lnTo>
                    <a:pt x="25975" y="58499"/>
                  </a:lnTo>
                  <a:lnTo>
                    <a:pt x="24816" y="57940"/>
                  </a:lnTo>
                  <a:lnTo>
                    <a:pt x="23696" y="57311"/>
                  </a:lnTo>
                  <a:lnTo>
                    <a:pt x="22616" y="56613"/>
                  </a:lnTo>
                  <a:lnTo>
                    <a:pt x="21574" y="55845"/>
                  </a:lnTo>
                  <a:lnTo>
                    <a:pt x="20573" y="55006"/>
                  </a:lnTo>
                  <a:lnTo>
                    <a:pt x="19610" y="54098"/>
                  </a:lnTo>
                  <a:lnTo>
                    <a:pt x="18687" y="53120"/>
                  </a:lnTo>
                  <a:lnTo>
                    <a:pt x="17803" y="52073"/>
                  </a:lnTo>
                  <a:lnTo>
                    <a:pt x="16958" y="50955"/>
                  </a:lnTo>
                  <a:lnTo>
                    <a:pt x="16152" y="49768"/>
                  </a:lnTo>
                  <a:lnTo>
                    <a:pt x="5675" y="61118"/>
                  </a:lnTo>
                  <a:lnTo>
                    <a:pt x="5147" y="60249"/>
                  </a:lnTo>
                  <a:lnTo>
                    <a:pt x="4610" y="59389"/>
                  </a:lnTo>
                  <a:lnTo>
                    <a:pt x="4064" y="58538"/>
                  </a:lnTo>
                  <a:lnTo>
                    <a:pt x="3509" y="57696"/>
                  </a:lnTo>
                  <a:lnTo>
                    <a:pt x="2946" y="56862"/>
                  </a:lnTo>
                  <a:lnTo>
                    <a:pt x="2374" y="56037"/>
                  </a:lnTo>
                  <a:lnTo>
                    <a:pt x="1794" y="55220"/>
                  </a:lnTo>
                  <a:lnTo>
                    <a:pt x="1204" y="54413"/>
                  </a:lnTo>
                  <a:lnTo>
                    <a:pt x="606" y="53614"/>
                  </a:lnTo>
                  <a:lnTo>
                    <a:pt x="0" y="52824"/>
                  </a:lnTo>
                  <a:lnTo>
                    <a:pt x="11350" y="45839"/>
                  </a:lnTo>
                  <a:lnTo>
                    <a:pt x="11350" y="7858"/>
                  </a:lnTo>
                  <a:lnTo>
                    <a:pt x="3929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6378486" y="5741428"/>
              <a:ext cx="49331" cy="85129"/>
            </a:xfrm>
            <a:custGeom>
              <a:avLst/>
              <a:pathLst>
                <a:path w="49331" h="85129">
                  <a:moveTo>
                    <a:pt x="3929" y="11787"/>
                  </a:moveTo>
                  <a:lnTo>
                    <a:pt x="17025" y="11787"/>
                  </a:lnTo>
                  <a:lnTo>
                    <a:pt x="17628" y="10569"/>
                  </a:lnTo>
                  <a:lnTo>
                    <a:pt x="18213" y="9359"/>
                  </a:lnTo>
                  <a:lnTo>
                    <a:pt x="18780" y="8159"/>
                  </a:lnTo>
                  <a:lnTo>
                    <a:pt x="19330" y="6967"/>
                  </a:lnTo>
                  <a:lnTo>
                    <a:pt x="19863" y="5784"/>
                  </a:lnTo>
                  <a:lnTo>
                    <a:pt x="20378" y="4610"/>
                  </a:lnTo>
                  <a:lnTo>
                    <a:pt x="20876" y="3444"/>
                  </a:lnTo>
                  <a:lnTo>
                    <a:pt x="21356" y="2287"/>
                  </a:lnTo>
                  <a:lnTo>
                    <a:pt x="21819" y="1139"/>
                  </a:lnTo>
                  <a:lnTo>
                    <a:pt x="22264" y="0"/>
                  </a:lnTo>
                  <a:lnTo>
                    <a:pt x="30559" y="1746"/>
                  </a:lnTo>
                  <a:lnTo>
                    <a:pt x="30205" y="2789"/>
                  </a:lnTo>
                  <a:lnTo>
                    <a:pt x="29843" y="3824"/>
                  </a:lnTo>
                  <a:lnTo>
                    <a:pt x="29472" y="4850"/>
                  </a:lnTo>
                  <a:lnTo>
                    <a:pt x="29092" y="5867"/>
                  </a:lnTo>
                  <a:lnTo>
                    <a:pt x="28703" y="6875"/>
                  </a:lnTo>
                  <a:lnTo>
                    <a:pt x="28306" y="7875"/>
                  </a:lnTo>
                  <a:lnTo>
                    <a:pt x="27900" y="8866"/>
                  </a:lnTo>
                  <a:lnTo>
                    <a:pt x="27485" y="9848"/>
                  </a:lnTo>
                  <a:lnTo>
                    <a:pt x="27062" y="10822"/>
                  </a:lnTo>
                  <a:lnTo>
                    <a:pt x="26630" y="11787"/>
                  </a:lnTo>
                  <a:lnTo>
                    <a:pt x="49331" y="11787"/>
                  </a:lnTo>
                  <a:lnTo>
                    <a:pt x="49331" y="19645"/>
                  </a:lnTo>
                  <a:lnTo>
                    <a:pt x="22701" y="19645"/>
                  </a:lnTo>
                  <a:lnTo>
                    <a:pt x="22011" y="20841"/>
                  </a:lnTo>
                  <a:lnTo>
                    <a:pt x="21339" y="21985"/>
                  </a:lnTo>
                  <a:lnTo>
                    <a:pt x="20684" y="23076"/>
                  </a:lnTo>
                  <a:lnTo>
                    <a:pt x="20046" y="24115"/>
                  </a:lnTo>
                  <a:lnTo>
                    <a:pt x="19427" y="25102"/>
                  </a:lnTo>
                  <a:lnTo>
                    <a:pt x="18824" y="26036"/>
                  </a:lnTo>
                  <a:lnTo>
                    <a:pt x="18239" y="26918"/>
                  </a:lnTo>
                  <a:lnTo>
                    <a:pt x="17672" y="27747"/>
                  </a:lnTo>
                  <a:lnTo>
                    <a:pt x="17121" y="28524"/>
                  </a:lnTo>
                  <a:lnTo>
                    <a:pt x="16589" y="29249"/>
                  </a:lnTo>
                  <a:lnTo>
                    <a:pt x="48021" y="29249"/>
                  </a:lnTo>
                  <a:lnTo>
                    <a:pt x="48021" y="75525"/>
                  </a:lnTo>
                  <a:lnTo>
                    <a:pt x="47995" y="76461"/>
                  </a:lnTo>
                  <a:lnTo>
                    <a:pt x="47917" y="77350"/>
                  </a:lnTo>
                  <a:lnTo>
                    <a:pt x="47786" y="78190"/>
                  </a:lnTo>
                  <a:lnTo>
                    <a:pt x="47602" y="78982"/>
                  </a:lnTo>
                  <a:lnTo>
                    <a:pt x="47367" y="79727"/>
                  </a:lnTo>
                  <a:lnTo>
                    <a:pt x="47078" y="80423"/>
                  </a:lnTo>
                  <a:lnTo>
                    <a:pt x="46738" y="81071"/>
                  </a:lnTo>
                  <a:lnTo>
                    <a:pt x="46345" y="81672"/>
                  </a:lnTo>
                  <a:lnTo>
                    <a:pt x="45900" y="82224"/>
                  </a:lnTo>
                  <a:lnTo>
                    <a:pt x="45402" y="82728"/>
                  </a:lnTo>
                  <a:lnTo>
                    <a:pt x="44856" y="83184"/>
                  </a:lnTo>
                  <a:lnTo>
                    <a:pt x="44267" y="83592"/>
                  </a:lnTo>
                  <a:lnTo>
                    <a:pt x="43634" y="83953"/>
                  </a:lnTo>
                  <a:lnTo>
                    <a:pt x="42957" y="84265"/>
                  </a:lnTo>
                  <a:lnTo>
                    <a:pt x="42237" y="84529"/>
                  </a:lnTo>
                  <a:lnTo>
                    <a:pt x="41473" y="84745"/>
                  </a:lnTo>
                  <a:lnTo>
                    <a:pt x="40665" y="84913"/>
                  </a:lnTo>
                  <a:lnTo>
                    <a:pt x="39814" y="85033"/>
                  </a:lnTo>
                  <a:lnTo>
                    <a:pt x="38919" y="85105"/>
                  </a:lnTo>
                  <a:lnTo>
                    <a:pt x="37980" y="85129"/>
                  </a:lnTo>
                  <a:lnTo>
                    <a:pt x="37356" y="85120"/>
                  </a:lnTo>
                  <a:lnTo>
                    <a:pt x="36706" y="85094"/>
                  </a:lnTo>
                  <a:lnTo>
                    <a:pt x="36029" y="85051"/>
                  </a:lnTo>
                  <a:lnTo>
                    <a:pt x="35326" y="84989"/>
                  </a:lnTo>
                  <a:lnTo>
                    <a:pt x="34597" y="84911"/>
                  </a:lnTo>
                  <a:lnTo>
                    <a:pt x="33842" y="84815"/>
                  </a:lnTo>
                  <a:lnTo>
                    <a:pt x="33060" y="84701"/>
                  </a:lnTo>
                  <a:lnTo>
                    <a:pt x="32253" y="84570"/>
                  </a:lnTo>
                  <a:lnTo>
                    <a:pt x="31419" y="84422"/>
                  </a:lnTo>
                  <a:lnTo>
                    <a:pt x="30559" y="84256"/>
                  </a:lnTo>
                  <a:lnTo>
                    <a:pt x="28813" y="76834"/>
                  </a:lnTo>
                  <a:lnTo>
                    <a:pt x="29921" y="77000"/>
                  </a:lnTo>
                  <a:lnTo>
                    <a:pt x="30978" y="77149"/>
                  </a:lnTo>
                  <a:lnTo>
                    <a:pt x="31982" y="77280"/>
                  </a:lnTo>
                  <a:lnTo>
                    <a:pt x="32934" y="77393"/>
                  </a:lnTo>
                  <a:lnTo>
                    <a:pt x="33833" y="77489"/>
                  </a:lnTo>
                  <a:lnTo>
                    <a:pt x="34680" y="77568"/>
                  </a:lnTo>
                  <a:lnTo>
                    <a:pt x="35475" y="77629"/>
                  </a:lnTo>
                  <a:lnTo>
                    <a:pt x="36217" y="77673"/>
                  </a:lnTo>
                  <a:lnTo>
                    <a:pt x="36906" y="77699"/>
                  </a:lnTo>
                  <a:lnTo>
                    <a:pt x="37544" y="77708"/>
                  </a:lnTo>
                  <a:lnTo>
                    <a:pt x="38042" y="77668"/>
                  </a:lnTo>
                  <a:lnTo>
                    <a:pt x="38487" y="77550"/>
                  </a:lnTo>
                  <a:lnTo>
                    <a:pt x="38880" y="77354"/>
                  </a:lnTo>
                  <a:lnTo>
                    <a:pt x="39220" y="77079"/>
                  </a:lnTo>
                  <a:lnTo>
                    <a:pt x="39508" y="76725"/>
                  </a:lnTo>
                  <a:lnTo>
                    <a:pt x="39744" y="76293"/>
                  </a:lnTo>
                  <a:lnTo>
                    <a:pt x="39928" y="75782"/>
                  </a:lnTo>
                  <a:lnTo>
                    <a:pt x="40058" y="75193"/>
                  </a:lnTo>
                  <a:lnTo>
                    <a:pt x="40137" y="74525"/>
                  </a:lnTo>
                  <a:lnTo>
                    <a:pt x="40163" y="73779"/>
                  </a:lnTo>
                  <a:lnTo>
                    <a:pt x="40163" y="66794"/>
                  </a:lnTo>
                  <a:lnTo>
                    <a:pt x="19208" y="66794"/>
                  </a:lnTo>
                  <a:lnTo>
                    <a:pt x="19208" y="84693"/>
                  </a:lnTo>
                  <a:lnTo>
                    <a:pt x="11350" y="84693"/>
                  </a:lnTo>
                  <a:lnTo>
                    <a:pt x="11350" y="35361"/>
                  </a:lnTo>
                  <a:lnTo>
                    <a:pt x="5675" y="41036"/>
                  </a:lnTo>
                  <a:lnTo>
                    <a:pt x="0" y="34924"/>
                  </a:lnTo>
                  <a:lnTo>
                    <a:pt x="1462" y="33436"/>
                  </a:lnTo>
                  <a:lnTo>
                    <a:pt x="2881" y="31938"/>
                  </a:lnTo>
                  <a:lnTo>
                    <a:pt x="4256" y="30432"/>
                  </a:lnTo>
                  <a:lnTo>
                    <a:pt x="5588" y="28917"/>
                  </a:lnTo>
                  <a:lnTo>
                    <a:pt x="6875" y="27394"/>
                  </a:lnTo>
                  <a:lnTo>
                    <a:pt x="8120" y="25861"/>
                  </a:lnTo>
                  <a:lnTo>
                    <a:pt x="9320" y="24320"/>
                  </a:lnTo>
                  <a:lnTo>
                    <a:pt x="10477" y="22771"/>
                  </a:lnTo>
                  <a:lnTo>
                    <a:pt x="11590" y="21212"/>
                  </a:lnTo>
                  <a:lnTo>
                    <a:pt x="12660" y="19645"/>
                  </a:lnTo>
                  <a:lnTo>
                    <a:pt x="3929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6397695" y="5778099"/>
              <a:ext cx="20954" cy="8294"/>
            </a:xfrm>
            <a:custGeom>
              <a:avLst/>
              <a:pathLst>
                <a:path w="20954" h="8294">
                  <a:moveTo>
                    <a:pt x="0" y="8294"/>
                  </a:moveTo>
                  <a:lnTo>
                    <a:pt x="20954" y="8294"/>
                  </a:lnTo>
                  <a:lnTo>
                    <a:pt x="20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6397695" y="5793379"/>
              <a:ext cx="20954" cy="7421"/>
            </a:xfrm>
            <a:custGeom>
              <a:avLst/>
              <a:pathLst>
                <a:path w="20954" h="7421">
                  <a:moveTo>
                    <a:pt x="0" y="7421"/>
                  </a:moveTo>
                  <a:lnTo>
                    <a:pt x="20954" y="7421"/>
                  </a:lnTo>
                  <a:lnTo>
                    <a:pt x="20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6438295" y="5740992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6470601" y="5746667"/>
              <a:ext cx="72032" cy="94297"/>
            </a:xfrm>
            <a:custGeom>
              <a:avLst/>
              <a:pathLst>
                <a:path w="72032" h="94297">
                  <a:moveTo>
                    <a:pt x="55443" y="0"/>
                  </a:moveTo>
                  <a:lnTo>
                    <a:pt x="55443" y="79017"/>
                  </a:lnTo>
                  <a:lnTo>
                    <a:pt x="55478" y="79847"/>
                  </a:lnTo>
                  <a:lnTo>
                    <a:pt x="55583" y="80589"/>
                  </a:lnTo>
                  <a:lnTo>
                    <a:pt x="55757" y="81244"/>
                  </a:lnTo>
                  <a:lnTo>
                    <a:pt x="56002" y="81811"/>
                  </a:lnTo>
                  <a:lnTo>
                    <a:pt x="56316" y="82292"/>
                  </a:lnTo>
                  <a:lnTo>
                    <a:pt x="56700" y="82684"/>
                  </a:lnTo>
                  <a:lnTo>
                    <a:pt x="57154" y="82990"/>
                  </a:lnTo>
                  <a:lnTo>
                    <a:pt x="57678" y="83208"/>
                  </a:lnTo>
                  <a:lnTo>
                    <a:pt x="58272" y="83339"/>
                  </a:lnTo>
                  <a:lnTo>
                    <a:pt x="58935" y="83383"/>
                  </a:lnTo>
                  <a:lnTo>
                    <a:pt x="59357" y="83368"/>
                  </a:lnTo>
                  <a:lnTo>
                    <a:pt x="59747" y="83322"/>
                  </a:lnTo>
                  <a:lnTo>
                    <a:pt x="60108" y="83245"/>
                  </a:lnTo>
                  <a:lnTo>
                    <a:pt x="60437" y="83138"/>
                  </a:lnTo>
                  <a:lnTo>
                    <a:pt x="60736" y="83001"/>
                  </a:lnTo>
                  <a:lnTo>
                    <a:pt x="61005" y="82833"/>
                  </a:lnTo>
                  <a:lnTo>
                    <a:pt x="61243" y="82634"/>
                  </a:lnTo>
                  <a:lnTo>
                    <a:pt x="61450" y="82405"/>
                  </a:lnTo>
                  <a:lnTo>
                    <a:pt x="61627" y="82145"/>
                  </a:lnTo>
                  <a:lnTo>
                    <a:pt x="61773" y="81855"/>
                  </a:lnTo>
                  <a:lnTo>
                    <a:pt x="61902" y="81482"/>
                  </a:lnTo>
                  <a:lnTo>
                    <a:pt x="62026" y="80973"/>
                  </a:lnTo>
                  <a:lnTo>
                    <a:pt x="62146" y="80329"/>
                  </a:lnTo>
                  <a:lnTo>
                    <a:pt x="62262" y="79550"/>
                  </a:lnTo>
                  <a:lnTo>
                    <a:pt x="62373" y="78635"/>
                  </a:lnTo>
                  <a:lnTo>
                    <a:pt x="62480" y="77585"/>
                  </a:lnTo>
                  <a:lnTo>
                    <a:pt x="62583" y="76400"/>
                  </a:lnTo>
                  <a:lnTo>
                    <a:pt x="62681" y="75080"/>
                  </a:lnTo>
                  <a:lnTo>
                    <a:pt x="62775" y="73624"/>
                  </a:lnTo>
                  <a:lnTo>
                    <a:pt x="62865" y="72032"/>
                  </a:lnTo>
                  <a:lnTo>
                    <a:pt x="72032" y="74652"/>
                  </a:lnTo>
                  <a:lnTo>
                    <a:pt x="71923" y="76758"/>
                  </a:lnTo>
                  <a:lnTo>
                    <a:pt x="71770" y="78712"/>
                  </a:lnTo>
                  <a:lnTo>
                    <a:pt x="71574" y="80513"/>
                  </a:lnTo>
                  <a:lnTo>
                    <a:pt x="71334" y="82161"/>
                  </a:lnTo>
                  <a:lnTo>
                    <a:pt x="71050" y="83656"/>
                  </a:lnTo>
                  <a:lnTo>
                    <a:pt x="70723" y="84998"/>
                  </a:lnTo>
                  <a:lnTo>
                    <a:pt x="70352" y="86188"/>
                  </a:lnTo>
                  <a:lnTo>
                    <a:pt x="69937" y="87225"/>
                  </a:lnTo>
                  <a:lnTo>
                    <a:pt x="69478" y="88109"/>
                  </a:lnTo>
                  <a:lnTo>
                    <a:pt x="68976" y="88840"/>
                  </a:lnTo>
                  <a:lnTo>
                    <a:pt x="68396" y="89462"/>
                  </a:lnTo>
                  <a:lnTo>
                    <a:pt x="67702" y="90019"/>
                  </a:lnTo>
                  <a:lnTo>
                    <a:pt x="66894" y="90510"/>
                  </a:lnTo>
                  <a:lnTo>
                    <a:pt x="65973" y="90935"/>
                  </a:lnTo>
                  <a:lnTo>
                    <a:pt x="64938" y="91296"/>
                  </a:lnTo>
                  <a:lnTo>
                    <a:pt x="63790" y="91590"/>
                  </a:lnTo>
                  <a:lnTo>
                    <a:pt x="62528" y="91820"/>
                  </a:lnTo>
                  <a:lnTo>
                    <a:pt x="61153" y="91983"/>
                  </a:lnTo>
                  <a:lnTo>
                    <a:pt x="59664" y="92081"/>
                  </a:lnTo>
                  <a:lnTo>
                    <a:pt x="58062" y="92114"/>
                  </a:lnTo>
                  <a:lnTo>
                    <a:pt x="56552" y="92095"/>
                  </a:lnTo>
                  <a:lnTo>
                    <a:pt x="55164" y="92036"/>
                  </a:lnTo>
                  <a:lnTo>
                    <a:pt x="53898" y="91937"/>
                  </a:lnTo>
                  <a:lnTo>
                    <a:pt x="52754" y="91800"/>
                  </a:lnTo>
                  <a:lnTo>
                    <a:pt x="51732" y="91623"/>
                  </a:lnTo>
                  <a:lnTo>
                    <a:pt x="50833" y="91407"/>
                  </a:lnTo>
                  <a:lnTo>
                    <a:pt x="50056" y="91152"/>
                  </a:lnTo>
                  <a:lnTo>
                    <a:pt x="49401" y="90857"/>
                  </a:lnTo>
                  <a:lnTo>
                    <a:pt x="48868" y="90523"/>
                  </a:lnTo>
                  <a:lnTo>
                    <a:pt x="48458" y="90150"/>
                  </a:lnTo>
                  <a:lnTo>
                    <a:pt x="48126" y="89711"/>
                  </a:lnTo>
                  <a:lnTo>
                    <a:pt x="47829" y="89180"/>
                  </a:lnTo>
                  <a:lnTo>
                    <a:pt x="47567" y="88558"/>
                  </a:lnTo>
                  <a:lnTo>
                    <a:pt x="47340" y="87845"/>
                  </a:lnTo>
                  <a:lnTo>
                    <a:pt x="47148" y="87039"/>
                  </a:lnTo>
                  <a:lnTo>
                    <a:pt x="46991" y="86142"/>
                  </a:lnTo>
                  <a:lnTo>
                    <a:pt x="46869" y="85153"/>
                  </a:lnTo>
                  <a:lnTo>
                    <a:pt x="46782" y="84073"/>
                  </a:lnTo>
                  <a:lnTo>
                    <a:pt x="46729" y="82901"/>
                  </a:lnTo>
                  <a:lnTo>
                    <a:pt x="46712" y="81637"/>
                  </a:lnTo>
                  <a:lnTo>
                    <a:pt x="46712" y="8731"/>
                  </a:lnTo>
                  <a:lnTo>
                    <a:pt x="26630" y="8731"/>
                  </a:lnTo>
                  <a:lnTo>
                    <a:pt x="26630" y="39727"/>
                  </a:lnTo>
                  <a:lnTo>
                    <a:pt x="26582" y="43584"/>
                  </a:lnTo>
                  <a:lnTo>
                    <a:pt x="26438" y="47297"/>
                  </a:lnTo>
                  <a:lnTo>
                    <a:pt x="26198" y="50866"/>
                  </a:lnTo>
                  <a:lnTo>
                    <a:pt x="25861" y="54290"/>
                  </a:lnTo>
                  <a:lnTo>
                    <a:pt x="25429" y="57571"/>
                  </a:lnTo>
                  <a:lnTo>
                    <a:pt x="24901" y="60708"/>
                  </a:lnTo>
                  <a:lnTo>
                    <a:pt x="24277" y="63701"/>
                  </a:lnTo>
                  <a:lnTo>
                    <a:pt x="23556" y="66549"/>
                  </a:lnTo>
                  <a:lnTo>
                    <a:pt x="22740" y="69254"/>
                  </a:lnTo>
                  <a:lnTo>
                    <a:pt x="21828" y="71814"/>
                  </a:lnTo>
                  <a:lnTo>
                    <a:pt x="20806" y="74278"/>
                  </a:lnTo>
                  <a:lnTo>
                    <a:pt x="19662" y="76695"/>
                  </a:lnTo>
                  <a:lnTo>
                    <a:pt x="18396" y="79063"/>
                  </a:lnTo>
                  <a:lnTo>
                    <a:pt x="17008" y="81383"/>
                  </a:lnTo>
                  <a:lnTo>
                    <a:pt x="15497" y="83656"/>
                  </a:lnTo>
                  <a:lnTo>
                    <a:pt x="13865" y="85880"/>
                  </a:lnTo>
                  <a:lnTo>
                    <a:pt x="12110" y="88056"/>
                  </a:lnTo>
                  <a:lnTo>
                    <a:pt x="10233" y="90185"/>
                  </a:lnTo>
                  <a:lnTo>
                    <a:pt x="8233" y="92265"/>
                  </a:lnTo>
                  <a:lnTo>
                    <a:pt x="6111" y="94297"/>
                  </a:lnTo>
                  <a:lnTo>
                    <a:pt x="0" y="86875"/>
                  </a:lnTo>
                  <a:lnTo>
                    <a:pt x="3400" y="83531"/>
                  </a:lnTo>
                  <a:lnTo>
                    <a:pt x="6443" y="79786"/>
                  </a:lnTo>
                  <a:lnTo>
                    <a:pt x="9128" y="75638"/>
                  </a:lnTo>
                  <a:lnTo>
                    <a:pt x="11455" y="71089"/>
                  </a:lnTo>
                  <a:lnTo>
                    <a:pt x="13424" y="66139"/>
                  </a:lnTo>
                  <a:lnTo>
                    <a:pt x="15035" y="60786"/>
                  </a:lnTo>
                  <a:lnTo>
                    <a:pt x="16288" y="55033"/>
                  </a:lnTo>
                  <a:lnTo>
                    <a:pt x="17183" y="48877"/>
                  </a:lnTo>
                  <a:lnTo>
                    <a:pt x="17720" y="42320"/>
                  </a:lnTo>
                  <a:lnTo>
                    <a:pt x="17899" y="35361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6553111" y="5746230"/>
              <a:ext cx="41036" cy="92551"/>
            </a:xfrm>
            <a:custGeom>
              <a:avLst/>
              <a:pathLst>
                <a:path w="41036" h="92551">
                  <a:moveTo>
                    <a:pt x="1309" y="0"/>
                  </a:moveTo>
                  <a:lnTo>
                    <a:pt x="37544" y="0"/>
                  </a:lnTo>
                  <a:lnTo>
                    <a:pt x="37151" y="5771"/>
                  </a:lnTo>
                  <a:lnTo>
                    <a:pt x="36671" y="11385"/>
                  </a:lnTo>
                  <a:lnTo>
                    <a:pt x="36103" y="16842"/>
                  </a:lnTo>
                  <a:lnTo>
                    <a:pt x="35448" y="22142"/>
                  </a:lnTo>
                  <a:lnTo>
                    <a:pt x="34706" y="27285"/>
                  </a:lnTo>
                  <a:lnTo>
                    <a:pt x="33877" y="32270"/>
                  </a:lnTo>
                  <a:lnTo>
                    <a:pt x="32960" y="37099"/>
                  </a:lnTo>
                  <a:lnTo>
                    <a:pt x="31956" y="41770"/>
                  </a:lnTo>
                  <a:lnTo>
                    <a:pt x="30864" y="46284"/>
                  </a:lnTo>
                  <a:lnTo>
                    <a:pt x="29686" y="50641"/>
                  </a:lnTo>
                  <a:lnTo>
                    <a:pt x="30899" y="52745"/>
                  </a:lnTo>
                  <a:lnTo>
                    <a:pt x="32096" y="54867"/>
                  </a:lnTo>
                  <a:lnTo>
                    <a:pt x="33274" y="57006"/>
                  </a:lnTo>
                  <a:lnTo>
                    <a:pt x="34436" y="59162"/>
                  </a:lnTo>
                  <a:lnTo>
                    <a:pt x="35579" y="61337"/>
                  </a:lnTo>
                  <a:lnTo>
                    <a:pt x="36706" y="63528"/>
                  </a:lnTo>
                  <a:lnTo>
                    <a:pt x="37815" y="65737"/>
                  </a:lnTo>
                  <a:lnTo>
                    <a:pt x="38906" y="67964"/>
                  </a:lnTo>
                  <a:lnTo>
                    <a:pt x="39980" y="70207"/>
                  </a:lnTo>
                  <a:lnTo>
                    <a:pt x="41036" y="72469"/>
                  </a:lnTo>
                  <a:lnTo>
                    <a:pt x="34051" y="79017"/>
                  </a:lnTo>
                  <a:lnTo>
                    <a:pt x="33261" y="77275"/>
                  </a:lnTo>
                  <a:lnTo>
                    <a:pt x="32462" y="75542"/>
                  </a:lnTo>
                  <a:lnTo>
                    <a:pt x="31655" y="73818"/>
                  </a:lnTo>
                  <a:lnTo>
                    <a:pt x="30838" y="72102"/>
                  </a:lnTo>
                  <a:lnTo>
                    <a:pt x="30013" y="70395"/>
                  </a:lnTo>
                  <a:lnTo>
                    <a:pt x="29179" y="68697"/>
                  </a:lnTo>
                  <a:lnTo>
                    <a:pt x="28337" y="67007"/>
                  </a:lnTo>
                  <a:lnTo>
                    <a:pt x="27485" y="65327"/>
                  </a:lnTo>
                  <a:lnTo>
                    <a:pt x="26625" y="63655"/>
                  </a:lnTo>
                  <a:lnTo>
                    <a:pt x="25757" y="61991"/>
                  </a:lnTo>
                  <a:lnTo>
                    <a:pt x="24137" y="65755"/>
                  </a:lnTo>
                  <a:lnTo>
                    <a:pt x="22421" y="69361"/>
                  </a:lnTo>
                  <a:lnTo>
                    <a:pt x="20610" y="72809"/>
                  </a:lnTo>
                  <a:lnTo>
                    <a:pt x="18702" y="76101"/>
                  </a:lnTo>
                  <a:lnTo>
                    <a:pt x="16698" y="79236"/>
                  </a:lnTo>
                  <a:lnTo>
                    <a:pt x="14598" y="82213"/>
                  </a:lnTo>
                  <a:lnTo>
                    <a:pt x="12402" y="85033"/>
                  </a:lnTo>
                  <a:lnTo>
                    <a:pt x="10110" y="87696"/>
                  </a:lnTo>
                  <a:lnTo>
                    <a:pt x="7722" y="90202"/>
                  </a:lnTo>
                  <a:lnTo>
                    <a:pt x="5238" y="92551"/>
                  </a:lnTo>
                  <a:lnTo>
                    <a:pt x="0" y="85129"/>
                  </a:lnTo>
                  <a:lnTo>
                    <a:pt x="2636" y="82671"/>
                  </a:lnTo>
                  <a:lnTo>
                    <a:pt x="5133" y="80013"/>
                  </a:lnTo>
                  <a:lnTo>
                    <a:pt x="7491" y="77153"/>
                  </a:lnTo>
                  <a:lnTo>
                    <a:pt x="9709" y="74093"/>
                  </a:lnTo>
                  <a:lnTo>
                    <a:pt x="11787" y="70832"/>
                  </a:lnTo>
                  <a:lnTo>
                    <a:pt x="13725" y="67370"/>
                  </a:lnTo>
                  <a:lnTo>
                    <a:pt x="15524" y="63707"/>
                  </a:lnTo>
                  <a:lnTo>
                    <a:pt x="17183" y="59843"/>
                  </a:lnTo>
                  <a:lnTo>
                    <a:pt x="18702" y="55779"/>
                  </a:lnTo>
                  <a:lnTo>
                    <a:pt x="20081" y="51514"/>
                  </a:lnTo>
                  <a:lnTo>
                    <a:pt x="18326" y="48554"/>
                  </a:lnTo>
                  <a:lnTo>
                    <a:pt x="16554" y="45612"/>
                  </a:lnTo>
                  <a:lnTo>
                    <a:pt x="14764" y="42687"/>
                  </a:lnTo>
                  <a:lnTo>
                    <a:pt x="12957" y="39779"/>
                  </a:lnTo>
                  <a:lnTo>
                    <a:pt x="11132" y="36889"/>
                  </a:lnTo>
                  <a:lnTo>
                    <a:pt x="9290" y="34016"/>
                  </a:lnTo>
                  <a:lnTo>
                    <a:pt x="7430" y="31161"/>
                  </a:lnTo>
                  <a:lnTo>
                    <a:pt x="5553" y="28324"/>
                  </a:lnTo>
                  <a:lnTo>
                    <a:pt x="3658" y="25503"/>
                  </a:lnTo>
                  <a:lnTo>
                    <a:pt x="1746" y="22701"/>
                  </a:lnTo>
                  <a:lnTo>
                    <a:pt x="8294" y="17899"/>
                  </a:lnTo>
                  <a:lnTo>
                    <a:pt x="9861" y="20086"/>
                  </a:lnTo>
                  <a:lnTo>
                    <a:pt x="11420" y="22282"/>
                  </a:lnTo>
                  <a:lnTo>
                    <a:pt x="12970" y="24486"/>
                  </a:lnTo>
                  <a:lnTo>
                    <a:pt x="14511" y="26700"/>
                  </a:lnTo>
                  <a:lnTo>
                    <a:pt x="16043" y="28922"/>
                  </a:lnTo>
                  <a:lnTo>
                    <a:pt x="17567" y="31153"/>
                  </a:lnTo>
                  <a:lnTo>
                    <a:pt x="19082" y="33392"/>
                  </a:lnTo>
                  <a:lnTo>
                    <a:pt x="20588" y="35640"/>
                  </a:lnTo>
                  <a:lnTo>
                    <a:pt x="22085" y="37897"/>
                  </a:lnTo>
                  <a:lnTo>
                    <a:pt x="23574" y="40163"/>
                  </a:lnTo>
                  <a:lnTo>
                    <a:pt x="24168" y="37806"/>
                  </a:lnTo>
                  <a:lnTo>
                    <a:pt x="24726" y="35274"/>
                  </a:lnTo>
                  <a:lnTo>
                    <a:pt x="25250" y="32567"/>
                  </a:lnTo>
                  <a:lnTo>
                    <a:pt x="25739" y="29686"/>
                  </a:lnTo>
                  <a:lnTo>
                    <a:pt x="26193" y="26630"/>
                  </a:lnTo>
                  <a:lnTo>
                    <a:pt x="26612" y="23399"/>
                  </a:lnTo>
                  <a:lnTo>
                    <a:pt x="26997" y="19994"/>
                  </a:lnTo>
                  <a:lnTo>
                    <a:pt x="27346" y="16414"/>
                  </a:lnTo>
                  <a:lnTo>
                    <a:pt x="27660" y="12660"/>
                  </a:lnTo>
                  <a:lnTo>
                    <a:pt x="27939" y="8731"/>
                  </a:lnTo>
                  <a:lnTo>
                    <a:pt x="1309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6595458" y="5740992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6600260" y="5779409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6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6670546" y="5747103"/>
              <a:ext cx="30995" cy="61555"/>
            </a:xfrm>
            <a:custGeom>
              <a:avLst/>
              <a:pathLst>
                <a:path w="30995" h="61555">
                  <a:moveTo>
                    <a:pt x="30995" y="0"/>
                  </a:moveTo>
                  <a:lnTo>
                    <a:pt x="30995" y="61555"/>
                  </a:lnTo>
                  <a:lnTo>
                    <a:pt x="0" y="61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6678841" y="5754525"/>
              <a:ext cx="14406" cy="19645"/>
            </a:xfrm>
            <a:custGeom>
              <a:avLst/>
              <a:pathLst>
                <a:path w="14406" h="19645">
                  <a:moveTo>
                    <a:pt x="14406" y="19645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6678841" y="5781592"/>
              <a:ext cx="14406" cy="19645"/>
            </a:xfrm>
            <a:custGeom>
              <a:avLst/>
              <a:pathLst>
                <a:path w="14406" h="19645">
                  <a:moveTo>
                    <a:pt x="0" y="0"/>
                  </a:moveTo>
                  <a:lnTo>
                    <a:pt x="0" y="19645"/>
                  </a:lnTo>
                  <a:lnTo>
                    <a:pt x="14406" y="19645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6705035" y="5744921"/>
              <a:ext cx="55880" cy="34051"/>
            </a:xfrm>
            <a:custGeom>
              <a:avLst/>
              <a:pathLst>
                <a:path w="55880" h="34051">
                  <a:moveTo>
                    <a:pt x="3929" y="0"/>
                  </a:moveTo>
                  <a:lnTo>
                    <a:pt x="55880" y="0"/>
                  </a:lnTo>
                  <a:lnTo>
                    <a:pt x="55851" y="4610"/>
                  </a:lnTo>
                  <a:lnTo>
                    <a:pt x="55766" y="8836"/>
                  </a:lnTo>
                  <a:lnTo>
                    <a:pt x="55624" y="12677"/>
                  </a:lnTo>
                  <a:lnTo>
                    <a:pt x="55425" y="16135"/>
                  </a:lnTo>
                  <a:lnTo>
                    <a:pt x="55170" y="19208"/>
                  </a:lnTo>
                  <a:lnTo>
                    <a:pt x="54858" y="21897"/>
                  </a:lnTo>
                  <a:lnTo>
                    <a:pt x="54489" y="24203"/>
                  </a:lnTo>
                  <a:lnTo>
                    <a:pt x="54063" y="26123"/>
                  </a:lnTo>
                  <a:lnTo>
                    <a:pt x="53581" y="27660"/>
                  </a:lnTo>
                  <a:lnTo>
                    <a:pt x="53042" y="28813"/>
                  </a:lnTo>
                  <a:lnTo>
                    <a:pt x="52420" y="29725"/>
                  </a:lnTo>
                  <a:lnTo>
                    <a:pt x="51689" y="30541"/>
                  </a:lnTo>
                  <a:lnTo>
                    <a:pt x="50848" y="31262"/>
                  </a:lnTo>
                  <a:lnTo>
                    <a:pt x="49899" y="31886"/>
                  </a:lnTo>
                  <a:lnTo>
                    <a:pt x="48840" y="32414"/>
                  </a:lnTo>
                  <a:lnTo>
                    <a:pt x="47672" y="32846"/>
                  </a:lnTo>
                  <a:lnTo>
                    <a:pt x="46395" y="33183"/>
                  </a:lnTo>
                  <a:lnTo>
                    <a:pt x="45009" y="33423"/>
                  </a:lnTo>
                  <a:lnTo>
                    <a:pt x="43514" y="33567"/>
                  </a:lnTo>
                  <a:lnTo>
                    <a:pt x="41910" y="33615"/>
                  </a:lnTo>
                  <a:lnTo>
                    <a:pt x="41019" y="33610"/>
                  </a:lnTo>
                  <a:lnTo>
                    <a:pt x="40093" y="33597"/>
                  </a:lnTo>
                  <a:lnTo>
                    <a:pt x="39133" y="33576"/>
                  </a:lnTo>
                  <a:lnTo>
                    <a:pt x="38138" y="33545"/>
                  </a:lnTo>
                  <a:lnTo>
                    <a:pt x="37107" y="33506"/>
                  </a:lnTo>
                  <a:lnTo>
                    <a:pt x="36042" y="33458"/>
                  </a:lnTo>
                  <a:lnTo>
                    <a:pt x="34942" y="33401"/>
                  </a:lnTo>
                  <a:lnTo>
                    <a:pt x="33807" y="33335"/>
                  </a:lnTo>
                  <a:lnTo>
                    <a:pt x="32637" y="33261"/>
                  </a:lnTo>
                  <a:lnTo>
                    <a:pt x="31432" y="33178"/>
                  </a:lnTo>
                  <a:lnTo>
                    <a:pt x="29686" y="25320"/>
                  </a:lnTo>
                  <a:lnTo>
                    <a:pt x="30978" y="25486"/>
                  </a:lnTo>
                  <a:lnTo>
                    <a:pt x="32235" y="25634"/>
                  </a:lnTo>
                  <a:lnTo>
                    <a:pt x="33458" y="25765"/>
                  </a:lnTo>
                  <a:lnTo>
                    <a:pt x="34645" y="25879"/>
                  </a:lnTo>
                  <a:lnTo>
                    <a:pt x="35798" y="25975"/>
                  </a:lnTo>
                  <a:lnTo>
                    <a:pt x="36915" y="26054"/>
                  </a:lnTo>
                  <a:lnTo>
                    <a:pt x="37998" y="26115"/>
                  </a:lnTo>
                  <a:lnTo>
                    <a:pt x="39046" y="26158"/>
                  </a:lnTo>
                  <a:lnTo>
                    <a:pt x="40058" y="26185"/>
                  </a:lnTo>
                  <a:lnTo>
                    <a:pt x="41036" y="26193"/>
                  </a:lnTo>
                  <a:lnTo>
                    <a:pt x="41709" y="26163"/>
                  </a:lnTo>
                  <a:lnTo>
                    <a:pt x="42329" y="26071"/>
                  </a:lnTo>
                  <a:lnTo>
                    <a:pt x="42896" y="25918"/>
                  </a:lnTo>
                  <a:lnTo>
                    <a:pt x="43411" y="25704"/>
                  </a:lnTo>
                  <a:lnTo>
                    <a:pt x="43874" y="25429"/>
                  </a:lnTo>
                  <a:lnTo>
                    <a:pt x="44284" y="25093"/>
                  </a:lnTo>
                  <a:lnTo>
                    <a:pt x="44642" y="24696"/>
                  </a:lnTo>
                  <a:lnTo>
                    <a:pt x="44948" y="24237"/>
                  </a:lnTo>
                  <a:lnTo>
                    <a:pt x="45201" y="23718"/>
                  </a:lnTo>
                  <a:lnTo>
                    <a:pt x="45402" y="23137"/>
                  </a:lnTo>
                  <a:lnTo>
                    <a:pt x="45577" y="22434"/>
                  </a:lnTo>
                  <a:lnTo>
                    <a:pt x="45751" y="21548"/>
                  </a:lnTo>
                  <a:lnTo>
                    <a:pt x="45926" y="20479"/>
                  </a:lnTo>
                  <a:lnTo>
                    <a:pt x="46101" y="19226"/>
                  </a:lnTo>
                  <a:lnTo>
                    <a:pt x="46275" y="17789"/>
                  </a:lnTo>
                  <a:lnTo>
                    <a:pt x="46450" y="16170"/>
                  </a:lnTo>
                  <a:lnTo>
                    <a:pt x="46624" y="14367"/>
                  </a:lnTo>
                  <a:lnTo>
                    <a:pt x="46799" y="12380"/>
                  </a:lnTo>
                  <a:lnTo>
                    <a:pt x="46974" y="10211"/>
                  </a:lnTo>
                  <a:lnTo>
                    <a:pt x="47148" y="7858"/>
                  </a:lnTo>
                  <a:lnTo>
                    <a:pt x="25320" y="7858"/>
                  </a:lnTo>
                  <a:lnTo>
                    <a:pt x="24569" y="11420"/>
                  </a:lnTo>
                  <a:lnTo>
                    <a:pt x="23539" y="14773"/>
                  </a:lnTo>
                  <a:lnTo>
                    <a:pt x="22229" y="17916"/>
                  </a:lnTo>
                  <a:lnTo>
                    <a:pt x="20640" y="20850"/>
                  </a:lnTo>
                  <a:lnTo>
                    <a:pt x="18772" y="23574"/>
                  </a:lnTo>
                  <a:lnTo>
                    <a:pt x="16624" y="26088"/>
                  </a:lnTo>
                  <a:lnTo>
                    <a:pt x="14197" y="28394"/>
                  </a:lnTo>
                  <a:lnTo>
                    <a:pt x="11490" y="30489"/>
                  </a:lnTo>
                  <a:lnTo>
                    <a:pt x="8504" y="32375"/>
                  </a:lnTo>
                  <a:lnTo>
                    <a:pt x="5238" y="34051"/>
                  </a:lnTo>
                  <a:lnTo>
                    <a:pt x="0" y="26630"/>
                  </a:lnTo>
                  <a:lnTo>
                    <a:pt x="2680" y="25342"/>
                  </a:lnTo>
                  <a:lnTo>
                    <a:pt x="5133" y="23923"/>
                  </a:lnTo>
                  <a:lnTo>
                    <a:pt x="7360" y="22373"/>
                  </a:lnTo>
                  <a:lnTo>
                    <a:pt x="9359" y="20693"/>
                  </a:lnTo>
                  <a:lnTo>
                    <a:pt x="11132" y="18881"/>
                  </a:lnTo>
                  <a:lnTo>
                    <a:pt x="12677" y="16938"/>
                  </a:lnTo>
                  <a:lnTo>
                    <a:pt x="13996" y="14864"/>
                  </a:lnTo>
                  <a:lnTo>
                    <a:pt x="15087" y="12660"/>
                  </a:lnTo>
                  <a:lnTo>
                    <a:pt x="15951" y="10324"/>
                  </a:lnTo>
                  <a:lnTo>
                    <a:pt x="16589" y="7858"/>
                  </a:lnTo>
                  <a:lnTo>
                    <a:pt x="3929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6711147" y="5782028"/>
              <a:ext cx="46712" cy="30122"/>
            </a:xfrm>
            <a:custGeom>
              <a:avLst/>
              <a:pathLst>
                <a:path w="46712" h="30122">
                  <a:moveTo>
                    <a:pt x="0" y="0"/>
                  </a:moveTo>
                  <a:lnTo>
                    <a:pt x="46712" y="0"/>
                  </a:lnTo>
                  <a:lnTo>
                    <a:pt x="46712" y="30122"/>
                  </a:lnTo>
                  <a:lnTo>
                    <a:pt x="0" y="30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6719878" y="5789450"/>
              <a:ext cx="29686" cy="15279"/>
            </a:xfrm>
            <a:custGeom>
              <a:avLst/>
              <a:pathLst>
                <a:path w="29686" h="15279">
                  <a:moveTo>
                    <a:pt x="0" y="15279"/>
                  </a:moveTo>
                  <a:lnTo>
                    <a:pt x="29686" y="15279"/>
                  </a:lnTo>
                  <a:lnTo>
                    <a:pt x="29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6664871" y="5818700"/>
              <a:ext cx="20518" cy="23137"/>
            </a:xfrm>
            <a:custGeom>
              <a:avLst/>
              <a:pathLst>
                <a:path w="20518" h="23137">
                  <a:moveTo>
                    <a:pt x="12660" y="0"/>
                  </a:moveTo>
                  <a:lnTo>
                    <a:pt x="20518" y="4802"/>
                  </a:lnTo>
                  <a:lnTo>
                    <a:pt x="19208" y="7028"/>
                  </a:lnTo>
                  <a:lnTo>
                    <a:pt x="17899" y="9167"/>
                  </a:lnTo>
                  <a:lnTo>
                    <a:pt x="16589" y="11219"/>
                  </a:lnTo>
                  <a:lnTo>
                    <a:pt x="15279" y="13184"/>
                  </a:lnTo>
                  <a:lnTo>
                    <a:pt x="13970" y="15061"/>
                  </a:lnTo>
                  <a:lnTo>
                    <a:pt x="12660" y="16851"/>
                  </a:lnTo>
                  <a:lnTo>
                    <a:pt x="11350" y="18553"/>
                  </a:lnTo>
                  <a:lnTo>
                    <a:pt x="10040" y="20169"/>
                  </a:lnTo>
                  <a:lnTo>
                    <a:pt x="8731" y="21697"/>
                  </a:lnTo>
                  <a:lnTo>
                    <a:pt x="7421" y="23137"/>
                  </a:lnTo>
                  <a:lnTo>
                    <a:pt x="0" y="16589"/>
                  </a:lnTo>
                  <a:lnTo>
                    <a:pt x="1541" y="15009"/>
                  </a:lnTo>
                  <a:lnTo>
                    <a:pt x="3021" y="13411"/>
                  </a:lnTo>
                  <a:lnTo>
                    <a:pt x="4439" y="11795"/>
                  </a:lnTo>
                  <a:lnTo>
                    <a:pt x="5797" y="10163"/>
                  </a:lnTo>
                  <a:lnTo>
                    <a:pt x="7094" y="8512"/>
                  </a:lnTo>
                  <a:lnTo>
                    <a:pt x="8329" y="6845"/>
                  </a:lnTo>
                  <a:lnTo>
                    <a:pt x="9503" y="5160"/>
                  </a:lnTo>
                  <a:lnTo>
                    <a:pt x="10617" y="3457"/>
                  </a:lnTo>
                  <a:lnTo>
                    <a:pt x="11669" y="17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6720314" y="5819136"/>
              <a:ext cx="17025" cy="22264"/>
            </a:xfrm>
            <a:custGeom>
              <a:avLst/>
              <a:pathLst>
                <a:path w="17025" h="22264">
                  <a:moveTo>
                    <a:pt x="7421" y="0"/>
                  </a:moveTo>
                  <a:lnTo>
                    <a:pt x="8539" y="1754"/>
                  </a:lnTo>
                  <a:lnTo>
                    <a:pt x="9621" y="3527"/>
                  </a:lnTo>
                  <a:lnTo>
                    <a:pt x="10669" y="5317"/>
                  </a:lnTo>
                  <a:lnTo>
                    <a:pt x="11682" y="7124"/>
                  </a:lnTo>
                  <a:lnTo>
                    <a:pt x="12660" y="8949"/>
                  </a:lnTo>
                  <a:lnTo>
                    <a:pt x="13603" y="10791"/>
                  </a:lnTo>
                  <a:lnTo>
                    <a:pt x="14511" y="12651"/>
                  </a:lnTo>
                  <a:lnTo>
                    <a:pt x="15384" y="14528"/>
                  </a:lnTo>
                  <a:lnTo>
                    <a:pt x="16222" y="16423"/>
                  </a:lnTo>
                  <a:lnTo>
                    <a:pt x="17025" y="18335"/>
                  </a:lnTo>
                  <a:lnTo>
                    <a:pt x="8294" y="22264"/>
                  </a:lnTo>
                  <a:lnTo>
                    <a:pt x="7583" y="20195"/>
                  </a:lnTo>
                  <a:lnTo>
                    <a:pt x="6845" y="18178"/>
                  </a:lnTo>
                  <a:lnTo>
                    <a:pt x="6081" y="16213"/>
                  </a:lnTo>
                  <a:lnTo>
                    <a:pt x="5291" y="14301"/>
                  </a:lnTo>
                  <a:lnTo>
                    <a:pt x="4474" y="12442"/>
                  </a:lnTo>
                  <a:lnTo>
                    <a:pt x="3632" y="10634"/>
                  </a:lnTo>
                  <a:lnTo>
                    <a:pt x="2763" y="8879"/>
                  </a:lnTo>
                  <a:lnTo>
                    <a:pt x="1868" y="7177"/>
                  </a:lnTo>
                  <a:lnTo>
                    <a:pt x="947" y="5526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6745635" y="5819573"/>
              <a:ext cx="20518" cy="22264"/>
            </a:xfrm>
            <a:custGeom>
              <a:avLst/>
              <a:pathLst>
                <a:path w="20518" h="22264">
                  <a:moveTo>
                    <a:pt x="7421" y="0"/>
                  </a:moveTo>
                  <a:lnTo>
                    <a:pt x="9045" y="1667"/>
                  </a:lnTo>
                  <a:lnTo>
                    <a:pt x="10599" y="3352"/>
                  </a:lnTo>
                  <a:lnTo>
                    <a:pt x="12084" y="5055"/>
                  </a:lnTo>
                  <a:lnTo>
                    <a:pt x="13498" y="6775"/>
                  </a:lnTo>
                  <a:lnTo>
                    <a:pt x="14843" y="8512"/>
                  </a:lnTo>
                  <a:lnTo>
                    <a:pt x="16117" y="10267"/>
                  </a:lnTo>
                  <a:lnTo>
                    <a:pt x="17322" y="12040"/>
                  </a:lnTo>
                  <a:lnTo>
                    <a:pt x="18457" y="13830"/>
                  </a:lnTo>
                  <a:lnTo>
                    <a:pt x="19523" y="15637"/>
                  </a:lnTo>
                  <a:lnTo>
                    <a:pt x="20518" y="17462"/>
                  </a:lnTo>
                  <a:lnTo>
                    <a:pt x="12223" y="22264"/>
                  </a:lnTo>
                  <a:lnTo>
                    <a:pt x="11237" y="20439"/>
                  </a:lnTo>
                  <a:lnTo>
                    <a:pt x="10198" y="18632"/>
                  </a:lnTo>
                  <a:lnTo>
                    <a:pt x="9106" y="16842"/>
                  </a:lnTo>
                  <a:lnTo>
                    <a:pt x="7962" y="15070"/>
                  </a:lnTo>
                  <a:lnTo>
                    <a:pt x="6766" y="13315"/>
                  </a:lnTo>
                  <a:lnTo>
                    <a:pt x="5518" y="11577"/>
                  </a:lnTo>
                  <a:lnTo>
                    <a:pt x="4217" y="9857"/>
                  </a:lnTo>
                  <a:lnTo>
                    <a:pt x="2863" y="8154"/>
                  </a:lnTo>
                  <a:lnTo>
                    <a:pt x="1458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6695430" y="5820446"/>
              <a:ext cx="16152" cy="20954"/>
            </a:xfrm>
            <a:custGeom>
              <a:avLst/>
              <a:pathLst>
                <a:path w="16152" h="20954">
                  <a:moveTo>
                    <a:pt x="8731" y="0"/>
                  </a:moveTo>
                  <a:lnTo>
                    <a:pt x="9827" y="1833"/>
                  </a:lnTo>
                  <a:lnTo>
                    <a:pt x="10844" y="3667"/>
                  </a:lnTo>
                  <a:lnTo>
                    <a:pt x="11782" y="5500"/>
                  </a:lnTo>
                  <a:lnTo>
                    <a:pt x="12642" y="7334"/>
                  </a:lnTo>
                  <a:lnTo>
                    <a:pt x="13424" y="9167"/>
                  </a:lnTo>
                  <a:lnTo>
                    <a:pt x="14127" y="11001"/>
                  </a:lnTo>
                  <a:lnTo>
                    <a:pt x="14751" y="12834"/>
                  </a:lnTo>
                  <a:lnTo>
                    <a:pt x="15297" y="14668"/>
                  </a:lnTo>
                  <a:lnTo>
                    <a:pt x="15764" y="16502"/>
                  </a:lnTo>
                  <a:lnTo>
                    <a:pt x="16152" y="18335"/>
                  </a:lnTo>
                  <a:lnTo>
                    <a:pt x="6548" y="20954"/>
                  </a:lnTo>
                  <a:lnTo>
                    <a:pt x="6247" y="18964"/>
                  </a:lnTo>
                  <a:lnTo>
                    <a:pt x="5867" y="17008"/>
                  </a:lnTo>
                  <a:lnTo>
                    <a:pt x="5409" y="15087"/>
                  </a:lnTo>
                  <a:lnTo>
                    <a:pt x="4872" y="13201"/>
                  </a:lnTo>
                  <a:lnTo>
                    <a:pt x="4256" y="11350"/>
                  </a:lnTo>
                  <a:lnTo>
                    <a:pt x="3562" y="9534"/>
                  </a:lnTo>
                  <a:lnTo>
                    <a:pt x="2789" y="7753"/>
                  </a:lnTo>
                  <a:lnTo>
                    <a:pt x="1938" y="6007"/>
                  </a:lnTo>
                  <a:lnTo>
                    <a:pt x="1008" y="4295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6784926" y="5740992"/>
              <a:ext cx="19208" cy="23137"/>
            </a:xfrm>
            <a:custGeom>
              <a:avLst/>
              <a:pathLst>
                <a:path w="19208" h="23137">
                  <a:moveTo>
                    <a:pt x="7858" y="0"/>
                  </a:moveTo>
                  <a:lnTo>
                    <a:pt x="9228" y="1754"/>
                  </a:lnTo>
                  <a:lnTo>
                    <a:pt x="10547" y="3527"/>
                  </a:lnTo>
                  <a:lnTo>
                    <a:pt x="11813" y="5317"/>
                  </a:lnTo>
                  <a:lnTo>
                    <a:pt x="13027" y="7124"/>
                  </a:lnTo>
                  <a:lnTo>
                    <a:pt x="14188" y="8949"/>
                  </a:lnTo>
                  <a:lnTo>
                    <a:pt x="15297" y="10791"/>
                  </a:lnTo>
                  <a:lnTo>
                    <a:pt x="16353" y="12651"/>
                  </a:lnTo>
                  <a:lnTo>
                    <a:pt x="17357" y="14528"/>
                  </a:lnTo>
                  <a:lnTo>
                    <a:pt x="18309" y="16423"/>
                  </a:lnTo>
                  <a:lnTo>
                    <a:pt x="19208" y="18335"/>
                  </a:lnTo>
                  <a:lnTo>
                    <a:pt x="10914" y="23137"/>
                  </a:lnTo>
                  <a:lnTo>
                    <a:pt x="10097" y="21225"/>
                  </a:lnTo>
                  <a:lnTo>
                    <a:pt x="9220" y="19330"/>
                  </a:lnTo>
                  <a:lnTo>
                    <a:pt x="8281" y="17453"/>
                  </a:lnTo>
                  <a:lnTo>
                    <a:pt x="7281" y="15594"/>
                  </a:lnTo>
                  <a:lnTo>
                    <a:pt x="6221" y="13751"/>
                  </a:lnTo>
                  <a:lnTo>
                    <a:pt x="5099" y="11926"/>
                  </a:lnTo>
                  <a:lnTo>
                    <a:pt x="3915" y="10119"/>
                  </a:lnTo>
                  <a:lnTo>
                    <a:pt x="2671" y="8329"/>
                  </a:lnTo>
                  <a:lnTo>
                    <a:pt x="1366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6776631" y="5773297"/>
              <a:ext cx="33615" cy="62428"/>
            </a:xfrm>
            <a:custGeom>
              <a:avLst/>
              <a:pathLst>
                <a:path w="33615" h="62428">
                  <a:moveTo>
                    <a:pt x="0" y="0"/>
                  </a:moveTo>
                  <a:lnTo>
                    <a:pt x="22701" y="0"/>
                  </a:lnTo>
                  <a:lnTo>
                    <a:pt x="22701" y="48021"/>
                  </a:lnTo>
                  <a:lnTo>
                    <a:pt x="28376" y="40163"/>
                  </a:lnTo>
                  <a:lnTo>
                    <a:pt x="33615" y="44965"/>
                  </a:lnTo>
                  <a:lnTo>
                    <a:pt x="32624" y="46790"/>
                  </a:lnTo>
                  <a:lnTo>
                    <a:pt x="31572" y="48598"/>
                  </a:lnTo>
                  <a:lnTo>
                    <a:pt x="30458" y="50388"/>
                  </a:lnTo>
                  <a:lnTo>
                    <a:pt x="29284" y="52160"/>
                  </a:lnTo>
                  <a:lnTo>
                    <a:pt x="28049" y="53915"/>
                  </a:lnTo>
                  <a:lnTo>
                    <a:pt x="26752" y="55652"/>
                  </a:lnTo>
                  <a:lnTo>
                    <a:pt x="25394" y="57373"/>
                  </a:lnTo>
                  <a:lnTo>
                    <a:pt x="23976" y="59075"/>
                  </a:lnTo>
                  <a:lnTo>
                    <a:pt x="22496" y="60760"/>
                  </a:lnTo>
                  <a:lnTo>
                    <a:pt x="20955" y="62428"/>
                  </a:lnTo>
                  <a:lnTo>
                    <a:pt x="14406" y="56753"/>
                  </a:lnTo>
                  <a:lnTo>
                    <a:pt x="1440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6814175" y="5740992"/>
              <a:ext cx="63738" cy="100409"/>
            </a:xfrm>
            <a:custGeom>
              <a:avLst/>
              <a:pathLst>
                <a:path w="63738" h="100409">
                  <a:moveTo>
                    <a:pt x="0" y="19208"/>
                  </a:moveTo>
                  <a:lnTo>
                    <a:pt x="30559" y="19208"/>
                  </a:lnTo>
                  <a:lnTo>
                    <a:pt x="30476" y="17366"/>
                  </a:lnTo>
                  <a:lnTo>
                    <a:pt x="30402" y="15506"/>
                  </a:lnTo>
                  <a:lnTo>
                    <a:pt x="30336" y="13629"/>
                  </a:lnTo>
                  <a:lnTo>
                    <a:pt x="30279" y="11734"/>
                  </a:lnTo>
                  <a:lnTo>
                    <a:pt x="30231" y="9822"/>
                  </a:lnTo>
                  <a:lnTo>
                    <a:pt x="30192" y="7893"/>
                  </a:lnTo>
                  <a:lnTo>
                    <a:pt x="30162" y="5945"/>
                  </a:lnTo>
                  <a:lnTo>
                    <a:pt x="30140" y="3981"/>
                  </a:lnTo>
                  <a:lnTo>
                    <a:pt x="30127" y="1999"/>
                  </a:lnTo>
                  <a:lnTo>
                    <a:pt x="30122" y="0"/>
                  </a:lnTo>
                  <a:lnTo>
                    <a:pt x="38854" y="0"/>
                  </a:lnTo>
                  <a:lnTo>
                    <a:pt x="38858" y="2078"/>
                  </a:lnTo>
                  <a:lnTo>
                    <a:pt x="38871" y="4121"/>
                  </a:lnTo>
                  <a:lnTo>
                    <a:pt x="38893" y="6129"/>
                  </a:lnTo>
                  <a:lnTo>
                    <a:pt x="38923" y="8102"/>
                  </a:lnTo>
                  <a:lnTo>
                    <a:pt x="38963" y="10040"/>
                  </a:lnTo>
                  <a:lnTo>
                    <a:pt x="39011" y="11944"/>
                  </a:lnTo>
                  <a:lnTo>
                    <a:pt x="39067" y="13812"/>
                  </a:lnTo>
                  <a:lnTo>
                    <a:pt x="39133" y="15646"/>
                  </a:lnTo>
                  <a:lnTo>
                    <a:pt x="39207" y="17445"/>
                  </a:lnTo>
                  <a:lnTo>
                    <a:pt x="39290" y="19208"/>
                  </a:lnTo>
                  <a:lnTo>
                    <a:pt x="62865" y="19208"/>
                  </a:lnTo>
                  <a:lnTo>
                    <a:pt x="62865" y="27503"/>
                  </a:lnTo>
                  <a:lnTo>
                    <a:pt x="39727" y="27503"/>
                  </a:lnTo>
                  <a:lnTo>
                    <a:pt x="39949" y="33667"/>
                  </a:lnTo>
                  <a:lnTo>
                    <a:pt x="40268" y="39587"/>
                  </a:lnTo>
                  <a:lnTo>
                    <a:pt x="40683" y="45262"/>
                  </a:lnTo>
                  <a:lnTo>
                    <a:pt x="41194" y="50693"/>
                  </a:lnTo>
                  <a:lnTo>
                    <a:pt x="41800" y="55880"/>
                  </a:lnTo>
                  <a:lnTo>
                    <a:pt x="42503" y="60821"/>
                  </a:lnTo>
                  <a:lnTo>
                    <a:pt x="43302" y="65519"/>
                  </a:lnTo>
                  <a:lnTo>
                    <a:pt x="44197" y="69972"/>
                  </a:lnTo>
                  <a:lnTo>
                    <a:pt x="45188" y="74180"/>
                  </a:lnTo>
                  <a:lnTo>
                    <a:pt x="46275" y="78144"/>
                  </a:lnTo>
                  <a:lnTo>
                    <a:pt x="46873" y="80467"/>
                  </a:lnTo>
                  <a:lnTo>
                    <a:pt x="47445" y="82545"/>
                  </a:lnTo>
                  <a:lnTo>
                    <a:pt x="47991" y="84378"/>
                  </a:lnTo>
                  <a:lnTo>
                    <a:pt x="48510" y="85967"/>
                  </a:lnTo>
                  <a:lnTo>
                    <a:pt x="49004" y="87312"/>
                  </a:lnTo>
                  <a:lnTo>
                    <a:pt x="49471" y="88412"/>
                  </a:lnTo>
                  <a:lnTo>
                    <a:pt x="49912" y="89268"/>
                  </a:lnTo>
                  <a:lnTo>
                    <a:pt x="50326" y="89879"/>
                  </a:lnTo>
                  <a:lnTo>
                    <a:pt x="50715" y="90246"/>
                  </a:lnTo>
                  <a:lnTo>
                    <a:pt x="51077" y="90368"/>
                  </a:lnTo>
                  <a:lnTo>
                    <a:pt x="51418" y="90322"/>
                  </a:lnTo>
                  <a:lnTo>
                    <a:pt x="51741" y="90185"/>
                  </a:lnTo>
                  <a:lnTo>
                    <a:pt x="52046" y="89955"/>
                  </a:lnTo>
                  <a:lnTo>
                    <a:pt x="52335" y="89635"/>
                  </a:lnTo>
                  <a:lnTo>
                    <a:pt x="52605" y="89222"/>
                  </a:lnTo>
                  <a:lnTo>
                    <a:pt x="52858" y="88718"/>
                  </a:lnTo>
                  <a:lnTo>
                    <a:pt x="53094" y="88122"/>
                  </a:lnTo>
                  <a:lnTo>
                    <a:pt x="53313" y="87434"/>
                  </a:lnTo>
                  <a:lnTo>
                    <a:pt x="53513" y="86655"/>
                  </a:lnTo>
                  <a:lnTo>
                    <a:pt x="53697" y="85784"/>
                  </a:lnTo>
                  <a:lnTo>
                    <a:pt x="53863" y="84821"/>
                  </a:lnTo>
                  <a:lnTo>
                    <a:pt x="54011" y="83767"/>
                  </a:lnTo>
                  <a:lnTo>
                    <a:pt x="54142" y="82621"/>
                  </a:lnTo>
                  <a:lnTo>
                    <a:pt x="54255" y="81383"/>
                  </a:lnTo>
                  <a:lnTo>
                    <a:pt x="54352" y="80054"/>
                  </a:lnTo>
                  <a:lnTo>
                    <a:pt x="54430" y="78633"/>
                  </a:lnTo>
                  <a:lnTo>
                    <a:pt x="54491" y="77120"/>
                  </a:lnTo>
                  <a:lnTo>
                    <a:pt x="54535" y="75516"/>
                  </a:lnTo>
                  <a:lnTo>
                    <a:pt x="54561" y="73820"/>
                  </a:lnTo>
                  <a:lnTo>
                    <a:pt x="54570" y="72032"/>
                  </a:lnTo>
                  <a:lnTo>
                    <a:pt x="63738" y="75088"/>
                  </a:lnTo>
                  <a:lnTo>
                    <a:pt x="63460" y="78042"/>
                  </a:lnTo>
                  <a:lnTo>
                    <a:pt x="63153" y="80790"/>
                  </a:lnTo>
                  <a:lnTo>
                    <a:pt x="62814" y="83333"/>
                  </a:lnTo>
                  <a:lnTo>
                    <a:pt x="62445" y="85671"/>
                  </a:lnTo>
                  <a:lnTo>
                    <a:pt x="62046" y="87803"/>
                  </a:lnTo>
                  <a:lnTo>
                    <a:pt x="61616" y="89731"/>
                  </a:lnTo>
                  <a:lnTo>
                    <a:pt x="61155" y="91453"/>
                  </a:lnTo>
                  <a:lnTo>
                    <a:pt x="60664" y="92970"/>
                  </a:lnTo>
                  <a:lnTo>
                    <a:pt x="60143" y="94282"/>
                  </a:lnTo>
                  <a:lnTo>
                    <a:pt x="59590" y="95388"/>
                  </a:lnTo>
                  <a:lnTo>
                    <a:pt x="59003" y="96342"/>
                  </a:lnTo>
                  <a:lnTo>
                    <a:pt x="58377" y="97196"/>
                  </a:lnTo>
                  <a:lnTo>
                    <a:pt x="57711" y="97949"/>
                  </a:lnTo>
                  <a:lnTo>
                    <a:pt x="57006" y="98602"/>
                  </a:lnTo>
                  <a:lnTo>
                    <a:pt x="56261" y="99154"/>
                  </a:lnTo>
                  <a:lnTo>
                    <a:pt x="55478" y="99606"/>
                  </a:lnTo>
                  <a:lnTo>
                    <a:pt x="54655" y="99957"/>
                  </a:lnTo>
                  <a:lnTo>
                    <a:pt x="53793" y="100208"/>
                  </a:lnTo>
                  <a:lnTo>
                    <a:pt x="52891" y="100359"/>
                  </a:lnTo>
                  <a:lnTo>
                    <a:pt x="51950" y="100409"/>
                  </a:lnTo>
                  <a:lnTo>
                    <a:pt x="50663" y="100291"/>
                  </a:lnTo>
                  <a:lnTo>
                    <a:pt x="49418" y="99937"/>
                  </a:lnTo>
                  <a:lnTo>
                    <a:pt x="48218" y="99348"/>
                  </a:lnTo>
                  <a:lnTo>
                    <a:pt x="47061" y="98523"/>
                  </a:lnTo>
                  <a:lnTo>
                    <a:pt x="45948" y="97462"/>
                  </a:lnTo>
                  <a:lnTo>
                    <a:pt x="44878" y="96165"/>
                  </a:lnTo>
                  <a:lnTo>
                    <a:pt x="43852" y="94633"/>
                  </a:lnTo>
                  <a:lnTo>
                    <a:pt x="42870" y="92865"/>
                  </a:lnTo>
                  <a:lnTo>
                    <a:pt x="41931" y="90861"/>
                  </a:lnTo>
                  <a:lnTo>
                    <a:pt x="41036" y="88622"/>
                  </a:lnTo>
                  <a:lnTo>
                    <a:pt x="39522" y="84317"/>
                  </a:lnTo>
                  <a:lnTo>
                    <a:pt x="38120" y="79611"/>
                  </a:lnTo>
                  <a:lnTo>
                    <a:pt x="36832" y="74503"/>
                  </a:lnTo>
                  <a:lnTo>
                    <a:pt x="35658" y="68994"/>
                  </a:lnTo>
                  <a:lnTo>
                    <a:pt x="34597" y="63083"/>
                  </a:lnTo>
                  <a:lnTo>
                    <a:pt x="33650" y="56770"/>
                  </a:lnTo>
                  <a:lnTo>
                    <a:pt x="32816" y="50056"/>
                  </a:lnTo>
                  <a:lnTo>
                    <a:pt x="32096" y="42940"/>
                  </a:lnTo>
                  <a:lnTo>
                    <a:pt x="31489" y="35422"/>
                  </a:lnTo>
                  <a:lnTo>
                    <a:pt x="30995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6857395" y="5741428"/>
              <a:ext cx="14843" cy="16152"/>
            </a:xfrm>
            <a:custGeom>
              <a:avLst/>
              <a:pathLst>
                <a:path w="14843" h="16152">
                  <a:moveTo>
                    <a:pt x="6984" y="0"/>
                  </a:moveTo>
                  <a:lnTo>
                    <a:pt x="7927" y="1139"/>
                  </a:lnTo>
                  <a:lnTo>
                    <a:pt x="8836" y="2287"/>
                  </a:lnTo>
                  <a:lnTo>
                    <a:pt x="9709" y="3444"/>
                  </a:lnTo>
                  <a:lnTo>
                    <a:pt x="10547" y="4610"/>
                  </a:lnTo>
                  <a:lnTo>
                    <a:pt x="11350" y="5784"/>
                  </a:lnTo>
                  <a:lnTo>
                    <a:pt x="12118" y="6967"/>
                  </a:lnTo>
                  <a:lnTo>
                    <a:pt x="12852" y="8159"/>
                  </a:lnTo>
                  <a:lnTo>
                    <a:pt x="13550" y="9359"/>
                  </a:lnTo>
                  <a:lnTo>
                    <a:pt x="14214" y="10569"/>
                  </a:lnTo>
                  <a:lnTo>
                    <a:pt x="14843" y="11787"/>
                  </a:lnTo>
                  <a:lnTo>
                    <a:pt x="7421" y="16152"/>
                  </a:lnTo>
                  <a:lnTo>
                    <a:pt x="6875" y="14934"/>
                  </a:lnTo>
                  <a:lnTo>
                    <a:pt x="6286" y="13725"/>
                  </a:lnTo>
                  <a:lnTo>
                    <a:pt x="5653" y="12524"/>
                  </a:lnTo>
                  <a:lnTo>
                    <a:pt x="4976" y="11333"/>
                  </a:lnTo>
                  <a:lnTo>
                    <a:pt x="4256" y="10150"/>
                  </a:lnTo>
                  <a:lnTo>
                    <a:pt x="3492" y="8975"/>
                  </a:lnTo>
                  <a:lnTo>
                    <a:pt x="2684" y="7810"/>
                  </a:lnTo>
                  <a:lnTo>
                    <a:pt x="1833" y="6653"/>
                  </a:lnTo>
                  <a:lnTo>
                    <a:pt x="938" y="5505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6810683" y="5784648"/>
              <a:ext cx="36671" cy="49768"/>
            </a:xfrm>
            <a:custGeom>
              <a:avLst/>
              <a:pathLst>
                <a:path w="36671" h="49768">
                  <a:moveTo>
                    <a:pt x="3492" y="0"/>
                  </a:moveTo>
                  <a:lnTo>
                    <a:pt x="31869" y="0"/>
                  </a:lnTo>
                  <a:lnTo>
                    <a:pt x="31869" y="7421"/>
                  </a:lnTo>
                  <a:lnTo>
                    <a:pt x="21828" y="7421"/>
                  </a:lnTo>
                  <a:lnTo>
                    <a:pt x="21828" y="36234"/>
                  </a:lnTo>
                  <a:lnTo>
                    <a:pt x="23299" y="35798"/>
                  </a:lnTo>
                  <a:lnTo>
                    <a:pt x="24744" y="35361"/>
                  </a:lnTo>
                  <a:lnTo>
                    <a:pt x="26163" y="34925"/>
                  </a:lnTo>
                  <a:lnTo>
                    <a:pt x="27555" y="34488"/>
                  </a:lnTo>
                  <a:lnTo>
                    <a:pt x="28922" y="34051"/>
                  </a:lnTo>
                  <a:lnTo>
                    <a:pt x="30262" y="33615"/>
                  </a:lnTo>
                  <a:lnTo>
                    <a:pt x="31576" y="33178"/>
                  </a:lnTo>
                  <a:lnTo>
                    <a:pt x="32864" y="32742"/>
                  </a:lnTo>
                  <a:lnTo>
                    <a:pt x="34126" y="32305"/>
                  </a:lnTo>
                  <a:lnTo>
                    <a:pt x="35361" y="31869"/>
                  </a:lnTo>
                  <a:lnTo>
                    <a:pt x="36671" y="39727"/>
                  </a:lnTo>
                  <a:lnTo>
                    <a:pt x="33493" y="40927"/>
                  </a:lnTo>
                  <a:lnTo>
                    <a:pt x="30245" y="42084"/>
                  </a:lnTo>
                  <a:lnTo>
                    <a:pt x="26927" y="43197"/>
                  </a:lnTo>
                  <a:lnTo>
                    <a:pt x="23539" y="44267"/>
                  </a:lnTo>
                  <a:lnTo>
                    <a:pt x="20081" y="45293"/>
                  </a:lnTo>
                  <a:lnTo>
                    <a:pt x="16554" y="46275"/>
                  </a:lnTo>
                  <a:lnTo>
                    <a:pt x="12957" y="47214"/>
                  </a:lnTo>
                  <a:lnTo>
                    <a:pt x="9290" y="48109"/>
                  </a:lnTo>
                  <a:lnTo>
                    <a:pt x="5553" y="48960"/>
                  </a:lnTo>
                  <a:lnTo>
                    <a:pt x="1746" y="49768"/>
                  </a:lnTo>
                  <a:lnTo>
                    <a:pt x="0" y="41473"/>
                  </a:lnTo>
                  <a:lnTo>
                    <a:pt x="1392" y="41128"/>
                  </a:lnTo>
                  <a:lnTo>
                    <a:pt x="2776" y="40792"/>
                  </a:lnTo>
                  <a:lnTo>
                    <a:pt x="4151" y="40464"/>
                  </a:lnTo>
                  <a:lnTo>
                    <a:pt x="5518" y="40146"/>
                  </a:lnTo>
                  <a:lnTo>
                    <a:pt x="6875" y="39836"/>
                  </a:lnTo>
                  <a:lnTo>
                    <a:pt x="8224" y="39535"/>
                  </a:lnTo>
                  <a:lnTo>
                    <a:pt x="9565" y="39242"/>
                  </a:lnTo>
                  <a:lnTo>
                    <a:pt x="10896" y="38958"/>
                  </a:lnTo>
                  <a:lnTo>
                    <a:pt x="12219" y="38683"/>
                  </a:lnTo>
                  <a:lnTo>
                    <a:pt x="13533" y="38417"/>
                  </a:lnTo>
                  <a:lnTo>
                    <a:pt x="13533" y="7421"/>
                  </a:lnTo>
                  <a:lnTo>
                    <a:pt x="349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6891010" y="5744484"/>
              <a:ext cx="37544" cy="96480"/>
            </a:xfrm>
            <a:custGeom>
              <a:avLst/>
              <a:pathLst>
                <a:path w="37544" h="96480">
                  <a:moveTo>
                    <a:pt x="0" y="0"/>
                  </a:moveTo>
                  <a:lnTo>
                    <a:pt x="33178" y="0"/>
                  </a:lnTo>
                  <a:lnTo>
                    <a:pt x="30122" y="45839"/>
                  </a:lnTo>
                  <a:lnTo>
                    <a:pt x="37544" y="45839"/>
                  </a:lnTo>
                  <a:lnTo>
                    <a:pt x="37260" y="52714"/>
                  </a:lnTo>
                  <a:lnTo>
                    <a:pt x="36933" y="59023"/>
                  </a:lnTo>
                  <a:lnTo>
                    <a:pt x="36562" y="64764"/>
                  </a:lnTo>
                  <a:lnTo>
                    <a:pt x="36147" y="69937"/>
                  </a:lnTo>
                  <a:lnTo>
                    <a:pt x="35688" y="74543"/>
                  </a:lnTo>
                  <a:lnTo>
                    <a:pt x="35186" y="78581"/>
                  </a:lnTo>
                  <a:lnTo>
                    <a:pt x="34641" y="82051"/>
                  </a:lnTo>
                  <a:lnTo>
                    <a:pt x="34051" y="84955"/>
                  </a:lnTo>
                  <a:lnTo>
                    <a:pt x="33418" y="87290"/>
                  </a:lnTo>
                  <a:lnTo>
                    <a:pt x="32742" y="89058"/>
                  </a:lnTo>
                  <a:lnTo>
                    <a:pt x="32000" y="90468"/>
                  </a:lnTo>
                  <a:lnTo>
                    <a:pt x="31170" y="91730"/>
                  </a:lnTo>
                  <a:lnTo>
                    <a:pt x="30253" y="92843"/>
                  </a:lnTo>
                  <a:lnTo>
                    <a:pt x="29249" y="93808"/>
                  </a:lnTo>
                  <a:lnTo>
                    <a:pt x="28158" y="94624"/>
                  </a:lnTo>
                  <a:lnTo>
                    <a:pt x="26979" y="95292"/>
                  </a:lnTo>
                  <a:lnTo>
                    <a:pt x="25713" y="95812"/>
                  </a:lnTo>
                  <a:lnTo>
                    <a:pt x="24360" y="96183"/>
                  </a:lnTo>
                  <a:lnTo>
                    <a:pt x="22919" y="96406"/>
                  </a:lnTo>
                  <a:lnTo>
                    <a:pt x="21391" y="96480"/>
                  </a:lnTo>
                  <a:lnTo>
                    <a:pt x="14843" y="96480"/>
                  </a:lnTo>
                  <a:lnTo>
                    <a:pt x="13096" y="88185"/>
                  </a:lnTo>
                  <a:lnTo>
                    <a:pt x="14930" y="88176"/>
                  </a:lnTo>
                  <a:lnTo>
                    <a:pt x="16589" y="88150"/>
                  </a:lnTo>
                  <a:lnTo>
                    <a:pt x="18073" y="88107"/>
                  </a:lnTo>
                  <a:lnTo>
                    <a:pt x="19383" y="88045"/>
                  </a:lnTo>
                  <a:lnTo>
                    <a:pt x="20518" y="87967"/>
                  </a:lnTo>
                  <a:lnTo>
                    <a:pt x="21478" y="87871"/>
                  </a:lnTo>
                  <a:lnTo>
                    <a:pt x="22264" y="87757"/>
                  </a:lnTo>
                  <a:lnTo>
                    <a:pt x="22875" y="87626"/>
                  </a:lnTo>
                  <a:lnTo>
                    <a:pt x="23312" y="87478"/>
                  </a:lnTo>
                  <a:lnTo>
                    <a:pt x="23574" y="87312"/>
                  </a:lnTo>
                  <a:lnTo>
                    <a:pt x="23914" y="86923"/>
                  </a:lnTo>
                  <a:lnTo>
                    <a:pt x="24237" y="86456"/>
                  </a:lnTo>
                  <a:lnTo>
                    <a:pt x="24543" y="85911"/>
                  </a:lnTo>
                  <a:lnTo>
                    <a:pt x="24831" y="85286"/>
                  </a:lnTo>
                  <a:lnTo>
                    <a:pt x="25102" y="84583"/>
                  </a:lnTo>
                  <a:lnTo>
                    <a:pt x="25355" y="83802"/>
                  </a:lnTo>
                  <a:lnTo>
                    <a:pt x="25591" y="82942"/>
                  </a:lnTo>
                  <a:lnTo>
                    <a:pt x="25809" y="82003"/>
                  </a:lnTo>
                  <a:lnTo>
                    <a:pt x="26010" y="80986"/>
                  </a:lnTo>
                  <a:lnTo>
                    <a:pt x="26193" y="79890"/>
                  </a:lnTo>
                  <a:lnTo>
                    <a:pt x="26446" y="78135"/>
                  </a:lnTo>
                  <a:lnTo>
                    <a:pt x="26682" y="76188"/>
                  </a:lnTo>
                  <a:lnTo>
                    <a:pt x="26900" y="74049"/>
                  </a:lnTo>
                  <a:lnTo>
                    <a:pt x="27101" y="71718"/>
                  </a:lnTo>
                  <a:lnTo>
                    <a:pt x="27285" y="69195"/>
                  </a:lnTo>
                  <a:lnTo>
                    <a:pt x="27451" y="66479"/>
                  </a:lnTo>
                  <a:lnTo>
                    <a:pt x="27599" y="63572"/>
                  </a:lnTo>
                  <a:lnTo>
                    <a:pt x="27730" y="60472"/>
                  </a:lnTo>
                  <a:lnTo>
                    <a:pt x="27843" y="57180"/>
                  </a:lnTo>
                  <a:lnTo>
                    <a:pt x="27939" y="53697"/>
                  </a:lnTo>
                  <a:lnTo>
                    <a:pt x="1309" y="53697"/>
                  </a:lnTo>
                  <a:lnTo>
                    <a:pt x="4802" y="14406"/>
                  </a:lnTo>
                  <a:lnTo>
                    <a:pt x="12660" y="15716"/>
                  </a:lnTo>
                  <a:lnTo>
                    <a:pt x="10477" y="45839"/>
                  </a:lnTo>
                  <a:lnTo>
                    <a:pt x="21828" y="45839"/>
                  </a:lnTo>
                  <a:lnTo>
                    <a:pt x="24884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6889701" y="5806476"/>
              <a:ext cx="22701" cy="19208"/>
            </a:xfrm>
            <a:custGeom>
              <a:avLst/>
              <a:pathLst>
                <a:path w="22701" h="19208">
                  <a:moveTo>
                    <a:pt x="20954" y="0"/>
                  </a:moveTo>
                  <a:lnTo>
                    <a:pt x="22701" y="7858"/>
                  </a:lnTo>
                  <a:lnTo>
                    <a:pt x="20933" y="9150"/>
                  </a:lnTo>
                  <a:lnTo>
                    <a:pt x="19121" y="10407"/>
                  </a:lnTo>
                  <a:lnTo>
                    <a:pt x="17266" y="11630"/>
                  </a:lnTo>
                  <a:lnTo>
                    <a:pt x="15367" y="12817"/>
                  </a:lnTo>
                  <a:lnTo>
                    <a:pt x="13424" y="13970"/>
                  </a:lnTo>
                  <a:lnTo>
                    <a:pt x="11437" y="15087"/>
                  </a:lnTo>
                  <a:lnTo>
                    <a:pt x="9407" y="16170"/>
                  </a:lnTo>
                  <a:lnTo>
                    <a:pt x="7334" y="17218"/>
                  </a:lnTo>
                  <a:lnTo>
                    <a:pt x="5216" y="18230"/>
                  </a:lnTo>
                  <a:lnTo>
                    <a:pt x="3055" y="19208"/>
                  </a:lnTo>
                  <a:lnTo>
                    <a:pt x="0" y="10477"/>
                  </a:lnTo>
                  <a:lnTo>
                    <a:pt x="2252" y="9586"/>
                  </a:lnTo>
                  <a:lnTo>
                    <a:pt x="4470" y="8661"/>
                  </a:lnTo>
                  <a:lnTo>
                    <a:pt x="6653" y="7700"/>
                  </a:lnTo>
                  <a:lnTo>
                    <a:pt x="8801" y="6705"/>
                  </a:lnTo>
                  <a:lnTo>
                    <a:pt x="10914" y="5675"/>
                  </a:lnTo>
                  <a:lnTo>
                    <a:pt x="12992" y="4610"/>
                  </a:lnTo>
                  <a:lnTo>
                    <a:pt x="15035" y="3509"/>
                  </a:lnTo>
                  <a:lnTo>
                    <a:pt x="17043" y="2374"/>
                  </a:lnTo>
                  <a:lnTo>
                    <a:pt x="19016" y="1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6926372" y="5742301"/>
              <a:ext cx="61991" cy="43219"/>
            </a:xfrm>
            <a:custGeom>
              <a:avLst/>
              <a:pathLst>
                <a:path w="61991" h="43219">
                  <a:moveTo>
                    <a:pt x="27939" y="0"/>
                  </a:moveTo>
                  <a:lnTo>
                    <a:pt x="36671" y="2619"/>
                  </a:lnTo>
                  <a:lnTo>
                    <a:pt x="36492" y="3055"/>
                  </a:lnTo>
                  <a:lnTo>
                    <a:pt x="36304" y="3492"/>
                  </a:lnTo>
                  <a:lnTo>
                    <a:pt x="36108" y="3929"/>
                  </a:lnTo>
                  <a:lnTo>
                    <a:pt x="35902" y="4365"/>
                  </a:lnTo>
                  <a:lnTo>
                    <a:pt x="35688" y="4802"/>
                  </a:lnTo>
                  <a:lnTo>
                    <a:pt x="35466" y="5238"/>
                  </a:lnTo>
                  <a:lnTo>
                    <a:pt x="35234" y="5675"/>
                  </a:lnTo>
                  <a:lnTo>
                    <a:pt x="34994" y="6111"/>
                  </a:lnTo>
                  <a:lnTo>
                    <a:pt x="34746" y="6548"/>
                  </a:lnTo>
                  <a:lnTo>
                    <a:pt x="34488" y="6985"/>
                  </a:lnTo>
                  <a:lnTo>
                    <a:pt x="37120" y="10394"/>
                  </a:lnTo>
                  <a:lnTo>
                    <a:pt x="39779" y="13638"/>
                  </a:lnTo>
                  <a:lnTo>
                    <a:pt x="42464" y="16715"/>
                  </a:lnTo>
                  <a:lnTo>
                    <a:pt x="45175" y="19627"/>
                  </a:lnTo>
                  <a:lnTo>
                    <a:pt x="47912" y="22373"/>
                  </a:lnTo>
                  <a:lnTo>
                    <a:pt x="50676" y="24953"/>
                  </a:lnTo>
                  <a:lnTo>
                    <a:pt x="53465" y="27368"/>
                  </a:lnTo>
                  <a:lnTo>
                    <a:pt x="56281" y="29616"/>
                  </a:lnTo>
                  <a:lnTo>
                    <a:pt x="59123" y="31698"/>
                  </a:lnTo>
                  <a:lnTo>
                    <a:pt x="61991" y="33615"/>
                  </a:lnTo>
                  <a:lnTo>
                    <a:pt x="57189" y="42346"/>
                  </a:lnTo>
                  <a:lnTo>
                    <a:pt x="56408" y="41818"/>
                  </a:lnTo>
                  <a:lnTo>
                    <a:pt x="55635" y="41281"/>
                  </a:lnTo>
                  <a:lnTo>
                    <a:pt x="54871" y="40735"/>
                  </a:lnTo>
                  <a:lnTo>
                    <a:pt x="54116" y="40181"/>
                  </a:lnTo>
                  <a:lnTo>
                    <a:pt x="53369" y="39618"/>
                  </a:lnTo>
                  <a:lnTo>
                    <a:pt x="52631" y="39046"/>
                  </a:lnTo>
                  <a:lnTo>
                    <a:pt x="51902" y="38465"/>
                  </a:lnTo>
                  <a:lnTo>
                    <a:pt x="51182" y="37876"/>
                  </a:lnTo>
                  <a:lnTo>
                    <a:pt x="50470" y="37278"/>
                  </a:lnTo>
                  <a:lnTo>
                    <a:pt x="49768" y="36671"/>
                  </a:lnTo>
                  <a:lnTo>
                    <a:pt x="49768" y="43219"/>
                  </a:lnTo>
                  <a:lnTo>
                    <a:pt x="11787" y="43219"/>
                  </a:lnTo>
                  <a:lnTo>
                    <a:pt x="11787" y="37544"/>
                  </a:lnTo>
                  <a:lnTo>
                    <a:pt x="11093" y="38068"/>
                  </a:lnTo>
                  <a:lnTo>
                    <a:pt x="10407" y="38592"/>
                  </a:lnTo>
                  <a:lnTo>
                    <a:pt x="9730" y="39116"/>
                  </a:lnTo>
                  <a:lnTo>
                    <a:pt x="9063" y="39639"/>
                  </a:lnTo>
                  <a:lnTo>
                    <a:pt x="8403" y="40163"/>
                  </a:lnTo>
                  <a:lnTo>
                    <a:pt x="7753" y="40687"/>
                  </a:lnTo>
                  <a:lnTo>
                    <a:pt x="7111" y="41211"/>
                  </a:lnTo>
                  <a:lnTo>
                    <a:pt x="6478" y="41735"/>
                  </a:lnTo>
                  <a:lnTo>
                    <a:pt x="5854" y="42259"/>
                  </a:lnTo>
                  <a:lnTo>
                    <a:pt x="5238" y="42783"/>
                  </a:lnTo>
                  <a:lnTo>
                    <a:pt x="0" y="34925"/>
                  </a:lnTo>
                  <a:lnTo>
                    <a:pt x="3736" y="31589"/>
                  </a:lnTo>
                  <a:lnTo>
                    <a:pt x="7264" y="28219"/>
                  </a:lnTo>
                  <a:lnTo>
                    <a:pt x="10582" y="24814"/>
                  </a:lnTo>
                  <a:lnTo>
                    <a:pt x="13690" y="21374"/>
                  </a:lnTo>
                  <a:lnTo>
                    <a:pt x="16589" y="17899"/>
                  </a:lnTo>
                  <a:lnTo>
                    <a:pt x="19278" y="14389"/>
                  </a:lnTo>
                  <a:lnTo>
                    <a:pt x="21758" y="10844"/>
                  </a:lnTo>
                  <a:lnTo>
                    <a:pt x="24028" y="7264"/>
                  </a:lnTo>
                  <a:lnTo>
                    <a:pt x="26088" y="36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6940342" y="5756708"/>
              <a:ext cx="34488" cy="20955"/>
            </a:xfrm>
            <a:custGeom>
              <a:avLst/>
              <a:pathLst>
                <a:path w="34488" h="20955">
                  <a:moveTo>
                    <a:pt x="0" y="20955"/>
                  </a:moveTo>
                  <a:lnTo>
                    <a:pt x="34488" y="20955"/>
                  </a:lnTo>
                  <a:lnTo>
                    <a:pt x="32733" y="19330"/>
                  </a:lnTo>
                  <a:lnTo>
                    <a:pt x="30961" y="17602"/>
                  </a:lnTo>
                  <a:lnTo>
                    <a:pt x="29171" y="15768"/>
                  </a:lnTo>
                  <a:lnTo>
                    <a:pt x="27363" y="13830"/>
                  </a:lnTo>
                  <a:lnTo>
                    <a:pt x="25538" y="11787"/>
                  </a:lnTo>
                  <a:lnTo>
                    <a:pt x="23696" y="9639"/>
                  </a:lnTo>
                  <a:lnTo>
                    <a:pt x="21836" y="7386"/>
                  </a:lnTo>
                  <a:lnTo>
                    <a:pt x="19959" y="5029"/>
                  </a:lnTo>
                  <a:lnTo>
                    <a:pt x="18064" y="2566"/>
                  </a:lnTo>
                  <a:lnTo>
                    <a:pt x="16152" y="0"/>
                  </a:lnTo>
                  <a:lnTo>
                    <a:pt x="14576" y="2488"/>
                  </a:lnTo>
                  <a:lnTo>
                    <a:pt x="12992" y="4889"/>
                  </a:lnTo>
                  <a:lnTo>
                    <a:pt x="11398" y="7203"/>
                  </a:lnTo>
                  <a:lnTo>
                    <a:pt x="9796" y="9429"/>
                  </a:lnTo>
                  <a:lnTo>
                    <a:pt x="8185" y="11568"/>
                  </a:lnTo>
                  <a:lnTo>
                    <a:pt x="6565" y="13620"/>
                  </a:lnTo>
                  <a:lnTo>
                    <a:pt x="4937" y="15585"/>
                  </a:lnTo>
                  <a:lnTo>
                    <a:pt x="3300" y="17462"/>
                  </a:lnTo>
                  <a:lnTo>
                    <a:pt x="1654" y="192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6930301" y="5790760"/>
              <a:ext cx="55879" cy="46712"/>
            </a:xfrm>
            <a:custGeom>
              <a:avLst/>
              <a:pathLst>
                <a:path w="55879" h="46712">
                  <a:moveTo>
                    <a:pt x="0" y="37980"/>
                  </a:moveTo>
                  <a:lnTo>
                    <a:pt x="31432" y="37980"/>
                  </a:lnTo>
                  <a:lnTo>
                    <a:pt x="32798" y="34143"/>
                  </a:lnTo>
                  <a:lnTo>
                    <a:pt x="34104" y="30314"/>
                  </a:lnTo>
                  <a:lnTo>
                    <a:pt x="35348" y="26494"/>
                  </a:lnTo>
                  <a:lnTo>
                    <a:pt x="36531" y="22683"/>
                  </a:lnTo>
                  <a:lnTo>
                    <a:pt x="37653" y="18881"/>
                  </a:lnTo>
                  <a:lnTo>
                    <a:pt x="38714" y="15087"/>
                  </a:lnTo>
                  <a:lnTo>
                    <a:pt x="39714" y="11302"/>
                  </a:lnTo>
                  <a:lnTo>
                    <a:pt x="40652" y="7526"/>
                  </a:lnTo>
                  <a:lnTo>
                    <a:pt x="41530" y="3758"/>
                  </a:lnTo>
                  <a:lnTo>
                    <a:pt x="42346" y="0"/>
                  </a:lnTo>
                  <a:lnTo>
                    <a:pt x="51514" y="3055"/>
                  </a:lnTo>
                  <a:lnTo>
                    <a:pt x="50457" y="7019"/>
                  </a:lnTo>
                  <a:lnTo>
                    <a:pt x="49383" y="10879"/>
                  </a:lnTo>
                  <a:lnTo>
                    <a:pt x="48292" y="14633"/>
                  </a:lnTo>
                  <a:lnTo>
                    <a:pt x="47183" y="18283"/>
                  </a:lnTo>
                  <a:lnTo>
                    <a:pt x="46057" y="21828"/>
                  </a:lnTo>
                  <a:lnTo>
                    <a:pt x="44913" y="25268"/>
                  </a:lnTo>
                  <a:lnTo>
                    <a:pt x="43752" y="28603"/>
                  </a:lnTo>
                  <a:lnTo>
                    <a:pt x="42573" y="31834"/>
                  </a:lnTo>
                  <a:lnTo>
                    <a:pt x="41377" y="34959"/>
                  </a:lnTo>
                  <a:lnTo>
                    <a:pt x="40163" y="37980"/>
                  </a:lnTo>
                  <a:lnTo>
                    <a:pt x="55879" y="37980"/>
                  </a:lnTo>
                  <a:lnTo>
                    <a:pt x="55879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6948637" y="5792069"/>
              <a:ext cx="13096" cy="27066"/>
            </a:xfrm>
            <a:custGeom>
              <a:avLst/>
              <a:pathLst>
                <a:path w="13096" h="27066">
                  <a:moveTo>
                    <a:pt x="7858" y="0"/>
                  </a:moveTo>
                  <a:lnTo>
                    <a:pt x="8539" y="2449"/>
                  </a:lnTo>
                  <a:lnTo>
                    <a:pt x="9185" y="4906"/>
                  </a:lnTo>
                  <a:lnTo>
                    <a:pt x="9796" y="7373"/>
                  </a:lnTo>
                  <a:lnTo>
                    <a:pt x="10372" y="9848"/>
                  </a:lnTo>
                  <a:lnTo>
                    <a:pt x="10914" y="12332"/>
                  </a:lnTo>
                  <a:lnTo>
                    <a:pt x="11420" y="14825"/>
                  </a:lnTo>
                  <a:lnTo>
                    <a:pt x="11891" y="17327"/>
                  </a:lnTo>
                  <a:lnTo>
                    <a:pt x="12328" y="19837"/>
                  </a:lnTo>
                  <a:lnTo>
                    <a:pt x="12730" y="22356"/>
                  </a:lnTo>
                  <a:lnTo>
                    <a:pt x="13096" y="24884"/>
                  </a:lnTo>
                  <a:lnTo>
                    <a:pt x="4365" y="27066"/>
                  </a:lnTo>
                  <a:lnTo>
                    <a:pt x="4164" y="24377"/>
                  </a:lnTo>
                  <a:lnTo>
                    <a:pt x="3911" y="21723"/>
                  </a:lnTo>
                  <a:lnTo>
                    <a:pt x="3606" y="19103"/>
                  </a:lnTo>
                  <a:lnTo>
                    <a:pt x="3248" y="16519"/>
                  </a:lnTo>
                  <a:lnTo>
                    <a:pt x="2837" y="13970"/>
                  </a:lnTo>
                  <a:lnTo>
                    <a:pt x="2374" y="11455"/>
                  </a:lnTo>
                  <a:lnTo>
                    <a:pt x="1859" y="8975"/>
                  </a:lnTo>
                  <a:lnTo>
                    <a:pt x="1292" y="6530"/>
                  </a:lnTo>
                  <a:lnTo>
                    <a:pt x="672" y="4121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6932047" y="5794689"/>
              <a:ext cx="14406" cy="30122"/>
            </a:xfrm>
            <a:custGeom>
              <a:avLst/>
              <a:pathLst>
                <a:path w="14406" h="30122">
                  <a:moveTo>
                    <a:pt x="7858" y="0"/>
                  </a:moveTo>
                  <a:lnTo>
                    <a:pt x="8866" y="2715"/>
                  </a:lnTo>
                  <a:lnTo>
                    <a:pt x="9796" y="5448"/>
                  </a:lnTo>
                  <a:lnTo>
                    <a:pt x="10647" y="8198"/>
                  </a:lnTo>
                  <a:lnTo>
                    <a:pt x="11420" y="10966"/>
                  </a:lnTo>
                  <a:lnTo>
                    <a:pt x="12114" y="13751"/>
                  </a:lnTo>
                  <a:lnTo>
                    <a:pt x="12730" y="16554"/>
                  </a:lnTo>
                  <a:lnTo>
                    <a:pt x="13267" y="19374"/>
                  </a:lnTo>
                  <a:lnTo>
                    <a:pt x="13725" y="22212"/>
                  </a:lnTo>
                  <a:lnTo>
                    <a:pt x="14105" y="25067"/>
                  </a:lnTo>
                  <a:lnTo>
                    <a:pt x="14406" y="27940"/>
                  </a:lnTo>
                  <a:lnTo>
                    <a:pt x="6548" y="30122"/>
                  </a:lnTo>
                  <a:lnTo>
                    <a:pt x="6168" y="27088"/>
                  </a:lnTo>
                  <a:lnTo>
                    <a:pt x="5727" y="24098"/>
                  </a:lnTo>
                  <a:lnTo>
                    <a:pt x="5225" y="21151"/>
                  </a:lnTo>
                  <a:lnTo>
                    <a:pt x="4662" y="18248"/>
                  </a:lnTo>
                  <a:lnTo>
                    <a:pt x="4038" y="15388"/>
                  </a:lnTo>
                  <a:lnTo>
                    <a:pt x="3352" y="12573"/>
                  </a:lnTo>
                  <a:lnTo>
                    <a:pt x="2606" y="9800"/>
                  </a:lnTo>
                  <a:lnTo>
                    <a:pt x="1798" y="7072"/>
                  </a:lnTo>
                  <a:lnTo>
                    <a:pt x="929" y="4387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037259" y="5751469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7117095" y="5751578"/>
              <a:ext cx="53751" cy="79781"/>
            </a:xfrm>
            <a:custGeom>
              <a:avLst/>
              <a:pathLst>
                <a:path w="53751" h="79781">
                  <a:moveTo>
                    <a:pt x="10150" y="46821"/>
                  </a:moveTo>
                  <a:lnTo>
                    <a:pt x="10150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19427" y="0"/>
                  </a:lnTo>
                  <a:lnTo>
                    <a:pt x="22254" y="56"/>
                  </a:lnTo>
                  <a:lnTo>
                    <a:pt x="24929" y="224"/>
                  </a:lnTo>
                  <a:lnTo>
                    <a:pt x="27453" y="505"/>
                  </a:lnTo>
                  <a:lnTo>
                    <a:pt x="29825" y="899"/>
                  </a:lnTo>
                  <a:lnTo>
                    <a:pt x="32046" y="1405"/>
                  </a:lnTo>
                  <a:lnTo>
                    <a:pt x="34115" y="2023"/>
                  </a:lnTo>
                  <a:lnTo>
                    <a:pt x="36032" y="2754"/>
                  </a:lnTo>
                  <a:lnTo>
                    <a:pt x="37797" y="3597"/>
                  </a:lnTo>
                  <a:lnTo>
                    <a:pt x="39411" y="4552"/>
                  </a:lnTo>
                  <a:lnTo>
                    <a:pt x="40873" y="5620"/>
                  </a:lnTo>
                  <a:lnTo>
                    <a:pt x="42189" y="6802"/>
                  </a:lnTo>
                  <a:lnTo>
                    <a:pt x="43368" y="8100"/>
                  </a:lnTo>
                  <a:lnTo>
                    <a:pt x="44407" y="9513"/>
                  </a:lnTo>
                  <a:lnTo>
                    <a:pt x="45308" y="11042"/>
                  </a:lnTo>
                  <a:lnTo>
                    <a:pt x="46070" y="12687"/>
                  </a:lnTo>
                  <a:lnTo>
                    <a:pt x="46694" y="14448"/>
                  </a:lnTo>
                  <a:lnTo>
                    <a:pt x="47179" y="16324"/>
                  </a:lnTo>
                  <a:lnTo>
                    <a:pt x="47526" y="18315"/>
                  </a:lnTo>
                  <a:lnTo>
                    <a:pt x="47734" y="20423"/>
                  </a:lnTo>
                  <a:lnTo>
                    <a:pt x="47803" y="22646"/>
                  </a:lnTo>
                  <a:lnTo>
                    <a:pt x="47789" y="23584"/>
                  </a:lnTo>
                  <a:lnTo>
                    <a:pt x="47749" y="24497"/>
                  </a:lnTo>
                  <a:lnTo>
                    <a:pt x="47680" y="25387"/>
                  </a:lnTo>
                  <a:lnTo>
                    <a:pt x="47585" y="26252"/>
                  </a:lnTo>
                  <a:lnTo>
                    <a:pt x="47462" y="27094"/>
                  </a:lnTo>
                  <a:lnTo>
                    <a:pt x="47312" y="27911"/>
                  </a:lnTo>
                  <a:lnTo>
                    <a:pt x="47135" y="28705"/>
                  </a:lnTo>
                  <a:lnTo>
                    <a:pt x="46930" y="29474"/>
                  </a:lnTo>
                  <a:lnTo>
                    <a:pt x="46698" y="30219"/>
                  </a:lnTo>
                  <a:lnTo>
                    <a:pt x="46439" y="30941"/>
                  </a:lnTo>
                  <a:lnTo>
                    <a:pt x="46168" y="31640"/>
                  </a:lnTo>
                  <a:lnTo>
                    <a:pt x="45878" y="32320"/>
                  </a:lnTo>
                  <a:lnTo>
                    <a:pt x="45570" y="32981"/>
                  </a:lnTo>
                  <a:lnTo>
                    <a:pt x="45243" y="33621"/>
                  </a:lnTo>
                  <a:lnTo>
                    <a:pt x="44897" y="34242"/>
                  </a:lnTo>
                  <a:lnTo>
                    <a:pt x="44533" y="34844"/>
                  </a:lnTo>
                  <a:lnTo>
                    <a:pt x="44151" y="35425"/>
                  </a:lnTo>
                  <a:lnTo>
                    <a:pt x="43750" y="35988"/>
                  </a:lnTo>
                  <a:lnTo>
                    <a:pt x="43330" y="36530"/>
                  </a:lnTo>
                  <a:lnTo>
                    <a:pt x="42892" y="37053"/>
                  </a:lnTo>
                  <a:lnTo>
                    <a:pt x="42449" y="37547"/>
                  </a:lnTo>
                  <a:lnTo>
                    <a:pt x="41992" y="38024"/>
                  </a:lnTo>
                  <a:lnTo>
                    <a:pt x="41523" y="38485"/>
                  </a:lnTo>
                  <a:lnTo>
                    <a:pt x="41041" y="38930"/>
                  </a:lnTo>
                  <a:lnTo>
                    <a:pt x="40545" y="39358"/>
                  </a:lnTo>
                  <a:lnTo>
                    <a:pt x="40037" y="39770"/>
                  </a:lnTo>
                  <a:lnTo>
                    <a:pt x="39515" y="40166"/>
                  </a:lnTo>
                  <a:lnTo>
                    <a:pt x="38980" y="40545"/>
                  </a:lnTo>
                  <a:lnTo>
                    <a:pt x="38432" y="40908"/>
                  </a:lnTo>
                  <a:lnTo>
                    <a:pt x="37871" y="41255"/>
                  </a:lnTo>
                  <a:lnTo>
                    <a:pt x="37302" y="41587"/>
                  </a:lnTo>
                  <a:lnTo>
                    <a:pt x="36730" y="41907"/>
                  </a:lnTo>
                  <a:lnTo>
                    <a:pt x="36154" y="42216"/>
                  </a:lnTo>
                  <a:lnTo>
                    <a:pt x="35575" y="42512"/>
                  </a:lnTo>
                  <a:lnTo>
                    <a:pt x="34993" y="42796"/>
                  </a:lnTo>
                  <a:lnTo>
                    <a:pt x="34407" y="43069"/>
                  </a:lnTo>
                  <a:lnTo>
                    <a:pt x="33818" y="43329"/>
                  </a:lnTo>
                  <a:lnTo>
                    <a:pt x="33226" y="43577"/>
                  </a:lnTo>
                  <a:lnTo>
                    <a:pt x="32631" y="43813"/>
                  </a:lnTo>
                  <a:lnTo>
                    <a:pt x="32032" y="44038"/>
                  </a:lnTo>
                  <a:lnTo>
                    <a:pt x="53751" y="79781"/>
                  </a:lnTo>
                  <a:lnTo>
                    <a:pt x="41800" y="79781"/>
                  </a:lnTo>
                  <a:lnTo>
                    <a:pt x="22646" y="468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127245" y="5760255"/>
              <a:ext cx="27176" cy="29522"/>
            </a:xfrm>
            <a:custGeom>
              <a:avLst/>
              <a:pathLst>
                <a:path w="27176" h="29522">
                  <a:moveTo>
                    <a:pt x="0" y="29522"/>
                  </a:moveTo>
                  <a:lnTo>
                    <a:pt x="8949" y="29522"/>
                  </a:lnTo>
                  <a:lnTo>
                    <a:pt x="9917" y="29513"/>
                  </a:lnTo>
                  <a:lnTo>
                    <a:pt x="10855" y="29485"/>
                  </a:lnTo>
                  <a:lnTo>
                    <a:pt x="11763" y="29439"/>
                  </a:lnTo>
                  <a:lnTo>
                    <a:pt x="12642" y="29374"/>
                  </a:lnTo>
                  <a:lnTo>
                    <a:pt x="13492" y="29290"/>
                  </a:lnTo>
                  <a:lnTo>
                    <a:pt x="14312" y="29188"/>
                  </a:lnTo>
                  <a:lnTo>
                    <a:pt x="15103" y="29067"/>
                  </a:lnTo>
                  <a:lnTo>
                    <a:pt x="15864" y="28928"/>
                  </a:lnTo>
                  <a:lnTo>
                    <a:pt x="16596" y="28771"/>
                  </a:lnTo>
                  <a:lnTo>
                    <a:pt x="17298" y="28594"/>
                  </a:lnTo>
                  <a:lnTo>
                    <a:pt x="17973" y="28389"/>
                  </a:lnTo>
                  <a:lnTo>
                    <a:pt x="18623" y="28167"/>
                  </a:lnTo>
                  <a:lnTo>
                    <a:pt x="19248" y="27926"/>
                  </a:lnTo>
                  <a:lnTo>
                    <a:pt x="19848" y="27669"/>
                  </a:lnTo>
                  <a:lnTo>
                    <a:pt x="20422" y="27394"/>
                  </a:lnTo>
                  <a:lnTo>
                    <a:pt x="20972" y="27101"/>
                  </a:lnTo>
                  <a:lnTo>
                    <a:pt x="21496" y="26791"/>
                  </a:lnTo>
                  <a:lnTo>
                    <a:pt x="21996" y="26464"/>
                  </a:lnTo>
                  <a:lnTo>
                    <a:pt x="22470" y="26119"/>
                  </a:lnTo>
                  <a:lnTo>
                    <a:pt x="22919" y="25757"/>
                  </a:lnTo>
                  <a:lnTo>
                    <a:pt x="23354" y="25366"/>
                  </a:lnTo>
                  <a:lnTo>
                    <a:pt x="23764" y="24958"/>
                  </a:lnTo>
                  <a:lnTo>
                    <a:pt x="24149" y="24532"/>
                  </a:lnTo>
                  <a:lnTo>
                    <a:pt x="24508" y="24089"/>
                  </a:lnTo>
                  <a:lnTo>
                    <a:pt x="24843" y="23628"/>
                  </a:lnTo>
                  <a:lnTo>
                    <a:pt x="25152" y="23150"/>
                  </a:lnTo>
                  <a:lnTo>
                    <a:pt x="25436" y="22655"/>
                  </a:lnTo>
                  <a:lnTo>
                    <a:pt x="25696" y="22142"/>
                  </a:lnTo>
                  <a:lnTo>
                    <a:pt x="25930" y="21612"/>
                  </a:lnTo>
                  <a:lnTo>
                    <a:pt x="26139" y="21064"/>
                  </a:lnTo>
                  <a:lnTo>
                    <a:pt x="26336" y="20487"/>
                  </a:lnTo>
                  <a:lnTo>
                    <a:pt x="26512" y="19891"/>
                  </a:lnTo>
                  <a:lnTo>
                    <a:pt x="26667" y="19278"/>
                  </a:lnTo>
                  <a:lnTo>
                    <a:pt x="26802" y="18645"/>
                  </a:lnTo>
                  <a:lnTo>
                    <a:pt x="26916" y="17994"/>
                  </a:lnTo>
                  <a:lnTo>
                    <a:pt x="27010" y="17324"/>
                  </a:lnTo>
                  <a:lnTo>
                    <a:pt x="27082" y="16636"/>
                  </a:lnTo>
                  <a:lnTo>
                    <a:pt x="27134" y="15930"/>
                  </a:lnTo>
                  <a:lnTo>
                    <a:pt x="27165" y="15204"/>
                  </a:lnTo>
                  <a:lnTo>
                    <a:pt x="27176" y="14461"/>
                  </a:lnTo>
                  <a:lnTo>
                    <a:pt x="27164" y="13687"/>
                  </a:lnTo>
                  <a:lnTo>
                    <a:pt x="27130" y="12937"/>
                  </a:lnTo>
                  <a:lnTo>
                    <a:pt x="27072" y="12211"/>
                  </a:lnTo>
                  <a:lnTo>
                    <a:pt x="26992" y="11509"/>
                  </a:lnTo>
                  <a:lnTo>
                    <a:pt x="26889" y="10832"/>
                  </a:lnTo>
                  <a:lnTo>
                    <a:pt x="26763" y="10178"/>
                  </a:lnTo>
                  <a:lnTo>
                    <a:pt x="26614" y="9548"/>
                  </a:lnTo>
                  <a:lnTo>
                    <a:pt x="26442" y="8942"/>
                  </a:lnTo>
                  <a:lnTo>
                    <a:pt x="26247" y="8361"/>
                  </a:lnTo>
                  <a:lnTo>
                    <a:pt x="26030" y="7803"/>
                  </a:lnTo>
                  <a:lnTo>
                    <a:pt x="25799" y="7267"/>
                  </a:lnTo>
                  <a:lnTo>
                    <a:pt x="25545" y="6751"/>
                  </a:lnTo>
                  <a:lnTo>
                    <a:pt x="25267" y="6254"/>
                  </a:lnTo>
                  <a:lnTo>
                    <a:pt x="24964" y="5777"/>
                  </a:lnTo>
                  <a:lnTo>
                    <a:pt x="24638" y="5320"/>
                  </a:lnTo>
                  <a:lnTo>
                    <a:pt x="24288" y="4882"/>
                  </a:lnTo>
                  <a:lnTo>
                    <a:pt x="23913" y="4464"/>
                  </a:lnTo>
                  <a:lnTo>
                    <a:pt x="23515" y="4066"/>
                  </a:lnTo>
                  <a:lnTo>
                    <a:pt x="23093" y="3687"/>
                  </a:lnTo>
                  <a:lnTo>
                    <a:pt x="22646" y="3328"/>
                  </a:lnTo>
                  <a:lnTo>
                    <a:pt x="22186" y="2989"/>
                  </a:lnTo>
                  <a:lnTo>
                    <a:pt x="21701" y="2669"/>
                  </a:lnTo>
                  <a:lnTo>
                    <a:pt x="21191" y="2369"/>
                  </a:lnTo>
                  <a:lnTo>
                    <a:pt x="20655" y="2088"/>
                  </a:lnTo>
                  <a:lnTo>
                    <a:pt x="20095" y="1828"/>
                  </a:lnTo>
                  <a:lnTo>
                    <a:pt x="19509" y="1586"/>
                  </a:lnTo>
                  <a:lnTo>
                    <a:pt x="18899" y="1365"/>
                  </a:lnTo>
                  <a:lnTo>
                    <a:pt x="18263" y="1163"/>
                  </a:lnTo>
                  <a:lnTo>
                    <a:pt x="17602" y="981"/>
                  </a:lnTo>
                  <a:lnTo>
                    <a:pt x="16916" y="818"/>
                  </a:lnTo>
                  <a:lnTo>
                    <a:pt x="16216" y="663"/>
                  </a:lnTo>
                  <a:lnTo>
                    <a:pt x="15489" y="523"/>
                  </a:lnTo>
                  <a:lnTo>
                    <a:pt x="14736" y="401"/>
                  </a:lnTo>
                  <a:lnTo>
                    <a:pt x="13956" y="294"/>
                  </a:lnTo>
                  <a:lnTo>
                    <a:pt x="13151" y="204"/>
                  </a:lnTo>
                  <a:lnTo>
                    <a:pt x="12319" y="130"/>
                  </a:lnTo>
                  <a:lnTo>
                    <a:pt x="11461" y="73"/>
                  </a:lnTo>
                  <a:lnTo>
                    <a:pt x="10577" y="32"/>
                  </a:lnTo>
                  <a:lnTo>
                    <a:pt x="9667" y="8"/>
                  </a:lnTo>
                  <a:lnTo>
                    <a:pt x="87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178978" y="5750432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240642" y="5751578"/>
              <a:ext cx="55770" cy="79781"/>
            </a:xfrm>
            <a:custGeom>
              <a:avLst/>
              <a:pathLst>
                <a:path w="55770" h="79781">
                  <a:moveTo>
                    <a:pt x="33015" y="79781"/>
                  </a:moveTo>
                  <a:lnTo>
                    <a:pt x="22810" y="79781"/>
                  </a:lnTo>
                  <a:lnTo>
                    <a:pt x="22810" y="8949"/>
                  </a:lnTo>
                  <a:lnTo>
                    <a:pt x="0" y="8949"/>
                  </a:lnTo>
                  <a:lnTo>
                    <a:pt x="0" y="0"/>
                  </a:lnTo>
                  <a:lnTo>
                    <a:pt x="55770" y="0"/>
                  </a:lnTo>
                  <a:lnTo>
                    <a:pt x="55770" y="8949"/>
                  </a:lnTo>
                  <a:lnTo>
                    <a:pt x="33015" y="89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327245" y="5751469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417614" y="5740118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416741" y="5764129"/>
              <a:ext cx="96480" cy="77271"/>
            </a:xfrm>
            <a:custGeom>
              <a:avLst/>
              <a:pathLst>
                <a:path w="96480" h="77271">
                  <a:moveTo>
                    <a:pt x="0" y="41036"/>
                  </a:moveTo>
                  <a:lnTo>
                    <a:pt x="49768" y="41036"/>
                  </a:lnTo>
                  <a:lnTo>
                    <a:pt x="50514" y="39356"/>
                  </a:lnTo>
                  <a:lnTo>
                    <a:pt x="51182" y="37631"/>
                  </a:lnTo>
                  <a:lnTo>
                    <a:pt x="51771" y="35863"/>
                  </a:lnTo>
                  <a:lnTo>
                    <a:pt x="52282" y="34051"/>
                  </a:lnTo>
                  <a:lnTo>
                    <a:pt x="52714" y="32196"/>
                  </a:lnTo>
                  <a:lnTo>
                    <a:pt x="53068" y="30297"/>
                  </a:lnTo>
                  <a:lnTo>
                    <a:pt x="53343" y="28354"/>
                  </a:lnTo>
                  <a:lnTo>
                    <a:pt x="53540" y="26368"/>
                  </a:lnTo>
                  <a:lnTo>
                    <a:pt x="53657" y="24338"/>
                  </a:lnTo>
                  <a:lnTo>
                    <a:pt x="53697" y="22264"/>
                  </a:lnTo>
                  <a:lnTo>
                    <a:pt x="53780" y="21884"/>
                  </a:lnTo>
                  <a:lnTo>
                    <a:pt x="53854" y="21094"/>
                  </a:lnTo>
                  <a:lnTo>
                    <a:pt x="53919" y="19894"/>
                  </a:lnTo>
                  <a:lnTo>
                    <a:pt x="53976" y="18283"/>
                  </a:lnTo>
                  <a:lnTo>
                    <a:pt x="54024" y="16261"/>
                  </a:lnTo>
                  <a:lnTo>
                    <a:pt x="54063" y="13830"/>
                  </a:lnTo>
                  <a:lnTo>
                    <a:pt x="54094" y="10988"/>
                  </a:lnTo>
                  <a:lnTo>
                    <a:pt x="54116" y="7735"/>
                  </a:lnTo>
                  <a:lnTo>
                    <a:pt x="54129" y="4073"/>
                  </a:lnTo>
                  <a:lnTo>
                    <a:pt x="54133" y="0"/>
                  </a:lnTo>
                  <a:lnTo>
                    <a:pt x="63301" y="0"/>
                  </a:lnTo>
                  <a:lnTo>
                    <a:pt x="63297" y="4570"/>
                  </a:lnTo>
                  <a:lnTo>
                    <a:pt x="63284" y="8678"/>
                  </a:lnTo>
                  <a:lnTo>
                    <a:pt x="63262" y="12324"/>
                  </a:lnTo>
                  <a:lnTo>
                    <a:pt x="63231" y="15506"/>
                  </a:lnTo>
                  <a:lnTo>
                    <a:pt x="63192" y="18226"/>
                  </a:lnTo>
                  <a:lnTo>
                    <a:pt x="63144" y="20483"/>
                  </a:lnTo>
                  <a:lnTo>
                    <a:pt x="63087" y="22277"/>
                  </a:lnTo>
                  <a:lnTo>
                    <a:pt x="63022" y="23609"/>
                  </a:lnTo>
                  <a:lnTo>
                    <a:pt x="62947" y="24478"/>
                  </a:lnTo>
                  <a:lnTo>
                    <a:pt x="62865" y="24884"/>
                  </a:lnTo>
                  <a:lnTo>
                    <a:pt x="62838" y="26695"/>
                  </a:lnTo>
                  <a:lnTo>
                    <a:pt x="62760" y="28463"/>
                  </a:lnTo>
                  <a:lnTo>
                    <a:pt x="62629" y="30188"/>
                  </a:lnTo>
                  <a:lnTo>
                    <a:pt x="62445" y="31869"/>
                  </a:lnTo>
                  <a:lnTo>
                    <a:pt x="62210" y="33506"/>
                  </a:lnTo>
                  <a:lnTo>
                    <a:pt x="61922" y="35099"/>
                  </a:lnTo>
                  <a:lnTo>
                    <a:pt x="61581" y="36649"/>
                  </a:lnTo>
                  <a:lnTo>
                    <a:pt x="61188" y="38155"/>
                  </a:lnTo>
                  <a:lnTo>
                    <a:pt x="60743" y="39618"/>
                  </a:lnTo>
                  <a:lnTo>
                    <a:pt x="60245" y="41036"/>
                  </a:lnTo>
                  <a:lnTo>
                    <a:pt x="96480" y="41036"/>
                  </a:lnTo>
                  <a:lnTo>
                    <a:pt x="96480" y="49768"/>
                  </a:lnTo>
                  <a:lnTo>
                    <a:pt x="55880" y="49768"/>
                  </a:lnTo>
                  <a:lnTo>
                    <a:pt x="53291" y="53343"/>
                  </a:lnTo>
                  <a:lnTo>
                    <a:pt x="50239" y="56735"/>
                  </a:lnTo>
                  <a:lnTo>
                    <a:pt x="46725" y="59944"/>
                  </a:lnTo>
                  <a:lnTo>
                    <a:pt x="42748" y="62969"/>
                  </a:lnTo>
                  <a:lnTo>
                    <a:pt x="38308" y="65811"/>
                  </a:lnTo>
                  <a:lnTo>
                    <a:pt x="33405" y="68470"/>
                  </a:lnTo>
                  <a:lnTo>
                    <a:pt x="28040" y="70945"/>
                  </a:lnTo>
                  <a:lnTo>
                    <a:pt x="22212" y="73237"/>
                  </a:lnTo>
                  <a:lnTo>
                    <a:pt x="15921" y="75346"/>
                  </a:lnTo>
                  <a:lnTo>
                    <a:pt x="9167" y="77271"/>
                  </a:lnTo>
                  <a:lnTo>
                    <a:pt x="4365" y="68976"/>
                  </a:lnTo>
                  <a:lnTo>
                    <a:pt x="9713" y="67527"/>
                  </a:lnTo>
                  <a:lnTo>
                    <a:pt x="14755" y="65973"/>
                  </a:lnTo>
                  <a:lnTo>
                    <a:pt x="19492" y="64314"/>
                  </a:lnTo>
                  <a:lnTo>
                    <a:pt x="23923" y="62550"/>
                  </a:lnTo>
                  <a:lnTo>
                    <a:pt x="28049" y="60682"/>
                  </a:lnTo>
                  <a:lnTo>
                    <a:pt x="31869" y="58708"/>
                  </a:lnTo>
                  <a:lnTo>
                    <a:pt x="35383" y="56630"/>
                  </a:lnTo>
                  <a:lnTo>
                    <a:pt x="38592" y="54448"/>
                  </a:lnTo>
                  <a:lnTo>
                    <a:pt x="41495" y="52160"/>
                  </a:lnTo>
                  <a:lnTo>
                    <a:pt x="44092" y="49768"/>
                  </a:lnTo>
                  <a:lnTo>
                    <a:pt x="0" y="49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436386" y="5768058"/>
              <a:ext cx="27940" cy="19645"/>
            </a:xfrm>
            <a:custGeom>
              <a:avLst/>
              <a:pathLst>
                <a:path w="27940" h="19645">
                  <a:moveTo>
                    <a:pt x="5238" y="0"/>
                  </a:moveTo>
                  <a:lnTo>
                    <a:pt x="7666" y="1152"/>
                  </a:lnTo>
                  <a:lnTo>
                    <a:pt x="10058" y="2339"/>
                  </a:lnTo>
                  <a:lnTo>
                    <a:pt x="12415" y="3562"/>
                  </a:lnTo>
                  <a:lnTo>
                    <a:pt x="14738" y="4819"/>
                  </a:lnTo>
                  <a:lnTo>
                    <a:pt x="17025" y="6111"/>
                  </a:lnTo>
                  <a:lnTo>
                    <a:pt x="19278" y="7439"/>
                  </a:lnTo>
                  <a:lnTo>
                    <a:pt x="21496" y="8801"/>
                  </a:lnTo>
                  <a:lnTo>
                    <a:pt x="23679" y="10198"/>
                  </a:lnTo>
                  <a:lnTo>
                    <a:pt x="25827" y="11630"/>
                  </a:lnTo>
                  <a:lnTo>
                    <a:pt x="27940" y="13096"/>
                  </a:lnTo>
                  <a:lnTo>
                    <a:pt x="21828" y="19645"/>
                  </a:lnTo>
                  <a:lnTo>
                    <a:pt x="19802" y="18182"/>
                  </a:lnTo>
                  <a:lnTo>
                    <a:pt x="17741" y="16764"/>
                  </a:lnTo>
                  <a:lnTo>
                    <a:pt x="15646" y="15388"/>
                  </a:lnTo>
                  <a:lnTo>
                    <a:pt x="13515" y="14057"/>
                  </a:lnTo>
                  <a:lnTo>
                    <a:pt x="11350" y="12769"/>
                  </a:lnTo>
                  <a:lnTo>
                    <a:pt x="9150" y="11525"/>
                  </a:lnTo>
                  <a:lnTo>
                    <a:pt x="6915" y="10324"/>
                  </a:lnTo>
                  <a:lnTo>
                    <a:pt x="4645" y="9167"/>
                  </a:lnTo>
                  <a:lnTo>
                    <a:pt x="2339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425909" y="5782902"/>
              <a:ext cx="27503" cy="19645"/>
            </a:xfrm>
            <a:custGeom>
              <a:avLst/>
              <a:pathLst>
                <a:path w="27503" h="19645">
                  <a:moveTo>
                    <a:pt x="5238" y="0"/>
                  </a:moveTo>
                  <a:lnTo>
                    <a:pt x="7661" y="1152"/>
                  </a:lnTo>
                  <a:lnTo>
                    <a:pt x="10040" y="2339"/>
                  </a:lnTo>
                  <a:lnTo>
                    <a:pt x="12376" y="3562"/>
                  </a:lnTo>
                  <a:lnTo>
                    <a:pt x="14668" y="4819"/>
                  </a:lnTo>
                  <a:lnTo>
                    <a:pt x="16916" y="6111"/>
                  </a:lnTo>
                  <a:lnTo>
                    <a:pt x="19121" y="7439"/>
                  </a:lnTo>
                  <a:lnTo>
                    <a:pt x="21282" y="8801"/>
                  </a:lnTo>
                  <a:lnTo>
                    <a:pt x="23399" y="10198"/>
                  </a:lnTo>
                  <a:lnTo>
                    <a:pt x="25473" y="11630"/>
                  </a:lnTo>
                  <a:lnTo>
                    <a:pt x="27503" y="13096"/>
                  </a:lnTo>
                  <a:lnTo>
                    <a:pt x="21391" y="19645"/>
                  </a:lnTo>
                  <a:lnTo>
                    <a:pt x="19370" y="18182"/>
                  </a:lnTo>
                  <a:lnTo>
                    <a:pt x="17322" y="16764"/>
                  </a:lnTo>
                  <a:lnTo>
                    <a:pt x="15249" y="15388"/>
                  </a:lnTo>
                  <a:lnTo>
                    <a:pt x="13149" y="14057"/>
                  </a:lnTo>
                  <a:lnTo>
                    <a:pt x="11023" y="12769"/>
                  </a:lnTo>
                  <a:lnTo>
                    <a:pt x="8870" y="11525"/>
                  </a:lnTo>
                  <a:lnTo>
                    <a:pt x="6692" y="10324"/>
                  </a:lnTo>
                  <a:lnTo>
                    <a:pt x="4487" y="9167"/>
                  </a:lnTo>
                  <a:lnTo>
                    <a:pt x="2257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479606" y="5816953"/>
              <a:ext cx="34925" cy="23574"/>
            </a:xfrm>
            <a:custGeom>
              <a:avLst/>
              <a:pathLst>
                <a:path w="34925" h="23574">
                  <a:moveTo>
                    <a:pt x="5675" y="0"/>
                  </a:moveTo>
                  <a:lnTo>
                    <a:pt x="8875" y="1737"/>
                  </a:lnTo>
                  <a:lnTo>
                    <a:pt x="12014" y="3457"/>
                  </a:lnTo>
                  <a:lnTo>
                    <a:pt x="15091" y="5160"/>
                  </a:lnTo>
                  <a:lnTo>
                    <a:pt x="18108" y="6845"/>
                  </a:lnTo>
                  <a:lnTo>
                    <a:pt x="21064" y="8512"/>
                  </a:lnTo>
                  <a:lnTo>
                    <a:pt x="23958" y="10163"/>
                  </a:lnTo>
                  <a:lnTo>
                    <a:pt x="26791" y="11795"/>
                  </a:lnTo>
                  <a:lnTo>
                    <a:pt x="29564" y="13411"/>
                  </a:lnTo>
                  <a:lnTo>
                    <a:pt x="32275" y="15009"/>
                  </a:lnTo>
                  <a:lnTo>
                    <a:pt x="34925" y="16589"/>
                  </a:lnTo>
                  <a:lnTo>
                    <a:pt x="29249" y="2357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529810" y="5744921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69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7570847" y="5746667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7564299" y="5771551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7604899" y="5790760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7558187" y="5791196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4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7636768" y="5740992"/>
              <a:ext cx="102592" cy="101282"/>
            </a:xfrm>
            <a:custGeom>
              <a:avLst/>
              <a:pathLst>
                <a:path w="102592" h="101282">
                  <a:moveTo>
                    <a:pt x="8294" y="13533"/>
                  </a:moveTo>
                  <a:lnTo>
                    <a:pt x="24010" y="13533"/>
                  </a:lnTo>
                  <a:lnTo>
                    <a:pt x="24010" y="0"/>
                  </a:lnTo>
                  <a:lnTo>
                    <a:pt x="32742" y="0"/>
                  </a:lnTo>
                  <a:lnTo>
                    <a:pt x="32742" y="13533"/>
                  </a:lnTo>
                  <a:lnTo>
                    <a:pt x="48021" y="13533"/>
                  </a:lnTo>
                  <a:lnTo>
                    <a:pt x="48021" y="21391"/>
                  </a:lnTo>
                  <a:lnTo>
                    <a:pt x="32742" y="21391"/>
                  </a:lnTo>
                  <a:lnTo>
                    <a:pt x="32742" y="35361"/>
                  </a:lnTo>
                  <a:lnTo>
                    <a:pt x="51077" y="35361"/>
                  </a:lnTo>
                  <a:lnTo>
                    <a:pt x="51077" y="43219"/>
                  </a:lnTo>
                  <a:lnTo>
                    <a:pt x="34488" y="43219"/>
                  </a:lnTo>
                  <a:lnTo>
                    <a:pt x="34488" y="57189"/>
                  </a:lnTo>
                  <a:lnTo>
                    <a:pt x="48458" y="57189"/>
                  </a:lnTo>
                  <a:lnTo>
                    <a:pt x="48458" y="65047"/>
                  </a:lnTo>
                  <a:lnTo>
                    <a:pt x="34488" y="65047"/>
                  </a:lnTo>
                  <a:lnTo>
                    <a:pt x="34488" y="86439"/>
                  </a:lnTo>
                  <a:lnTo>
                    <a:pt x="36583" y="87185"/>
                  </a:lnTo>
                  <a:lnTo>
                    <a:pt x="39203" y="87853"/>
                  </a:lnTo>
                  <a:lnTo>
                    <a:pt x="42346" y="88443"/>
                  </a:lnTo>
                  <a:lnTo>
                    <a:pt x="46013" y="88953"/>
                  </a:lnTo>
                  <a:lnTo>
                    <a:pt x="50204" y="89386"/>
                  </a:lnTo>
                  <a:lnTo>
                    <a:pt x="54919" y="89739"/>
                  </a:lnTo>
                  <a:lnTo>
                    <a:pt x="60158" y="90014"/>
                  </a:lnTo>
                  <a:lnTo>
                    <a:pt x="65920" y="90211"/>
                  </a:lnTo>
                  <a:lnTo>
                    <a:pt x="72207" y="90329"/>
                  </a:lnTo>
                  <a:lnTo>
                    <a:pt x="79017" y="90368"/>
                  </a:lnTo>
                  <a:lnTo>
                    <a:pt x="102592" y="90368"/>
                  </a:lnTo>
                  <a:lnTo>
                    <a:pt x="99972" y="99099"/>
                  </a:lnTo>
                  <a:lnTo>
                    <a:pt x="79017" y="99099"/>
                  </a:lnTo>
                  <a:lnTo>
                    <a:pt x="72593" y="99060"/>
                  </a:lnTo>
                  <a:lnTo>
                    <a:pt x="66593" y="98942"/>
                  </a:lnTo>
                  <a:lnTo>
                    <a:pt x="61016" y="98746"/>
                  </a:lnTo>
                  <a:lnTo>
                    <a:pt x="55862" y="98471"/>
                  </a:lnTo>
                  <a:lnTo>
                    <a:pt x="51132" y="98117"/>
                  </a:lnTo>
                  <a:lnTo>
                    <a:pt x="46825" y="97685"/>
                  </a:lnTo>
                  <a:lnTo>
                    <a:pt x="42942" y="97174"/>
                  </a:lnTo>
                  <a:lnTo>
                    <a:pt x="39482" y="96585"/>
                  </a:lnTo>
                  <a:lnTo>
                    <a:pt x="36446" y="95917"/>
                  </a:lnTo>
                  <a:lnTo>
                    <a:pt x="33833" y="95170"/>
                  </a:lnTo>
                  <a:lnTo>
                    <a:pt x="31473" y="94328"/>
                  </a:lnTo>
                  <a:lnTo>
                    <a:pt x="29197" y="93371"/>
                  </a:lnTo>
                  <a:lnTo>
                    <a:pt x="27003" y="92302"/>
                  </a:lnTo>
                  <a:lnTo>
                    <a:pt x="24892" y="91119"/>
                  </a:lnTo>
                  <a:lnTo>
                    <a:pt x="22864" y="89822"/>
                  </a:lnTo>
                  <a:lnTo>
                    <a:pt x="20920" y="88412"/>
                  </a:lnTo>
                  <a:lnTo>
                    <a:pt x="19058" y="86889"/>
                  </a:lnTo>
                  <a:lnTo>
                    <a:pt x="17279" y="85251"/>
                  </a:lnTo>
                  <a:lnTo>
                    <a:pt x="15583" y="83501"/>
                  </a:lnTo>
                  <a:lnTo>
                    <a:pt x="13969" y="81637"/>
                  </a:lnTo>
                  <a:lnTo>
                    <a:pt x="13433" y="83955"/>
                  </a:lnTo>
                  <a:lnTo>
                    <a:pt x="12869" y="86194"/>
                  </a:lnTo>
                  <a:lnTo>
                    <a:pt x="12280" y="88355"/>
                  </a:lnTo>
                  <a:lnTo>
                    <a:pt x="11664" y="90438"/>
                  </a:lnTo>
                  <a:lnTo>
                    <a:pt x="11023" y="92442"/>
                  </a:lnTo>
                  <a:lnTo>
                    <a:pt x="10355" y="94367"/>
                  </a:lnTo>
                  <a:lnTo>
                    <a:pt x="9661" y="96214"/>
                  </a:lnTo>
                  <a:lnTo>
                    <a:pt x="8940" y="97982"/>
                  </a:lnTo>
                  <a:lnTo>
                    <a:pt x="8194" y="99671"/>
                  </a:lnTo>
                  <a:lnTo>
                    <a:pt x="7421" y="101282"/>
                  </a:lnTo>
                  <a:lnTo>
                    <a:pt x="0" y="94297"/>
                  </a:lnTo>
                  <a:lnTo>
                    <a:pt x="1527" y="91027"/>
                  </a:lnTo>
                  <a:lnTo>
                    <a:pt x="2968" y="87504"/>
                  </a:lnTo>
                  <a:lnTo>
                    <a:pt x="4321" y="83728"/>
                  </a:lnTo>
                  <a:lnTo>
                    <a:pt x="5588" y="79698"/>
                  </a:lnTo>
                  <a:lnTo>
                    <a:pt x="6766" y="75416"/>
                  </a:lnTo>
                  <a:lnTo>
                    <a:pt x="7858" y="70880"/>
                  </a:lnTo>
                  <a:lnTo>
                    <a:pt x="8862" y="66091"/>
                  </a:lnTo>
                  <a:lnTo>
                    <a:pt x="9778" y="61048"/>
                  </a:lnTo>
                  <a:lnTo>
                    <a:pt x="10608" y="55753"/>
                  </a:lnTo>
                  <a:lnTo>
                    <a:pt x="11350" y="50204"/>
                  </a:lnTo>
                  <a:lnTo>
                    <a:pt x="19208" y="51514"/>
                  </a:lnTo>
                  <a:lnTo>
                    <a:pt x="18942" y="53679"/>
                  </a:lnTo>
                  <a:lnTo>
                    <a:pt x="18667" y="55810"/>
                  </a:lnTo>
                  <a:lnTo>
                    <a:pt x="18383" y="57905"/>
                  </a:lnTo>
                  <a:lnTo>
                    <a:pt x="18091" y="59966"/>
                  </a:lnTo>
                  <a:lnTo>
                    <a:pt x="17789" y="61991"/>
                  </a:lnTo>
                  <a:lnTo>
                    <a:pt x="17479" y="63982"/>
                  </a:lnTo>
                  <a:lnTo>
                    <a:pt x="17161" y="65938"/>
                  </a:lnTo>
                  <a:lnTo>
                    <a:pt x="16833" y="67859"/>
                  </a:lnTo>
                  <a:lnTo>
                    <a:pt x="16497" y="69745"/>
                  </a:lnTo>
                  <a:lnTo>
                    <a:pt x="16152" y="71596"/>
                  </a:lnTo>
                  <a:lnTo>
                    <a:pt x="17117" y="72958"/>
                  </a:lnTo>
                  <a:lnTo>
                    <a:pt x="18091" y="74250"/>
                  </a:lnTo>
                  <a:lnTo>
                    <a:pt x="19073" y="75472"/>
                  </a:lnTo>
                  <a:lnTo>
                    <a:pt x="20064" y="76625"/>
                  </a:lnTo>
                  <a:lnTo>
                    <a:pt x="21064" y="77708"/>
                  </a:lnTo>
                  <a:lnTo>
                    <a:pt x="22072" y="78720"/>
                  </a:lnTo>
                  <a:lnTo>
                    <a:pt x="23089" y="79663"/>
                  </a:lnTo>
                  <a:lnTo>
                    <a:pt x="24115" y="80537"/>
                  </a:lnTo>
                  <a:lnTo>
                    <a:pt x="25150" y="81340"/>
                  </a:lnTo>
                  <a:lnTo>
                    <a:pt x="26193" y="82073"/>
                  </a:lnTo>
                  <a:lnTo>
                    <a:pt x="26193" y="43219"/>
                  </a:lnTo>
                  <a:lnTo>
                    <a:pt x="4802" y="43219"/>
                  </a:lnTo>
                  <a:lnTo>
                    <a:pt x="4802" y="35361"/>
                  </a:lnTo>
                  <a:lnTo>
                    <a:pt x="24010" y="35361"/>
                  </a:lnTo>
                  <a:lnTo>
                    <a:pt x="24010" y="21391"/>
                  </a:lnTo>
                  <a:lnTo>
                    <a:pt x="8294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7691775" y="5747540"/>
              <a:ext cx="45402" cy="75525"/>
            </a:xfrm>
            <a:custGeom>
              <a:avLst/>
              <a:pathLst>
                <a:path w="45402" h="75525">
                  <a:moveTo>
                    <a:pt x="30559" y="29249"/>
                  </a:moveTo>
                  <a:lnTo>
                    <a:pt x="30559" y="7421"/>
                  </a:lnTo>
                  <a:lnTo>
                    <a:pt x="0" y="7421"/>
                  </a:lnTo>
                  <a:lnTo>
                    <a:pt x="0" y="0"/>
                  </a:lnTo>
                  <a:lnTo>
                    <a:pt x="38854" y="0"/>
                  </a:lnTo>
                  <a:lnTo>
                    <a:pt x="38854" y="37107"/>
                  </a:lnTo>
                  <a:lnTo>
                    <a:pt x="8731" y="37107"/>
                  </a:lnTo>
                  <a:lnTo>
                    <a:pt x="8731" y="63738"/>
                  </a:lnTo>
                  <a:lnTo>
                    <a:pt x="8742" y="64159"/>
                  </a:lnTo>
                  <a:lnTo>
                    <a:pt x="8774" y="64550"/>
                  </a:lnTo>
                  <a:lnTo>
                    <a:pt x="8829" y="64910"/>
                  </a:lnTo>
                  <a:lnTo>
                    <a:pt x="8905" y="65239"/>
                  </a:lnTo>
                  <a:lnTo>
                    <a:pt x="9004" y="65538"/>
                  </a:lnTo>
                  <a:lnTo>
                    <a:pt x="9124" y="65807"/>
                  </a:lnTo>
                  <a:lnTo>
                    <a:pt x="9266" y="66045"/>
                  </a:lnTo>
                  <a:lnTo>
                    <a:pt x="9429" y="66252"/>
                  </a:lnTo>
                  <a:lnTo>
                    <a:pt x="9615" y="66429"/>
                  </a:lnTo>
                  <a:lnTo>
                    <a:pt x="9822" y="66575"/>
                  </a:lnTo>
                  <a:lnTo>
                    <a:pt x="10126" y="66700"/>
                  </a:lnTo>
                  <a:lnTo>
                    <a:pt x="10599" y="66811"/>
                  </a:lnTo>
                  <a:lnTo>
                    <a:pt x="11243" y="66909"/>
                  </a:lnTo>
                  <a:lnTo>
                    <a:pt x="12057" y="66994"/>
                  </a:lnTo>
                  <a:lnTo>
                    <a:pt x="13042" y="67066"/>
                  </a:lnTo>
                  <a:lnTo>
                    <a:pt x="14197" y="67125"/>
                  </a:lnTo>
                  <a:lnTo>
                    <a:pt x="15521" y="67171"/>
                  </a:lnTo>
                  <a:lnTo>
                    <a:pt x="17017" y="67204"/>
                  </a:lnTo>
                  <a:lnTo>
                    <a:pt x="18682" y="67224"/>
                  </a:lnTo>
                  <a:lnTo>
                    <a:pt x="20518" y="67230"/>
                  </a:lnTo>
                  <a:lnTo>
                    <a:pt x="22616" y="67217"/>
                  </a:lnTo>
                  <a:lnTo>
                    <a:pt x="24543" y="67178"/>
                  </a:lnTo>
                  <a:lnTo>
                    <a:pt x="26300" y="67112"/>
                  </a:lnTo>
                  <a:lnTo>
                    <a:pt x="27887" y="67021"/>
                  </a:lnTo>
                  <a:lnTo>
                    <a:pt x="29304" y="66903"/>
                  </a:lnTo>
                  <a:lnTo>
                    <a:pt x="30550" y="66759"/>
                  </a:lnTo>
                  <a:lnTo>
                    <a:pt x="31626" y="66588"/>
                  </a:lnTo>
                  <a:lnTo>
                    <a:pt x="32532" y="66392"/>
                  </a:lnTo>
                  <a:lnTo>
                    <a:pt x="33268" y="66169"/>
                  </a:lnTo>
                  <a:lnTo>
                    <a:pt x="33833" y="65920"/>
                  </a:lnTo>
                  <a:lnTo>
                    <a:pt x="34298" y="65554"/>
                  </a:lnTo>
                  <a:lnTo>
                    <a:pt x="34732" y="64977"/>
                  </a:lnTo>
                  <a:lnTo>
                    <a:pt x="35136" y="64192"/>
                  </a:lnTo>
                  <a:lnTo>
                    <a:pt x="35509" y="63196"/>
                  </a:lnTo>
                  <a:lnTo>
                    <a:pt x="35852" y="61991"/>
                  </a:lnTo>
                  <a:lnTo>
                    <a:pt x="36164" y="60577"/>
                  </a:lnTo>
                  <a:lnTo>
                    <a:pt x="36446" y="58953"/>
                  </a:lnTo>
                  <a:lnTo>
                    <a:pt x="36697" y="57119"/>
                  </a:lnTo>
                  <a:lnTo>
                    <a:pt x="36917" y="55076"/>
                  </a:lnTo>
                  <a:lnTo>
                    <a:pt x="37107" y="52824"/>
                  </a:lnTo>
                  <a:lnTo>
                    <a:pt x="45402" y="56316"/>
                  </a:lnTo>
                  <a:lnTo>
                    <a:pt x="45048" y="58992"/>
                  </a:lnTo>
                  <a:lnTo>
                    <a:pt x="44686" y="61433"/>
                  </a:lnTo>
                  <a:lnTo>
                    <a:pt x="44315" y="63637"/>
                  </a:lnTo>
                  <a:lnTo>
                    <a:pt x="43935" y="65606"/>
                  </a:lnTo>
                  <a:lnTo>
                    <a:pt x="43547" y="67339"/>
                  </a:lnTo>
                  <a:lnTo>
                    <a:pt x="43149" y="68837"/>
                  </a:lnTo>
                  <a:lnTo>
                    <a:pt x="42743" y="70098"/>
                  </a:lnTo>
                  <a:lnTo>
                    <a:pt x="42329" y="71124"/>
                  </a:lnTo>
                  <a:lnTo>
                    <a:pt x="41905" y="71914"/>
                  </a:lnTo>
                  <a:lnTo>
                    <a:pt x="41473" y="72469"/>
                  </a:lnTo>
                  <a:lnTo>
                    <a:pt x="40556" y="73050"/>
                  </a:lnTo>
                  <a:lnTo>
                    <a:pt x="39377" y="73569"/>
                  </a:lnTo>
                  <a:lnTo>
                    <a:pt x="37937" y="74027"/>
                  </a:lnTo>
                  <a:lnTo>
                    <a:pt x="36234" y="74425"/>
                  </a:lnTo>
                  <a:lnTo>
                    <a:pt x="34270" y="74761"/>
                  </a:lnTo>
                  <a:lnTo>
                    <a:pt x="32043" y="75036"/>
                  </a:lnTo>
                  <a:lnTo>
                    <a:pt x="29555" y="75250"/>
                  </a:lnTo>
                  <a:lnTo>
                    <a:pt x="26804" y="75403"/>
                  </a:lnTo>
                  <a:lnTo>
                    <a:pt x="23792" y="75494"/>
                  </a:lnTo>
                  <a:lnTo>
                    <a:pt x="20518" y="75525"/>
                  </a:lnTo>
                  <a:lnTo>
                    <a:pt x="18025" y="75520"/>
                  </a:lnTo>
                  <a:lnTo>
                    <a:pt x="15786" y="75507"/>
                  </a:lnTo>
                  <a:lnTo>
                    <a:pt x="13799" y="75486"/>
                  </a:lnTo>
                  <a:lnTo>
                    <a:pt x="12066" y="75455"/>
                  </a:lnTo>
                  <a:lnTo>
                    <a:pt x="10586" y="75416"/>
                  </a:lnTo>
                  <a:lnTo>
                    <a:pt x="9359" y="75368"/>
                  </a:lnTo>
                  <a:lnTo>
                    <a:pt x="8386" y="75311"/>
                  </a:lnTo>
                  <a:lnTo>
                    <a:pt x="7666" y="75245"/>
                  </a:lnTo>
                  <a:lnTo>
                    <a:pt x="7198" y="75171"/>
                  </a:lnTo>
                  <a:lnTo>
                    <a:pt x="6984" y="75088"/>
                  </a:lnTo>
                  <a:lnTo>
                    <a:pt x="6389" y="75064"/>
                  </a:lnTo>
                  <a:lnTo>
                    <a:pt x="5823" y="74992"/>
                  </a:lnTo>
                  <a:lnTo>
                    <a:pt x="5288" y="74872"/>
                  </a:lnTo>
                  <a:lnTo>
                    <a:pt x="4784" y="74704"/>
                  </a:lnTo>
                  <a:lnTo>
                    <a:pt x="4311" y="74488"/>
                  </a:lnTo>
                  <a:lnTo>
                    <a:pt x="3867" y="74224"/>
                  </a:lnTo>
                  <a:lnTo>
                    <a:pt x="3455" y="73912"/>
                  </a:lnTo>
                  <a:lnTo>
                    <a:pt x="3073" y="73552"/>
                  </a:lnTo>
                  <a:lnTo>
                    <a:pt x="2721" y="73143"/>
                  </a:lnTo>
                  <a:lnTo>
                    <a:pt x="2401" y="72687"/>
                  </a:lnTo>
                  <a:lnTo>
                    <a:pt x="2110" y="72187"/>
                  </a:lnTo>
                  <a:lnTo>
                    <a:pt x="1851" y="71648"/>
                  </a:lnTo>
                  <a:lnTo>
                    <a:pt x="1621" y="71070"/>
                  </a:lnTo>
                  <a:lnTo>
                    <a:pt x="1423" y="70452"/>
                  </a:lnTo>
                  <a:lnTo>
                    <a:pt x="1255" y="69795"/>
                  </a:lnTo>
                  <a:lnTo>
                    <a:pt x="1117" y="69099"/>
                  </a:lnTo>
                  <a:lnTo>
                    <a:pt x="1010" y="68363"/>
                  </a:lnTo>
                  <a:lnTo>
                    <a:pt x="934" y="67588"/>
                  </a:lnTo>
                  <a:lnTo>
                    <a:pt x="888" y="66774"/>
                  </a:lnTo>
                  <a:lnTo>
                    <a:pt x="873" y="65920"/>
                  </a:lnTo>
                  <a:lnTo>
                    <a:pt x="873" y="292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7796114" y="5740992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4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3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7811830" y="5767622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70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7750275" y="5741865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69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7778215" y="5766749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7748528" y="5767185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7748965" y="5786394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5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7903071" y="574142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7917478" y="578464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7865527" y="574099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7873385" y="576369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873385" y="579730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974668" y="574099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981216" y="576674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989947" y="577460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994313" y="577809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8032730" y="5806039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8134013" y="5740992"/>
              <a:ext cx="52824" cy="100845"/>
            </a:xfrm>
            <a:custGeom>
              <a:avLst/>
              <a:pathLst>
                <a:path w="52824" h="100845">
                  <a:moveTo>
                    <a:pt x="20518" y="18335"/>
                  </a:moveTo>
                  <a:lnTo>
                    <a:pt x="49768" y="18335"/>
                  </a:lnTo>
                  <a:lnTo>
                    <a:pt x="49768" y="26630"/>
                  </a:lnTo>
                  <a:lnTo>
                    <a:pt x="44965" y="26630"/>
                  </a:lnTo>
                  <a:lnTo>
                    <a:pt x="44372" y="32593"/>
                  </a:lnTo>
                  <a:lnTo>
                    <a:pt x="43638" y="38260"/>
                  </a:lnTo>
                  <a:lnTo>
                    <a:pt x="42765" y="43630"/>
                  </a:lnTo>
                  <a:lnTo>
                    <a:pt x="41752" y="48702"/>
                  </a:lnTo>
                  <a:lnTo>
                    <a:pt x="40600" y="53478"/>
                  </a:lnTo>
                  <a:lnTo>
                    <a:pt x="39308" y="57958"/>
                  </a:lnTo>
                  <a:lnTo>
                    <a:pt x="37876" y="62140"/>
                  </a:lnTo>
                  <a:lnTo>
                    <a:pt x="36304" y="66025"/>
                  </a:lnTo>
                  <a:lnTo>
                    <a:pt x="34593" y="69614"/>
                  </a:lnTo>
                  <a:lnTo>
                    <a:pt x="32742" y="72905"/>
                  </a:lnTo>
                  <a:lnTo>
                    <a:pt x="34357" y="74983"/>
                  </a:lnTo>
                  <a:lnTo>
                    <a:pt x="36060" y="77027"/>
                  </a:lnTo>
                  <a:lnTo>
                    <a:pt x="37849" y="79035"/>
                  </a:lnTo>
                  <a:lnTo>
                    <a:pt x="39727" y="81008"/>
                  </a:lnTo>
                  <a:lnTo>
                    <a:pt x="41691" y="82946"/>
                  </a:lnTo>
                  <a:lnTo>
                    <a:pt x="43743" y="84850"/>
                  </a:lnTo>
                  <a:lnTo>
                    <a:pt x="45882" y="86718"/>
                  </a:lnTo>
                  <a:lnTo>
                    <a:pt x="48109" y="88552"/>
                  </a:lnTo>
                  <a:lnTo>
                    <a:pt x="50422" y="90350"/>
                  </a:lnTo>
                  <a:lnTo>
                    <a:pt x="52824" y="92114"/>
                  </a:lnTo>
                  <a:lnTo>
                    <a:pt x="46275" y="100409"/>
                  </a:lnTo>
                  <a:lnTo>
                    <a:pt x="44280" y="98719"/>
                  </a:lnTo>
                  <a:lnTo>
                    <a:pt x="42311" y="96969"/>
                  </a:lnTo>
                  <a:lnTo>
                    <a:pt x="40368" y="95157"/>
                  </a:lnTo>
                  <a:lnTo>
                    <a:pt x="38452" y="93284"/>
                  </a:lnTo>
                  <a:lnTo>
                    <a:pt x="36562" y="91350"/>
                  </a:lnTo>
                  <a:lnTo>
                    <a:pt x="34697" y="89355"/>
                  </a:lnTo>
                  <a:lnTo>
                    <a:pt x="32860" y="87299"/>
                  </a:lnTo>
                  <a:lnTo>
                    <a:pt x="31048" y="85182"/>
                  </a:lnTo>
                  <a:lnTo>
                    <a:pt x="29262" y="83003"/>
                  </a:lnTo>
                  <a:lnTo>
                    <a:pt x="27503" y="80764"/>
                  </a:lnTo>
                  <a:lnTo>
                    <a:pt x="25717" y="83086"/>
                  </a:lnTo>
                  <a:lnTo>
                    <a:pt x="23853" y="85339"/>
                  </a:lnTo>
                  <a:lnTo>
                    <a:pt x="21911" y="87522"/>
                  </a:lnTo>
                  <a:lnTo>
                    <a:pt x="19889" y="89635"/>
                  </a:lnTo>
                  <a:lnTo>
                    <a:pt x="17789" y="91678"/>
                  </a:lnTo>
                  <a:lnTo>
                    <a:pt x="15611" y="93651"/>
                  </a:lnTo>
                  <a:lnTo>
                    <a:pt x="13354" y="95554"/>
                  </a:lnTo>
                  <a:lnTo>
                    <a:pt x="11018" y="97388"/>
                  </a:lnTo>
                  <a:lnTo>
                    <a:pt x="8604" y="99152"/>
                  </a:lnTo>
                  <a:lnTo>
                    <a:pt x="6111" y="100845"/>
                  </a:lnTo>
                  <a:lnTo>
                    <a:pt x="0" y="92987"/>
                  </a:lnTo>
                  <a:lnTo>
                    <a:pt x="2575" y="91368"/>
                  </a:lnTo>
                  <a:lnTo>
                    <a:pt x="5064" y="89652"/>
                  </a:lnTo>
                  <a:lnTo>
                    <a:pt x="7465" y="87840"/>
                  </a:lnTo>
                  <a:lnTo>
                    <a:pt x="9778" y="85932"/>
                  </a:lnTo>
                  <a:lnTo>
                    <a:pt x="12005" y="83929"/>
                  </a:lnTo>
                  <a:lnTo>
                    <a:pt x="14144" y="81829"/>
                  </a:lnTo>
                  <a:lnTo>
                    <a:pt x="16196" y="79633"/>
                  </a:lnTo>
                  <a:lnTo>
                    <a:pt x="18161" y="77341"/>
                  </a:lnTo>
                  <a:lnTo>
                    <a:pt x="20038" y="74953"/>
                  </a:lnTo>
                  <a:lnTo>
                    <a:pt x="21828" y="72469"/>
                  </a:lnTo>
                  <a:lnTo>
                    <a:pt x="20614" y="70347"/>
                  </a:lnTo>
                  <a:lnTo>
                    <a:pt x="19418" y="68173"/>
                  </a:lnTo>
                  <a:lnTo>
                    <a:pt x="18239" y="65947"/>
                  </a:lnTo>
                  <a:lnTo>
                    <a:pt x="17078" y="63668"/>
                  </a:lnTo>
                  <a:lnTo>
                    <a:pt x="15934" y="61337"/>
                  </a:lnTo>
                  <a:lnTo>
                    <a:pt x="14808" y="58953"/>
                  </a:lnTo>
                  <a:lnTo>
                    <a:pt x="13699" y="56517"/>
                  </a:lnTo>
                  <a:lnTo>
                    <a:pt x="12607" y="54028"/>
                  </a:lnTo>
                  <a:lnTo>
                    <a:pt x="11533" y="51488"/>
                  </a:lnTo>
                  <a:lnTo>
                    <a:pt x="10477" y="48895"/>
                  </a:lnTo>
                  <a:lnTo>
                    <a:pt x="6984" y="56316"/>
                  </a:lnTo>
                  <a:lnTo>
                    <a:pt x="0" y="51077"/>
                  </a:lnTo>
                  <a:lnTo>
                    <a:pt x="2121" y="46402"/>
                  </a:lnTo>
                  <a:lnTo>
                    <a:pt x="4121" y="41630"/>
                  </a:lnTo>
                  <a:lnTo>
                    <a:pt x="5998" y="36762"/>
                  </a:lnTo>
                  <a:lnTo>
                    <a:pt x="7753" y="31799"/>
                  </a:lnTo>
                  <a:lnTo>
                    <a:pt x="9386" y="26739"/>
                  </a:lnTo>
                  <a:lnTo>
                    <a:pt x="10896" y="21583"/>
                  </a:lnTo>
                  <a:lnTo>
                    <a:pt x="12284" y="16331"/>
                  </a:lnTo>
                  <a:lnTo>
                    <a:pt x="13550" y="10983"/>
                  </a:lnTo>
                  <a:lnTo>
                    <a:pt x="14694" y="5539"/>
                  </a:lnTo>
                  <a:lnTo>
                    <a:pt x="15716" y="0"/>
                  </a:lnTo>
                  <a:lnTo>
                    <a:pt x="24447" y="2619"/>
                  </a:lnTo>
                  <a:lnTo>
                    <a:pt x="24093" y="4269"/>
                  </a:lnTo>
                  <a:lnTo>
                    <a:pt x="23731" y="5902"/>
                  </a:lnTo>
                  <a:lnTo>
                    <a:pt x="23360" y="7517"/>
                  </a:lnTo>
                  <a:lnTo>
                    <a:pt x="22980" y="9115"/>
                  </a:lnTo>
                  <a:lnTo>
                    <a:pt x="22592" y="10695"/>
                  </a:lnTo>
                  <a:lnTo>
                    <a:pt x="22194" y="12258"/>
                  </a:lnTo>
                  <a:lnTo>
                    <a:pt x="21788" y="13804"/>
                  </a:lnTo>
                  <a:lnTo>
                    <a:pt x="21374" y="15332"/>
                  </a:lnTo>
                  <a:lnTo>
                    <a:pt x="20950" y="16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8149293" y="5767622"/>
              <a:ext cx="20954" cy="37107"/>
            </a:xfrm>
            <a:custGeom>
              <a:avLst/>
              <a:pathLst>
                <a:path w="20954" h="37107">
                  <a:moveTo>
                    <a:pt x="20954" y="0"/>
                  </a:moveTo>
                  <a:lnTo>
                    <a:pt x="3055" y="0"/>
                  </a:lnTo>
                  <a:lnTo>
                    <a:pt x="2946" y="493"/>
                  </a:lnTo>
                  <a:lnTo>
                    <a:pt x="2794" y="1100"/>
                  </a:lnTo>
                  <a:lnTo>
                    <a:pt x="2597" y="1820"/>
                  </a:lnTo>
                  <a:lnTo>
                    <a:pt x="2357" y="2654"/>
                  </a:lnTo>
                  <a:lnTo>
                    <a:pt x="2073" y="3601"/>
                  </a:lnTo>
                  <a:lnTo>
                    <a:pt x="1746" y="4662"/>
                  </a:lnTo>
                  <a:lnTo>
                    <a:pt x="1375" y="5836"/>
                  </a:lnTo>
                  <a:lnTo>
                    <a:pt x="960" y="7124"/>
                  </a:lnTo>
                  <a:lnTo>
                    <a:pt x="502" y="8526"/>
                  </a:lnTo>
                  <a:lnTo>
                    <a:pt x="0" y="10040"/>
                  </a:lnTo>
                  <a:lnTo>
                    <a:pt x="1060" y="13140"/>
                  </a:lnTo>
                  <a:lnTo>
                    <a:pt x="2147" y="16152"/>
                  </a:lnTo>
                  <a:lnTo>
                    <a:pt x="3261" y="19077"/>
                  </a:lnTo>
                  <a:lnTo>
                    <a:pt x="4400" y="21915"/>
                  </a:lnTo>
                  <a:lnTo>
                    <a:pt x="5566" y="24665"/>
                  </a:lnTo>
                  <a:lnTo>
                    <a:pt x="6757" y="27328"/>
                  </a:lnTo>
                  <a:lnTo>
                    <a:pt x="7975" y="29904"/>
                  </a:lnTo>
                  <a:lnTo>
                    <a:pt x="9220" y="32392"/>
                  </a:lnTo>
                  <a:lnTo>
                    <a:pt x="10490" y="34794"/>
                  </a:lnTo>
                  <a:lnTo>
                    <a:pt x="11787" y="37107"/>
                  </a:lnTo>
                  <a:lnTo>
                    <a:pt x="12891" y="34610"/>
                  </a:lnTo>
                  <a:lnTo>
                    <a:pt x="13935" y="32008"/>
                  </a:lnTo>
                  <a:lnTo>
                    <a:pt x="14917" y="29302"/>
                  </a:lnTo>
                  <a:lnTo>
                    <a:pt x="15838" y="26490"/>
                  </a:lnTo>
                  <a:lnTo>
                    <a:pt x="16698" y="23574"/>
                  </a:lnTo>
                  <a:lnTo>
                    <a:pt x="17497" y="20553"/>
                  </a:lnTo>
                  <a:lnTo>
                    <a:pt x="18235" y="17427"/>
                  </a:lnTo>
                  <a:lnTo>
                    <a:pt x="18911" y="14197"/>
                  </a:lnTo>
                  <a:lnTo>
                    <a:pt x="19527" y="10861"/>
                  </a:lnTo>
                  <a:lnTo>
                    <a:pt x="20081" y="7421"/>
                  </a:lnTo>
                  <a:lnTo>
                    <a:pt x="20081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8087301" y="5741428"/>
              <a:ext cx="51950" cy="49331"/>
            </a:xfrm>
            <a:custGeom>
              <a:avLst/>
              <a:pathLst>
                <a:path w="51950" h="49331">
                  <a:moveTo>
                    <a:pt x="436" y="18335"/>
                  </a:moveTo>
                  <a:lnTo>
                    <a:pt x="23137" y="18335"/>
                  </a:lnTo>
                  <a:lnTo>
                    <a:pt x="23137" y="0"/>
                  </a:lnTo>
                  <a:lnTo>
                    <a:pt x="30995" y="0"/>
                  </a:lnTo>
                  <a:lnTo>
                    <a:pt x="30995" y="18335"/>
                  </a:lnTo>
                  <a:lnTo>
                    <a:pt x="51950" y="18335"/>
                  </a:lnTo>
                  <a:lnTo>
                    <a:pt x="51950" y="25757"/>
                  </a:lnTo>
                  <a:lnTo>
                    <a:pt x="30995" y="25757"/>
                  </a:lnTo>
                  <a:lnTo>
                    <a:pt x="30995" y="45839"/>
                  </a:lnTo>
                  <a:lnTo>
                    <a:pt x="23137" y="45839"/>
                  </a:lnTo>
                  <a:lnTo>
                    <a:pt x="23137" y="32305"/>
                  </a:lnTo>
                  <a:lnTo>
                    <a:pt x="21627" y="34361"/>
                  </a:lnTo>
                  <a:lnTo>
                    <a:pt x="20064" y="36339"/>
                  </a:lnTo>
                  <a:lnTo>
                    <a:pt x="18449" y="38238"/>
                  </a:lnTo>
                  <a:lnTo>
                    <a:pt x="16781" y="40058"/>
                  </a:lnTo>
                  <a:lnTo>
                    <a:pt x="15061" y="41800"/>
                  </a:lnTo>
                  <a:lnTo>
                    <a:pt x="13288" y="43464"/>
                  </a:lnTo>
                  <a:lnTo>
                    <a:pt x="11464" y="45048"/>
                  </a:lnTo>
                  <a:lnTo>
                    <a:pt x="9586" y="46555"/>
                  </a:lnTo>
                  <a:lnTo>
                    <a:pt x="7657" y="47982"/>
                  </a:lnTo>
                  <a:lnTo>
                    <a:pt x="5675" y="49331"/>
                  </a:lnTo>
                  <a:lnTo>
                    <a:pt x="0" y="42346"/>
                  </a:lnTo>
                  <a:lnTo>
                    <a:pt x="2156" y="41159"/>
                  </a:lnTo>
                  <a:lnTo>
                    <a:pt x="4260" y="39866"/>
                  </a:lnTo>
                  <a:lnTo>
                    <a:pt x="6312" y="38469"/>
                  </a:lnTo>
                  <a:lnTo>
                    <a:pt x="8312" y="36968"/>
                  </a:lnTo>
                  <a:lnTo>
                    <a:pt x="10259" y="35361"/>
                  </a:lnTo>
                  <a:lnTo>
                    <a:pt x="12153" y="33650"/>
                  </a:lnTo>
                  <a:lnTo>
                    <a:pt x="13996" y="31834"/>
                  </a:lnTo>
                  <a:lnTo>
                    <a:pt x="15786" y="29913"/>
                  </a:lnTo>
                  <a:lnTo>
                    <a:pt x="17523" y="27887"/>
                  </a:lnTo>
                  <a:lnTo>
                    <a:pt x="19208" y="25757"/>
                  </a:lnTo>
                  <a:lnTo>
                    <a:pt x="436" y="25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8091666" y="5743174"/>
              <a:ext cx="12223" cy="15279"/>
            </a:xfrm>
            <a:custGeom>
              <a:avLst/>
              <a:pathLst>
                <a:path w="12223" h="15279">
                  <a:moveTo>
                    <a:pt x="6548" y="0"/>
                  </a:moveTo>
                  <a:lnTo>
                    <a:pt x="7233" y="1060"/>
                  </a:lnTo>
                  <a:lnTo>
                    <a:pt x="7893" y="2147"/>
                  </a:lnTo>
                  <a:lnTo>
                    <a:pt x="8526" y="3261"/>
                  </a:lnTo>
                  <a:lnTo>
                    <a:pt x="9132" y="4400"/>
                  </a:lnTo>
                  <a:lnTo>
                    <a:pt x="9713" y="5566"/>
                  </a:lnTo>
                  <a:lnTo>
                    <a:pt x="10267" y="6757"/>
                  </a:lnTo>
                  <a:lnTo>
                    <a:pt x="10796" y="7975"/>
                  </a:lnTo>
                  <a:lnTo>
                    <a:pt x="11298" y="9220"/>
                  </a:lnTo>
                  <a:lnTo>
                    <a:pt x="11774" y="10490"/>
                  </a:lnTo>
                  <a:lnTo>
                    <a:pt x="12223" y="11787"/>
                  </a:lnTo>
                  <a:lnTo>
                    <a:pt x="5238" y="15279"/>
                  </a:lnTo>
                  <a:lnTo>
                    <a:pt x="4793" y="13978"/>
                  </a:lnTo>
                  <a:lnTo>
                    <a:pt x="4330" y="12695"/>
                  </a:lnTo>
                  <a:lnTo>
                    <a:pt x="3850" y="11429"/>
                  </a:lnTo>
                  <a:lnTo>
                    <a:pt x="3352" y="10180"/>
                  </a:lnTo>
                  <a:lnTo>
                    <a:pt x="2837" y="8949"/>
                  </a:lnTo>
                  <a:lnTo>
                    <a:pt x="2305" y="7735"/>
                  </a:lnTo>
                  <a:lnTo>
                    <a:pt x="1754" y="6539"/>
                  </a:lnTo>
                  <a:lnTo>
                    <a:pt x="1187" y="5360"/>
                  </a:lnTo>
                  <a:lnTo>
                    <a:pt x="602" y="4199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8123099" y="5743174"/>
              <a:ext cx="13969" cy="14406"/>
            </a:xfrm>
            <a:custGeom>
              <a:avLst/>
              <a:pathLst>
                <a:path w="13969" h="14406">
                  <a:moveTo>
                    <a:pt x="7421" y="0"/>
                  </a:moveTo>
                  <a:lnTo>
                    <a:pt x="13969" y="3055"/>
                  </a:lnTo>
                  <a:lnTo>
                    <a:pt x="13179" y="4505"/>
                  </a:lnTo>
                  <a:lnTo>
                    <a:pt x="12380" y="5884"/>
                  </a:lnTo>
                  <a:lnTo>
                    <a:pt x="11573" y="7194"/>
                  </a:lnTo>
                  <a:lnTo>
                    <a:pt x="10756" y="8434"/>
                  </a:lnTo>
                  <a:lnTo>
                    <a:pt x="9931" y="9604"/>
                  </a:lnTo>
                  <a:lnTo>
                    <a:pt x="9097" y="10704"/>
                  </a:lnTo>
                  <a:lnTo>
                    <a:pt x="8255" y="11734"/>
                  </a:lnTo>
                  <a:lnTo>
                    <a:pt x="7404" y="12695"/>
                  </a:lnTo>
                  <a:lnTo>
                    <a:pt x="6544" y="13585"/>
                  </a:lnTo>
                  <a:lnTo>
                    <a:pt x="5675" y="14406"/>
                  </a:lnTo>
                  <a:lnTo>
                    <a:pt x="0" y="9167"/>
                  </a:lnTo>
                  <a:lnTo>
                    <a:pt x="860" y="8368"/>
                  </a:lnTo>
                  <a:lnTo>
                    <a:pt x="1693" y="7543"/>
                  </a:lnTo>
                  <a:lnTo>
                    <a:pt x="2501" y="6692"/>
                  </a:lnTo>
                  <a:lnTo>
                    <a:pt x="3282" y="5815"/>
                  </a:lnTo>
                  <a:lnTo>
                    <a:pt x="4038" y="4911"/>
                  </a:lnTo>
                  <a:lnTo>
                    <a:pt x="4767" y="3981"/>
                  </a:lnTo>
                  <a:lnTo>
                    <a:pt x="5470" y="3025"/>
                  </a:lnTo>
                  <a:lnTo>
                    <a:pt x="6146" y="2043"/>
                  </a:lnTo>
                  <a:lnTo>
                    <a:pt x="6797" y="10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8121353" y="5771114"/>
              <a:ext cx="13970" cy="14843"/>
            </a:xfrm>
            <a:custGeom>
              <a:avLst/>
              <a:pathLst>
                <a:path w="13970" h="14843">
                  <a:moveTo>
                    <a:pt x="6111" y="0"/>
                  </a:moveTo>
                  <a:lnTo>
                    <a:pt x="7054" y="1052"/>
                  </a:lnTo>
                  <a:lnTo>
                    <a:pt x="7962" y="2112"/>
                  </a:lnTo>
                  <a:lnTo>
                    <a:pt x="8836" y="3182"/>
                  </a:lnTo>
                  <a:lnTo>
                    <a:pt x="9674" y="4260"/>
                  </a:lnTo>
                  <a:lnTo>
                    <a:pt x="10477" y="5347"/>
                  </a:lnTo>
                  <a:lnTo>
                    <a:pt x="11245" y="6443"/>
                  </a:lnTo>
                  <a:lnTo>
                    <a:pt x="11979" y="7548"/>
                  </a:lnTo>
                  <a:lnTo>
                    <a:pt x="12677" y="8661"/>
                  </a:lnTo>
                  <a:lnTo>
                    <a:pt x="13341" y="9783"/>
                  </a:lnTo>
                  <a:lnTo>
                    <a:pt x="13970" y="10914"/>
                  </a:lnTo>
                  <a:lnTo>
                    <a:pt x="7421" y="14843"/>
                  </a:lnTo>
                  <a:lnTo>
                    <a:pt x="6875" y="13629"/>
                  </a:lnTo>
                  <a:lnTo>
                    <a:pt x="6286" y="12433"/>
                  </a:lnTo>
                  <a:lnTo>
                    <a:pt x="5653" y="11254"/>
                  </a:lnTo>
                  <a:lnTo>
                    <a:pt x="4976" y="10093"/>
                  </a:lnTo>
                  <a:lnTo>
                    <a:pt x="4256" y="8949"/>
                  </a:lnTo>
                  <a:lnTo>
                    <a:pt x="3492" y="7823"/>
                  </a:lnTo>
                  <a:lnTo>
                    <a:pt x="2684" y="6714"/>
                  </a:lnTo>
                  <a:lnTo>
                    <a:pt x="1833" y="5622"/>
                  </a:lnTo>
                  <a:lnTo>
                    <a:pt x="938" y="454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8086428" y="5789450"/>
              <a:ext cx="47148" cy="52387"/>
            </a:xfrm>
            <a:custGeom>
              <a:avLst/>
              <a:pathLst>
                <a:path w="47148" h="52387">
                  <a:moveTo>
                    <a:pt x="873" y="6984"/>
                  </a:moveTo>
                  <a:lnTo>
                    <a:pt x="17899" y="6984"/>
                  </a:lnTo>
                  <a:lnTo>
                    <a:pt x="18243" y="6286"/>
                  </a:lnTo>
                  <a:lnTo>
                    <a:pt x="18580" y="5587"/>
                  </a:lnTo>
                  <a:lnTo>
                    <a:pt x="18907" y="4889"/>
                  </a:lnTo>
                  <a:lnTo>
                    <a:pt x="19226" y="4191"/>
                  </a:lnTo>
                  <a:lnTo>
                    <a:pt x="19536" y="3492"/>
                  </a:lnTo>
                  <a:lnTo>
                    <a:pt x="19837" y="2794"/>
                  </a:lnTo>
                  <a:lnTo>
                    <a:pt x="20129" y="2095"/>
                  </a:lnTo>
                  <a:lnTo>
                    <a:pt x="20413" y="1397"/>
                  </a:lnTo>
                  <a:lnTo>
                    <a:pt x="20688" y="698"/>
                  </a:lnTo>
                  <a:lnTo>
                    <a:pt x="20955" y="0"/>
                  </a:lnTo>
                  <a:lnTo>
                    <a:pt x="29249" y="873"/>
                  </a:lnTo>
                  <a:lnTo>
                    <a:pt x="26630" y="6984"/>
                  </a:lnTo>
                  <a:lnTo>
                    <a:pt x="46275" y="6984"/>
                  </a:lnTo>
                  <a:lnTo>
                    <a:pt x="46275" y="14406"/>
                  </a:lnTo>
                  <a:lnTo>
                    <a:pt x="45206" y="16641"/>
                  </a:lnTo>
                  <a:lnTo>
                    <a:pt x="44092" y="18807"/>
                  </a:lnTo>
                  <a:lnTo>
                    <a:pt x="42935" y="20902"/>
                  </a:lnTo>
                  <a:lnTo>
                    <a:pt x="41735" y="22928"/>
                  </a:lnTo>
                  <a:lnTo>
                    <a:pt x="40491" y="24884"/>
                  </a:lnTo>
                  <a:lnTo>
                    <a:pt x="39203" y="26770"/>
                  </a:lnTo>
                  <a:lnTo>
                    <a:pt x="37871" y="28586"/>
                  </a:lnTo>
                  <a:lnTo>
                    <a:pt x="36496" y="30332"/>
                  </a:lnTo>
                  <a:lnTo>
                    <a:pt x="35077" y="32008"/>
                  </a:lnTo>
                  <a:lnTo>
                    <a:pt x="33615" y="33615"/>
                  </a:lnTo>
                  <a:lnTo>
                    <a:pt x="35086" y="34484"/>
                  </a:lnTo>
                  <a:lnTo>
                    <a:pt x="36531" y="35344"/>
                  </a:lnTo>
                  <a:lnTo>
                    <a:pt x="37950" y="36195"/>
                  </a:lnTo>
                  <a:lnTo>
                    <a:pt x="39343" y="37037"/>
                  </a:lnTo>
                  <a:lnTo>
                    <a:pt x="40709" y="37871"/>
                  </a:lnTo>
                  <a:lnTo>
                    <a:pt x="42049" y="38696"/>
                  </a:lnTo>
                  <a:lnTo>
                    <a:pt x="43363" y="39513"/>
                  </a:lnTo>
                  <a:lnTo>
                    <a:pt x="44651" y="40320"/>
                  </a:lnTo>
                  <a:lnTo>
                    <a:pt x="45913" y="41119"/>
                  </a:lnTo>
                  <a:lnTo>
                    <a:pt x="47148" y="41910"/>
                  </a:lnTo>
                  <a:lnTo>
                    <a:pt x="41909" y="49768"/>
                  </a:lnTo>
                  <a:lnTo>
                    <a:pt x="40740" y="48803"/>
                  </a:lnTo>
                  <a:lnTo>
                    <a:pt x="39500" y="47829"/>
                  </a:lnTo>
                  <a:lnTo>
                    <a:pt x="38190" y="46847"/>
                  </a:lnTo>
                  <a:lnTo>
                    <a:pt x="36810" y="45856"/>
                  </a:lnTo>
                  <a:lnTo>
                    <a:pt x="35361" y="44856"/>
                  </a:lnTo>
                  <a:lnTo>
                    <a:pt x="33842" y="43848"/>
                  </a:lnTo>
                  <a:lnTo>
                    <a:pt x="32253" y="42831"/>
                  </a:lnTo>
                  <a:lnTo>
                    <a:pt x="30594" y="41805"/>
                  </a:lnTo>
                  <a:lnTo>
                    <a:pt x="28865" y="40770"/>
                  </a:lnTo>
                  <a:lnTo>
                    <a:pt x="27066" y="39727"/>
                  </a:lnTo>
                  <a:lnTo>
                    <a:pt x="25172" y="41268"/>
                  </a:lnTo>
                  <a:lnTo>
                    <a:pt x="23155" y="42748"/>
                  </a:lnTo>
                  <a:lnTo>
                    <a:pt x="21016" y="44167"/>
                  </a:lnTo>
                  <a:lnTo>
                    <a:pt x="18754" y="45524"/>
                  </a:lnTo>
                  <a:lnTo>
                    <a:pt x="16371" y="46821"/>
                  </a:lnTo>
                  <a:lnTo>
                    <a:pt x="13865" y="48056"/>
                  </a:lnTo>
                  <a:lnTo>
                    <a:pt x="11237" y="49231"/>
                  </a:lnTo>
                  <a:lnTo>
                    <a:pt x="8486" y="50344"/>
                  </a:lnTo>
                  <a:lnTo>
                    <a:pt x="5614" y="51396"/>
                  </a:lnTo>
                  <a:lnTo>
                    <a:pt x="2619" y="52387"/>
                  </a:lnTo>
                  <a:lnTo>
                    <a:pt x="0" y="44965"/>
                  </a:lnTo>
                  <a:lnTo>
                    <a:pt x="2239" y="44245"/>
                  </a:lnTo>
                  <a:lnTo>
                    <a:pt x="4418" y="43481"/>
                  </a:lnTo>
                  <a:lnTo>
                    <a:pt x="6535" y="42673"/>
                  </a:lnTo>
                  <a:lnTo>
                    <a:pt x="8591" y="41822"/>
                  </a:lnTo>
                  <a:lnTo>
                    <a:pt x="10586" y="40927"/>
                  </a:lnTo>
                  <a:lnTo>
                    <a:pt x="12520" y="39989"/>
                  </a:lnTo>
                  <a:lnTo>
                    <a:pt x="14393" y="39006"/>
                  </a:lnTo>
                  <a:lnTo>
                    <a:pt x="16205" y="37980"/>
                  </a:lnTo>
                  <a:lnTo>
                    <a:pt x="17955" y="36911"/>
                  </a:lnTo>
                  <a:lnTo>
                    <a:pt x="19645" y="35798"/>
                  </a:lnTo>
                  <a:lnTo>
                    <a:pt x="18235" y="35012"/>
                  </a:lnTo>
                  <a:lnTo>
                    <a:pt x="16798" y="34226"/>
                  </a:lnTo>
                  <a:lnTo>
                    <a:pt x="15336" y="33440"/>
                  </a:lnTo>
                  <a:lnTo>
                    <a:pt x="13847" y="32654"/>
                  </a:lnTo>
                  <a:lnTo>
                    <a:pt x="12332" y="31869"/>
                  </a:lnTo>
                  <a:lnTo>
                    <a:pt x="10791" y="31083"/>
                  </a:lnTo>
                  <a:lnTo>
                    <a:pt x="9224" y="30297"/>
                  </a:lnTo>
                  <a:lnTo>
                    <a:pt x="7631" y="29511"/>
                  </a:lnTo>
                  <a:lnTo>
                    <a:pt x="6011" y="28725"/>
                  </a:lnTo>
                  <a:lnTo>
                    <a:pt x="4365" y="27939"/>
                  </a:lnTo>
                  <a:lnTo>
                    <a:pt x="5400" y="26547"/>
                  </a:lnTo>
                  <a:lnTo>
                    <a:pt x="6408" y="25163"/>
                  </a:lnTo>
                  <a:lnTo>
                    <a:pt x="7391" y="23788"/>
                  </a:lnTo>
                  <a:lnTo>
                    <a:pt x="8347" y="22421"/>
                  </a:lnTo>
                  <a:lnTo>
                    <a:pt x="9276" y="21064"/>
                  </a:lnTo>
                  <a:lnTo>
                    <a:pt x="10180" y="19715"/>
                  </a:lnTo>
                  <a:lnTo>
                    <a:pt x="11058" y="18374"/>
                  </a:lnTo>
                  <a:lnTo>
                    <a:pt x="11909" y="17043"/>
                  </a:lnTo>
                  <a:lnTo>
                    <a:pt x="12734" y="15720"/>
                  </a:lnTo>
                  <a:lnTo>
                    <a:pt x="13533" y="14406"/>
                  </a:lnTo>
                  <a:lnTo>
                    <a:pt x="873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8102580" y="5803857"/>
              <a:ext cx="20954" cy="15279"/>
            </a:xfrm>
            <a:custGeom>
              <a:avLst/>
              <a:pathLst>
                <a:path w="20954" h="15279">
                  <a:moveTo>
                    <a:pt x="6548" y="0"/>
                  </a:moveTo>
                  <a:lnTo>
                    <a:pt x="5932" y="1121"/>
                  </a:lnTo>
                  <a:lnTo>
                    <a:pt x="5308" y="2217"/>
                  </a:lnTo>
                  <a:lnTo>
                    <a:pt x="4675" y="3287"/>
                  </a:lnTo>
                  <a:lnTo>
                    <a:pt x="4033" y="4330"/>
                  </a:lnTo>
                  <a:lnTo>
                    <a:pt x="3383" y="5347"/>
                  </a:lnTo>
                  <a:lnTo>
                    <a:pt x="2724" y="6338"/>
                  </a:lnTo>
                  <a:lnTo>
                    <a:pt x="2056" y="7303"/>
                  </a:lnTo>
                  <a:lnTo>
                    <a:pt x="1379" y="8242"/>
                  </a:lnTo>
                  <a:lnTo>
                    <a:pt x="694" y="9154"/>
                  </a:lnTo>
                  <a:lnTo>
                    <a:pt x="0" y="10040"/>
                  </a:lnTo>
                  <a:lnTo>
                    <a:pt x="10477" y="15279"/>
                  </a:lnTo>
                  <a:lnTo>
                    <a:pt x="11760" y="13869"/>
                  </a:lnTo>
                  <a:lnTo>
                    <a:pt x="12992" y="12433"/>
                  </a:lnTo>
                  <a:lnTo>
                    <a:pt x="14170" y="10970"/>
                  </a:lnTo>
                  <a:lnTo>
                    <a:pt x="15297" y="9482"/>
                  </a:lnTo>
                  <a:lnTo>
                    <a:pt x="16371" y="7967"/>
                  </a:lnTo>
                  <a:lnTo>
                    <a:pt x="17392" y="6426"/>
                  </a:lnTo>
                  <a:lnTo>
                    <a:pt x="18361" y="4858"/>
                  </a:lnTo>
                  <a:lnTo>
                    <a:pt x="19278" y="3265"/>
                  </a:lnTo>
                  <a:lnTo>
                    <a:pt x="20142" y="1645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8197751" y="5745357"/>
              <a:ext cx="99536" cy="96043"/>
            </a:xfrm>
            <a:custGeom>
              <a:avLst/>
              <a:pathLst>
                <a:path w="99536" h="96043">
                  <a:moveTo>
                    <a:pt x="0" y="0"/>
                  </a:moveTo>
                  <a:lnTo>
                    <a:pt x="99536" y="0"/>
                  </a:lnTo>
                  <a:lnTo>
                    <a:pt x="99536" y="8294"/>
                  </a:lnTo>
                  <a:lnTo>
                    <a:pt x="53260" y="8294"/>
                  </a:lnTo>
                  <a:lnTo>
                    <a:pt x="52732" y="10032"/>
                  </a:lnTo>
                  <a:lnTo>
                    <a:pt x="52195" y="11752"/>
                  </a:lnTo>
                  <a:lnTo>
                    <a:pt x="51649" y="13454"/>
                  </a:lnTo>
                  <a:lnTo>
                    <a:pt x="51095" y="15139"/>
                  </a:lnTo>
                  <a:lnTo>
                    <a:pt x="50532" y="16807"/>
                  </a:lnTo>
                  <a:lnTo>
                    <a:pt x="49960" y="18457"/>
                  </a:lnTo>
                  <a:lnTo>
                    <a:pt x="49379" y="20090"/>
                  </a:lnTo>
                  <a:lnTo>
                    <a:pt x="48790" y="21705"/>
                  </a:lnTo>
                  <a:lnTo>
                    <a:pt x="48192" y="23303"/>
                  </a:lnTo>
                  <a:lnTo>
                    <a:pt x="47585" y="24884"/>
                  </a:lnTo>
                  <a:lnTo>
                    <a:pt x="92987" y="24884"/>
                  </a:lnTo>
                  <a:lnTo>
                    <a:pt x="92987" y="84693"/>
                  </a:lnTo>
                  <a:lnTo>
                    <a:pt x="92959" y="85716"/>
                  </a:lnTo>
                  <a:lnTo>
                    <a:pt x="92874" y="86692"/>
                  </a:lnTo>
                  <a:lnTo>
                    <a:pt x="92732" y="87620"/>
                  </a:lnTo>
                  <a:lnTo>
                    <a:pt x="92533" y="88499"/>
                  </a:lnTo>
                  <a:lnTo>
                    <a:pt x="92278" y="89331"/>
                  </a:lnTo>
                  <a:lnTo>
                    <a:pt x="91966" y="90115"/>
                  </a:lnTo>
                  <a:lnTo>
                    <a:pt x="91597" y="90850"/>
                  </a:lnTo>
                  <a:lnTo>
                    <a:pt x="91171" y="91538"/>
                  </a:lnTo>
                  <a:lnTo>
                    <a:pt x="90689" y="92177"/>
                  </a:lnTo>
                  <a:lnTo>
                    <a:pt x="90150" y="92769"/>
                  </a:lnTo>
                  <a:lnTo>
                    <a:pt x="89554" y="93308"/>
                  </a:lnTo>
                  <a:lnTo>
                    <a:pt x="88901" y="93791"/>
                  </a:lnTo>
                  <a:lnTo>
                    <a:pt x="88192" y="94216"/>
                  </a:lnTo>
                  <a:lnTo>
                    <a:pt x="87426" y="94585"/>
                  </a:lnTo>
                  <a:lnTo>
                    <a:pt x="86603" y="94897"/>
                  </a:lnTo>
                  <a:lnTo>
                    <a:pt x="85723" y="95153"/>
                  </a:lnTo>
                  <a:lnTo>
                    <a:pt x="84786" y="95351"/>
                  </a:lnTo>
                  <a:lnTo>
                    <a:pt x="83793" y="95493"/>
                  </a:lnTo>
                  <a:lnTo>
                    <a:pt x="82743" y="95578"/>
                  </a:lnTo>
                  <a:lnTo>
                    <a:pt x="81637" y="95607"/>
                  </a:lnTo>
                  <a:lnTo>
                    <a:pt x="81017" y="95598"/>
                  </a:lnTo>
                  <a:lnTo>
                    <a:pt x="80379" y="95572"/>
                  </a:lnTo>
                  <a:lnTo>
                    <a:pt x="79725" y="95528"/>
                  </a:lnTo>
                  <a:lnTo>
                    <a:pt x="79052" y="95467"/>
                  </a:lnTo>
                  <a:lnTo>
                    <a:pt x="78362" y="95388"/>
                  </a:lnTo>
                  <a:lnTo>
                    <a:pt x="77655" y="95292"/>
                  </a:lnTo>
                  <a:lnTo>
                    <a:pt x="76931" y="95179"/>
                  </a:lnTo>
                  <a:lnTo>
                    <a:pt x="76188" y="95048"/>
                  </a:lnTo>
                  <a:lnTo>
                    <a:pt x="75429" y="94899"/>
                  </a:lnTo>
                  <a:lnTo>
                    <a:pt x="74652" y="94734"/>
                  </a:lnTo>
                  <a:lnTo>
                    <a:pt x="72905" y="86439"/>
                  </a:lnTo>
                  <a:lnTo>
                    <a:pt x="74010" y="86522"/>
                  </a:lnTo>
                  <a:lnTo>
                    <a:pt x="75053" y="86596"/>
                  </a:lnTo>
                  <a:lnTo>
                    <a:pt x="76036" y="86662"/>
                  </a:lnTo>
                  <a:lnTo>
                    <a:pt x="76957" y="86718"/>
                  </a:lnTo>
                  <a:lnTo>
                    <a:pt x="77817" y="86766"/>
                  </a:lnTo>
                  <a:lnTo>
                    <a:pt x="78616" y="86806"/>
                  </a:lnTo>
                  <a:lnTo>
                    <a:pt x="79353" y="86836"/>
                  </a:lnTo>
                  <a:lnTo>
                    <a:pt x="80030" y="86858"/>
                  </a:lnTo>
                  <a:lnTo>
                    <a:pt x="80646" y="86871"/>
                  </a:lnTo>
                  <a:lnTo>
                    <a:pt x="81200" y="86875"/>
                  </a:lnTo>
                  <a:lnTo>
                    <a:pt x="81781" y="86832"/>
                  </a:lnTo>
                  <a:lnTo>
                    <a:pt x="82300" y="86701"/>
                  </a:lnTo>
                  <a:lnTo>
                    <a:pt x="82759" y="86483"/>
                  </a:lnTo>
                  <a:lnTo>
                    <a:pt x="83156" y="86177"/>
                  </a:lnTo>
                  <a:lnTo>
                    <a:pt x="83492" y="85784"/>
                  </a:lnTo>
                  <a:lnTo>
                    <a:pt x="83767" y="85304"/>
                  </a:lnTo>
                  <a:lnTo>
                    <a:pt x="83981" y="84736"/>
                  </a:lnTo>
                  <a:lnTo>
                    <a:pt x="84134" y="84081"/>
                  </a:lnTo>
                  <a:lnTo>
                    <a:pt x="84226" y="83339"/>
                  </a:lnTo>
                  <a:lnTo>
                    <a:pt x="84256" y="82510"/>
                  </a:lnTo>
                  <a:lnTo>
                    <a:pt x="84256" y="33178"/>
                  </a:lnTo>
                  <a:lnTo>
                    <a:pt x="66794" y="33178"/>
                  </a:lnTo>
                  <a:lnTo>
                    <a:pt x="66794" y="89931"/>
                  </a:lnTo>
                  <a:lnTo>
                    <a:pt x="58499" y="89931"/>
                  </a:lnTo>
                  <a:lnTo>
                    <a:pt x="58499" y="33178"/>
                  </a:lnTo>
                  <a:lnTo>
                    <a:pt x="41036" y="33178"/>
                  </a:lnTo>
                  <a:lnTo>
                    <a:pt x="41036" y="89931"/>
                  </a:lnTo>
                  <a:lnTo>
                    <a:pt x="32305" y="89931"/>
                  </a:lnTo>
                  <a:lnTo>
                    <a:pt x="32305" y="33178"/>
                  </a:lnTo>
                  <a:lnTo>
                    <a:pt x="15279" y="33178"/>
                  </a:lnTo>
                  <a:lnTo>
                    <a:pt x="15279" y="96043"/>
                  </a:lnTo>
                  <a:lnTo>
                    <a:pt x="6548" y="96043"/>
                  </a:lnTo>
                  <a:lnTo>
                    <a:pt x="6548" y="24884"/>
                  </a:lnTo>
                  <a:lnTo>
                    <a:pt x="37544" y="24884"/>
                  </a:lnTo>
                  <a:lnTo>
                    <a:pt x="38229" y="23303"/>
                  </a:lnTo>
                  <a:lnTo>
                    <a:pt x="38888" y="21705"/>
                  </a:lnTo>
                  <a:lnTo>
                    <a:pt x="39522" y="20090"/>
                  </a:lnTo>
                  <a:lnTo>
                    <a:pt x="40128" y="18457"/>
                  </a:lnTo>
                  <a:lnTo>
                    <a:pt x="40709" y="16807"/>
                  </a:lnTo>
                  <a:lnTo>
                    <a:pt x="41263" y="15139"/>
                  </a:lnTo>
                  <a:lnTo>
                    <a:pt x="41792" y="13454"/>
                  </a:lnTo>
                  <a:lnTo>
                    <a:pt x="42294" y="11752"/>
                  </a:lnTo>
                  <a:lnTo>
                    <a:pt x="42770" y="10032"/>
                  </a:lnTo>
                  <a:lnTo>
                    <a:pt x="4321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8312567" y="5740118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8309511" y="5771988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8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2021-10-19T09:50:30Z</dcterms:modified>
</cp:coreProperties>
</file>