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62468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75351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88233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201116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418909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33179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44674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6802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5940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03852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764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39676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758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7549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4341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15380" y="2227028"/>
              <a:ext cx="241120" cy="283324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2851" y="4983178"/>
              <a:ext cx="241120" cy="7709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3291" y="2824515"/>
              <a:ext cx="241120" cy="223575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19115" y="4404964"/>
              <a:ext cx="241120" cy="65530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87027" y="4906082"/>
              <a:ext cx="241120" cy="15419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1203" y="3961668"/>
              <a:ext cx="241120" cy="109860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4939" y="4983178"/>
              <a:ext cx="241120" cy="7709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47468" y="3479823"/>
              <a:ext cx="241120" cy="158044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500973" y="210984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78948" y="210984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27778" y="214715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677049" y="211127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656580" y="211045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37841" y="215474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66644" y="211785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152772" y="486742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96262" y="490330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45534" y="486742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225064" y="486660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306325" y="49108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35128" y="487399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70597" y="270732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848640" y="2707327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862126" y="2752373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95689" y="274463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44961" y="270876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24492" y="270794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005753" y="275223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934556" y="271533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44449" y="4287776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59305" y="4296950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57183" y="4339531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92526" y="432508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41798" y="428921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421329" y="428839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02589" y="433268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431392" y="429578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13320" y="478889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60438" y="48262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09710" y="479033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689241" y="47895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770501" y="48338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699304" y="479690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42137" y="384591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114772" y="384448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263601" y="388179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212873" y="384591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92404" y="384509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73665" y="388938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02468" y="385248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884860" y="486742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028350" y="490330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977622" y="486742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957152" y="486660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038413" y="49108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967216" y="487399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238401" y="336407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11789" y="336263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326645" y="337180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324522" y="341439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459866" y="339994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09138" y="336407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388668" y="336325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469929" y="340754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398732" y="337064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207281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473748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73748" y="462468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73748" y="375351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3748" y="288233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3748" y="201116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73748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73748" y="418909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73748" y="33179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473748" y="244674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3449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2407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17031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438230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06142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974054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41966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0987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781846" y="2926784"/>
              <a:ext cx="241120" cy="213348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389318" y="4941745"/>
              <a:ext cx="241120" cy="11852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049758" y="2867520"/>
              <a:ext cx="241120" cy="219275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585582" y="4349110"/>
              <a:ext cx="241120" cy="71116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853494" y="4852850"/>
              <a:ext cx="241120" cy="20742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317670" y="3489788"/>
              <a:ext cx="241120" cy="15704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121406" y="4763955"/>
              <a:ext cx="241120" cy="29631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513934" y="3578683"/>
              <a:ext cx="241120" cy="148158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69151" y="280959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43292" y="281103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54657" y="282531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94244" y="284690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943516" y="28110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23047" y="28102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004308" y="285450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933110" y="28176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419239" y="482599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562728" y="486186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512000" y="482599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491531" y="482517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572792" y="486946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501595" y="483256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037063" y="275033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113600" y="2751770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262156" y="278764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211428" y="275177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90959" y="275094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72220" y="279524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201022" y="275834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10916" y="4231922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625772" y="4241095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623649" y="4283677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758993" y="426923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708265" y="423335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687795" y="423253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769056" y="427683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97859" y="423993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879786" y="473566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026905" y="477297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76176" y="473710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955707" y="473627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6968" y="478057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965771" y="474367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308604" y="337403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81991" y="337260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396847" y="3381773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394725" y="342435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530068" y="340991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479340" y="337403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458871" y="337321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540132" y="341750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468934" y="338061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145987" y="464676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294816" y="46840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244088" y="46482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223619" y="46473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04880" y="46916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233683" y="465477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504868" y="346293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579351" y="346293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726332" y="34988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75604" y="346293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55135" y="34621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736396" y="35064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65199" y="346950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473748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740214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740214" y="462468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740214" y="375351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740214" y="288233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740214" y="201116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740214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740214" y="418909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740214" y="33179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740214" y="244674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0096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168873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43678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704697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97260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24052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508433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77634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7048313" y="3136206"/>
              <a:ext cx="241120" cy="192406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655784" y="4899934"/>
              <a:ext cx="241120" cy="16033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316225" y="3403438"/>
              <a:ext cx="241120" cy="165683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852049" y="3937900"/>
              <a:ext cx="241120" cy="112237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8119961" y="4579256"/>
              <a:ext cx="241120" cy="48101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84137" y="2708636"/>
              <a:ext cx="241120" cy="235163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387873" y="4899934"/>
              <a:ext cx="241120" cy="16033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780401" y="4205132"/>
              <a:ext cx="241120" cy="85514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035618" y="301901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113593" y="301901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260711" y="30563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209983" y="30204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189514" y="30196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270774" y="30639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199577" y="30270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682077" y="478274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829195" y="482005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8778467" y="478418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8757998" y="478336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8839259" y="482765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8768061" y="479075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7307158" y="328768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7381025" y="3286250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393553" y="3296245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528623" y="33235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477895" y="32876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457426" y="32868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538686" y="33311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467489" y="32942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842982" y="382215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915617" y="382071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8064447" y="385802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013719" y="382215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993249" y="382132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074510" y="386562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003313" y="382872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146322" y="4462068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159808" y="4507114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293371" y="449937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242643" y="446350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222174" y="446268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303435" y="450697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232237" y="447007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571442" y="259144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649554" y="2592885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796535" y="262875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745807" y="259288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725338" y="259206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806598" y="263635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735401" y="259945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414165" y="478274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561283" y="482005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510555" y="478418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490086" y="478336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571347" y="482765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500149" y="479075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771335" y="408938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844106" y="408794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856566" y="409793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992799" y="412525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942071" y="408938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921602" y="408856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7002862" y="413285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931665" y="409595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6740214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36802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635940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03852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71764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39676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70758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97549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24341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63449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902407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17031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438230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706142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974054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6241966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50987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90096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7168873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43678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7704697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97260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824052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8508433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77634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87488" y="50206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97420" y="50286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106015" y="505042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065578" y="502182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049262" y="502117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114037" y="505648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057284" y="502706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929480" y="41506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987488" y="41495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997420" y="41574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106015" y="41792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065578" y="41506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49262" y="414999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114037" y="41853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057284" y="41558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1926588" y="327833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87488" y="32783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997420" y="32863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106015" y="330807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065578" y="327947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049262" y="327882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114037" y="331413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057284" y="328471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1925223" y="240715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987488" y="240715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997420" y="24151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106015" y="243689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065578" y="240830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049262" y="240764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114037" y="244295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057284" y="241354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172486" y="5060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172486" y="4189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172486" y="3317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72486" y="2446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786229" y="5394142"/>
              <a:ext cx="357191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925407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3934407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392540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934407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4731081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4740081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473108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4740081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554521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554213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54521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554213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420901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429901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64209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429901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219254" y="552677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278626" y="5554278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330141" y="5521099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380346" y="5552095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353715" y="5553841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358081" y="5560390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476389" y="5524592"/>
              <a:ext cx="67230" cy="54133"/>
            </a:xfrm>
            <a:custGeom>
              <a:avLst/>
              <a:pathLst>
                <a:path w="67230" h="54133">
                  <a:moveTo>
                    <a:pt x="1746" y="0"/>
                  </a:moveTo>
                  <a:lnTo>
                    <a:pt x="64174" y="0"/>
                  </a:lnTo>
                  <a:lnTo>
                    <a:pt x="64174" y="7858"/>
                  </a:lnTo>
                  <a:lnTo>
                    <a:pt x="55443" y="7858"/>
                  </a:lnTo>
                  <a:lnTo>
                    <a:pt x="55443" y="39727"/>
                  </a:lnTo>
                  <a:lnTo>
                    <a:pt x="66794" y="38854"/>
                  </a:lnTo>
                  <a:lnTo>
                    <a:pt x="67230" y="46275"/>
                  </a:lnTo>
                  <a:lnTo>
                    <a:pt x="55443" y="47148"/>
                  </a:lnTo>
                  <a:lnTo>
                    <a:pt x="55443" y="54133"/>
                  </a:lnTo>
                  <a:lnTo>
                    <a:pt x="47148" y="54133"/>
                  </a:lnTo>
                  <a:lnTo>
                    <a:pt x="47148" y="47585"/>
                  </a:lnTo>
                  <a:lnTo>
                    <a:pt x="1309" y="50641"/>
                  </a:lnTo>
                  <a:lnTo>
                    <a:pt x="0" y="43219"/>
                  </a:lnTo>
                  <a:lnTo>
                    <a:pt x="9604" y="42783"/>
                  </a:lnTo>
                  <a:lnTo>
                    <a:pt x="9604" y="7858"/>
                  </a:lnTo>
                  <a:lnTo>
                    <a:pt x="174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494288" y="5532450"/>
              <a:ext cx="29249" cy="6111"/>
            </a:xfrm>
            <a:custGeom>
              <a:avLst/>
              <a:pathLst>
                <a:path w="29249" h="6111">
                  <a:moveTo>
                    <a:pt x="0" y="6111"/>
                  </a:moveTo>
                  <a:lnTo>
                    <a:pt x="29249" y="611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494288" y="5545547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494288" y="5559080"/>
              <a:ext cx="29249" cy="7858"/>
            </a:xfrm>
            <a:custGeom>
              <a:avLst/>
              <a:pathLst>
                <a:path w="29249" h="7858">
                  <a:moveTo>
                    <a:pt x="0" y="7858"/>
                  </a:moveTo>
                  <a:lnTo>
                    <a:pt x="29249" y="5675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72024" y="5580472"/>
              <a:ext cx="34051" cy="41473"/>
            </a:xfrm>
            <a:custGeom>
              <a:avLst/>
              <a:pathLst>
                <a:path w="34051" h="41473">
                  <a:moveTo>
                    <a:pt x="11350" y="10040"/>
                  </a:moveTo>
                  <a:lnTo>
                    <a:pt x="12306" y="10656"/>
                  </a:lnTo>
                  <a:lnTo>
                    <a:pt x="13254" y="11280"/>
                  </a:lnTo>
                  <a:lnTo>
                    <a:pt x="14192" y="11913"/>
                  </a:lnTo>
                  <a:lnTo>
                    <a:pt x="15122" y="12555"/>
                  </a:lnTo>
                  <a:lnTo>
                    <a:pt x="16043" y="13206"/>
                  </a:lnTo>
                  <a:lnTo>
                    <a:pt x="16956" y="13865"/>
                  </a:lnTo>
                  <a:lnTo>
                    <a:pt x="17859" y="14533"/>
                  </a:lnTo>
                  <a:lnTo>
                    <a:pt x="18754" y="15209"/>
                  </a:lnTo>
                  <a:lnTo>
                    <a:pt x="19640" y="15895"/>
                  </a:lnTo>
                  <a:lnTo>
                    <a:pt x="20518" y="16589"/>
                  </a:lnTo>
                  <a:lnTo>
                    <a:pt x="20950" y="15711"/>
                  </a:lnTo>
                  <a:lnTo>
                    <a:pt x="21374" y="14825"/>
                  </a:lnTo>
                  <a:lnTo>
                    <a:pt x="21788" y="13930"/>
                  </a:lnTo>
                  <a:lnTo>
                    <a:pt x="22194" y="13027"/>
                  </a:lnTo>
                  <a:lnTo>
                    <a:pt x="22592" y="12114"/>
                  </a:lnTo>
                  <a:lnTo>
                    <a:pt x="22980" y="11193"/>
                  </a:lnTo>
                  <a:lnTo>
                    <a:pt x="23360" y="10263"/>
                  </a:lnTo>
                  <a:lnTo>
                    <a:pt x="23731" y="9324"/>
                  </a:lnTo>
                  <a:lnTo>
                    <a:pt x="24093" y="8377"/>
                  </a:lnTo>
                  <a:lnTo>
                    <a:pt x="24447" y="7421"/>
                  </a:lnTo>
                  <a:lnTo>
                    <a:pt x="4802" y="7421"/>
                  </a:lnTo>
                  <a:lnTo>
                    <a:pt x="4802" y="0"/>
                  </a:lnTo>
                  <a:lnTo>
                    <a:pt x="33615" y="0"/>
                  </a:lnTo>
                  <a:lnTo>
                    <a:pt x="33615" y="5675"/>
                  </a:lnTo>
                  <a:lnTo>
                    <a:pt x="33593" y="5900"/>
                  </a:lnTo>
                  <a:lnTo>
                    <a:pt x="33528" y="6225"/>
                  </a:lnTo>
                  <a:lnTo>
                    <a:pt x="33418" y="6651"/>
                  </a:lnTo>
                  <a:lnTo>
                    <a:pt x="33266" y="7177"/>
                  </a:lnTo>
                  <a:lnTo>
                    <a:pt x="33069" y="7803"/>
                  </a:lnTo>
                  <a:lnTo>
                    <a:pt x="32829" y="8530"/>
                  </a:lnTo>
                  <a:lnTo>
                    <a:pt x="32545" y="9357"/>
                  </a:lnTo>
                  <a:lnTo>
                    <a:pt x="32218" y="10285"/>
                  </a:lnTo>
                  <a:lnTo>
                    <a:pt x="31847" y="11313"/>
                  </a:lnTo>
                  <a:lnTo>
                    <a:pt x="31432" y="12442"/>
                  </a:lnTo>
                  <a:lnTo>
                    <a:pt x="30991" y="13596"/>
                  </a:lnTo>
                  <a:lnTo>
                    <a:pt x="30541" y="14703"/>
                  </a:lnTo>
                  <a:lnTo>
                    <a:pt x="30083" y="15762"/>
                  </a:lnTo>
                  <a:lnTo>
                    <a:pt x="29616" y="16772"/>
                  </a:lnTo>
                  <a:lnTo>
                    <a:pt x="29140" y="17735"/>
                  </a:lnTo>
                  <a:lnTo>
                    <a:pt x="28655" y="18649"/>
                  </a:lnTo>
                  <a:lnTo>
                    <a:pt x="28162" y="19516"/>
                  </a:lnTo>
                  <a:lnTo>
                    <a:pt x="27660" y="20335"/>
                  </a:lnTo>
                  <a:lnTo>
                    <a:pt x="27149" y="21105"/>
                  </a:lnTo>
                  <a:lnTo>
                    <a:pt x="26630" y="21828"/>
                  </a:lnTo>
                  <a:lnTo>
                    <a:pt x="27411" y="22530"/>
                  </a:lnTo>
                  <a:lnTo>
                    <a:pt x="28184" y="23242"/>
                  </a:lnTo>
                  <a:lnTo>
                    <a:pt x="28948" y="23962"/>
                  </a:lnTo>
                  <a:lnTo>
                    <a:pt x="29703" y="24691"/>
                  </a:lnTo>
                  <a:lnTo>
                    <a:pt x="30450" y="25429"/>
                  </a:lnTo>
                  <a:lnTo>
                    <a:pt x="31188" y="26176"/>
                  </a:lnTo>
                  <a:lnTo>
                    <a:pt x="31917" y="26931"/>
                  </a:lnTo>
                  <a:lnTo>
                    <a:pt x="32637" y="27695"/>
                  </a:lnTo>
                  <a:lnTo>
                    <a:pt x="33349" y="28468"/>
                  </a:lnTo>
                  <a:lnTo>
                    <a:pt x="34051" y="29249"/>
                  </a:lnTo>
                  <a:lnTo>
                    <a:pt x="28813" y="35361"/>
                  </a:lnTo>
                  <a:lnTo>
                    <a:pt x="28118" y="34663"/>
                  </a:lnTo>
                  <a:lnTo>
                    <a:pt x="27433" y="33964"/>
                  </a:lnTo>
                  <a:lnTo>
                    <a:pt x="26756" y="33266"/>
                  </a:lnTo>
                  <a:lnTo>
                    <a:pt x="26088" y="32567"/>
                  </a:lnTo>
                  <a:lnTo>
                    <a:pt x="25429" y="31869"/>
                  </a:lnTo>
                  <a:lnTo>
                    <a:pt x="24779" y="31170"/>
                  </a:lnTo>
                  <a:lnTo>
                    <a:pt x="24137" y="30472"/>
                  </a:lnTo>
                  <a:lnTo>
                    <a:pt x="23504" y="29773"/>
                  </a:lnTo>
                  <a:lnTo>
                    <a:pt x="22880" y="29075"/>
                  </a:lnTo>
                  <a:lnTo>
                    <a:pt x="22264" y="28376"/>
                  </a:lnTo>
                  <a:lnTo>
                    <a:pt x="20666" y="30157"/>
                  </a:lnTo>
                  <a:lnTo>
                    <a:pt x="19016" y="31834"/>
                  </a:lnTo>
                  <a:lnTo>
                    <a:pt x="17314" y="33405"/>
                  </a:lnTo>
                  <a:lnTo>
                    <a:pt x="15559" y="34872"/>
                  </a:lnTo>
                  <a:lnTo>
                    <a:pt x="13751" y="36234"/>
                  </a:lnTo>
                  <a:lnTo>
                    <a:pt x="11891" y="37491"/>
                  </a:lnTo>
                  <a:lnTo>
                    <a:pt x="9979" y="38644"/>
                  </a:lnTo>
                  <a:lnTo>
                    <a:pt x="8015" y="39692"/>
                  </a:lnTo>
                  <a:lnTo>
                    <a:pt x="5998" y="40635"/>
                  </a:lnTo>
                  <a:lnTo>
                    <a:pt x="3929" y="41473"/>
                  </a:lnTo>
                  <a:lnTo>
                    <a:pt x="0" y="33178"/>
                  </a:lnTo>
                  <a:lnTo>
                    <a:pt x="1885" y="32523"/>
                  </a:lnTo>
                  <a:lnTo>
                    <a:pt x="3702" y="31781"/>
                  </a:lnTo>
                  <a:lnTo>
                    <a:pt x="5448" y="30952"/>
                  </a:lnTo>
                  <a:lnTo>
                    <a:pt x="7124" y="30035"/>
                  </a:lnTo>
                  <a:lnTo>
                    <a:pt x="8731" y="29031"/>
                  </a:lnTo>
                  <a:lnTo>
                    <a:pt x="10267" y="27940"/>
                  </a:lnTo>
                  <a:lnTo>
                    <a:pt x="11734" y="26761"/>
                  </a:lnTo>
                  <a:lnTo>
                    <a:pt x="13131" y="25495"/>
                  </a:lnTo>
                  <a:lnTo>
                    <a:pt x="14458" y="24141"/>
                  </a:lnTo>
                  <a:lnTo>
                    <a:pt x="15716" y="22701"/>
                  </a:lnTo>
                  <a:lnTo>
                    <a:pt x="14834" y="21919"/>
                  </a:lnTo>
                  <a:lnTo>
                    <a:pt x="13935" y="21147"/>
                  </a:lnTo>
                  <a:lnTo>
                    <a:pt x="13018" y="20383"/>
                  </a:lnTo>
                  <a:lnTo>
                    <a:pt x="12084" y="19627"/>
                  </a:lnTo>
                  <a:lnTo>
                    <a:pt x="11132" y="18881"/>
                  </a:lnTo>
                  <a:lnTo>
                    <a:pt x="10163" y="18143"/>
                  </a:lnTo>
                  <a:lnTo>
                    <a:pt x="9176" y="17414"/>
                  </a:lnTo>
                  <a:lnTo>
                    <a:pt x="8172" y="16694"/>
                  </a:lnTo>
                  <a:lnTo>
                    <a:pt x="7150" y="15982"/>
                  </a:lnTo>
                  <a:lnTo>
                    <a:pt x="6111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05202" y="5580472"/>
              <a:ext cx="38417" cy="41473"/>
            </a:xfrm>
            <a:custGeom>
              <a:avLst/>
              <a:pathLst>
                <a:path w="38417" h="41473">
                  <a:moveTo>
                    <a:pt x="3492" y="0"/>
                  </a:moveTo>
                  <a:lnTo>
                    <a:pt x="35361" y="0"/>
                  </a:lnTo>
                  <a:lnTo>
                    <a:pt x="35361" y="5675"/>
                  </a:lnTo>
                  <a:lnTo>
                    <a:pt x="35328" y="6002"/>
                  </a:lnTo>
                  <a:lnTo>
                    <a:pt x="35230" y="6461"/>
                  </a:lnTo>
                  <a:lnTo>
                    <a:pt x="35066" y="7050"/>
                  </a:lnTo>
                  <a:lnTo>
                    <a:pt x="34837" y="7770"/>
                  </a:lnTo>
                  <a:lnTo>
                    <a:pt x="34543" y="8622"/>
                  </a:lnTo>
                  <a:lnTo>
                    <a:pt x="34182" y="9604"/>
                  </a:lnTo>
                  <a:lnTo>
                    <a:pt x="33757" y="10717"/>
                  </a:lnTo>
                  <a:lnTo>
                    <a:pt x="33266" y="11961"/>
                  </a:lnTo>
                  <a:lnTo>
                    <a:pt x="32709" y="13336"/>
                  </a:lnTo>
                  <a:lnTo>
                    <a:pt x="32087" y="14843"/>
                  </a:lnTo>
                  <a:lnTo>
                    <a:pt x="31425" y="16375"/>
                  </a:lnTo>
                  <a:lnTo>
                    <a:pt x="30751" y="17829"/>
                  </a:lnTo>
                  <a:lnTo>
                    <a:pt x="30063" y="19204"/>
                  </a:lnTo>
                  <a:lnTo>
                    <a:pt x="29363" y="20500"/>
                  </a:lnTo>
                  <a:lnTo>
                    <a:pt x="28649" y="21718"/>
                  </a:lnTo>
                  <a:lnTo>
                    <a:pt x="27922" y="22858"/>
                  </a:lnTo>
                  <a:lnTo>
                    <a:pt x="27182" y="23919"/>
                  </a:lnTo>
                  <a:lnTo>
                    <a:pt x="26429" y="24901"/>
                  </a:lnTo>
                  <a:lnTo>
                    <a:pt x="25663" y="25805"/>
                  </a:lnTo>
                  <a:lnTo>
                    <a:pt x="24884" y="26630"/>
                  </a:lnTo>
                  <a:lnTo>
                    <a:pt x="26119" y="27485"/>
                  </a:lnTo>
                  <a:lnTo>
                    <a:pt x="27381" y="28306"/>
                  </a:lnTo>
                  <a:lnTo>
                    <a:pt x="28669" y="29092"/>
                  </a:lnTo>
                  <a:lnTo>
                    <a:pt x="29983" y="29843"/>
                  </a:lnTo>
                  <a:lnTo>
                    <a:pt x="31323" y="30559"/>
                  </a:lnTo>
                  <a:lnTo>
                    <a:pt x="32689" y="31240"/>
                  </a:lnTo>
                  <a:lnTo>
                    <a:pt x="34082" y="31886"/>
                  </a:lnTo>
                  <a:lnTo>
                    <a:pt x="35501" y="32497"/>
                  </a:lnTo>
                  <a:lnTo>
                    <a:pt x="36946" y="33073"/>
                  </a:lnTo>
                  <a:lnTo>
                    <a:pt x="38417" y="33615"/>
                  </a:lnTo>
                  <a:lnTo>
                    <a:pt x="34925" y="41036"/>
                  </a:lnTo>
                  <a:lnTo>
                    <a:pt x="33196" y="40403"/>
                  </a:lnTo>
                  <a:lnTo>
                    <a:pt x="31502" y="39727"/>
                  </a:lnTo>
                  <a:lnTo>
                    <a:pt x="29843" y="39006"/>
                  </a:lnTo>
                  <a:lnTo>
                    <a:pt x="28219" y="38242"/>
                  </a:lnTo>
                  <a:lnTo>
                    <a:pt x="26630" y="37435"/>
                  </a:lnTo>
                  <a:lnTo>
                    <a:pt x="25076" y="36583"/>
                  </a:lnTo>
                  <a:lnTo>
                    <a:pt x="23556" y="35688"/>
                  </a:lnTo>
                  <a:lnTo>
                    <a:pt x="22072" y="34750"/>
                  </a:lnTo>
                  <a:lnTo>
                    <a:pt x="20623" y="33768"/>
                  </a:lnTo>
                  <a:lnTo>
                    <a:pt x="19208" y="32742"/>
                  </a:lnTo>
                  <a:lnTo>
                    <a:pt x="17881" y="33851"/>
                  </a:lnTo>
                  <a:lnTo>
                    <a:pt x="16519" y="34907"/>
                  </a:lnTo>
                  <a:lnTo>
                    <a:pt x="15122" y="35911"/>
                  </a:lnTo>
                  <a:lnTo>
                    <a:pt x="13690" y="36863"/>
                  </a:lnTo>
                  <a:lnTo>
                    <a:pt x="12223" y="37762"/>
                  </a:lnTo>
                  <a:lnTo>
                    <a:pt x="10721" y="38609"/>
                  </a:lnTo>
                  <a:lnTo>
                    <a:pt x="9185" y="39404"/>
                  </a:lnTo>
                  <a:lnTo>
                    <a:pt x="7613" y="40146"/>
                  </a:lnTo>
                  <a:lnTo>
                    <a:pt x="6007" y="40836"/>
                  </a:lnTo>
                  <a:lnTo>
                    <a:pt x="4365" y="41473"/>
                  </a:lnTo>
                  <a:lnTo>
                    <a:pt x="0" y="33178"/>
                  </a:lnTo>
                  <a:lnTo>
                    <a:pt x="1462" y="32720"/>
                  </a:lnTo>
                  <a:lnTo>
                    <a:pt x="2881" y="32218"/>
                  </a:lnTo>
                  <a:lnTo>
                    <a:pt x="4256" y="31672"/>
                  </a:lnTo>
                  <a:lnTo>
                    <a:pt x="5588" y="31083"/>
                  </a:lnTo>
                  <a:lnTo>
                    <a:pt x="6875" y="30450"/>
                  </a:lnTo>
                  <a:lnTo>
                    <a:pt x="8120" y="29773"/>
                  </a:lnTo>
                  <a:lnTo>
                    <a:pt x="9320" y="29053"/>
                  </a:lnTo>
                  <a:lnTo>
                    <a:pt x="10477" y="28289"/>
                  </a:lnTo>
                  <a:lnTo>
                    <a:pt x="11590" y="27481"/>
                  </a:lnTo>
                  <a:lnTo>
                    <a:pt x="12660" y="26630"/>
                  </a:lnTo>
                  <a:lnTo>
                    <a:pt x="11708" y="25552"/>
                  </a:lnTo>
                  <a:lnTo>
                    <a:pt x="10774" y="24412"/>
                  </a:lnTo>
                  <a:lnTo>
                    <a:pt x="9857" y="23212"/>
                  </a:lnTo>
                  <a:lnTo>
                    <a:pt x="8958" y="21950"/>
                  </a:lnTo>
                  <a:lnTo>
                    <a:pt x="8076" y="20627"/>
                  </a:lnTo>
                  <a:lnTo>
                    <a:pt x="7212" y="19243"/>
                  </a:lnTo>
                  <a:lnTo>
                    <a:pt x="6365" y="17798"/>
                  </a:lnTo>
                  <a:lnTo>
                    <a:pt x="5535" y="16292"/>
                  </a:lnTo>
                  <a:lnTo>
                    <a:pt x="4723" y="14725"/>
                  </a:lnTo>
                  <a:lnTo>
                    <a:pt x="3929" y="13096"/>
                  </a:lnTo>
                  <a:lnTo>
                    <a:pt x="10914" y="10040"/>
                  </a:lnTo>
                  <a:lnTo>
                    <a:pt x="11542" y="11333"/>
                  </a:lnTo>
                  <a:lnTo>
                    <a:pt x="12206" y="12590"/>
                  </a:lnTo>
                  <a:lnTo>
                    <a:pt x="12904" y="13812"/>
                  </a:lnTo>
                  <a:lnTo>
                    <a:pt x="13638" y="15000"/>
                  </a:lnTo>
                  <a:lnTo>
                    <a:pt x="14406" y="16152"/>
                  </a:lnTo>
                  <a:lnTo>
                    <a:pt x="15209" y="17270"/>
                  </a:lnTo>
                  <a:lnTo>
                    <a:pt x="16048" y="18353"/>
                  </a:lnTo>
                  <a:lnTo>
                    <a:pt x="16921" y="19400"/>
                  </a:lnTo>
                  <a:lnTo>
                    <a:pt x="17829" y="20413"/>
                  </a:lnTo>
                  <a:lnTo>
                    <a:pt x="18772" y="21391"/>
                  </a:lnTo>
                  <a:lnTo>
                    <a:pt x="19710" y="20151"/>
                  </a:lnTo>
                  <a:lnTo>
                    <a:pt x="20605" y="18876"/>
                  </a:lnTo>
                  <a:lnTo>
                    <a:pt x="21457" y="17567"/>
                  </a:lnTo>
                  <a:lnTo>
                    <a:pt x="22264" y="16222"/>
                  </a:lnTo>
                  <a:lnTo>
                    <a:pt x="23028" y="14843"/>
                  </a:lnTo>
                  <a:lnTo>
                    <a:pt x="23749" y="13428"/>
                  </a:lnTo>
                  <a:lnTo>
                    <a:pt x="24425" y="11979"/>
                  </a:lnTo>
                  <a:lnTo>
                    <a:pt x="25058" y="10494"/>
                  </a:lnTo>
                  <a:lnTo>
                    <a:pt x="25648" y="8975"/>
                  </a:lnTo>
                  <a:lnTo>
                    <a:pt x="2619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442774" y="5521536"/>
              <a:ext cx="30995" cy="100409"/>
            </a:xfrm>
            <a:custGeom>
              <a:avLst/>
              <a:pathLst>
                <a:path w="30995" h="100409">
                  <a:moveTo>
                    <a:pt x="1746" y="18335"/>
                  </a:moveTo>
                  <a:lnTo>
                    <a:pt x="12223" y="18335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18335"/>
                  </a:lnTo>
                  <a:lnTo>
                    <a:pt x="30995" y="18335"/>
                  </a:lnTo>
                  <a:lnTo>
                    <a:pt x="30995" y="26630"/>
                  </a:lnTo>
                  <a:lnTo>
                    <a:pt x="20518" y="26630"/>
                  </a:lnTo>
                  <a:lnTo>
                    <a:pt x="20518" y="48458"/>
                  </a:lnTo>
                  <a:lnTo>
                    <a:pt x="28813" y="43656"/>
                  </a:lnTo>
                  <a:lnTo>
                    <a:pt x="30559" y="51514"/>
                  </a:lnTo>
                  <a:lnTo>
                    <a:pt x="29594" y="52208"/>
                  </a:lnTo>
                  <a:lnTo>
                    <a:pt x="28621" y="52893"/>
                  </a:lnTo>
                  <a:lnTo>
                    <a:pt x="27638" y="53570"/>
                  </a:lnTo>
                  <a:lnTo>
                    <a:pt x="26647" y="54238"/>
                  </a:lnTo>
                  <a:lnTo>
                    <a:pt x="25648" y="54897"/>
                  </a:lnTo>
                  <a:lnTo>
                    <a:pt x="24639" y="55548"/>
                  </a:lnTo>
                  <a:lnTo>
                    <a:pt x="23622" y="56189"/>
                  </a:lnTo>
                  <a:lnTo>
                    <a:pt x="22596" y="56822"/>
                  </a:lnTo>
                  <a:lnTo>
                    <a:pt x="21561" y="57447"/>
                  </a:lnTo>
                  <a:lnTo>
                    <a:pt x="20518" y="58062"/>
                  </a:lnTo>
                  <a:lnTo>
                    <a:pt x="20518" y="89058"/>
                  </a:lnTo>
                  <a:lnTo>
                    <a:pt x="20500" y="90326"/>
                  </a:lnTo>
                  <a:lnTo>
                    <a:pt x="20448" y="91512"/>
                  </a:lnTo>
                  <a:lnTo>
                    <a:pt x="20361" y="92614"/>
                  </a:lnTo>
                  <a:lnTo>
                    <a:pt x="20239" y="93633"/>
                  </a:lnTo>
                  <a:lnTo>
                    <a:pt x="20081" y="94570"/>
                  </a:lnTo>
                  <a:lnTo>
                    <a:pt x="19889" y="95423"/>
                  </a:lnTo>
                  <a:lnTo>
                    <a:pt x="19662" y="96194"/>
                  </a:lnTo>
                  <a:lnTo>
                    <a:pt x="19400" y="96881"/>
                  </a:lnTo>
                  <a:lnTo>
                    <a:pt x="19103" y="97486"/>
                  </a:lnTo>
                  <a:lnTo>
                    <a:pt x="18772" y="98008"/>
                  </a:lnTo>
                  <a:lnTo>
                    <a:pt x="18392" y="98464"/>
                  </a:lnTo>
                  <a:lnTo>
                    <a:pt x="17951" y="98872"/>
                  </a:lnTo>
                  <a:lnTo>
                    <a:pt x="17449" y="99232"/>
                  </a:lnTo>
                  <a:lnTo>
                    <a:pt x="16886" y="99544"/>
                  </a:lnTo>
                  <a:lnTo>
                    <a:pt x="16261" y="99809"/>
                  </a:lnTo>
                  <a:lnTo>
                    <a:pt x="15576" y="100025"/>
                  </a:lnTo>
                  <a:lnTo>
                    <a:pt x="14830" y="100193"/>
                  </a:lnTo>
                  <a:lnTo>
                    <a:pt x="14022" y="100313"/>
                  </a:lnTo>
                  <a:lnTo>
                    <a:pt x="13153" y="100385"/>
                  </a:lnTo>
                  <a:lnTo>
                    <a:pt x="12223" y="100409"/>
                  </a:lnTo>
                  <a:lnTo>
                    <a:pt x="11354" y="100400"/>
                  </a:lnTo>
                  <a:lnTo>
                    <a:pt x="10494" y="100374"/>
                  </a:lnTo>
                  <a:lnTo>
                    <a:pt x="9643" y="100330"/>
                  </a:lnTo>
                  <a:lnTo>
                    <a:pt x="8801" y="100269"/>
                  </a:lnTo>
                  <a:lnTo>
                    <a:pt x="7967" y="100191"/>
                  </a:lnTo>
                  <a:lnTo>
                    <a:pt x="7142" y="100095"/>
                  </a:lnTo>
                  <a:lnTo>
                    <a:pt x="6325" y="99981"/>
                  </a:lnTo>
                  <a:lnTo>
                    <a:pt x="5518" y="99850"/>
                  </a:lnTo>
                  <a:lnTo>
                    <a:pt x="4719" y="99702"/>
                  </a:lnTo>
                  <a:lnTo>
                    <a:pt x="3929" y="99536"/>
                  </a:lnTo>
                  <a:lnTo>
                    <a:pt x="1746" y="91241"/>
                  </a:lnTo>
                  <a:lnTo>
                    <a:pt x="2702" y="91407"/>
                  </a:lnTo>
                  <a:lnTo>
                    <a:pt x="3649" y="91555"/>
                  </a:lnTo>
                  <a:lnTo>
                    <a:pt x="4588" y="91686"/>
                  </a:lnTo>
                  <a:lnTo>
                    <a:pt x="5518" y="91800"/>
                  </a:lnTo>
                  <a:lnTo>
                    <a:pt x="6439" y="91896"/>
                  </a:lnTo>
                  <a:lnTo>
                    <a:pt x="7351" y="91974"/>
                  </a:lnTo>
                  <a:lnTo>
                    <a:pt x="8255" y="92036"/>
                  </a:lnTo>
                  <a:lnTo>
                    <a:pt x="9150" y="92079"/>
                  </a:lnTo>
                  <a:lnTo>
                    <a:pt x="10036" y="92105"/>
                  </a:lnTo>
                  <a:lnTo>
                    <a:pt x="10914" y="92114"/>
                  </a:lnTo>
                  <a:lnTo>
                    <a:pt x="11162" y="92062"/>
                  </a:lnTo>
                  <a:lnTo>
                    <a:pt x="11385" y="91905"/>
                  </a:lnTo>
                  <a:lnTo>
                    <a:pt x="11582" y="91643"/>
                  </a:lnTo>
                  <a:lnTo>
                    <a:pt x="11752" y="91276"/>
                  </a:lnTo>
                  <a:lnTo>
                    <a:pt x="11896" y="90805"/>
                  </a:lnTo>
                  <a:lnTo>
                    <a:pt x="12014" y="90228"/>
                  </a:lnTo>
                  <a:lnTo>
                    <a:pt x="12105" y="89547"/>
                  </a:lnTo>
                  <a:lnTo>
                    <a:pt x="12171" y="88761"/>
                  </a:lnTo>
                  <a:lnTo>
                    <a:pt x="12210" y="87871"/>
                  </a:lnTo>
                  <a:lnTo>
                    <a:pt x="12223" y="86875"/>
                  </a:lnTo>
                  <a:lnTo>
                    <a:pt x="12223" y="62428"/>
                  </a:lnTo>
                  <a:lnTo>
                    <a:pt x="11346" y="62947"/>
                  </a:lnTo>
                  <a:lnTo>
                    <a:pt x="10460" y="63458"/>
                  </a:lnTo>
                  <a:lnTo>
                    <a:pt x="9565" y="63960"/>
                  </a:lnTo>
                  <a:lnTo>
                    <a:pt x="8661" y="64454"/>
                  </a:lnTo>
                  <a:lnTo>
                    <a:pt x="7748" y="64938"/>
                  </a:lnTo>
                  <a:lnTo>
                    <a:pt x="6827" y="65414"/>
                  </a:lnTo>
                  <a:lnTo>
                    <a:pt x="5897" y="65881"/>
                  </a:lnTo>
                  <a:lnTo>
                    <a:pt x="4959" y="66340"/>
                  </a:lnTo>
                  <a:lnTo>
                    <a:pt x="4012" y="66789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300" y="57534"/>
                  </a:lnTo>
                  <a:lnTo>
                    <a:pt x="2584" y="56997"/>
                  </a:lnTo>
                  <a:lnTo>
                    <a:pt x="3850" y="56451"/>
                  </a:lnTo>
                  <a:lnTo>
                    <a:pt x="5099" y="55897"/>
                  </a:lnTo>
                  <a:lnTo>
                    <a:pt x="6330" y="55334"/>
                  </a:lnTo>
                  <a:lnTo>
                    <a:pt x="7543" y="54762"/>
                  </a:lnTo>
                  <a:lnTo>
                    <a:pt x="8739" y="54181"/>
                  </a:lnTo>
                  <a:lnTo>
                    <a:pt x="9918" y="53592"/>
                  </a:lnTo>
                  <a:lnTo>
                    <a:pt x="11079" y="52994"/>
                  </a:lnTo>
                  <a:lnTo>
                    <a:pt x="12223" y="52387"/>
                  </a:lnTo>
                  <a:lnTo>
                    <a:pt x="12223" y="26630"/>
                  </a:lnTo>
                  <a:lnTo>
                    <a:pt x="1746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555407" y="5521536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20018" y="5763420"/>
              <a:ext cx="50422" cy="54952"/>
            </a:xfrm>
            <a:custGeom>
              <a:avLst/>
              <a:pathLst>
                <a:path w="50422" h="54952">
                  <a:moveTo>
                    <a:pt x="50422" y="54952"/>
                  </a:moveTo>
                  <a:lnTo>
                    <a:pt x="0" y="31814"/>
                  </a:lnTo>
                  <a:lnTo>
                    <a:pt x="0" y="26248"/>
                  </a:lnTo>
                  <a:lnTo>
                    <a:pt x="50422" y="0"/>
                  </a:lnTo>
                  <a:lnTo>
                    <a:pt x="50422" y="8731"/>
                  </a:lnTo>
                  <a:lnTo>
                    <a:pt x="10313" y="28594"/>
                  </a:lnTo>
                  <a:lnTo>
                    <a:pt x="50422" y="46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20018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85721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42910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5300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403483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441028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029839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08702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09712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147711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186347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246102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25619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306675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344219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027275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08702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09712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147711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188912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246102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256197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30765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31775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368230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05774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843972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901162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91125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962717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97281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023399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059361" y="5530976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612178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613188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6183345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6193440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6243918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281462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838733" y="5750432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901162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911257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96271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97281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023399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062035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12178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13188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18334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193440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243918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281462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717095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77684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6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78694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838405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848500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899087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940287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7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997477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00757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059032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069128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12058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13068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181161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218705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715512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715512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781215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7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83840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848500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899960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91005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96151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97161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022088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059633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2021-10-19T09:50:33Z</dcterms:modified>
</cp:coreProperties>
</file>