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6729811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2763991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2497521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231052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1964582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2897226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2630756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2364287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7281" y="2097817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07281" y="1831347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72931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1568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58433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1183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3934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86685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29436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72186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014937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57688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0043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343189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85940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228691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671442" y="1802041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73693" y="2857924"/>
              <a:ext cx="398475" cy="393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16444" y="2857924"/>
              <a:ext cx="398475" cy="393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159195" y="2877575"/>
              <a:ext cx="398475" cy="1965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044696" y="2857924"/>
              <a:ext cx="398475" cy="393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87447" y="2523854"/>
              <a:ext cx="398475" cy="3733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30198" y="2759668"/>
              <a:ext cx="398475" cy="1375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372949" y="2641761"/>
              <a:ext cx="398475" cy="2554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815699" y="2857924"/>
              <a:ext cx="398475" cy="393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258450" y="2150482"/>
              <a:ext cx="398475" cy="74674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01201" y="2877575"/>
              <a:ext cx="398475" cy="1965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143951" y="2602459"/>
              <a:ext cx="398475" cy="29476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586702" y="2857924"/>
              <a:ext cx="398475" cy="393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77089" y="274073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89548" y="275073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25782" y="27780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75054" y="27421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54584" y="27413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35845" y="27856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464648" y="27487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19840" y="274073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832299" y="275073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968532" y="27780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917804" y="27421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897335" y="27413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978596" y="27856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907398" y="27487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262590" y="276038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75050" y="277038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411283" y="279769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360555" y="276182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340086" y="276100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421346" y="280529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50149" y="276839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48092" y="274073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160551" y="275073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296784" y="27780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46056" y="27421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225587" y="27413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06848" y="27856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35651" y="27487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588583" y="240810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599948" y="242238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739535" y="244397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688807" y="24081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668338" y="240728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749599" y="245157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678401" y="241467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035168" y="264248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182286" y="267979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131558" y="264391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111089" y="264309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192349" y="268738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121152" y="265049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76207" y="252457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25037" y="256188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74309" y="252601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53839" y="252518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35100" y="256948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563903" y="253258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919095" y="274073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31554" y="275073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067787" y="27780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17059" y="27421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96590" y="27413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077851" y="27856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06654" y="27487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362462" y="2033294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377317" y="2042467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375195" y="2085049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510538" y="207060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459810" y="203473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439341" y="203391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520602" y="207820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449404" y="204130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804596" y="276038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817056" y="277038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953289" y="279769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902561" y="276182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882092" y="276100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963352" y="280529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892155" y="276839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247210" y="248527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396040" y="252258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345312" y="24867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324842" y="248588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406103" y="253018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334906" y="249328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690098" y="274073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702557" y="275073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838790" y="27780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788062" y="27421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767593" y="27413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848854" y="27856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777657" y="27487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207281" y="1802041"/>
              <a:ext cx="6729811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207281" y="3178240"/>
              <a:ext cx="6729811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207281" y="4140190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207281" y="3873720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207281" y="3607250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207281" y="3340780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207281" y="4273425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07281" y="4006955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207281" y="3740485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207281" y="3474015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207281" y="3207545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472931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91568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358433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801183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3934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686685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129436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572186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014937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457688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90043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43189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85940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228691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671442" y="3178240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487447" y="3850457"/>
              <a:ext cx="398475" cy="4229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930198" y="4001517"/>
              <a:ext cx="398475" cy="2719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372949" y="3941093"/>
              <a:ext cx="398475" cy="3323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258450" y="3397277"/>
              <a:ext cx="398475" cy="8761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3951" y="3910881"/>
              <a:ext cx="398475" cy="36254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586702" y="4152577"/>
              <a:ext cx="398475" cy="1208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590979" y="3734706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39535" y="377057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88807" y="373470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68338" y="373388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49599" y="377817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678401" y="374127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033456" y="388432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182286" y="39216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131558" y="388576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111089" y="38849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192349" y="392923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121152" y="389233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474085" y="3825342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485449" y="383962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625037" y="386121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574309" y="38253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553839" y="382452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635100" y="386881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563903" y="38319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28061" y="328152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400833" y="328008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413292" y="329008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49525" y="331739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498797" y="328152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478328" y="328070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559589" y="332499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488392" y="328809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245088" y="379513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256452" y="3809411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396040" y="383100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345312" y="379513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324842" y="379430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406103" y="383860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334906" y="380170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695300" y="403682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838790" y="407269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788062" y="403682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767593" y="403600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7848854" y="408029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777657" y="404339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2207281" y="3178240"/>
              <a:ext cx="6729811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2207281" y="4554438"/>
              <a:ext cx="6729811" cy="1095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207281" y="5516388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207281" y="5249918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207281" y="4983449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207281" y="4716979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207281" y="5649623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207281" y="5383153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207281" y="5116684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07281" y="4850214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207281" y="4583744"/>
              <a:ext cx="6729811" cy="0"/>
            </a:xfrm>
            <a:custGeom>
              <a:avLst/>
              <a:pathLst>
                <a:path w="6729811" h="0">
                  <a:moveTo>
                    <a:pt x="0" y="0"/>
                  </a:moveTo>
                  <a:lnTo>
                    <a:pt x="6729811" y="0"/>
                  </a:lnTo>
                  <a:lnTo>
                    <a:pt x="67298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472931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15682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358433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01183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243934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686685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29436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572186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14937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57688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900439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343189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785940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8228691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8671442" y="4554438"/>
              <a:ext cx="0" cy="1095185"/>
            </a:xfrm>
            <a:custGeom>
              <a:avLst/>
              <a:pathLst>
                <a:path w="0" h="1095185">
                  <a:moveTo>
                    <a:pt x="0" y="10951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273693" y="5595130"/>
              <a:ext cx="398475" cy="544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2716444" y="5540638"/>
              <a:ext cx="398475" cy="10898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601946" y="5595130"/>
              <a:ext cx="398475" cy="544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044696" y="5595130"/>
              <a:ext cx="398475" cy="544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4487447" y="5104695"/>
              <a:ext cx="398475" cy="54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930198" y="5540638"/>
              <a:ext cx="398475" cy="10898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372949" y="5377159"/>
              <a:ext cx="398475" cy="2724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5815699" y="5595130"/>
              <a:ext cx="398475" cy="544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6258450" y="5050202"/>
              <a:ext cx="398475" cy="5994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143951" y="5050202"/>
              <a:ext cx="398475" cy="5994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586702" y="5322666"/>
              <a:ext cx="398475" cy="32695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8029453" y="5595130"/>
              <a:ext cx="398475" cy="544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472204" y="5595130"/>
              <a:ext cx="398475" cy="544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382292" y="547938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525782" y="55152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475054" y="54793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454584" y="54785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535845" y="55228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464648" y="548595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825042" y="542488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968532" y="54607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917804" y="542488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897335" y="54240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978596" y="54683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907398" y="543145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710544" y="547938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854034" y="55152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803306" y="54793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782837" y="54785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864097" y="55228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792900" y="548595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153295" y="547938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296784" y="55152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246056" y="54793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225587" y="54785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306848" y="55228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235651" y="548595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592486" y="4987507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605972" y="5032553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739535" y="502481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688807" y="498894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668338" y="498812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49599" y="503241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678401" y="499551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038796" y="542488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182286" y="54607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131558" y="542488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111089" y="54240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192349" y="54683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121152" y="543145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76207" y="525997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25037" y="529728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574309" y="526140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553839" y="526058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35100" y="530488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563903" y="526798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924298" y="547938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067787" y="55152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017059" y="54793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996590" y="54785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077851" y="55228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006654" y="548595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363557" y="493445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510538" y="497032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459810" y="493445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439341" y="493363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520602" y="497792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449404" y="494102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249058" y="493445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396040" y="497032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345312" y="493445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324842" y="493363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406103" y="497792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334906" y="494102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687838" y="5206916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699203" y="5221197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838790" y="524278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788062" y="520691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767593" y="520609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848854" y="525038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777657" y="521348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138051" y="547938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281541" y="55152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230813" y="54793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210344" y="54785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291605" y="55228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220407" y="548595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580802" y="547938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724292" y="55152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673564" y="54793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8653095" y="54785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8734355" y="55228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663158" y="548595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2207281" y="4554438"/>
              <a:ext cx="6729811" cy="109518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2207281" y="4343014"/>
              <a:ext cx="672981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53032" y="439592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56088" y="442517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466975" y="4398985"/>
              <a:ext cx="98663" cy="92114"/>
            </a:xfrm>
            <a:custGeom>
              <a:avLst/>
              <a:pathLst>
                <a:path w="98663" h="92114">
                  <a:moveTo>
                    <a:pt x="0" y="83820"/>
                  </a:moveTo>
                  <a:lnTo>
                    <a:pt x="33615" y="83820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20"/>
                  </a:lnTo>
                  <a:lnTo>
                    <a:pt x="56316" y="8382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20"/>
                  </a:lnTo>
                  <a:lnTo>
                    <a:pt x="98663" y="83820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536388" y="441819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472214" y="4419504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576989" y="439898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706211" y="4399422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714942" y="440771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700536" y="4433910"/>
              <a:ext cx="77271" cy="41910"/>
            </a:xfrm>
            <a:custGeom>
              <a:avLst/>
              <a:pathLst>
                <a:path w="77271" h="41910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10"/>
                  </a:lnTo>
                  <a:lnTo>
                    <a:pt x="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690931" y="4447444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746375" y="447101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2207281" y="2966815"/>
              <a:ext cx="672981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377480" y="3022350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358271" y="3031518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388830" y="3020604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17207" y="3048980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396688" y="3069935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405420" y="3078230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427248" y="3078230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464792" y="3020167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484874" y="3043305"/>
              <a:ext cx="79454" cy="76834"/>
            </a:xfrm>
            <a:custGeom>
              <a:avLst/>
              <a:pathLst>
                <a:path w="79454" h="76834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4"/>
                  </a:lnTo>
                  <a:lnTo>
                    <a:pt x="34488" y="76834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5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583537" y="3024096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601000" y="3034137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690931" y="302060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2207281" y="1590617"/>
              <a:ext cx="672981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297152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327711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327711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327711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307193" y="1707270"/>
              <a:ext cx="83820" cy="34488"/>
            </a:xfrm>
            <a:custGeom>
              <a:avLst/>
              <a:pathLst>
                <a:path w="83820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20" y="26630"/>
                  </a:lnTo>
                  <a:lnTo>
                    <a:pt x="83820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408912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428994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456061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520672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540754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559090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585720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636361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692678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639854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635051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745065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775188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775188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47293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91568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35843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80118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24393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68668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12943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57218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01493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45768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90043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734318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778594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822869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867144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396642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515060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474623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458306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523081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466328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812353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87036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88029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988888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948451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932135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996910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940157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255104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313221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431639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391202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374886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439661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382908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694962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75586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76579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874390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833953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817636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882411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25658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136349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19861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20854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317140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276704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260387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325162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268409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579318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64136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65129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759891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719454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703138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767913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11160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023269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034019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08411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09404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202642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162205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145889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210664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153910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466074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52686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53679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645392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604956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588639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653414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596661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908825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96972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088143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047707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031390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096165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039412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350703" y="5711107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362545" y="5718420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360853" y="5752363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41236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42229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6530894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6490457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6474141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6538916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6482163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6793453" y="5711107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805295" y="5718420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803604" y="5752363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855227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973645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933208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916892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981667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924913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236586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246573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729786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730780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7416395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375959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7359642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424417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367664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679337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689323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740729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859146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818710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802393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867168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810415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8122088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8132074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8184243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8194230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8301897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261460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245144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8309919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8253166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537035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59504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60497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865719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866713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8775725" y="5740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8735289" y="5712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8718972" y="571159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8783747" y="5746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8726994" y="5717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1987488" y="28576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1997420" y="28656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106015" y="288737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065578" y="285878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049262" y="285812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114037" y="289343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057284" y="286402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1987379" y="259116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106015" y="262090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065578" y="259231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049262" y="259165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114037" y="262696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057284" y="259755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1988798" y="2324696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1999548" y="2360603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106015" y="235443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065578" y="232584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049262" y="232518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114037" y="236049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057284" y="233108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1988361" y="2058226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1998348" y="2066193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106015" y="208796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065578" y="205937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049262" y="205871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114037" y="209402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057284" y="206461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1929480" y="179290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1988743" y="179175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106015" y="182149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065578" y="179290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049262" y="179224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114037" y="182755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057284" y="179814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2172486" y="2897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2172486" y="2630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2172486" y="23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172486" y="2097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2172486" y="183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1987488" y="42338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1997420" y="42418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106015" y="426357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065578" y="423498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049262" y="423432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114037" y="426963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057284" y="424021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1987379" y="3967364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106015" y="399710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065578" y="396851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049262" y="396785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114037" y="400316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057284" y="397374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1988798" y="3700894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1999548" y="3736802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106015" y="373063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065578" y="370204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049262" y="370138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114037" y="373669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057284" y="370727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1988361" y="3434424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1998348" y="3442392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1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106015" y="346416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065578" y="343557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049262" y="343491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114037" y="347022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057284" y="344080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1929480" y="316910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1988743" y="316795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2106015" y="319769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2065578" y="316910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2049262" y="316844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2114037" y="320375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2057284" y="317433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2172486" y="4273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2172486" y="4006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2172486" y="3740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2172486" y="3474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2172486" y="3207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1987488" y="56100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1997420" y="561800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2106015" y="563977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2065578" y="561117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049262" y="561052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2114037" y="564583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2057284" y="561641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1987379" y="534356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2106015" y="537330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2065578" y="534470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2049262" y="534405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2114037" y="537936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2057284" y="534994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1988798" y="5077093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1999548" y="5113000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2106015" y="510683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2065578" y="507823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2049262" y="507758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2114037" y="511289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2057284" y="508347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1988361" y="4810623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1998348" y="4818590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2106015" y="484036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2065578" y="481176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2049262" y="481111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2114037" y="484642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2057284" y="481700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1929480" y="454529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1988743" y="454415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2106015" y="457389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2065578" y="454529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2049262" y="454464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2114037" y="457995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2057284" y="455053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2172486" y="5649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2172486" y="5383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2172486" y="5116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2172486" y="48502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2172486" y="4583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2021-10-19T09:50:41Z</dcterms:modified>
</cp:coreProperties>
</file>