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7281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7281" y="481277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7281" y="387887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7281" y="294496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7281" y="201105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7281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7281" y="434582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7281" y="341191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7281" y="247801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06429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5010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357068" y="2387100"/>
              <a:ext cx="898722" cy="289262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355649" y="4436734"/>
              <a:ext cx="898722" cy="84299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673311" y="2271350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751286" y="2271350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898267" y="230722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847539" y="227135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827070" y="227052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908330" y="231482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837133" y="227792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671755" y="431954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748018" y="4319546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896848" y="435685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846120" y="432098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25650" y="432016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906911" y="436445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835714" y="432755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07281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73748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73748" y="481277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73748" y="387887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73748" y="294496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73748" y="201105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73748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73748" y="434582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73748" y="341191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73748" y="247801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72896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071477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623535" y="2255653"/>
              <a:ext cx="898722" cy="302407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622115" y="4568181"/>
              <a:ext cx="898722" cy="71154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938682" y="2138465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953538" y="2147638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951416" y="2190220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021244" y="213990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164734" y="217577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114006" y="213990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093536" y="213908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74797" y="218337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103600" y="214647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41850" y="445243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015717" y="4450993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028245" y="4460988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163314" y="448830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112586" y="445243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092117" y="445161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73378" y="449590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102181" y="445900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473748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740214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740214" y="481277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740214" y="387887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740214" y="294496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740214" y="201105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740214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740214" y="434582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740214" y="341191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740214" y="247801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339363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337944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890001" y="3469212"/>
              <a:ext cx="898722" cy="181051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888582" y="3354622"/>
              <a:ext cx="898722" cy="192510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202274" y="3353461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213638" y="3367742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283124" y="3352024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297979" y="3361197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295857" y="3403779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431200" y="338933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380472" y="335346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360003" y="335264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441264" y="339693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370067" y="336003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203251" y="3238872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282663" y="323743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429781" y="327474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379053" y="323887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358584" y="323805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439845" y="328234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368647" y="324544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6740214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207281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030685" y="1644405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061245" y="1659685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61245" y="1673655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061245" y="1688498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040726" y="1707270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14244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16252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189594" y="1644405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25420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7428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292623" y="164877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319253" y="165706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369894" y="164309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426211" y="166448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373387" y="166448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368585" y="168064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478598" y="1643969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4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08721" y="1702468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508721" y="1720804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4473748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377480" y="1646152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358271" y="1655319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388830" y="1644405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417207" y="1672782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396688" y="1693737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405420" y="1702032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427248" y="1702032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464792" y="1643969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484874" y="1667107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583537" y="1647898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601000" y="1657939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690931" y="1644405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740214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619499" y="1643532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622555" y="1672782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733442" y="1646588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7802855" y="1665797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7738680" y="1667107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5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843455" y="1646588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972678" y="1647025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981409" y="1655319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967002" y="1681513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957398" y="1695047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012842" y="1718621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806429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805010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072896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071477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339363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337944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1987488" y="52401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997420" y="52481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106015" y="526987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065578" y="524128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049262" y="524062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114037" y="527593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057284" y="524652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1926588" y="430623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1987597" y="430737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106015" y="433597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065578" y="430737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049262" y="430672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114037" y="434203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057284" y="431261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1925442" y="337347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1987488" y="33723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997420" y="33802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106015" y="3402067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065578" y="337347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049262" y="337281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114037" y="340812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057284" y="337871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1926697" y="2439566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1987597" y="243956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106015" y="246816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065578" y="243956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049262" y="243891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114037" y="247421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057284" y="244480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172486" y="5279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172486" y="4345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72486" y="3411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172486" y="247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4864563" y="5613598"/>
              <a:ext cx="141524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500374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5012741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5585895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5594895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332950" y="5742301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1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301081" y="5747103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298462" y="5768932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376606" y="5771988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69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409349" y="579119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439908" y="580647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413278" y="574404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452132" y="575234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427248" y="576849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452132" y="576849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477452" y="576849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879743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939115" y="5773734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026864" y="5742301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0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994995" y="5747103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992376" y="5768932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070520" y="5771988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69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03263" y="579119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133822" y="580647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107192" y="574404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146046" y="575234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21162" y="576849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146046" y="576849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171366" y="576849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2021-10-19T09:50:44Z</dcterms:modified>
</cp:coreProperties>
</file>